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8"/>
  </p:notesMasterIdLst>
  <p:sldIdLst>
    <p:sldId id="960" r:id="rId2"/>
    <p:sldId id="1129" r:id="rId3"/>
    <p:sldId id="964" r:id="rId4"/>
    <p:sldId id="1223" r:id="rId5"/>
    <p:sldId id="1051" r:id="rId6"/>
    <p:sldId id="1050" r:id="rId7"/>
    <p:sldId id="1351" r:id="rId8"/>
    <p:sldId id="1271" r:id="rId9"/>
    <p:sldId id="1225" r:id="rId10"/>
    <p:sldId id="1227" r:id="rId11"/>
    <p:sldId id="1228" r:id="rId12"/>
    <p:sldId id="1272" r:id="rId13"/>
    <p:sldId id="1229" r:id="rId14"/>
    <p:sldId id="1230" r:id="rId15"/>
    <p:sldId id="1352" r:id="rId16"/>
    <p:sldId id="1353" r:id="rId17"/>
    <p:sldId id="1354" r:id="rId18"/>
    <p:sldId id="1355" r:id="rId19"/>
    <p:sldId id="1356" r:id="rId20"/>
    <p:sldId id="1357" r:id="rId21"/>
    <p:sldId id="1358" r:id="rId22"/>
    <p:sldId id="1359" r:id="rId23"/>
    <p:sldId id="1300" r:id="rId24"/>
    <p:sldId id="1360" r:id="rId25"/>
    <p:sldId id="1361" r:id="rId26"/>
    <p:sldId id="1232" r:id="rId27"/>
    <p:sldId id="1233" r:id="rId28"/>
    <p:sldId id="1259" r:id="rId29"/>
    <p:sldId id="1231" r:id="rId30"/>
    <p:sldId id="1273" r:id="rId31"/>
    <p:sldId id="344" r:id="rId32"/>
    <p:sldId id="1261" r:id="rId33"/>
    <p:sldId id="1362" r:id="rId34"/>
    <p:sldId id="1363" r:id="rId35"/>
    <p:sldId id="1364" r:id="rId36"/>
    <p:sldId id="1262" r:id="rId37"/>
    <p:sldId id="1263" r:id="rId38"/>
    <p:sldId id="1264" r:id="rId39"/>
    <p:sldId id="1234" r:id="rId40"/>
    <p:sldId id="1238" r:id="rId41"/>
    <p:sldId id="1245" r:id="rId42"/>
    <p:sldId id="1244" r:id="rId43"/>
    <p:sldId id="1241" r:id="rId44"/>
    <p:sldId id="1242" r:id="rId45"/>
    <p:sldId id="1243" r:id="rId46"/>
    <p:sldId id="1246" r:id="rId47"/>
    <p:sldId id="1249" r:id="rId48"/>
    <p:sldId id="1250" r:id="rId49"/>
    <p:sldId id="1252" r:id="rId50"/>
    <p:sldId id="1253" r:id="rId51"/>
    <p:sldId id="1254" r:id="rId52"/>
    <p:sldId id="1255" r:id="rId53"/>
    <p:sldId id="1265" r:id="rId54"/>
    <p:sldId id="1266" r:id="rId55"/>
    <p:sldId id="1267" r:id="rId56"/>
    <p:sldId id="1269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96" userDrawn="1">
          <p15:clr>
            <a:srgbClr val="A4A3A4"/>
          </p15:clr>
        </p15:guide>
        <p15:guide id="3" orient="horz" pos="7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8"/>
    <a:srgbClr val="9CE0FA"/>
    <a:srgbClr val="8DDFB0"/>
    <a:srgbClr val="FFFE6D"/>
    <a:srgbClr val="F6F323"/>
    <a:srgbClr val="010F90"/>
    <a:srgbClr val="B5E7FF"/>
    <a:srgbClr val="A2C1FF"/>
    <a:srgbClr val="8FAADC"/>
    <a:srgbClr val="E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9236"/>
    <p:restoredTop sz="89673" autoAdjust="0"/>
  </p:normalViewPr>
  <p:slideViewPr>
    <p:cSldViewPr snapToGrid="0" snapToObjects="1">
      <p:cViewPr varScale="1">
        <p:scale>
          <a:sx n="74" d="100"/>
          <a:sy n="74" d="100"/>
        </p:scale>
        <p:origin x="384" y="62"/>
      </p:cViewPr>
      <p:guideLst>
        <p:guide pos="696"/>
        <p:guide orient="horz" pos="7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898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11/4/2024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8.0  (May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lighter header font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Re-do of network management slides; redo of Bellman-Ford slides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8.2 (changes over 8.0)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improved animations of Dijkstra’s algorithm and Bellman Ford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various improvements to BGP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SDN: added Google Orion (2021 Google network SDN control plane)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403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7925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171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7844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8686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20880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09133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25773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72194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5407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2990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14199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15076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0301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35303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28670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43778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2242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6155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3883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789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3036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6212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Dijkstra's Algorithm:</a:t>
            </a:r>
          </a:p>
          <a:p>
            <a:r>
              <a:rPr lang="en-GB" dirty="0"/>
              <a:t>- Finds the shortest path from a single source vertex to all other vertices in a graph with non-negative edge weights.</a:t>
            </a:r>
          </a:p>
          <a:p>
            <a:endParaRPr lang="en-GB" dirty="0"/>
          </a:p>
          <a:p>
            <a:r>
              <a:rPr lang="en-GB" dirty="0"/>
              <a:t>**Bellman-Ford Algorithm:**</a:t>
            </a:r>
          </a:p>
          <a:p>
            <a:r>
              <a:rPr lang="en-GB" dirty="0"/>
              <a:t>- Finds the shortest path from a single source vertex to all other vertices in a graph, even with negative edge weights.</a:t>
            </a:r>
          </a:p>
          <a:p>
            <a:r>
              <a:rPr lang="en-GB" dirty="0"/>
              <a:t>- Can detect negative cycles in the graph.</a:t>
            </a:r>
          </a:p>
          <a:p>
            <a:endParaRPr lang="en-GB" dirty="0"/>
          </a:p>
          <a:p>
            <a:r>
              <a:rPr lang="en-GB" dirty="0"/>
              <a:t>## Edge Weight Handling</a:t>
            </a:r>
          </a:p>
          <a:p>
            <a:endParaRPr lang="en-GB" dirty="0"/>
          </a:p>
          <a:p>
            <a:r>
              <a:rPr lang="en-GB" dirty="0"/>
              <a:t>**Dijkstra's Algorithm:**</a:t>
            </a:r>
          </a:p>
          <a:p>
            <a:r>
              <a:rPr lang="en-GB" dirty="0"/>
              <a:t>- Works only on graphs with non-negative edge weights.</a:t>
            </a:r>
          </a:p>
          <a:p>
            <a:endParaRPr lang="en-GB" dirty="0"/>
          </a:p>
          <a:p>
            <a:r>
              <a:rPr lang="en-GB" dirty="0"/>
              <a:t>**</a:t>
            </a:r>
            <a:r>
              <a:rPr lang="en-GB" b="1" dirty="0"/>
              <a:t>Bellman-Ford Algorithm</a:t>
            </a:r>
            <a:r>
              <a:rPr lang="en-GB" dirty="0"/>
              <a:t>:**</a:t>
            </a:r>
          </a:p>
          <a:p>
            <a:r>
              <a:rPr lang="en-GB" dirty="0"/>
              <a:t>- Can handle graphs with negative edge weights.</a:t>
            </a:r>
          </a:p>
          <a:p>
            <a:r>
              <a:rPr lang="en-GB" dirty="0"/>
              <a:t>- Can detect negative cycles.</a:t>
            </a:r>
          </a:p>
          <a:p>
            <a:endParaRPr lang="en-GB" dirty="0"/>
          </a:p>
          <a:p>
            <a:r>
              <a:rPr lang="en-GB" dirty="0"/>
              <a:t>## Performance</a:t>
            </a:r>
          </a:p>
          <a:p>
            <a:endParaRPr lang="en-GB" dirty="0"/>
          </a:p>
          <a:p>
            <a:r>
              <a:rPr lang="en-GB" dirty="0"/>
              <a:t>Dijkstra's Algorithm:</a:t>
            </a:r>
          </a:p>
          <a:p>
            <a:r>
              <a:rPr lang="en-GB" dirty="0"/>
              <a:t>- More efficient for graphs with non-negative weights.</a:t>
            </a:r>
          </a:p>
          <a:p>
            <a:r>
              <a:rPr lang="en-GB" dirty="0"/>
              <a:t>- Time complexity: O(V log V + E) with a binary heap implementation, where V is the number of vertices and E is the number of edges.</a:t>
            </a:r>
          </a:p>
          <a:p>
            <a:endParaRPr lang="en-GB" dirty="0"/>
          </a:p>
          <a:p>
            <a:r>
              <a:rPr lang="en-GB" dirty="0"/>
              <a:t>**Bellman-Ford Algorithm:**</a:t>
            </a:r>
          </a:p>
          <a:p>
            <a:r>
              <a:rPr lang="en-GB" dirty="0"/>
              <a:t>- Generally slower than Dijkstra's.</a:t>
            </a:r>
          </a:p>
          <a:p>
            <a:r>
              <a:rPr lang="en-GB" dirty="0"/>
              <a:t>- Time complexity: O(VE), where V is the number of vertices and E is the number of edges.</a:t>
            </a:r>
          </a:p>
          <a:p>
            <a:endParaRPr lang="en-GB" dirty="0"/>
          </a:p>
          <a:p>
            <a:r>
              <a:rPr lang="en-GB" dirty="0"/>
              <a:t>## Implementation</a:t>
            </a:r>
          </a:p>
          <a:p>
            <a:endParaRPr lang="en-GB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884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8994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059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913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3234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5234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2055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9879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343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77017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783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1739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88422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3291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8284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68535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71160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31264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4329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770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6EA1AD-6EA3-1049-AB4E-FC15F4DC35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4544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6EA1AD-6EA3-1049-AB4E-FC15F4DC35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6865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133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165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212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aia.cs.umass.edu/kurose_ross/index.php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9C77C5-A377-3E44-9802-7A06ED6AD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4" y="561975"/>
            <a:ext cx="5127523" cy="193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5</a:t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Network Layer: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Control Plane</a:t>
            </a:r>
          </a:p>
        </p:txBody>
      </p:sp>
      <p:pic>
        <p:nvPicPr>
          <p:cNvPr id="9" name="Picture 8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F92E998D-891C-8C4D-A1FD-4079E069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</p:spPr>
      </p:pic>
      <p:sp>
        <p:nvSpPr>
          <p:cNvPr id="2" name="Text Box 7">
            <a:extLst>
              <a:ext uri="{FF2B5EF4-FFF2-40B4-BE49-F238E27FC236}">
                <a16:creationId xmlns:a16="http://schemas.microsoft.com/office/drawing/2014/main" id="{815E1E19-DCF3-877F-F80C-6D5577C3F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3708" y="6020834"/>
            <a:ext cx="5661104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dirty="0">
                <a:latin typeface="+mn-lt"/>
              </a:rPr>
              <a:t>Acknowledgement: Based on the textbook’s website: </a:t>
            </a:r>
            <a:r>
              <a:rPr lang="en-US" altLang="en-US" sz="2000" dirty="0">
                <a:latin typeface="+mn-lt"/>
                <a:hlinkClick r:id="rId4"/>
              </a:rPr>
              <a:t>https://gaia.cs.umass.edu/kurose_ross/index.php</a:t>
            </a:r>
            <a:r>
              <a:rPr lang="en-US" altLang="en-US" sz="20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585"/>
            <a:ext cx="6860458" cy="894622"/>
          </a:xfrm>
        </p:spPr>
        <p:txBody>
          <a:bodyPr/>
          <a:lstStyle/>
          <a:p>
            <a:r>
              <a:rPr lang="en-US" dirty="0"/>
              <a:t>Graph abstraction: link costs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11" name="Group 2">
            <a:extLst>
              <a:ext uri="{FF2B5EF4-FFF2-40B4-BE49-F238E27FC236}">
                <a16:creationId xmlns:a16="http://schemas.microsoft.com/office/drawing/2014/main" id="{8F3AF934-05FC-1741-9920-1E37F407434E}"/>
              </a:ext>
            </a:extLst>
          </p:cNvPr>
          <p:cNvGrpSpPr>
            <a:grpSpLocks/>
          </p:cNvGrpSpPr>
          <p:nvPr/>
        </p:nvGrpSpPr>
        <p:grpSpPr bwMode="auto">
          <a:xfrm>
            <a:off x="1238864" y="1288538"/>
            <a:ext cx="3571875" cy="2236788"/>
            <a:chOff x="3162" y="1071"/>
            <a:chExt cx="2250" cy="1409"/>
          </a:xfrm>
        </p:grpSpPr>
        <p:sp>
          <p:nvSpPr>
            <p:cNvPr id="612" name="Freeform 3">
              <a:extLst>
                <a:ext uri="{FF2B5EF4-FFF2-40B4-BE49-F238E27FC236}">
                  <a16:creationId xmlns:a16="http://schemas.microsoft.com/office/drawing/2014/main" id="{453067FB-5417-D747-A9D1-7A886199D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3" name="Freeform 4">
              <a:extLst>
                <a:ext uri="{FF2B5EF4-FFF2-40B4-BE49-F238E27FC236}">
                  <a16:creationId xmlns:a16="http://schemas.microsoft.com/office/drawing/2014/main" id="{33DAED7D-3A7B-904E-9B5E-9FC4FC3D1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4" name="Oval 5">
              <a:extLst>
                <a:ext uri="{FF2B5EF4-FFF2-40B4-BE49-F238E27FC236}">
                  <a16:creationId xmlns:a16="http://schemas.microsoft.com/office/drawing/2014/main" id="{2170DD72-9E40-764D-9C66-5662F5C98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5" name="Line 6">
              <a:extLst>
                <a:ext uri="{FF2B5EF4-FFF2-40B4-BE49-F238E27FC236}">
                  <a16:creationId xmlns:a16="http://schemas.microsoft.com/office/drawing/2014/main" id="{AD1E8D51-D03D-3E44-9ECF-8CEF9C546F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6" name="Line 7">
              <a:extLst>
                <a:ext uri="{FF2B5EF4-FFF2-40B4-BE49-F238E27FC236}">
                  <a16:creationId xmlns:a16="http://schemas.microsoft.com/office/drawing/2014/main" id="{EF7881A8-F3AA-5647-81DD-BFEC3F67F9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7" name="Rectangle 8">
              <a:extLst>
                <a:ext uri="{FF2B5EF4-FFF2-40B4-BE49-F238E27FC236}">
                  <a16:creationId xmlns:a16="http://schemas.microsoft.com/office/drawing/2014/main" id="{9DDD93A0-0B9F-214B-88D4-CA45AABB3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8" name="Oval 9">
              <a:extLst>
                <a:ext uri="{FF2B5EF4-FFF2-40B4-BE49-F238E27FC236}">
                  <a16:creationId xmlns:a16="http://schemas.microsoft.com/office/drawing/2014/main" id="{D83D8A8A-8F8F-A047-B67A-4E57193F1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9" name="Oval 10">
              <a:extLst>
                <a:ext uri="{FF2B5EF4-FFF2-40B4-BE49-F238E27FC236}">
                  <a16:creationId xmlns:a16="http://schemas.microsoft.com/office/drawing/2014/main" id="{21DC2241-7526-B048-963D-024ABCFF5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0" name="Line 11">
              <a:extLst>
                <a:ext uri="{FF2B5EF4-FFF2-40B4-BE49-F238E27FC236}">
                  <a16:creationId xmlns:a16="http://schemas.microsoft.com/office/drawing/2014/main" id="{137382C1-9446-A94A-A118-0B9E495ED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1" name="Line 12">
              <a:extLst>
                <a:ext uri="{FF2B5EF4-FFF2-40B4-BE49-F238E27FC236}">
                  <a16:creationId xmlns:a16="http://schemas.microsoft.com/office/drawing/2014/main" id="{04A9146B-C80E-C141-9048-092B193CAB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2" name="Rectangle 13">
              <a:extLst>
                <a:ext uri="{FF2B5EF4-FFF2-40B4-BE49-F238E27FC236}">
                  <a16:creationId xmlns:a16="http://schemas.microsoft.com/office/drawing/2014/main" id="{E3CEEEB9-7637-A644-99B6-2A13DFD47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3" name="Oval 14">
              <a:extLst>
                <a:ext uri="{FF2B5EF4-FFF2-40B4-BE49-F238E27FC236}">
                  <a16:creationId xmlns:a16="http://schemas.microsoft.com/office/drawing/2014/main" id="{C107E8DA-8746-AF42-A141-86F28CAF6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4" name="Oval 15">
              <a:extLst>
                <a:ext uri="{FF2B5EF4-FFF2-40B4-BE49-F238E27FC236}">
                  <a16:creationId xmlns:a16="http://schemas.microsoft.com/office/drawing/2014/main" id="{5F2BA590-63EE-0C46-A5CA-02573C500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5" name="Line 16">
              <a:extLst>
                <a:ext uri="{FF2B5EF4-FFF2-40B4-BE49-F238E27FC236}">
                  <a16:creationId xmlns:a16="http://schemas.microsoft.com/office/drawing/2014/main" id="{11080E94-1F03-714E-8AB1-3B4DEA4A9A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6" name="Line 17">
              <a:extLst>
                <a:ext uri="{FF2B5EF4-FFF2-40B4-BE49-F238E27FC236}">
                  <a16:creationId xmlns:a16="http://schemas.microsoft.com/office/drawing/2014/main" id="{FE188877-FC11-9F4C-9A67-6A13C778D4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7" name="Rectangle 18">
              <a:extLst>
                <a:ext uri="{FF2B5EF4-FFF2-40B4-BE49-F238E27FC236}">
                  <a16:creationId xmlns:a16="http://schemas.microsoft.com/office/drawing/2014/main" id="{AB0D0A23-CA41-9C45-8823-F5E417571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8" name="Oval 19">
              <a:extLst>
                <a:ext uri="{FF2B5EF4-FFF2-40B4-BE49-F238E27FC236}">
                  <a16:creationId xmlns:a16="http://schemas.microsoft.com/office/drawing/2014/main" id="{A3557876-CBC0-904A-8546-3AF399CF1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9" name="Oval 20">
              <a:extLst>
                <a:ext uri="{FF2B5EF4-FFF2-40B4-BE49-F238E27FC236}">
                  <a16:creationId xmlns:a16="http://schemas.microsoft.com/office/drawing/2014/main" id="{C3E2692B-8831-754F-9E6E-008C343B6B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0" name="Line 21">
              <a:extLst>
                <a:ext uri="{FF2B5EF4-FFF2-40B4-BE49-F238E27FC236}">
                  <a16:creationId xmlns:a16="http://schemas.microsoft.com/office/drawing/2014/main" id="{9123636B-BAFA-2440-8260-5EA0CA220D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1" name="Line 22">
              <a:extLst>
                <a:ext uri="{FF2B5EF4-FFF2-40B4-BE49-F238E27FC236}">
                  <a16:creationId xmlns:a16="http://schemas.microsoft.com/office/drawing/2014/main" id="{EFE8FE51-3AD2-4745-ADE0-A43C031219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2" name="Rectangle 23">
              <a:extLst>
                <a:ext uri="{FF2B5EF4-FFF2-40B4-BE49-F238E27FC236}">
                  <a16:creationId xmlns:a16="http://schemas.microsoft.com/office/drawing/2014/main" id="{FD42180D-C903-D144-9E3E-AD4A52F5C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3" name="Oval 24">
              <a:extLst>
                <a:ext uri="{FF2B5EF4-FFF2-40B4-BE49-F238E27FC236}">
                  <a16:creationId xmlns:a16="http://schemas.microsoft.com/office/drawing/2014/main" id="{F07CE376-92DE-2A4B-8855-4035B688D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4" name="Oval 25">
              <a:extLst>
                <a:ext uri="{FF2B5EF4-FFF2-40B4-BE49-F238E27FC236}">
                  <a16:creationId xmlns:a16="http://schemas.microsoft.com/office/drawing/2014/main" id="{E4EA7D36-77DD-114A-A537-3E5E6AF3A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5" name="Line 26">
              <a:extLst>
                <a:ext uri="{FF2B5EF4-FFF2-40B4-BE49-F238E27FC236}">
                  <a16:creationId xmlns:a16="http://schemas.microsoft.com/office/drawing/2014/main" id="{B4B8F4B2-F24A-4049-A3F6-305EE1D361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6" name="Line 27">
              <a:extLst>
                <a:ext uri="{FF2B5EF4-FFF2-40B4-BE49-F238E27FC236}">
                  <a16:creationId xmlns:a16="http://schemas.microsoft.com/office/drawing/2014/main" id="{A5D15F50-B753-C442-91B9-889011830A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7" name="Rectangle 28">
              <a:extLst>
                <a:ext uri="{FF2B5EF4-FFF2-40B4-BE49-F238E27FC236}">
                  <a16:creationId xmlns:a16="http://schemas.microsoft.com/office/drawing/2014/main" id="{629ABB40-A5DD-844A-ABE9-8F6A1075B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8" name="Oval 29">
              <a:extLst>
                <a:ext uri="{FF2B5EF4-FFF2-40B4-BE49-F238E27FC236}">
                  <a16:creationId xmlns:a16="http://schemas.microsoft.com/office/drawing/2014/main" id="{FE70825F-F5BB-2A42-A076-DCF342825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9" name="Oval 30">
              <a:extLst>
                <a:ext uri="{FF2B5EF4-FFF2-40B4-BE49-F238E27FC236}">
                  <a16:creationId xmlns:a16="http://schemas.microsoft.com/office/drawing/2014/main" id="{E5C07A67-14B1-2749-8C45-CCF8A7156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0" name="Line 31">
              <a:extLst>
                <a:ext uri="{FF2B5EF4-FFF2-40B4-BE49-F238E27FC236}">
                  <a16:creationId xmlns:a16="http://schemas.microsoft.com/office/drawing/2014/main" id="{0542E5EA-1D03-AB4F-9FEC-B3A92BC33B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1" name="Line 32">
              <a:extLst>
                <a:ext uri="{FF2B5EF4-FFF2-40B4-BE49-F238E27FC236}">
                  <a16:creationId xmlns:a16="http://schemas.microsoft.com/office/drawing/2014/main" id="{5443EC84-61B8-B843-A6E1-5A4F636A64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2" name="Rectangle 33">
              <a:extLst>
                <a:ext uri="{FF2B5EF4-FFF2-40B4-BE49-F238E27FC236}">
                  <a16:creationId xmlns:a16="http://schemas.microsoft.com/office/drawing/2014/main" id="{9782BC94-E1A7-5740-A6A1-585BA6B4E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3" name="Oval 34">
              <a:extLst>
                <a:ext uri="{FF2B5EF4-FFF2-40B4-BE49-F238E27FC236}">
                  <a16:creationId xmlns:a16="http://schemas.microsoft.com/office/drawing/2014/main" id="{347E1E2B-9AA3-814E-88C5-98C196199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4" name="Freeform 35">
              <a:extLst>
                <a:ext uri="{FF2B5EF4-FFF2-40B4-BE49-F238E27FC236}">
                  <a16:creationId xmlns:a16="http://schemas.microsoft.com/office/drawing/2014/main" id="{321283E4-4A33-8C40-9132-D98702BFF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5" name="Freeform 36">
              <a:extLst>
                <a:ext uri="{FF2B5EF4-FFF2-40B4-BE49-F238E27FC236}">
                  <a16:creationId xmlns:a16="http://schemas.microsoft.com/office/drawing/2014/main" id="{E75C929F-25A5-CE44-BC4C-F4689510C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6" name="Freeform 37">
              <a:extLst>
                <a:ext uri="{FF2B5EF4-FFF2-40B4-BE49-F238E27FC236}">
                  <a16:creationId xmlns:a16="http://schemas.microsoft.com/office/drawing/2014/main" id="{145717E6-3976-BF4C-B776-D1C932E8D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7" name="Freeform 38">
              <a:extLst>
                <a:ext uri="{FF2B5EF4-FFF2-40B4-BE49-F238E27FC236}">
                  <a16:creationId xmlns:a16="http://schemas.microsoft.com/office/drawing/2014/main" id="{A208B769-70F6-9E4C-960A-A8DFC0ECA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8" name="Freeform 39">
              <a:extLst>
                <a:ext uri="{FF2B5EF4-FFF2-40B4-BE49-F238E27FC236}">
                  <a16:creationId xmlns:a16="http://schemas.microsoft.com/office/drawing/2014/main" id="{B59A27ED-2064-ED4C-B8FC-0E8B32DB7B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9" name="Freeform 40">
              <a:extLst>
                <a:ext uri="{FF2B5EF4-FFF2-40B4-BE49-F238E27FC236}">
                  <a16:creationId xmlns:a16="http://schemas.microsoft.com/office/drawing/2014/main" id="{121316DC-42A4-644A-9197-5C50258A05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50" name="Freeform 41">
              <a:extLst>
                <a:ext uri="{FF2B5EF4-FFF2-40B4-BE49-F238E27FC236}">
                  <a16:creationId xmlns:a16="http://schemas.microsoft.com/office/drawing/2014/main" id="{12DEF568-9364-4644-9D5B-A43233023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51" name="Freeform 42">
              <a:extLst>
                <a:ext uri="{FF2B5EF4-FFF2-40B4-BE49-F238E27FC236}">
                  <a16:creationId xmlns:a16="http://schemas.microsoft.com/office/drawing/2014/main" id="{DFA2F297-7F20-564C-A937-26867B0AE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52" name="Freeform 43">
              <a:extLst>
                <a:ext uri="{FF2B5EF4-FFF2-40B4-BE49-F238E27FC236}">
                  <a16:creationId xmlns:a16="http://schemas.microsoft.com/office/drawing/2014/main" id="{62A27136-D795-774F-8FF9-34713D464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653" name="Group 44">
              <a:extLst>
                <a:ext uri="{FF2B5EF4-FFF2-40B4-BE49-F238E27FC236}">
                  <a16:creationId xmlns:a16="http://schemas.microsoft.com/office/drawing/2014/main" id="{C99C2CD4-C4EA-C04D-8AAE-36D8B62990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679" name="Rectangle 45">
                <a:extLst>
                  <a:ext uri="{FF2B5EF4-FFF2-40B4-BE49-F238E27FC236}">
                    <a16:creationId xmlns:a16="http://schemas.microsoft.com/office/drawing/2014/main" id="{1CABD7F6-8165-8E4A-BE47-7EF07B5564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80" name="Text Box 46">
                <a:extLst>
                  <a:ext uri="{FF2B5EF4-FFF2-40B4-BE49-F238E27FC236}">
                    <a16:creationId xmlns:a16="http://schemas.microsoft.com/office/drawing/2014/main" id="{92427952-B2CD-2346-8330-8A5FCBC2B9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654" name="Group 47">
              <a:extLst>
                <a:ext uri="{FF2B5EF4-FFF2-40B4-BE49-F238E27FC236}">
                  <a16:creationId xmlns:a16="http://schemas.microsoft.com/office/drawing/2014/main" id="{976C96E8-0AD3-E941-A9F5-DF3E1A47DB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677" name="Rectangle 48">
                <a:extLst>
                  <a:ext uri="{FF2B5EF4-FFF2-40B4-BE49-F238E27FC236}">
                    <a16:creationId xmlns:a16="http://schemas.microsoft.com/office/drawing/2014/main" id="{8916E3C2-1E79-4642-85BC-BCB2EADB2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78" name="Text Box 49">
                <a:extLst>
                  <a:ext uri="{FF2B5EF4-FFF2-40B4-BE49-F238E27FC236}">
                    <a16:creationId xmlns:a16="http://schemas.microsoft.com/office/drawing/2014/main" id="{031FB18A-DC18-F847-BA60-BD8DC2013E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655" name="Group 50">
              <a:extLst>
                <a:ext uri="{FF2B5EF4-FFF2-40B4-BE49-F238E27FC236}">
                  <a16:creationId xmlns:a16="http://schemas.microsoft.com/office/drawing/2014/main" id="{15EC6BC8-2051-9B43-8474-12F5179EE9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675" name="Rectangle 51">
                <a:extLst>
                  <a:ext uri="{FF2B5EF4-FFF2-40B4-BE49-F238E27FC236}">
                    <a16:creationId xmlns:a16="http://schemas.microsoft.com/office/drawing/2014/main" id="{1AF33268-294F-4241-927A-6DBA3F2D72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76" name="Text Box 52">
                <a:extLst>
                  <a:ext uri="{FF2B5EF4-FFF2-40B4-BE49-F238E27FC236}">
                    <a16:creationId xmlns:a16="http://schemas.microsoft.com/office/drawing/2014/main" id="{8B945CFB-A2BC-1D42-84E4-882BBC95E2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656" name="Group 53">
              <a:extLst>
                <a:ext uri="{FF2B5EF4-FFF2-40B4-BE49-F238E27FC236}">
                  <a16:creationId xmlns:a16="http://schemas.microsoft.com/office/drawing/2014/main" id="{FDD8B679-D777-2E4D-9A1F-C71EC712AE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673" name="Rectangle 54">
                <a:extLst>
                  <a:ext uri="{FF2B5EF4-FFF2-40B4-BE49-F238E27FC236}">
                    <a16:creationId xmlns:a16="http://schemas.microsoft.com/office/drawing/2014/main" id="{6EA1D1BF-D644-594E-9DC3-6D0351A4B4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74" name="Text Box 55">
                <a:extLst>
                  <a:ext uri="{FF2B5EF4-FFF2-40B4-BE49-F238E27FC236}">
                    <a16:creationId xmlns:a16="http://schemas.microsoft.com/office/drawing/2014/main" id="{8FCBB617-DEFB-9744-B8A4-4E1E68D8A3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657" name="Group 56">
              <a:extLst>
                <a:ext uri="{FF2B5EF4-FFF2-40B4-BE49-F238E27FC236}">
                  <a16:creationId xmlns:a16="http://schemas.microsoft.com/office/drawing/2014/main" id="{28C30620-9B81-5A4E-A97C-60B4E0E32A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671" name="Rectangle 57">
                <a:extLst>
                  <a:ext uri="{FF2B5EF4-FFF2-40B4-BE49-F238E27FC236}">
                    <a16:creationId xmlns:a16="http://schemas.microsoft.com/office/drawing/2014/main" id="{1A44830E-FAAD-D047-825F-D463DC07C5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72" name="Text Box 58">
                <a:extLst>
                  <a:ext uri="{FF2B5EF4-FFF2-40B4-BE49-F238E27FC236}">
                    <a16:creationId xmlns:a16="http://schemas.microsoft.com/office/drawing/2014/main" id="{4A4BE0CE-ED8E-064B-AF09-AA4FC512E0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658" name="Group 59">
              <a:extLst>
                <a:ext uri="{FF2B5EF4-FFF2-40B4-BE49-F238E27FC236}">
                  <a16:creationId xmlns:a16="http://schemas.microsoft.com/office/drawing/2014/main" id="{C1F4D6C9-E81E-624A-B436-921840F8DF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669" name="Rectangle 60">
                <a:extLst>
                  <a:ext uri="{FF2B5EF4-FFF2-40B4-BE49-F238E27FC236}">
                    <a16:creationId xmlns:a16="http://schemas.microsoft.com/office/drawing/2014/main" id="{245262F4-4026-E949-9DCB-BB9B5D9D5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70" name="Text Box 61">
                <a:extLst>
                  <a:ext uri="{FF2B5EF4-FFF2-40B4-BE49-F238E27FC236}">
                    <a16:creationId xmlns:a16="http://schemas.microsoft.com/office/drawing/2014/main" id="{AEB3CE28-3923-3C4E-B064-B7F0BA975A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  <p:sp>
          <p:nvSpPr>
            <p:cNvPr id="659" name="Text Box 62">
              <a:extLst>
                <a:ext uri="{FF2B5EF4-FFF2-40B4-BE49-F238E27FC236}">
                  <a16:creationId xmlns:a16="http://schemas.microsoft.com/office/drawing/2014/main" id="{701B1242-762A-7549-8469-E0E6A32470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0" name="Text Box 63">
              <a:extLst>
                <a:ext uri="{FF2B5EF4-FFF2-40B4-BE49-F238E27FC236}">
                  <a16:creationId xmlns:a16="http://schemas.microsoft.com/office/drawing/2014/main" id="{92C7415C-205B-0141-A835-E28CCFE34A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1" name="Text Box 64">
              <a:extLst>
                <a:ext uri="{FF2B5EF4-FFF2-40B4-BE49-F238E27FC236}">
                  <a16:creationId xmlns:a16="http://schemas.microsoft.com/office/drawing/2014/main" id="{F0F0E459-A754-BC42-AAB4-E313BB45E8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2" name="Text Box 65">
              <a:extLst>
                <a:ext uri="{FF2B5EF4-FFF2-40B4-BE49-F238E27FC236}">
                  <a16:creationId xmlns:a16="http://schemas.microsoft.com/office/drawing/2014/main" id="{5A0B6924-9D83-BD4A-8CFE-9500663C14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3" name="Text Box 66">
              <a:extLst>
                <a:ext uri="{FF2B5EF4-FFF2-40B4-BE49-F238E27FC236}">
                  <a16:creationId xmlns:a16="http://schemas.microsoft.com/office/drawing/2014/main" id="{6E3E3D55-9237-C845-9A8D-D340C3E115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4" name="Text Box 67">
              <a:extLst>
                <a:ext uri="{FF2B5EF4-FFF2-40B4-BE49-F238E27FC236}">
                  <a16:creationId xmlns:a16="http://schemas.microsoft.com/office/drawing/2014/main" id="{D025C99C-DFC7-0A4F-8AAA-17320A7C5C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5" name="Text Box 68">
              <a:extLst>
                <a:ext uri="{FF2B5EF4-FFF2-40B4-BE49-F238E27FC236}">
                  <a16:creationId xmlns:a16="http://schemas.microsoft.com/office/drawing/2014/main" id="{30F29813-395E-A44E-BB9F-87C86902AF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6" name="Text Box 69">
              <a:extLst>
                <a:ext uri="{FF2B5EF4-FFF2-40B4-BE49-F238E27FC236}">
                  <a16:creationId xmlns:a16="http://schemas.microsoft.com/office/drawing/2014/main" id="{2B974974-7BCD-014C-BD76-E756B6797C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7" name="Text Box 70">
              <a:extLst>
                <a:ext uri="{FF2B5EF4-FFF2-40B4-BE49-F238E27FC236}">
                  <a16:creationId xmlns:a16="http://schemas.microsoft.com/office/drawing/2014/main" id="{F094EC90-E0AA-CB45-95E4-B52B0E9BC4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8" name="Text Box 71">
              <a:extLst>
                <a:ext uri="{FF2B5EF4-FFF2-40B4-BE49-F238E27FC236}">
                  <a16:creationId xmlns:a16="http://schemas.microsoft.com/office/drawing/2014/main" id="{CBA2DE5C-9821-9E47-AB4D-09462934E6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682" name="Text Box 72">
            <a:extLst>
              <a:ext uri="{FF2B5EF4-FFF2-40B4-BE49-F238E27FC236}">
                <a16:creationId xmlns:a16="http://schemas.microsoft.com/office/drawing/2014/main" id="{36F192F0-85DA-A647-A8F9-5CBF1CE81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1748" y="3898081"/>
            <a:ext cx="248080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latin typeface="+mn-lt"/>
              </a:rPr>
              <a:t>graph: </a:t>
            </a:r>
            <a:r>
              <a:rPr lang="en-US" sz="2800" i="1" dirty="0">
                <a:latin typeface="+mn-lt"/>
              </a:rPr>
              <a:t>G = (N,E)</a:t>
            </a:r>
          </a:p>
          <a:p>
            <a:pPr eaLnBrk="1" hangingPunct="1"/>
            <a:endParaRPr lang="en-US" sz="28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50443A-E126-1D4D-BD75-6130D04D9E32}"/>
              </a:ext>
            </a:extLst>
          </p:cNvPr>
          <p:cNvSpPr txBox="1"/>
          <p:nvPr/>
        </p:nvSpPr>
        <p:spPr>
          <a:xfrm>
            <a:off x="5456905" y="1415845"/>
            <a:ext cx="58846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c</a:t>
            </a:r>
            <a:r>
              <a:rPr lang="en-US" sz="2400" i="1" baseline="-25000" dirty="0"/>
              <a:t>a,b</a:t>
            </a:r>
            <a:r>
              <a:rPr lang="en-US" sz="2400" i="1" dirty="0"/>
              <a:t>: </a:t>
            </a:r>
            <a:r>
              <a:rPr lang="en-US" sz="2400" dirty="0"/>
              <a:t>cost of </a:t>
            </a:r>
            <a:r>
              <a:rPr lang="en-US" sz="2400" i="1" dirty="0">
                <a:solidFill>
                  <a:srgbClr val="0000A8"/>
                </a:solidFill>
              </a:rPr>
              <a:t>direct</a:t>
            </a:r>
            <a:r>
              <a:rPr lang="en-US" sz="2400" dirty="0"/>
              <a:t> link connecting </a:t>
            </a:r>
            <a:r>
              <a:rPr lang="en-US" sz="2400" i="1" dirty="0"/>
              <a:t>a</a:t>
            </a:r>
            <a:r>
              <a:rPr lang="en-US" sz="2400" dirty="0"/>
              <a:t> and </a:t>
            </a:r>
            <a:r>
              <a:rPr lang="en-US" sz="2400" i="1" dirty="0"/>
              <a:t>b</a:t>
            </a:r>
          </a:p>
          <a:p>
            <a:r>
              <a:rPr lang="en-US" sz="2400" dirty="0"/>
              <a:t>             </a:t>
            </a:r>
            <a:r>
              <a:rPr lang="en-US" sz="2400" i="1" dirty="0"/>
              <a:t>e.g., c</a:t>
            </a:r>
            <a:r>
              <a:rPr lang="en-US" sz="2400" i="1" baseline="-25000" dirty="0"/>
              <a:t>w,z </a:t>
            </a:r>
            <a:r>
              <a:rPr lang="en-US" sz="2400" dirty="0"/>
              <a:t>= 5, </a:t>
            </a:r>
            <a:r>
              <a:rPr lang="en-US" sz="2400" i="1" dirty="0"/>
              <a:t>c</a:t>
            </a:r>
            <a:r>
              <a:rPr lang="en-US" sz="2400" i="1" baseline="-25000" dirty="0"/>
              <a:t>u,z </a:t>
            </a:r>
            <a:r>
              <a:rPr lang="en-US" sz="2400" dirty="0"/>
              <a:t>= </a:t>
            </a:r>
            <a:r>
              <a:rPr lang="en-US" sz="2400" dirty="0">
                <a:cs typeface="Arial" charset="0"/>
              </a:rPr>
              <a:t>∞</a:t>
            </a:r>
            <a:endParaRPr lang="en-US" sz="2400" dirty="0"/>
          </a:p>
          <a:p>
            <a:endParaRPr lang="en-US" sz="2400" dirty="0"/>
          </a:p>
          <a:p>
            <a:pPr marL="801688" lvl="1"/>
            <a:r>
              <a:rPr lang="en-US" sz="2400" dirty="0"/>
              <a:t>cost defined by network operator: could always be 1, or inversely related to bandwidth, or inversely related to congestion</a:t>
            </a:r>
          </a:p>
        </p:txBody>
      </p:sp>
      <p:sp>
        <p:nvSpPr>
          <p:cNvPr id="76" name="Text Box 72">
            <a:extLst>
              <a:ext uri="{FF2B5EF4-FFF2-40B4-BE49-F238E27FC236}">
                <a16:creationId xmlns:a16="http://schemas.microsoft.com/office/drawing/2014/main" id="{BFBE2A81-FFD1-7B4E-9584-A27B7DB3E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0" y="4537178"/>
            <a:ext cx="51144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i="1" dirty="0">
                <a:latin typeface="+mn-lt"/>
              </a:rPr>
              <a:t>N: </a:t>
            </a:r>
            <a:r>
              <a:rPr lang="en-US" sz="2800" dirty="0">
                <a:latin typeface="+mn-lt"/>
              </a:rPr>
              <a:t>set of routers = { </a:t>
            </a:r>
            <a:r>
              <a:rPr lang="en-US" sz="2800" i="1" dirty="0">
                <a:latin typeface="+mn-lt"/>
              </a:rPr>
              <a:t>u, v, w, x, y, z </a:t>
            </a:r>
            <a:r>
              <a:rPr lang="en-US" sz="2800" dirty="0">
                <a:latin typeface="+mn-lt"/>
              </a:rPr>
              <a:t>}</a:t>
            </a:r>
          </a:p>
        </p:txBody>
      </p:sp>
      <p:sp>
        <p:nvSpPr>
          <p:cNvPr id="77" name="Text Box 72">
            <a:extLst>
              <a:ext uri="{FF2B5EF4-FFF2-40B4-BE49-F238E27FC236}">
                <a16:creationId xmlns:a16="http://schemas.microsoft.com/office/drawing/2014/main" id="{EE3DED54-15B8-EA4D-AA68-CD285B8DE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0" y="5106769"/>
            <a:ext cx="100759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i="1" dirty="0">
                <a:latin typeface="+mn-lt"/>
              </a:rPr>
              <a:t>E: </a:t>
            </a:r>
            <a:r>
              <a:rPr lang="en-US" sz="2800" dirty="0">
                <a:latin typeface="+mn-lt"/>
              </a:rPr>
              <a:t>set of links =</a:t>
            </a:r>
            <a:r>
              <a:rPr lang="en-US" sz="3200" dirty="0">
                <a:latin typeface="+mn-lt"/>
              </a:rPr>
              <a:t>{</a:t>
            </a:r>
            <a:r>
              <a:rPr lang="en-US" sz="3600" dirty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u,v), (u,x), (v,x), (v,w), (x,w), (x,y), (w,y), (w,z), (y,z</a:t>
            </a:r>
            <a:r>
              <a:rPr lang="en-US" sz="2800" dirty="0">
                <a:latin typeface="+mn-lt"/>
              </a:rPr>
              <a:t>) </a:t>
            </a:r>
            <a:r>
              <a:rPr lang="en-US" sz="3200" dirty="0">
                <a:latin typeface="+mn-lt"/>
              </a:rPr>
              <a:t>}</a:t>
            </a:r>
            <a:endParaRPr lang="en-US" sz="2800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488458-3339-F675-1A82-9E9D7AF7FDFD}"/>
              </a:ext>
            </a:extLst>
          </p:cNvPr>
          <p:cNvSpPr txBox="1"/>
          <p:nvPr/>
        </p:nvSpPr>
        <p:spPr>
          <a:xfrm>
            <a:off x="10131000" y="49786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144881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6" grpId="0"/>
      <p:bldP spid="7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585"/>
            <a:ext cx="8320548" cy="894622"/>
          </a:xfrm>
        </p:spPr>
        <p:txBody>
          <a:bodyPr/>
          <a:lstStyle/>
          <a:p>
            <a:r>
              <a:rPr lang="en-US" dirty="0"/>
              <a:t>Routing algorithm classification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9732A1C-C52A-0B46-B26E-4DBD9B488928}"/>
              </a:ext>
            </a:extLst>
          </p:cNvPr>
          <p:cNvCxnSpPr/>
          <p:nvPr/>
        </p:nvCxnSpPr>
        <p:spPr>
          <a:xfrm>
            <a:off x="6091084" y="1312606"/>
            <a:ext cx="0" cy="5043948"/>
          </a:xfrm>
          <a:prstGeom prst="straightConnector1">
            <a:avLst/>
          </a:prstGeom>
          <a:ln w="25400">
            <a:solidFill>
              <a:srgbClr val="0000A8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8A2EBE1-BFA0-B248-ACFC-90011EBC34CE}"/>
              </a:ext>
            </a:extLst>
          </p:cNvPr>
          <p:cNvCxnSpPr>
            <a:cxnSpLocks/>
          </p:cNvCxnSpPr>
          <p:nvPr/>
        </p:nvCxnSpPr>
        <p:spPr>
          <a:xfrm flipH="1">
            <a:off x="235974" y="3441290"/>
            <a:ext cx="11665974" cy="0"/>
          </a:xfrm>
          <a:prstGeom prst="straightConnector1">
            <a:avLst/>
          </a:prstGeom>
          <a:ln w="25400">
            <a:solidFill>
              <a:srgbClr val="0000A8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06C293B-8D3D-2544-91D8-2533CD0AF99D}"/>
              </a:ext>
            </a:extLst>
          </p:cNvPr>
          <p:cNvSpPr txBox="1"/>
          <p:nvPr/>
        </p:nvSpPr>
        <p:spPr>
          <a:xfrm>
            <a:off x="4542504" y="6312310"/>
            <a:ext cx="3581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global or decentralized information?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D47406-80F8-9441-A2E0-BD72AA9E3AE7}"/>
              </a:ext>
            </a:extLst>
          </p:cNvPr>
          <p:cNvGrpSpPr/>
          <p:nvPr/>
        </p:nvGrpSpPr>
        <p:grpSpPr>
          <a:xfrm>
            <a:off x="3996813" y="1474838"/>
            <a:ext cx="4513007" cy="1209368"/>
            <a:chOff x="3996813" y="1474838"/>
            <a:chExt cx="4513007" cy="120936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4F40CFC-1B50-144E-A43A-6F638CE78029}"/>
                </a:ext>
              </a:extLst>
            </p:cNvPr>
            <p:cNvSpPr/>
            <p:nvPr/>
          </p:nvSpPr>
          <p:spPr>
            <a:xfrm>
              <a:off x="5987845" y="1519084"/>
              <a:ext cx="221226" cy="11651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Rectangle 3">
              <a:extLst>
                <a:ext uri="{FF2B5EF4-FFF2-40B4-BE49-F238E27FC236}">
                  <a16:creationId xmlns:a16="http://schemas.microsoft.com/office/drawing/2014/main" id="{396DD204-2A01-8E4D-BC4B-E0BD86B248A0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996813" y="1474838"/>
              <a:ext cx="4513007" cy="120936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30175" indent="0">
                <a:spcBef>
                  <a:spcPts val="400"/>
                </a:spcBef>
                <a:buNone/>
              </a:pPr>
              <a:r>
                <a:rPr lang="en-US" dirty="0">
                  <a:solidFill>
                    <a:srgbClr val="C00000"/>
                  </a:solidFill>
                </a:rPr>
                <a:t>global: </a:t>
              </a:r>
              <a:r>
                <a:rPr lang="en-US" sz="2400" dirty="0"/>
                <a:t>all routers have </a:t>
              </a:r>
              <a:r>
                <a:rPr lang="en-US" sz="2400" i="1" dirty="0"/>
                <a:t>complete</a:t>
              </a:r>
              <a:r>
                <a:rPr lang="en-US" sz="2400" dirty="0"/>
                <a:t> topology, link cost info</a:t>
              </a:r>
            </a:p>
            <a:p>
              <a:pPr>
                <a:spcBef>
                  <a:spcPts val="400"/>
                </a:spcBef>
                <a:buFont typeface="Arial" panose="020B0604020202020204" pitchFamily="34" charset="0"/>
                <a:buChar char="•"/>
              </a:pPr>
              <a:r>
                <a:rPr lang="en-US" altLang="ja-JP" sz="2400" dirty="0">
                  <a:solidFill>
                    <a:srgbClr val="000099"/>
                  </a:solidFill>
                </a:rPr>
                <a:t>“link state” </a:t>
              </a:r>
              <a:r>
                <a:rPr lang="en-US" altLang="ja-JP" sz="2400" dirty="0"/>
                <a:t>algorithms</a:t>
              </a:r>
            </a:p>
            <a:p>
              <a:pPr>
                <a:buFont typeface="Wingdings" charset="0"/>
                <a:buNone/>
              </a:pPr>
              <a:endParaRPr lang="en-US" sz="2400" dirty="0">
                <a:solidFill>
                  <a:srgbClr val="000099"/>
                </a:solidFill>
                <a:latin typeface="Gill Sans MT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6E0791-AA52-904B-8ABE-26FDED6C5706}"/>
              </a:ext>
            </a:extLst>
          </p:cNvPr>
          <p:cNvGrpSpPr/>
          <p:nvPr/>
        </p:nvGrpSpPr>
        <p:grpSpPr>
          <a:xfrm>
            <a:off x="3465869" y="4326195"/>
            <a:ext cx="6179575" cy="2458065"/>
            <a:chOff x="3465869" y="4326195"/>
            <a:chExt cx="6179575" cy="245806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51E5A78-7BA0-F648-A6EF-E28CE96CE5C2}"/>
                </a:ext>
              </a:extLst>
            </p:cNvPr>
            <p:cNvSpPr/>
            <p:nvPr/>
          </p:nvSpPr>
          <p:spPr>
            <a:xfrm>
              <a:off x="6002594" y="4365523"/>
              <a:ext cx="147483" cy="17993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3">
              <a:extLst>
                <a:ext uri="{FF2B5EF4-FFF2-40B4-BE49-F238E27FC236}">
                  <a16:creationId xmlns:a16="http://schemas.microsoft.com/office/drawing/2014/main" id="{3400BCC6-9926-3649-91F6-F0B8B87FE1A0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465869" y="4326195"/>
              <a:ext cx="6179575" cy="245806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30175" indent="0">
                <a:spcBef>
                  <a:spcPts val="400"/>
                </a:spcBef>
                <a:buNone/>
              </a:pPr>
              <a:r>
                <a:rPr lang="en-US" dirty="0">
                  <a:solidFill>
                    <a:srgbClr val="C00000"/>
                  </a:solidFill>
                </a:rPr>
                <a:t>decentralized: </a:t>
              </a:r>
              <a:r>
                <a:rPr lang="en-US" sz="2400" dirty="0"/>
                <a:t>iterative process of computation, exchange of info with neighbors</a:t>
              </a:r>
            </a:p>
            <a:p>
              <a:pPr marL="407988" indent="-233363">
                <a:spcBef>
                  <a:spcPts val="4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</a:pPr>
              <a:r>
                <a:rPr lang="en-US" sz="2400" dirty="0"/>
                <a:t>routers initially only know link costs to attached neighbors</a:t>
              </a:r>
            </a:p>
            <a:p>
              <a:pPr marL="407988" indent="-233363">
                <a:spcBef>
                  <a:spcPts val="4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</a:pPr>
              <a:r>
                <a:rPr lang="en-US" altLang="ja-JP" sz="2400" dirty="0">
                  <a:solidFill>
                    <a:srgbClr val="000099"/>
                  </a:solidFill>
                </a:rPr>
                <a:t>“distance vector” </a:t>
              </a:r>
              <a:r>
                <a:rPr lang="en-US" altLang="ja-JP" sz="2400" dirty="0"/>
                <a:t>algorithms</a:t>
              </a:r>
              <a:endParaRPr lang="en-US" sz="2400" dirty="0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9CA84E65-C3D2-EE42-B4E7-C5FF4CE4FA7B}"/>
              </a:ext>
            </a:extLst>
          </p:cNvPr>
          <p:cNvSpPr txBox="1"/>
          <p:nvPr/>
        </p:nvSpPr>
        <p:spPr>
          <a:xfrm>
            <a:off x="250724" y="2823539"/>
            <a:ext cx="1253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How fast do routes change?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D26FE6B-7647-B846-9799-98FEB9D0A654}"/>
              </a:ext>
            </a:extLst>
          </p:cNvPr>
          <p:cNvSpPr/>
          <p:nvPr/>
        </p:nvSpPr>
        <p:spPr>
          <a:xfrm>
            <a:off x="10171471" y="1184788"/>
            <a:ext cx="176981" cy="1032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4812886-28EC-D241-90C7-5E720368CE84}"/>
              </a:ext>
            </a:extLst>
          </p:cNvPr>
          <p:cNvGrpSpPr/>
          <p:nvPr/>
        </p:nvGrpSpPr>
        <p:grpSpPr>
          <a:xfrm>
            <a:off x="8740391" y="2620951"/>
            <a:ext cx="3451609" cy="2373608"/>
            <a:chOff x="8740391" y="2620951"/>
            <a:chExt cx="3451609" cy="237360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F87E6BF-15DE-A246-9A08-7C8063E9BE3B}"/>
                </a:ext>
              </a:extLst>
            </p:cNvPr>
            <p:cNvSpPr/>
            <p:nvPr/>
          </p:nvSpPr>
          <p:spPr>
            <a:xfrm>
              <a:off x="8922775" y="3314699"/>
              <a:ext cx="2580968" cy="2101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4">
              <a:extLst>
                <a:ext uri="{FF2B5EF4-FFF2-40B4-BE49-F238E27FC236}">
                  <a16:creationId xmlns:a16="http://schemas.microsoft.com/office/drawing/2014/main" id="{A5264CD0-EF94-D444-B0AF-8FAAE7055B9A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8740391" y="2620951"/>
              <a:ext cx="3451609" cy="2373608"/>
            </a:xfrm>
            <a:prstGeom prst="rect">
              <a:avLst/>
            </a:prstGeom>
          </p:spPr>
          <p:txBody>
            <a:bodyPr/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7150" indent="-57150">
                <a:buFont typeface="Wingdings" charset="0"/>
                <a:buNone/>
                <a:defRPr/>
              </a:pPr>
              <a:r>
                <a:rPr lang="en-US" dirty="0">
                  <a:solidFill>
                    <a:srgbClr val="CC0000"/>
                  </a:solidFill>
                </a:rPr>
                <a:t>dynamic</a:t>
              </a:r>
              <a:r>
                <a:rPr lang="en-US" sz="2400" i="1" dirty="0">
                  <a:solidFill>
                    <a:srgbClr val="CC0000"/>
                  </a:solidFill>
                </a:rPr>
                <a:t>: </a:t>
              </a:r>
              <a:r>
                <a:rPr lang="en-US" sz="2400" dirty="0"/>
                <a:t>routes change more quickly</a:t>
              </a:r>
            </a:p>
            <a:p>
              <a:pPr marL="349250" lvl="1" indent="-233363">
                <a:spcBef>
                  <a:spcPts val="400"/>
                </a:spcBef>
                <a:defRPr/>
              </a:pPr>
              <a:r>
                <a:rPr lang="en-US" dirty="0"/>
                <a:t>periodic updates or in response to link cost changes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3C4129E-0B83-3343-863D-606A39998A89}"/>
              </a:ext>
            </a:extLst>
          </p:cNvPr>
          <p:cNvGrpSpPr/>
          <p:nvPr/>
        </p:nvGrpSpPr>
        <p:grpSpPr>
          <a:xfrm>
            <a:off x="1313787" y="3013586"/>
            <a:ext cx="3022237" cy="1209367"/>
            <a:chOff x="1313787" y="3013586"/>
            <a:chExt cx="3022237" cy="1209367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D0862584-87FB-1B45-8C6F-1E2A810A4276}"/>
                </a:ext>
              </a:extLst>
            </p:cNvPr>
            <p:cNvSpPr/>
            <p:nvPr/>
          </p:nvSpPr>
          <p:spPr>
            <a:xfrm>
              <a:off x="1465006" y="3314699"/>
              <a:ext cx="2531807" cy="224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3">
              <a:extLst>
                <a:ext uri="{FF2B5EF4-FFF2-40B4-BE49-F238E27FC236}">
                  <a16:creationId xmlns:a16="http://schemas.microsoft.com/office/drawing/2014/main" id="{28CA3E4A-EC8F-1F42-89F5-9571CBDD8106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313787" y="3013586"/>
              <a:ext cx="3022237" cy="120936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30175" indent="0">
                <a:spcBef>
                  <a:spcPts val="400"/>
                </a:spcBef>
                <a:buNone/>
              </a:pPr>
              <a:r>
                <a:rPr lang="en-US" dirty="0">
                  <a:solidFill>
                    <a:srgbClr val="C00000"/>
                  </a:solidFill>
                </a:rPr>
                <a:t>static: </a:t>
              </a:r>
              <a:r>
                <a:rPr lang="en-US" sz="2400" dirty="0"/>
                <a:t>routes change slowly over time</a:t>
              </a:r>
              <a:endParaRPr lang="en-US" sz="2400" dirty="0">
                <a:solidFill>
                  <a:srgbClr val="000099"/>
                </a:solidFill>
                <a:latin typeface="Gill Sans MT" charset="0"/>
              </a:endParaRP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9509865B-1C67-3041-AB1E-A62EE542E28D}"/>
              </a:ext>
            </a:extLst>
          </p:cNvPr>
          <p:cNvSpPr/>
          <p:nvPr/>
        </p:nvSpPr>
        <p:spPr>
          <a:xfrm>
            <a:off x="4365523" y="2064775"/>
            <a:ext cx="1622322" cy="737419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6F27EF8-DDA8-E744-B654-79FCE215090E}"/>
              </a:ext>
            </a:extLst>
          </p:cNvPr>
          <p:cNvSpPr/>
          <p:nvPr/>
        </p:nvSpPr>
        <p:spPr>
          <a:xfrm>
            <a:off x="3883742" y="5624052"/>
            <a:ext cx="2281083" cy="737419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1C24B3-6BDD-B912-902A-D7B6A591D981}"/>
              </a:ext>
            </a:extLst>
          </p:cNvPr>
          <p:cNvSpPr txBox="1"/>
          <p:nvPr/>
        </p:nvSpPr>
        <p:spPr>
          <a:xfrm>
            <a:off x="10131000" y="49786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92224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02" grpId="0" animBg="1"/>
      <p:bldP spid="10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Network layer: “control plane” roadmap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288" y="1379196"/>
            <a:ext cx="3102316" cy="232673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761675" y="4144564"/>
            <a:ext cx="5066531" cy="1937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9575" indent="-293688"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network management, configuration </a:t>
            </a:r>
          </a:p>
          <a:p>
            <a:pPr marL="685800" lvl="1" indent="-219075"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SNMP</a:t>
            </a:r>
          </a:p>
          <a:p>
            <a:pPr marL="685800" lvl="1" indent="-219075"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NETCONF/YANG</a:t>
            </a:r>
          </a:p>
          <a:p>
            <a:pPr lvl="1"/>
            <a:endParaRPr lang="en-US" alt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622456" y="1361615"/>
            <a:ext cx="5571867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sz="3600" dirty="0">
                <a:ea typeface="ＭＳ Ｐゴシック" panose="020B0600070205080204" pitchFamily="34" charset="-128"/>
                <a:cs typeface="Arial" panose="020B0604020202020204" pitchFamily="34" charset="0"/>
              </a:rPr>
              <a:t>routing protocols</a:t>
            </a:r>
          </a:p>
          <a:p>
            <a:pPr marL="746125" lvl="1" indent="-27305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en-US" sz="3200" dirty="0">
                <a:solidFill>
                  <a:srgbClr val="C0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link state</a:t>
            </a:r>
          </a:p>
          <a:p>
            <a:pPr marL="746125" lvl="1" indent="-273050"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distance vector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intra-ISP routing: OSPF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routing among ISPs: BGP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SDN control plane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Internet Control Message Protocol </a:t>
            </a:r>
          </a:p>
          <a:p>
            <a:pPr marL="466725" indent="-409575">
              <a:spcBef>
                <a:spcPts val="600"/>
              </a:spcBef>
              <a:buNone/>
            </a:pPr>
            <a:endParaRPr lang="en-US" altLang="en-US" sz="32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60E442AF-0FD6-9040-9BFF-CE4BE886A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80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585"/>
            <a:ext cx="9839632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link-state routing algorithm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AE9CCC8F-9B64-9843-9FF6-322BE507C6B3}"/>
              </a:ext>
            </a:extLst>
          </p:cNvPr>
          <p:cNvSpPr txBox="1">
            <a:spLocks noChangeArrowheads="1"/>
          </p:cNvSpPr>
          <p:nvPr/>
        </p:nvSpPr>
        <p:spPr>
          <a:xfrm>
            <a:off x="750989" y="1541236"/>
            <a:ext cx="5708805" cy="4903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A8"/>
                </a:solidFill>
              </a:rPr>
              <a:t>centralized: </a:t>
            </a:r>
            <a:r>
              <a:rPr lang="en-US" dirty="0"/>
              <a:t>network topology, link costs known to </a:t>
            </a:r>
            <a:r>
              <a:rPr lang="en-US" i="1" dirty="0"/>
              <a:t>all</a:t>
            </a:r>
            <a:r>
              <a:rPr lang="en-US" dirty="0"/>
              <a:t> nodes</a:t>
            </a:r>
          </a:p>
          <a:p>
            <a:pPr lvl="1"/>
            <a:r>
              <a:rPr lang="en-US" dirty="0"/>
              <a:t>accomplished via “</a:t>
            </a:r>
            <a:r>
              <a:rPr lang="en-US" altLang="ja-JP" dirty="0"/>
              <a:t>link state broadcast” </a:t>
            </a:r>
          </a:p>
          <a:p>
            <a:pPr lvl="1"/>
            <a:r>
              <a:rPr lang="en-US" dirty="0"/>
              <a:t>all nodes have same info</a:t>
            </a:r>
          </a:p>
          <a:p>
            <a:r>
              <a:rPr lang="en-US" dirty="0"/>
              <a:t>computes least cost paths from one node (“</a:t>
            </a:r>
            <a:r>
              <a:rPr lang="en-US" altLang="ja-JP" dirty="0"/>
              <a:t>source”) to all other nodes</a:t>
            </a:r>
          </a:p>
          <a:p>
            <a:pPr lvl="1"/>
            <a:r>
              <a:rPr lang="en-US" dirty="0"/>
              <a:t>gives </a:t>
            </a:r>
            <a:r>
              <a:rPr lang="en-US" i="1" dirty="0">
                <a:solidFill>
                  <a:srgbClr val="000099"/>
                </a:solidFill>
              </a:rPr>
              <a:t>forwarding table</a:t>
            </a:r>
            <a:r>
              <a:rPr lang="en-US" dirty="0"/>
              <a:t> for that node</a:t>
            </a:r>
          </a:p>
          <a:p>
            <a:r>
              <a:rPr lang="en-US" dirty="0">
                <a:solidFill>
                  <a:srgbClr val="0000A8"/>
                </a:solidFill>
              </a:rPr>
              <a:t>iterative: </a:t>
            </a:r>
            <a:r>
              <a:rPr lang="en-US" dirty="0"/>
              <a:t>after </a:t>
            </a:r>
            <a:r>
              <a:rPr lang="en-US" i="1" dirty="0"/>
              <a:t>k</a:t>
            </a:r>
            <a:r>
              <a:rPr lang="en-US" dirty="0"/>
              <a:t> iterations, know least cost path to </a:t>
            </a:r>
            <a:r>
              <a:rPr lang="en-US" i="1" dirty="0"/>
              <a:t>k </a:t>
            </a:r>
            <a:r>
              <a:rPr lang="en-US" dirty="0"/>
              <a:t>destinations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7E67AF1-7D2F-A84A-A994-30B5519FB522}"/>
              </a:ext>
            </a:extLst>
          </p:cNvPr>
          <p:cNvGrpSpPr/>
          <p:nvPr/>
        </p:nvGrpSpPr>
        <p:grpSpPr>
          <a:xfrm>
            <a:off x="7315200" y="1524000"/>
            <a:ext cx="4441371" cy="4882184"/>
            <a:chOff x="7315200" y="1524000"/>
            <a:chExt cx="4441371" cy="4882184"/>
          </a:xfrm>
        </p:grpSpPr>
        <p:sp>
          <p:nvSpPr>
            <p:cNvPr id="24" name="Rectangle 4">
              <a:extLst>
                <a:ext uri="{FF2B5EF4-FFF2-40B4-BE49-F238E27FC236}">
                  <a16:creationId xmlns:a16="http://schemas.microsoft.com/office/drawing/2014/main" id="{D11D1E9D-A4E0-2D4D-8EB8-EB3C738C058E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7387774" y="2168014"/>
              <a:ext cx="4310742" cy="4238170"/>
            </a:xfrm>
            <a:prstGeom prst="rect">
              <a:avLst/>
            </a:prstGeom>
          </p:spPr>
          <p:txBody>
            <a:bodyPr/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03225" indent="-273050">
                <a:lnSpc>
                  <a:spcPct val="85000"/>
                </a:lnSpc>
                <a:spcBef>
                  <a:spcPts val="600"/>
                </a:spcBef>
              </a:pPr>
              <a:r>
                <a:rPr lang="en-US" i="1" dirty="0">
                  <a:solidFill>
                    <a:srgbClr val="000099"/>
                  </a:solidFill>
                </a:rPr>
                <a:t>c</a:t>
              </a:r>
              <a:r>
                <a:rPr lang="en-US" i="1" baseline="-25000" dirty="0">
                  <a:solidFill>
                    <a:srgbClr val="000099"/>
                  </a:solidFill>
                </a:rPr>
                <a:t>x,y</a:t>
              </a:r>
              <a:r>
                <a:rPr lang="en-US" i="1" dirty="0">
                  <a:solidFill>
                    <a:srgbClr val="000099"/>
                  </a:solidFill>
                </a:rPr>
                <a:t>:</a:t>
              </a:r>
              <a:r>
                <a:rPr lang="en-US" sz="2400" i="1" dirty="0"/>
                <a:t> </a:t>
              </a:r>
              <a:r>
                <a:rPr lang="en-US" sz="2400" u="sng" dirty="0"/>
                <a:t>direct</a:t>
              </a:r>
              <a:r>
                <a:rPr lang="en-US" sz="2400" dirty="0"/>
                <a:t> link cost from node </a:t>
              </a:r>
              <a:r>
                <a:rPr lang="en-US" sz="2400" i="1" dirty="0"/>
                <a:t>x</a:t>
              </a:r>
              <a:r>
                <a:rPr lang="en-US" sz="2400" dirty="0"/>
                <a:t> to </a:t>
              </a:r>
              <a:r>
                <a:rPr lang="en-US" sz="2400" i="1" dirty="0"/>
                <a:t>y</a:t>
              </a:r>
              <a:r>
                <a:rPr lang="en-US" sz="2400" dirty="0"/>
                <a:t>;  = ∞ if not direct neighbors</a:t>
              </a:r>
            </a:p>
            <a:p>
              <a:pPr marL="403225" indent="-273050">
                <a:lnSpc>
                  <a:spcPct val="85000"/>
                </a:lnSpc>
                <a:spcBef>
                  <a:spcPts val="600"/>
                </a:spcBef>
              </a:pPr>
              <a:r>
                <a:rPr lang="en-US" i="1" dirty="0">
                  <a:solidFill>
                    <a:srgbClr val="000099"/>
                  </a:solidFill>
                </a:rPr>
                <a:t>D(v):</a:t>
              </a:r>
              <a:r>
                <a:rPr lang="en-US" sz="2400" i="1" dirty="0"/>
                <a:t> current</a:t>
              </a:r>
              <a:r>
                <a:rPr lang="en-US" sz="2400" dirty="0"/>
                <a:t> estimate of cost of least-cost-path from source to destination </a:t>
              </a:r>
              <a:r>
                <a:rPr lang="en-US" sz="2400" i="1" dirty="0"/>
                <a:t>v</a:t>
              </a:r>
            </a:p>
            <a:p>
              <a:pPr marL="403225" indent="-273050">
                <a:lnSpc>
                  <a:spcPct val="85000"/>
                </a:lnSpc>
                <a:spcBef>
                  <a:spcPts val="600"/>
                </a:spcBef>
              </a:pPr>
              <a:r>
                <a:rPr lang="en-US" i="1" dirty="0">
                  <a:solidFill>
                    <a:srgbClr val="000099"/>
                  </a:solidFill>
                </a:rPr>
                <a:t>p(v):</a:t>
              </a:r>
              <a:r>
                <a:rPr lang="en-US" sz="2400" i="1" dirty="0"/>
                <a:t> </a:t>
              </a:r>
              <a:r>
                <a:rPr lang="en-US" sz="2400" dirty="0"/>
                <a:t>predecessor node along path from source to </a:t>
              </a:r>
              <a:r>
                <a:rPr lang="en-US" sz="2400" i="1" dirty="0"/>
                <a:t>v</a:t>
              </a:r>
            </a:p>
            <a:p>
              <a:pPr marL="403225" indent="-273050">
                <a:lnSpc>
                  <a:spcPct val="85000"/>
                </a:lnSpc>
                <a:spcBef>
                  <a:spcPts val="600"/>
                </a:spcBef>
              </a:pPr>
              <a:r>
                <a:rPr lang="en-US" i="1" dirty="0">
                  <a:solidFill>
                    <a:srgbClr val="000099"/>
                  </a:solidFill>
                </a:rPr>
                <a:t>N</a:t>
              </a:r>
              <a:r>
                <a:rPr lang="en-US" i="1" dirty="0">
                  <a:solidFill>
                    <a:srgbClr val="000099"/>
                  </a:solidFill>
                  <a:cs typeface="Arial" charset="0"/>
                </a:rPr>
                <a:t>'</a:t>
              </a:r>
              <a:r>
                <a:rPr lang="en-US" i="1" dirty="0">
                  <a:solidFill>
                    <a:srgbClr val="000099"/>
                  </a:solidFill>
                </a:rPr>
                <a:t>:</a:t>
              </a:r>
              <a:r>
                <a:rPr lang="en-US" sz="2400" i="1" dirty="0"/>
                <a:t> </a:t>
              </a:r>
              <a:r>
                <a:rPr lang="en-US" sz="2400" dirty="0"/>
                <a:t>set of nodes whose least-cost-path </a:t>
              </a:r>
              <a:r>
                <a:rPr lang="en-US" sz="2400" i="1" dirty="0"/>
                <a:t>definitively</a:t>
              </a:r>
              <a:r>
                <a:rPr lang="en-US" sz="2400" dirty="0"/>
                <a:t> known</a:t>
              </a:r>
            </a:p>
            <a:p>
              <a:pPr>
                <a:lnSpc>
                  <a:spcPct val="75000"/>
                </a:lnSpc>
              </a:pPr>
              <a:endParaRPr lang="en-US" dirty="0">
                <a:latin typeface="Gill Sans MT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75BF574-1695-D54B-8932-9F284CCA9BE5}"/>
                </a:ext>
              </a:extLst>
            </p:cNvPr>
            <p:cNvSpPr/>
            <p:nvPr/>
          </p:nvSpPr>
          <p:spPr>
            <a:xfrm>
              <a:off x="7315200" y="1828800"/>
              <a:ext cx="4441371" cy="433977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2AE01A3-6135-9744-BC6A-3A4D19D0FA06}"/>
                </a:ext>
              </a:extLst>
            </p:cNvPr>
            <p:cNvSpPr txBox="1"/>
            <p:nvPr/>
          </p:nvSpPr>
          <p:spPr>
            <a:xfrm>
              <a:off x="7823199" y="1524000"/>
              <a:ext cx="1608967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C00000"/>
                  </a:solidFill>
                </a:rPr>
                <a:t>notation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D30F9CB-5031-3B7E-0141-A85594B9E6E6}"/>
              </a:ext>
            </a:extLst>
          </p:cNvPr>
          <p:cNvSpPr txBox="1"/>
          <p:nvPr/>
        </p:nvSpPr>
        <p:spPr>
          <a:xfrm>
            <a:off x="10131000" y="49786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14439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D1BF78F-2764-A548-ABF1-4B1E42A705DA}"/>
              </a:ext>
            </a:extLst>
          </p:cNvPr>
          <p:cNvGrpSpPr/>
          <p:nvPr/>
        </p:nvGrpSpPr>
        <p:grpSpPr>
          <a:xfrm>
            <a:off x="1088571" y="3643090"/>
            <a:ext cx="1669144" cy="2786743"/>
            <a:chOff x="391885" y="3599543"/>
            <a:chExt cx="1669144" cy="278674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D7BEC2C-0D8F-4B40-94FB-EBBC0F3C072B}"/>
                </a:ext>
              </a:extLst>
            </p:cNvPr>
            <p:cNvSpPr/>
            <p:nvPr/>
          </p:nvSpPr>
          <p:spPr>
            <a:xfrm>
              <a:off x="391885" y="3599543"/>
              <a:ext cx="1480458" cy="2786743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65DE2F2-C2A0-5A4A-BDC1-ACDB6130E0FD}"/>
                </a:ext>
              </a:extLst>
            </p:cNvPr>
            <p:cNvSpPr/>
            <p:nvPr/>
          </p:nvSpPr>
          <p:spPr>
            <a:xfrm>
              <a:off x="1161143" y="3715658"/>
              <a:ext cx="899886" cy="25835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99703E9-6EB8-4942-9B41-791473B66075}"/>
                </a:ext>
              </a:extLst>
            </p:cNvPr>
            <p:cNvCxnSpPr>
              <a:cxnSpLocks/>
            </p:cNvCxnSpPr>
            <p:nvPr/>
          </p:nvCxnSpPr>
          <p:spPr>
            <a:xfrm>
              <a:off x="1377950" y="3679825"/>
              <a:ext cx="144237" cy="10749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585"/>
            <a:ext cx="9839632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link-state routing algorithm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E360F75D-37CB-A045-9AC4-50629DAD8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7412" y="1225689"/>
            <a:ext cx="9799235" cy="2419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dirty="0">
                <a:latin typeface="+mn-lt"/>
              </a:rPr>
              <a:t>1  </a:t>
            </a:r>
            <a:r>
              <a:rPr lang="en-US" i="1" dirty="0">
                <a:solidFill>
                  <a:srgbClr val="0000A8"/>
                </a:solidFill>
                <a:latin typeface="+mn-lt"/>
              </a:rPr>
              <a:t>Initialization:</a:t>
            </a:r>
            <a:r>
              <a:rPr lang="en-US" dirty="0">
                <a:solidFill>
                  <a:srgbClr val="0000A8"/>
                </a:solidFill>
                <a:latin typeface="+mn-lt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2   </a:t>
            </a:r>
            <a:r>
              <a:rPr lang="en-US" i="1" dirty="0">
                <a:latin typeface="+mn-lt"/>
              </a:rPr>
              <a:t> N</a:t>
            </a:r>
            <a:r>
              <a:rPr lang="en-US" i="1" dirty="0">
                <a:latin typeface="+mn-lt"/>
                <a:cs typeface="Arial" charset="0"/>
              </a:rPr>
              <a:t>'</a:t>
            </a:r>
            <a:r>
              <a:rPr lang="en-US" i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= {</a:t>
            </a:r>
            <a:r>
              <a:rPr lang="en-US" i="1" dirty="0">
                <a:latin typeface="+mn-lt"/>
              </a:rPr>
              <a:t>u</a:t>
            </a:r>
            <a:r>
              <a:rPr lang="en-US" dirty="0">
                <a:latin typeface="+mn-lt"/>
              </a:rPr>
              <a:t>}                              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/* compute </a:t>
            </a:r>
            <a:r>
              <a:rPr lang="en-US" sz="1600" dirty="0"/>
              <a:t>least cost path from u </a:t>
            </a:r>
            <a:r>
              <a:rPr lang="en-US" altLang="ja-JP" sz="1600" dirty="0"/>
              <a:t>to all other nodes */</a:t>
            </a:r>
            <a:endParaRPr lang="en-US" dirty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3    for all nodes </a:t>
            </a:r>
            <a:r>
              <a:rPr lang="en-US" i="1" dirty="0">
                <a:latin typeface="+mn-lt"/>
              </a:rPr>
              <a:t>v</a:t>
            </a:r>
            <a:r>
              <a:rPr lang="en-US" dirty="0">
                <a:latin typeface="+mn-lt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4      if </a:t>
            </a:r>
            <a:r>
              <a:rPr lang="en-US" i="1" dirty="0">
                <a:latin typeface="+mn-lt"/>
              </a:rPr>
              <a:t>v</a:t>
            </a:r>
            <a:r>
              <a:rPr lang="en-US" dirty="0">
                <a:latin typeface="+mn-lt"/>
              </a:rPr>
              <a:t> adjacent to </a:t>
            </a:r>
            <a:r>
              <a:rPr lang="en-US" i="1" dirty="0">
                <a:latin typeface="+mn-lt"/>
              </a:rPr>
              <a:t>u</a:t>
            </a:r>
            <a:r>
              <a:rPr lang="en-US" dirty="0">
                <a:latin typeface="+mn-lt"/>
              </a:rPr>
              <a:t>            </a:t>
            </a:r>
            <a:r>
              <a:rPr lang="en-US" sz="1800" dirty="0">
                <a:latin typeface="+mn-lt"/>
              </a:rPr>
              <a:t>/* </a:t>
            </a:r>
            <a:r>
              <a:rPr lang="en-US" sz="1800" i="1" dirty="0">
                <a:latin typeface="+mn-lt"/>
              </a:rPr>
              <a:t>u </a:t>
            </a:r>
            <a:r>
              <a:rPr lang="en-US" sz="1800" dirty="0">
                <a:latin typeface="+mn-lt"/>
              </a:rPr>
              <a:t>initially</a:t>
            </a:r>
            <a:r>
              <a:rPr lang="en-US" sz="1800" i="1" dirty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knows direct-path-cost only to  direct neighbors    */</a:t>
            </a:r>
            <a:endParaRPr lang="en-US" dirty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5          then </a:t>
            </a:r>
            <a:r>
              <a:rPr lang="en-US" i="1" dirty="0">
                <a:latin typeface="+mn-lt"/>
              </a:rPr>
              <a:t>D(v) = c</a:t>
            </a:r>
            <a:r>
              <a:rPr lang="en-US" i="1" baseline="-25000" dirty="0">
                <a:latin typeface="+mn-lt"/>
              </a:rPr>
              <a:t>u,v      </a:t>
            </a:r>
            <a:r>
              <a:rPr lang="en-US" sz="1800" baseline="-25000" dirty="0">
                <a:latin typeface="+mn-lt"/>
              </a:rPr>
              <a:t>             </a:t>
            </a:r>
            <a:r>
              <a:rPr lang="en-US" sz="1800" dirty="0">
                <a:latin typeface="+mn-lt"/>
              </a:rPr>
              <a:t>/* but may not be </a:t>
            </a:r>
            <a:r>
              <a:rPr lang="en-US" sz="1800" i="1" dirty="0">
                <a:latin typeface="+mn-lt"/>
              </a:rPr>
              <a:t>minimum</a:t>
            </a:r>
            <a:r>
              <a:rPr lang="en-US" sz="1800" dirty="0">
                <a:latin typeface="+mn-lt"/>
              </a:rPr>
              <a:t> cost!                                                    */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6      else </a:t>
            </a:r>
            <a:r>
              <a:rPr lang="en-US" i="1" dirty="0">
                <a:latin typeface="+mn-lt"/>
              </a:rPr>
              <a:t>D(v) </a:t>
            </a:r>
            <a:r>
              <a:rPr lang="en-US" dirty="0">
                <a:latin typeface="+mn-lt"/>
              </a:rPr>
              <a:t>= </a:t>
            </a:r>
            <a:r>
              <a:rPr lang="en-US" dirty="0">
                <a:latin typeface="+mn-lt"/>
                <a:cs typeface="Arial" charset="0"/>
              </a:rPr>
              <a:t>∞</a:t>
            </a:r>
            <a:r>
              <a:rPr lang="en-US" dirty="0">
                <a:latin typeface="+mn-lt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7 </a:t>
            </a: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E6A5B365-6E84-8F48-A98B-CE54B3717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9184" y="3194942"/>
            <a:ext cx="3075073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dirty="0">
              <a:latin typeface="+mn-lt"/>
            </a:endParaRPr>
          </a:p>
          <a:p>
            <a:r>
              <a:rPr lang="en-US" dirty="0">
                <a:solidFill>
                  <a:srgbClr val="0000A8"/>
                </a:solidFill>
                <a:latin typeface="+mn-lt"/>
              </a:rPr>
              <a:t>8   </a:t>
            </a:r>
            <a:r>
              <a:rPr lang="en-US" i="1" dirty="0">
                <a:solidFill>
                  <a:srgbClr val="0000A8"/>
                </a:solidFill>
                <a:latin typeface="+mn-lt"/>
              </a:rPr>
              <a:t>Loop </a:t>
            </a:r>
            <a:endParaRPr lang="en-US" dirty="0">
              <a:solidFill>
                <a:srgbClr val="0000A8"/>
              </a:solidFill>
              <a:latin typeface="+mn-lt"/>
            </a:endParaRPr>
          </a:p>
          <a:p>
            <a:r>
              <a:rPr lang="en-US" dirty="0">
                <a:latin typeface="+mn-lt"/>
              </a:rPr>
              <a:t>9     </a:t>
            </a:r>
          </a:p>
          <a:p>
            <a:r>
              <a:rPr lang="en-US" dirty="0">
                <a:latin typeface="+mn-lt"/>
              </a:rPr>
              <a:t>10    </a:t>
            </a:r>
          </a:p>
          <a:p>
            <a:r>
              <a:rPr lang="en-US" dirty="0">
                <a:latin typeface="+mn-lt"/>
              </a:rPr>
              <a:t>11</a:t>
            </a:r>
          </a:p>
          <a:p>
            <a:r>
              <a:rPr lang="en-US" dirty="0">
                <a:latin typeface="+mn-lt"/>
              </a:rPr>
              <a:t>12</a:t>
            </a:r>
            <a:endParaRPr lang="en-US" b="1" dirty="0">
              <a:solidFill>
                <a:srgbClr val="CC0000"/>
              </a:solidFill>
              <a:latin typeface="+mn-lt"/>
            </a:endParaRPr>
          </a:p>
          <a:p>
            <a:r>
              <a:rPr lang="en-US" dirty="0">
                <a:latin typeface="+mn-lt"/>
              </a:rPr>
              <a:t>13</a:t>
            </a:r>
          </a:p>
          <a:p>
            <a:r>
              <a:rPr lang="en-US" dirty="0">
                <a:latin typeface="+mn-lt"/>
              </a:rPr>
              <a:t>14</a:t>
            </a:r>
          </a:p>
          <a:p>
            <a:r>
              <a:rPr lang="en-US" b="1" dirty="0">
                <a:solidFill>
                  <a:srgbClr val="0000A8"/>
                </a:solidFill>
                <a:latin typeface="+mn-lt"/>
              </a:rPr>
              <a:t>15  </a:t>
            </a:r>
            <a:r>
              <a:rPr lang="en-US" i="1" dirty="0">
                <a:solidFill>
                  <a:srgbClr val="0000A8"/>
                </a:solidFill>
                <a:latin typeface="+mn-lt"/>
              </a:rPr>
              <a:t>until all nodes in N</a:t>
            </a:r>
            <a:r>
              <a:rPr lang="en-US" i="1" dirty="0">
                <a:solidFill>
                  <a:srgbClr val="0000A8"/>
                </a:solidFill>
                <a:latin typeface="+mn-lt"/>
                <a:cs typeface="Arial" charset="0"/>
              </a:rPr>
              <a:t>'</a:t>
            </a:r>
            <a:r>
              <a:rPr lang="en-US" dirty="0">
                <a:solidFill>
                  <a:srgbClr val="0000A8"/>
                </a:solidFill>
                <a:latin typeface="+mn-lt"/>
              </a:rPr>
              <a:t> </a:t>
            </a:r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C3FDD5E0-11CC-FC44-8118-718358E54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7012" y="3546934"/>
            <a:ext cx="7463582" cy="265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find </a:t>
            </a:r>
            <a:r>
              <a:rPr lang="en-US" i="1" dirty="0">
                <a:latin typeface="+mn-lt"/>
              </a:rPr>
              <a:t>w</a:t>
            </a:r>
            <a:r>
              <a:rPr lang="en-US" dirty="0">
                <a:latin typeface="+mn-lt"/>
              </a:rPr>
              <a:t> not in </a:t>
            </a:r>
            <a:r>
              <a:rPr lang="en-US" i="1" dirty="0">
                <a:latin typeface="+mn-lt"/>
              </a:rPr>
              <a:t>N</a:t>
            </a:r>
            <a:r>
              <a:rPr lang="en-US" i="1" dirty="0">
                <a:latin typeface="+mn-lt"/>
                <a:cs typeface="Arial" charset="0"/>
              </a:rPr>
              <a:t>'</a:t>
            </a:r>
            <a:r>
              <a:rPr lang="en-US" i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such that </a:t>
            </a:r>
            <a:r>
              <a:rPr lang="en-US" i="1" dirty="0">
                <a:latin typeface="+mn-lt"/>
              </a:rPr>
              <a:t>D(w) </a:t>
            </a:r>
            <a:r>
              <a:rPr lang="en-US" dirty="0">
                <a:latin typeface="+mn-lt"/>
              </a:rPr>
              <a:t>is a minimum </a:t>
            </a:r>
          </a:p>
          <a:p>
            <a:r>
              <a:rPr lang="en-US" dirty="0">
                <a:latin typeface="+mn-lt"/>
              </a:rPr>
              <a:t>add </a:t>
            </a:r>
            <a:r>
              <a:rPr lang="en-US" i="1" dirty="0">
                <a:latin typeface="+mn-lt"/>
              </a:rPr>
              <a:t>w</a:t>
            </a:r>
            <a:r>
              <a:rPr lang="en-US" dirty="0">
                <a:latin typeface="+mn-lt"/>
              </a:rPr>
              <a:t> to </a:t>
            </a:r>
            <a:r>
              <a:rPr lang="en-US" i="1" dirty="0">
                <a:latin typeface="+mn-lt"/>
              </a:rPr>
              <a:t>N</a:t>
            </a:r>
            <a:r>
              <a:rPr lang="en-US" i="1" dirty="0">
                <a:latin typeface="+mn-lt"/>
                <a:cs typeface="Arial" charset="0"/>
              </a:rPr>
              <a:t>'</a:t>
            </a:r>
            <a:r>
              <a:rPr lang="en-US" i="1" dirty="0">
                <a:latin typeface="+mn-lt"/>
              </a:rPr>
              <a:t> </a:t>
            </a:r>
          </a:p>
          <a:p>
            <a:r>
              <a:rPr lang="en-US" dirty="0">
                <a:latin typeface="+mn-lt"/>
              </a:rPr>
              <a:t>update </a:t>
            </a:r>
            <a:r>
              <a:rPr lang="en-US" i="1" dirty="0">
                <a:latin typeface="+mn-lt"/>
              </a:rPr>
              <a:t>D(v) </a:t>
            </a:r>
            <a:r>
              <a:rPr lang="en-US" dirty="0">
                <a:latin typeface="+mn-lt"/>
              </a:rPr>
              <a:t>for all</a:t>
            </a:r>
            <a:r>
              <a:rPr lang="en-US" i="1" dirty="0">
                <a:latin typeface="+mn-lt"/>
              </a:rPr>
              <a:t> v </a:t>
            </a:r>
            <a:r>
              <a:rPr lang="en-US" dirty="0">
                <a:latin typeface="+mn-lt"/>
              </a:rPr>
              <a:t>adjacent to </a:t>
            </a:r>
            <a:r>
              <a:rPr lang="en-US" i="1" dirty="0">
                <a:latin typeface="+mn-lt"/>
              </a:rPr>
              <a:t>w</a:t>
            </a:r>
            <a:r>
              <a:rPr lang="en-US" dirty="0">
                <a:latin typeface="+mn-lt"/>
              </a:rPr>
              <a:t> and not in </a:t>
            </a:r>
            <a:r>
              <a:rPr lang="en-US" i="1" dirty="0">
                <a:latin typeface="+mn-lt"/>
              </a:rPr>
              <a:t>N</a:t>
            </a:r>
            <a:r>
              <a:rPr lang="en-US" i="1" dirty="0">
                <a:latin typeface="+mn-lt"/>
                <a:cs typeface="Arial" charset="0"/>
              </a:rPr>
              <a:t>'</a:t>
            </a:r>
            <a:r>
              <a:rPr lang="en-US" i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: </a:t>
            </a:r>
          </a:p>
          <a:p>
            <a:r>
              <a:rPr lang="en-US" b="1" i="1" dirty="0">
                <a:solidFill>
                  <a:srgbClr val="CC0000"/>
                </a:solidFill>
                <a:latin typeface="+mn-lt"/>
              </a:rPr>
              <a:t>     D(v) = </a:t>
            </a:r>
            <a:r>
              <a:rPr lang="en-US" b="1" dirty="0">
                <a:solidFill>
                  <a:srgbClr val="CC0000"/>
                </a:solidFill>
                <a:latin typeface="+mn-lt"/>
              </a:rPr>
              <a:t>min</a:t>
            </a:r>
            <a:r>
              <a:rPr lang="en-US" b="1" i="1" dirty="0">
                <a:solidFill>
                  <a:srgbClr val="CC0000"/>
                </a:solidFill>
                <a:latin typeface="+mn-lt"/>
              </a:rPr>
              <a:t> </a:t>
            </a:r>
            <a:r>
              <a:rPr lang="en-US" b="1" dirty="0">
                <a:solidFill>
                  <a:srgbClr val="CC0000"/>
                </a:solidFill>
                <a:latin typeface="+mn-lt"/>
              </a:rPr>
              <a:t>( </a:t>
            </a:r>
            <a:r>
              <a:rPr lang="en-US" b="1" i="1" dirty="0">
                <a:solidFill>
                  <a:srgbClr val="CC0000"/>
                </a:solidFill>
                <a:latin typeface="+mn-lt"/>
              </a:rPr>
              <a:t>D(v),  D(w) + c</a:t>
            </a:r>
            <a:r>
              <a:rPr lang="en-US" b="1" i="1" baseline="-25000" dirty="0">
                <a:solidFill>
                  <a:srgbClr val="CC0000"/>
                </a:solidFill>
                <a:latin typeface="+mn-lt"/>
              </a:rPr>
              <a:t>w,v  </a:t>
            </a:r>
            <a:r>
              <a:rPr lang="en-US" b="1" dirty="0">
                <a:solidFill>
                  <a:srgbClr val="CC0000"/>
                </a:solidFill>
                <a:latin typeface="+mn-lt"/>
              </a:rPr>
              <a:t>)</a:t>
            </a:r>
            <a:r>
              <a:rPr lang="en-US" b="1" i="1" dirty="0">
                <a:solidFill>
                  <a:srgbClr val="CC0000"/>
                </a:solidFill>
                <a:latin typeface="+mn-lt"/>
              </a:rPr>
              <a:t> </a:t>
            </a:r>
          </a:p>
          <a:p>
            <a:pPr>
              <a:spcBef>
                <a:spcPts val="400"/>
              </a:spcBef>
            </a:pPr>
            <a:r>
              <a:rPr lang="en-US" sz="2000" dirty="0">
                <a:latin typeface="+mn-lt"/>
              </a:rPr>
              <a:t>/* new least-path-cost to </a:t>
            </a:r>
            <a:r>
              <a:rPr lang="en-US" sz="2000" i="1" dirty="0">
                <a:latin typeface="+mn-lt"/>
              </a:rPr>
              <a:t>v </a:t>
            </a:r>
            <a:r>
              <a:rPr lang="en-US" sz="2000" dirty="0">
                <a:latin typeface="+mn-lt"/>
              </a:rPr>
              <a:t>is either old least-cost-path to</a:t>
            </a:r>
            <a:r>
              <a:rPr lang="en-US" sz="2000" i="1" dirty="0">
                <a:latin typeface="+mn-lt"/>
              </a:rPr>
              <a:t> v </a:t>
            </a:r>
            <a:r>
              <a:rPr lang="en-US" sz="2000" dirty="0">
                <a:latin typeface="+mn-lt"/>
              </a:rPr>
              <a:t>or known </a:t>
            </a:r>
          </a:p>
          <a:p>
            <a:pPr>
              <a:spcBef>
                <a:spcPts val="400"/>
              </a:spcBef>
            </a:pPr>
            <a:r>
              <a:rPr lang="en-US" sz="2000" dirty="0">
                <a:latin typeface="+mn-lt"/>
              </a:rPr>
              <a:t>least-cost-path to </a:t>
            </a:r>
            <a:r>
              <a:rPr lang="en-US" sz="2000" i="1" dirty="0">
                <a:latin typeface="+mn-lt"/>
              </a:rPr>
              <a:t>w</a:t>
            </a:r>
            <a:r>
              <a:rPr lang="en-US" sz="2000" dirty="0">
                <a:latin typeface="+mn-lt"/>
              </a:rPr>
              <a:t> plus direct-cost from </a:t>
            </a:r>
            <a:r>
              <a:rPr lang="en-US" sz="2000" i="1" dirty="0">
                <a:latin typeface="+mn-lt"/>
              </a:rPr>
              <a:t>w</a:t>
            </a:r>
            <a:r>
              <a:rPr lang="en-US" sz="2000" dirty="0">
                <a:latin typeface="+mn-lt"/>
              </a:rPr>
              <a:t> to </a:t>
            </a:r>
            <a:r>
              <a:rPr lang="en-US" sz="2000" i="1" dirty="0">
                <a:latin typeface="+mn-lt"/>
              </a:rPr>
              <a:t>v</a:t>
            </a:r>
            <a:r>
              <a:rPr lang="en-US" sz="2000" dirty="0">
                <a:latin typeface="+mn-lt"/>
              </a:rPr>
              <a:t> */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1EE530-10A2-4272-C758-3105AF05F51C}"/>
              </a:ext>
            </a:extLst>
          </p:cNvPr>
          <p:cNvSpPr txBox="1"/>
          <p:nvPr/>
        </p:nvSpPr>
        <p:spPr>
          <a:xfrm>
            <a:off x="10131000" y="49786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217821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 example</a:t>
            </a:r>
          </a:p>
        </p:txBody>
      </p:sp>
      <p:sp>
        <p:nvSpPr>
          <p:cNvPr id="246" name="Text Box 3">
            <a:extLst>
              <a:ext uri="{FF2B5EF4-FFF2-40B4-BE49-F238E27FC236}">
                <a16:creationId xmlns:a16="http://schemas.microsoft.com/office/drawing/2014/main" id="{B903AE0C-4346-CF44-9481-037FB37A3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181" y="1647825"/>
            <a:ext cx="70643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Step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247" name="Text Box 4">
            <a:extLst>
              <a:ext uri="{FF2B5EF4-FFF2-40B4-BE49-F238E27FC236}">
                <a16:creationId xmlns:a16="http://schemas.microsoft.com/office/drawing/2014/main" id="{940B6AB4-2B9C-424D-9073-90B490CA1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285" y="1657350"/>
            <a:ext cx="4203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'</a:t>
            </a:r>
          </a:p>
        </p:txBody>
      </p:sp>
      <p:sp>
        <p:nvSpPr>
          <p:cNvPr id="248" name="Text Box 5">
            <a:extLst>
              <a:ext uri="{FF2B5EF4-FFF2-40B4-BE49-F238E27FC236}">
                <a16:creationId xmlns:a16="http://schemas.microsoft.com/office/drawing/2014/main" id="{BFC5A1B4-9A1A-8748-B5FA-043233C16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260" y="1626727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D(v),p(v)</a:t>
            </a:r>
          </a:p>
        </p:txBody>
      </p:sp>
      <p:sp>
        <p:nvSpPr>
          <p:cNvPr id="250" name="Text Box 7">
            <a:extLst>
              <a:ext uri="{FF2B5EF4-FFF2-40B4-BE49-F238E27FC236}">
                <a16:creationId xmlns:a16="http://schemas.microsoft.com/office/drawing/2014/main" id="{134AE2AD-F4F6-A646-BCC7-1F2E0A23E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634" y="1626726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D(x),p(x)</a:t>
            </a:r>
          </a:p>
        </p:txBody>
      </p:sp>
      <p:sp>
        <p:nvSpPr>
          <p:cNvPr id="251" name="Text Box 8">
            <a:extLst>
              <a:ext uri="{FF2B5EF4-FFF2-40B4-BE49-F238E27FC236}">
                <a16:creationId xmlns:a16="http://schemas.microsoft.com/office/drawing/2014/main" id="{A27983AD-A090-0449-BF43-DC6600055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559" y="1638300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D(y),p(y)</a:t>
            </a:r>
          </a:p>
        </p:txBody>
      </p:sp>
      <p:sp>
        <p:nvSpPr>
          <p:cNvPr id="252" name="Text Box 9">
            <a:extLst>
              <a:ext uri="{FF2B5EF4-FFF2-40B4-BE49-F238E27FC236}">
                <a16:creationId xmlns:a16="http://schemas.microsoft.com/office/drawing/2014/main" id="{297C2219-5295-1C4F-BC52-FD7236010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3535" y="1638300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D(z),p(z)</a:t>
            </a:r>
          </a:p>
        </p:txBody>
      </p:sp>
      <p:sp>
        <p:nvSpPr>
          <p:cNvPr id="253" name="Line 10">
            <a:extLst>
              <a:ext uri="{FF2B5EF4-FFF2-40B4-BE49-F238E27FC236}">
                <a16:creationId xmlns:a16="http://schemas.microsoft.com/office/drawing/2014/main" id="{D9A0E014-3E4B-AA48-86C7-6D4E4AE59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9418" y="1998662"/>
            <a:ext cx="8505825" cy="95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grpSp>
        <p:nvGrpSpPr>
          <p:cNvPr id="259" name="Group 16">
            <a:extLst>
              <a:ext uri="{FF2B5EF4-FFF2-40B4-BE49-F238E27FC236}">
                <a16:creationId xmlns:a16="http://schemas.microsoft.com/office/drawing/2014/main" id="{F6D427A6-9405-2D4E-BC72-78E69E64A628}"/>
              </a:ext>
            </a:extLst>
          </p:cNvPr>
          <p:cNvGrpSpPr>
            <a:grpSpLocks/>
          </p:cNvGrpSpPr>
          <p:nvPr/>
        </p:nvGrpSpPr>
        <p:grpSpPr bwMode="auto">
          <a:xfrm>
            <a:off x="644342" y="4117376"/>
            <a:ext cx="3571875" cy="2236788"/>
            <a:chOff x="3162" y="1071"/>
            <a:chExt cx="2250" cy="1409"/>
          </a:xfrm>
        </p:grpSpPr>
        <p:sp>
          <p:nvSpPr>
            <p:cNvPr id="260" name="Freeform 17">
              <a:extLst>
                <a:ext uri="{FF2B5EF4-FFF2-40B4-BE49-F238E27FC236}">
                  <a16:creationId xmlns:a16="http://schemas.microsoft.com/office/drawing/2014/main" id="{B59803F6-669E-C147-9AA7-07A510F23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61" name="Freeform 18">
              <a:extLst>
                <a:ext uri="{FF2B5EF4-FFF2-40B4-BE49-F238E27FC236}">
                  <a16:creationId xmlns:a16="http://schemas.microsoft.com/office/drawing/2014/main" id="{4CE8143F-BB5D-1548-A2D1-0B3C05E2D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62" name="Oval 19">
              <a:extLst>
                <a:ext uri="{FF2B5EF4-FFF2-40B4-BE49-F238E27FC236}">
                  <a16:creationId xmlns:a16="http://schemas.microsoft.com/office/drawing/2014/main" id="{CB2328B2-500E-0643-881F-169F140BD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63" name="Line 20">
              <a:extLst>
                <a:ext uri="{FF2B5EF4-FFF2-40B4-BE49-F238E27FC236}">
                  <a16:creationId xmlns:a16="http://schemas.microsoft.com/office/drawing/2014/main" id="{EC0FDC3E-2336-EF44-B445-144049FF3B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64" name="Line 21">
              <a:extLst>
                <a:ext uri="{FF2B5EF4-FFF2-40B4-BE49-F238E27FC236}">
                  <a16:creationId xmlns:a16="http://schemas.microsoft.com/office/drawing/2014/main" id="{07B5F04F-0C18-CE48-93A1-4B267BBE4F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65" name="Rectangle 22">
              <a:extLst>
                <a:ext uri="{FF2B5EF4-FFF2-40B4-BE49-F238E27FC236}">
                  <a16:creationId xmlns:a16="http://schemas.microsoft.com/office/drawing/2014/main" id="{0C43506A-1E78-F54A-910F-D37EBC1EF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66" name="Oval 23">
              <a:extLst>
                <a:ext uri="{FF2B5EF4-FFF2-40B4-BE49-F238E27FC236}">
                  <a16:creationId xmlns:a16="http://schemas.microsoft.com/office/drawing/2014/main" id="{27A71FF2-F42F-2844-AC5E-37F186F80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67" name="Oval 24">
              <a:extLst>
                <a:ext uri="{FF2B5EF4-FFF2-40B4-BE49-F238E27FC236}">
                  <a16:creationId xmlns:a16="http://schemas.microsoft.com/office/drawing/2014/main" id="{9C47D8B7-EC1D-C743-87B3-403B84D4A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68" name="Line 25">
              <a:extLst>
                <a:ext uri="{FF2B5EF4-FFF2-40B4-BE49-F238E27FC236}">
                  <a16:creationId xmlns:a16="http://schemas.microsoft.com/office/drawing/2014/main" id="{BEC31F1C-3B0C-3040-AD04-6FCA0D057A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69" name="Line 26">
              <a:extLst>
                <a:ext uri="{FF2B5EF4-FFF2-40B4-BE49-F238E27FC236}">
                  <a16:creationId xmlns:a16="http://schemas.microsoft.com/office/drawing/2014/main" id="{56212EB3-C962-DA44-8730-7936B2191A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70" name="Rectangle 27">
              <a:extLst>
                <a:ext uri="{FF2B5EF4-FFF2-40B4-BE49-F238E27FC236}">
                  <a16:creationId xmlns:a16="http://schemas.microsoft.com/office/drawing/2014/main" id="{70DA0FF6-1A2B-FA4D-8CF4-CF4512C72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71" name="Oval 28">
              <a:extLst>
                <a:ext uri="{FF2B5EF4-FFF2-40B4-BE49-F238E27FC236}">
                  <a16:creationId xmlns:a16="http://schemas.microsoft.com/office/drawing/2014/main" id="{91BA553D-89DC-1440-84C3-F0FFE0B7E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72" name="Oval 29">
              <a:extLst>
                <a:ext uri="{FF2B5EF4-FFF2-40B4-BE49-F238E27FC236}">
                  <a16:creationId xmlns:a16="http://schemas.microsoft.com/office/drawing/2014/main" id="{5F155988-DD8E-7949-85F9-F8B730D85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73" name="Line 30">
              <a:extLst>
                <a:ext uri="{FF2B5EF4-FFF2-40B4-BE49-F238E27FC236}">
                  <a16:creationId xmlns:a16="http://schemas.microsoft.com/office/drawing/2014/main" id="{007AA526-21E2-1449-A457-DC487F625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74" name="Line 31">
              <a:extLst>
                <a:ext uri="{FF2B5EF4-FFF2-40B4-BE49-F238E27FC236}">
                  <a16:creationId xmlns:a16="http://schemas.microsoft.com/office/drawing/2014/main" id="{A7D6DEE1-2254-2340-92B2-4425F8E414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75" name="Rectangle 32">
              <a:extLst>
                <a:ext uri="{FF2B5EF4-FFF2-40B4-BE49-F238E27FC236}">
                  <a16:creationId xmlns:a16="http://schemas.microsoft.com/office/drawing/2014/main" id="{CD0F76A8-F2F6-A040-A641-8C6DD2B4D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59" name="Oval 33">
              <a:extLst>
                <a:ext uri="{FF2B5EF4-FFF2-40B4-BE49-F238E27FC236}">
                  <a16:creationId xmlns:a16="http://schemas.microsoft.com/office/drawing/2014/main" id="{021DFE64-FE6B-AF4B-A487-798FD40EE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05" name="Oval 34">
              <a:extLst>
                <a:ext uri="{FF2B5EF4-FFF2-40B4-BE49-F238E27FC236}">
                  <a16:creationId xmlns:a16="http://schemas.microsoft.com/office/drawing/2014/main" id="{D7221543-9DA7-9C4F-BF64-841725D58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06" name="Line 35">
              <a:extLst>
                <a:ext uri="{FF2B5EF4-FFF2-40B4-BE49-F238E27FC236}">
                  <a16:creationId xmlns:a16="http://schemas.microsoft.com/office/drawing/2014/main" id="{3AA9DB23-022C-B843-ACB1-9CD5A8D489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07" name="Line 36">
              <a:extLst>
                <a:ext uri="{FF2B5EF4-FFF2-40B4-BE49-F238E27FC236}">
                  <a16:creationId xmlns:a16="http://schemas.microsoft.com/office/drawing/2014/main" id="{AAE6AF87-B018-8A44-81E6-B8267ADC39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08" name="Rectangle 37">
              <a:extLst>
                <a:ext uri="{FF2B5EF4-FFF2-40B4-BE49-F238E27FC236}">
                  <a16:creationId xmlns:a16="http://schemas.microsoft.com/office/drawing/2014/main" id="{E486C5EC-F3AE-514D-8BFC-C15DDC7BC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13" name="Oval 38">
              <a:extLst>
                <a:ext uri="{FF2B5EF4-FFF2-40B4-BE49-F238E27FC236}">
                  <a16:creationId xmlns:a16="http://schemas.microsoft.com/office/drawing/2014/main" id="{D570042E-655B-9244-B2DE-DD6B84D18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14" name="Oval 39">
              <a:extLst>
                <a:ext uri="{FF2B5EF4-FFF2-40B4-BE49-F238E27FC236}">
                  <a16:creationId xmlns:a16="http://schemas.microsoft.com/office/drawing/2014/main" id="{209FDC48-A133-7C43-A4F4-AEC33B239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15" name="Line 40">
              <a:extLst>
                <a:ext uri="{FF2B5EF4-FFF2-40B4-BE49-F238E27FC236}">
                  <a16:creationId xmlns:a16="http://schemas.microsoft.com/office/drawing/2014/main" id="{6C737D5E-249D-704B-8624-06BC6AF83F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16" name="Line 41">
              <a:extLst>
                <a:ext uri="{FF2B5EF4-FFF2-40B4-BE49-F238E27FC236}">
                  <a16:creationId xmlns:a16="http://schemas.microsoft.com/office/drawing/2014/main" id="{2BB65E91-5543-2A4A-83D1-AF4BD2A56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17" name="Rectangle 42">
              <a:extLst>
                <a:ext uri="{FF2B5EF4-FFF2-40B4-BE49-F238E27FC236}">
                  <a16:creationId xmlns:a16="http://schemas.microsoft.com/office/drawing/2014/main" id="{31754303-C1B0-564A-BC8B-D1994E226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18" name="Oval 43">
              <a:extLst>
                <a:ext uri="{FF2B5EF4-FFF2-40B4-BE49-F238E27FC236}">
                  <a16:creationId xmlns:a16="http://schemas.microsoft.com/office/drawing/2014/main" id="{5EBC6ED3-D791-D849-8DF4-6EEC31DF9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19" name="Oval 44">
              <a:extLst>
                <a:ext uri="{FF2B5EF4-FFF2-40B4-BE49-F238E27FC236}">
                  <a16:creationId xmlns:a16="http://schemas.microsoft.com/office/drawing/2014/main" id="{69D4B18F-1B3D-AA47-B609-E5E0116A4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23" name="Line 45">
              <a:extLst>
                <a:ext uri="{FF2B5EF4-FFF2-40B4-BE49-F238E27FC236}">
                  <a16:creationId xmlns:a16="http://schemas.microsoft.com/office/drawing/2014/main" id="{6B623BCC-754E-AD43-A91B-5BE9046197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25" name="Line 46">
              <a:extLst>
                <a:ext uri="{FF2B5EF4-FFF2-40B4-BE49-F238E27FC236}">
                  <a16:creationId xmlns:a16="http://schemas.microsoft.com/office/drawing/2014/main" id="{70C54C4E-9E9A-CB4F-9BAD-759F10AB73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27" name="Rectangle 47">
              <a:extLst>
                <a:ext uri="{FF2B5EF4-FFF2-40B4-BE49-F238E27FC236}">
                  <a16:creationId xmlns:a16="http://schemas.microsoft.com/office/drawing/2014/main" id="{48B02502-224F-614A-AF74-CA45B87B4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32" name="Oval 48">
              <a:extLst>
                <a:ext uri="{FF2B5EF4-FFF2-40B4-BE49-F238E27FC236}">
                  <a16:creationId xmlns:a16="http://schemas.microsoft.com/office/drawing/2014/main" id="{1CBE76C4-29B1-DF47-8C80-E056EC01F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33" name="Freeform 49">
              <a:extLst>
                <a:ext uri="{FF2B5EF4-FFF2-40B4-BE49-F238E27FC236}">
                  <a16:creationId xmlns:a16="http://schemas.microsoft.com/office/drawing/2014/main" id="{F7C58F3A-0B59-CE40-8968-EFD5B03D5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38" name="Freeform 50">
              <a:extLst>
                <a:ext uri="{FF2B5EF4-FFF2-40B4-BE49-F238E27FC236}">
                  <a16:creationId xmlns:a16="http://schemas.microsoft.com/office/drawing/2014/main" id="{5CA0B20D-583A-724F-8F77-3D2EE0DD01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43" name="Freeform 51">
              <a:extLst>
                <a:ext uri="{FF2B5EF4-FFF2-40B4-BE49-F238E27FC236}">
                  <a16:creationId xmlns:a16="http://schemas.microsoft.com/office/drawing/2014/main" id="{F9705D5A-4067-4E46-97EF-A4A7592F8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44" name="Freeform 52">
              <a:extLst>
                <a:ext uri="{FF2B5EF4-FFF2-40B4-BE49-F238E27FC236}">
                  <a16:creationId xmlns:a16="http://schemas.microsoft.com/office/drawing/2014/main" id="{22C3BA86-2C31-C244-BCC8-F79B83E9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45" name="Freeform 53">
              <a:extLst>
                <a:ext uri="{FF2B5EF4-FFF2-40B4-BE49-F238E27FC236}">
                  <a16:creationId xmlns:a16="http://schemas.microsoft.com/office/drawing/2014/main" id="{36BA8254-18D7-D841-8B10-CF1677FF4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46" name="Freeform 54">
              <a:extLst>
                <a:ext uri="{FF2B5EF4-FFF2-40B4-BE49-F238E27FC236}">
                  <a16:creationId xmlns:a16="http://schemas.microsoft.com/office/drawing/2014/main" id="{FDD9D6F7-B6B7-8C4F-B4CD-8A42B44DA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47" name="Freeform 55">
              <a:extLst>
                <a:ext uri="{FF2B5EF4-FFF2-40B4-BE49-F238E27FC236}">
                  <a16:creationId xmlns:a16="http://schemas.microsoft.com/office/drawing/2014/main" id="{0EEE8685-1A2C-124B-AEBC-CE60F9527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48" name="Freeform 56">
              <a:extLst>
                <a:ext uri="{FF2B5EF4-FFF2-40B4-BE49-F238E27FC236}">
                  <a16:creationId xmlns:a16="http://schemas.microsoft.com/office/drawing/2014/main" id="{CDFCCD1A-99F5-3248-A9D4-80A4A3508E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49" name="Freeform 57">
              <a:extLst>
                <a:ext uri="{FF2B5EF4-FFF2-40B4-BE49-F238E27FC236}">
                  <a16:creationId xmlns:a16="http://schemas.microsoft.com/office/drawing/2014/main" id="{8158BEB1-D7DD-304F-93D8-B63A3B9F79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50" name="Group 58">
              <a:extLst>
                <a:ext uri="{FF2B5EF4-FFF2-40B4-BE49-F238E27FC236}">
                  <a16:creationId xmlns:a16="http://schemas.microsoft.com/office/drawing/2014/main" id="{5708D0AB-39B8-5F4D-964A-583102F20F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476" name="Rectangle 59">
                <a:extLst>
                  <a:ext uri="{FF2B5EF4-FFF2-40B4-BE49-F238E27FC236}">
                    <a16:creationId xmlns:a16="http://schemas.microsoft.com/office/drawing/2014/main" id="{698B8676-76A7-4C47-8D65-7AD44E1F8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77" name="Text Box 60">
                <a:extLst>
                  <a:ext uri="{FF2B5EF4-FFF2-40B4-BE49-F238E27FC236}">
                    <a16:creationId xmlns:a16="http://schemas.microsoft.com/office/drawing/2014/main" id="{5163CA4B-303D-0E4C-B36C-0EB9193499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1" name="Group 61">
              <a:extLst>
                <a:ext uri="{FF2B5EF4-FFF2-40B4-BE49-F238E27FC236}">
                  <a16:creationId xmlns:a16="http://schemas.microsoft.com/office/drawing/2014/main" id="{22504589-6EDA-CD46-9F6D-B4E53859C7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474" name="Rectangle 62">
                <a:extLst>
                  <a:ext uri="{FF2B5EF4-FFF2-40B4-BE49-F238E27FC236}">
                    <a16:creationId xmlns:a16="http://schemas.microsoft.com/office/drawing/2014/main" id="{B5EB60BB-0E5E-C14B-B24B-878829D35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75" name="Text Box 63">
                <a:extLst>
                  <a:ext uri="{FF2B5EF4-FFF2-40B4-BE49-F238E27FC236}">
                    <a16:creationId xmlns:a16="http://schemas.microsoft.com/office/drawing/2014/main" id="{AC01CA65-68FA-E340-BE13-4C47DBA310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2" name="Group 64">
              <a:extLst>
                <a:ext uri="{FF2B5EF4-FFF2-40B4-BE49-F238E27FC236}">
                  <a16:creationId xmlns:a16="http://schemas.microsoft.com/office/drawing/2014/main" id="{7E66326C-FC5C-CB48-9635-4D30ECB15D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472" name="Rectangle 65">
                <a:extLst>
                  <a:ext uri="{FF2B5EF4-FFF2-40B4-BE49-F238E27FC236}">
                    <a16:creationId xmlns:a16="http://schemas.microsoft.com/office/drawing/2014/main" id="{6BF35853-D616-6B43-8985-14AABE1F7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73" name="Text Box 66">
                <a:extLst>
                  <a:ext uri="{FF2B5EF4-FFF2-40B4-BE49-F238E27FC236}">
                    <a16:creationId xmlns:a16="http://schemas.microsoft.com/office/drawing/2014/main" id="{3282D7A0-A2E9-7F4B-A22E-01546569C5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453" name="Group 67">
              <a:extLst>
                <a:ext uri="{FF2B5EF4-FFF2-40B4-BE49-F238E27FC236}">
                  <a16:creationId xmlns:a16="http://schemas.microsoft.com/office/drawing/2014/main" id="{3104BBAE-4F76-E649-85DB-F84D22362B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7" y="1438"/>
              <a:ext cx="233" cy="252"/>
              <a:chOff x="2940" y="2425"/>
              <a:chExt cx="236" cy="252"/>
            </a:xfrm>
          </p:grpSpPr>
          <p:sp>
            <p:nvSpPr>
              <p:cNvPr id="470" name="Rectangle 68">
                <a:extLst>
                  <a:ext uri="{FF2B5EF4-FFF2-40B4-BE49-F238E27FC236}">
                    <a16:creationId xmlns:a16="http://schemas.microsoft.com/office/drawing/2014/main" id="{0CEE42FC-526E-AB47-8798-637A64848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71" name="Text Box 69">
                <a:extLst>
                  <a:ext uri="{FF2B5EF4-FFF2-40B4-BE49-F238E27FC236}">
                    <a16:creationId xmlns:a16="http://schemas.microsoft.com/office/drawing/2014/main" id="{BD20AA39-4C83-B348-A22B-DC09D5E679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0" y="2425"/>
                <a:ext cx="23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4" name="Group 70">
              <a:extLst>
                <a:ext uri="{FF2B5EF4-FFF2-40B4-BE49-F238E27FC236}">
                  <a16:creationId xmlns:a16="http://schemas.microsoft.com/office/drawing/2014/main" id="{76A8AB1F-2271-4C40-97FF-558125D0E3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468" name="Rectangle 71">
                <a:extLst>
                  <a:ext uri="{FF2B5EF4-FFF2-40B4-BE49-F238E27FC236}">
                    <a16:creationId xmlns:a16="http://schemas.microsoft.com/office/drawing/2014/main" id="{8A1243C8-B070-1144-AFC1-660A0D476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69" name="Text Box 72">
                <a:extLst>
                  <a:ext uri="{FF2B5EF4-FFF2-40B4-BE49-F238E27FC236}">
                    <a16:creationId xmlns:a16="http://schemas.microsoft.com/office/drawing/2014/main" id="{0A633A5D-CB9F-9D4A-9828-FA8DAB76D8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5" name="Group 73">
              <a:extLst>
                <a:ext uri="{FF2B5EF4-FFF2-40B4-BE49-F238E27FC236}">
                  <a16:creationId xmlns:a16="http://schemas.microsoft.com/office/drawing/2014/main" id="{1F39B98B-5A5F-9A45-8998-1BA51D5362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466" name="Rectangle 74">
                <a:extLst>
                  <a:ext uri="{FF2B5EF4-FFF2-40B4-BE49-F238E27FC236}">
                    <a16:creationId xmlns:a16="http://schemas.microsoft.com/office/drawing/2014/main" id="{6D133BDC-CBD5-E04A-956A-CB070C46E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67" name="Text Box 75">
                <a:extLst>
                  <a:ext uri="{FF2B5EF4-FFF2-40B4-BE49-F238E27FC236}">
                    <a16:creationId xmlns:a16="http://schemas.microsoft.com/office/drawing/2014/main" id="{E22274D1-6BF0-6F4F-AA7F-923617C444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  <p:sp>
          <p:nvSpPr>
            <p:cNvPr id="456" name="Text Box 76">
              <a:extLst>
                <a:ext uri="{FF2B5EF4-FFF2-40B4-BE49-F238E27FC236}">
                  <a16:creationId xmlns:a16="http://schemas.microsoft.com/office/drawing/2014/main" id="{E87F994C-88BC-7843-84FF-C20876A28A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7" name="Text Box 77">
              <a:extLst>
                <a:ext uri="{FF2B5EF4-FFF2-40B4-BE49-F238E27FC236}">
                  <a16:creationId xmlns:a16="http://schemas.microsoft.com/office/drawing/2014/main" id="{D6E661FA-C756-184B-8F8C-454F6D2F2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8" name="Text Box 78">
              <a:extLst>
                <a:ext uri="{FF2B5EF4-FFF2-40B4-BE49-F238E27FC236}">
                  <a16:creationId xmlns:a16="http://schemas.microsoft.com/office/drawing/2014/main" id="{7AAD1753-0153-BE49-9A5A-86A6144677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9" name="Text Box 79">
              <a:extLst>
                <a:ext uri="{FF2B5EF4-FFF2-40B4-BE49-F238E27FC236}">
                  <a16:creationId xmlns:a16="http://schemas.microsoft.com/office/drawing/2014/main" id="{CE9F4FB6-1319-824C-8EE6-E829F9B81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0" name="Text Box 80">
              <a:extLst>
                <a:ext uri="{FF2B5EF4-FFF2-40B4-BE49-F238E27FC236}">
                  <a16:creationId xmlns:a16="http://schemas.microsoft.com/office/drawing/2014/main" id="{C479D34B-E495-6941-B1B8-7C27A07FA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1" name="Text Box 81">
              <a:extLst>
                <a:ext uri="{FF2B5EF4-FFF2-40B4-BE49-F238E27FC236}">
                  <a16:creationId xmlns:a16="http://schemas.microsoft.com/office/drawing/2014/main" id="{651E935E-97A1-694E-90ED-DA0D52808F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2" name="Text Box 82">
              <a:extLst>
                <a:ext uri="{FF2B5EF4-FFF2-40B4-BE49-F238E27FC236}">
                  <a16:creationId xmlns:a16="http://schemas.microsoft.com/office/drawing/2014/main" id="{BCE34168-89E8-CA4E-B734-D7785C5D44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3" name="Text Box 83">
              <a:extLst>
                <a:ext uri="{FF2B5EF4-FFF2-40B4-BE49-F238E27FC236}">
                  <a16:creationId xmlns:a16="http://schemas.microsoft.com/office/drawing/2014/main" id="{E61D1248-702D-AA4E-A62B-3B6DB88743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4" name="Text Box 84">
              <a:extLst>
                <a:ext uri="{FF2B5EF4-FFF2-40B4-BE49-F238E27FC236}">
                  <a16:creationId xmlns:a16="http://schemas.microsoft.com/office/drawing/2014/main" id="{8E7448E7-B23E-9A4A-947C-66285C7E10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5" name="Text Box 85">
              <a:extLst>
                <a:ext uri="{FF2B5EF4-FFF2-40B4-BE49-F238E27FC236}">
                  <a16:creationId xmlns:a16="http://schemas.microsoft.com/office/drawing/2014/main" id="{EFA31E11-E078-ED44-8DB8-4912DC4806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95" name="Text Box 6">
            <a:extLst>
              <a:ext uri="{FF2B5EF4-FFF2-40B4-BE49-F238E27FC236}">
                <a16:creationId xmlns:a16="http://schemas.microsoft.com/office/drawing/2014/main" id="{A24F37E4-4175-D247-9C29-BC40A27B5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951" y="1633417"/>
            <a:ext cx="12955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</p:txBody>
      </p:sp>
      <p:sp>
        <p:nvSpPr>
          <p:cNvPr id="498" name="Text Box 6">
            <a:extLst>
              <a:ext uri="{FF2B5EF4-FFF2-40B4-BE49-F238E27FC236}">
                <a16:creationId xmlns:a16="http://schemas.microsoft.com/office/drawing/2014/main" id="{64BB3F8B-CE19-1C41-B2C9-B564AF1B5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37414" y="2958717"/>
            <a:ext cx="128428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5,u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4,x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3,y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3,y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3A2ED86-B66C-0F49-818B-087416791E66}"/>
              </a:ext>
            </a:extLst>
          </p:cNvPr>
          <p:cNvGrpSpPr/>
          <p:nvPr/>
        </p:nvGrpSpPr>
        <p:grpSpPr>
          <a:xfrm>
            <a:off x="4263633" y="1951300"/>
            <a:ext cx="5679281" cy="401555"/>
            <a:chOff x="4263633" y="1951300"/>
            <a:chExt cx="5679281" cy="401555"/>
          </a:xfrm>
        </p:grpSpPr>
        <p:sp>
          <p:nvSpPr>
            <p:cNvPr id="249" name="Text Box 6">
              <a:extLst>
                <a:ext uri="{FF2B5EF4-FFF2-40B4-BE49-F238E27FC236}">
                  <a16:creationId xmlns:a16="http://schemas.microsoft.com/office/drawing/2014/main" id="{CD4FA9CE-7149-A440-83C1-21E98C3A6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06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  <p:sp>
          <p:nvSpPr>
            <p:cNvPr id="483" name="Text Box 9">
              <a:extLst>
                <a:ext uri="{FF2B5EF4-FFF2-40B4-BE49-F238E27FC236}">
                  <a16:creationId xmlns:a16="http://schemas.microsoft.com/office/drawing/2014/main" id="{451C47E2-E094-7147-A23C-5212BC8FB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197589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3" name="Text Box 9">
              <a:extLst>
                <a:ext uri="{FF2B5EF4-FFF2-40B4-BE49-F238E27FC236}">
                  <a16:creationId xmlns:a16="http://schemas.microsoft.com/office/drawing/2014/main" id="{77161A6C-F59E-E646-A81F-7F211BDD0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8885" y="1974450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4" name="Text Box 7">
              <a:extLst>
                <a:ext uri="{FF2B5EF4-FFF2-40B4-BE49-F238E27FC236}">
                  <a16:creationId xmlns:a16="http://schemas.microsoft.com/office/drawing/2014/main" id="{052BF5DE-999E-0047-B15A-B0A0D539A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60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1,u</a:t>
              </a:r>
            </a:p>
          </p:txBody>
        </p:sp>
        <p:sp>
          <p:nvSpPr>
            <p:cNvPr id="500" name="Text Box 5">
              <a:extLst>
                <a:ext uri="{FF2B5EF4-FFF2-40B4-BE49-F238E27FC236}">
                  <a16:creationId xmlns:a16="http://schemas.microsoft.com/office/drawing/2014/main" id="{39318546-EB10-7141-A532-7477C3F92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1952745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508" name="Text Box 4">
            <a:extLst>
              <a:ext uri="{FF2B5EF4-FFF2-40B4-BE49-F238E27FC236}">
                <a16:creationId xmlns:a16="http://schemas.microsoft.com/office/drawing/2014/main" id="{46A6DAE9-5634-E343-888C-DBD504BE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181" y="1941646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55C6A08-435F-074A-8CB5-94B5718AAF55}"/>
              </a:ext>
            </a:extLst>
          </p:cNvPr>
          <p:cNvCxnSpPr/>
          <p:nvPr/>
        </p:nvCxnSpPr>
        <p:spPr>
          <a:xfrm>
            <a:off x="1706097" y="230336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A3B06771-707C-C549-B117-3063EC3738D7}"/>
              </a:ext>
            </a:extLst>
          </p:cNvPr>
          <p:cNvCxnSpPr/>
          <p:nvPr/>
        </p:nvCxnSpPr>
        <p:spPr>
          <a:xfrm>
            <a:off x="1714983" y="2606233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1D62FDB7-4F58-C84F-A936-529AACBF81D5}"/>
              </a:ext>
            </a:extLst>
          </p:cNvPr>
          <p:cNvCxnSpPr/>
          <p:nvPr/>
        </p:nvCxnSpPr>
        <p:spPr>
          <a:xfrm>
            <a:off x="1719251" y="291372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F671747E-F7E7-174E-B66B-4158AC0C73AC}"/>
              </a:ext>
            </a:extLst>
          </p:cNvPr>
          <p:cNvCxnSpPr/>
          <p:nvPr/>
        </p:nvCxnSpPr>
        <p:spPr>
          <a:xfrm>
            <a:off x="1718901" y="3225829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A48E9275-8476-9244-A5FE-18548D30A1B6}"/>
              </a:ext>
            </a:extLst>
          </p:cNvPr>
          <p:cNvCxnSpPr/>
          <p:nvPr/>
        </p:nvCxnSpPr>
        <p:spPr>
          <a:xfrm>
            <a:off x="1727787" y="3565644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587C637-11FC-0A49-8C82-7AF7D38C6CD6}"/>
              </a:ext>
            </a:extLst>
          </p:cNvPr>
          <p:cNvSpPr txBox="1"/>
          <p:nvPr/>
        </p:nvSpPr>
        <p:spPr>
          <a:xfrm>
            <a:off x="4322868" y="121203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</p:txBody>
      </p:sp>
      <p:sp>
        <p:nvSpPr>
          <p:cNvPr id="521" name="TextBox 520">
            <a:extLst>
              <a:ext uri="{FF2B5EF4-FFF2-40B4-BE49-F238E27FC236}">
                <a16:creationId xmlns:a16="http://schemas.microsoft.com/office/drawing/2014/main" id="{4C80ECA4-7464-CB40-8CC6-A7EDC7E7964C}"/>
              </a:ext>
            </a:extLst>
          </p:cNvPr>
          <p:cNvSpPr txBox="1"/>
          <p:nvPr/>
        </p:nvSpPr>
        <p:spPr>
          <a:xfrm>
            <a:off x="5598013" y="1206430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</a:p>
        </p:txBody>
      </p:sp>
      <p:sp>
        <p:nvSpPr>
          <p:cNvPr id="522" name="TextBox 521">
            <a:extLst>
              <a:ext uri="{FF2B5EF4-FFF2-40B4-BE49-F238E27FC236}">
                <a16:creationId xmlns:a16="http://schemas.microsoft.com/office/drawing/2014/main" id="{1052726D-C214-914F-AE65-3CE2B48F9FD7}"/>
              </a:ext>
            </a:extLst>
          </p:cNvPr>
          <p:cNvSpPr txBox="1"/>
          <p:nvPr/>
        </p:nvSpPr>
        <p:spPr>
          <a:xfrm>
            <a:off x="6907883" y="1200825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523" name="TextBox 522">
            <a:extLst>
              <a:ext uri="{FF2B5EF4-FFF2-40B4-BE49-F238E27FC236}">
                <a16:creationId xmlns:a16="http://schemas.microsoft.com/office/drawing/2014/main" id="{5B04DCE1-2FE2-A84B-8E64-4C946D2739CC}"/>
              </a:ext>
            </a:extLst>
          </p:cNvPr>
          <p:cNvSpPr txBox="1"/>
          <p:nvPr/>
        </p:nvSpPr>
        <p:spPr>
          <a:xfrm>
            <a:off x="8240903" y="120679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524" name="TextBox 523">
            <a:extLst>
              <a:ext uri="{FF2B5EF4-FFF2-40B4-BE49-F238E27FC236}">
                <a16:creationId xmlns:a16="http://schemas.microsoft.com/office/drawing/2014/main" id="{9A4E2888-3BE6-BB46-8B3E-D324D269A9FF}"/>
              </a:ext>
            </a:extLst>
          </p:cNvPr>
          <p:cNvSpPr txBox="1"/>
          <p:nvPr/>
        </p:nvSpPr>
        <p:spPr>
          <a:xfrm>
            <a:off x="9504473" y="1224340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E2B11F0-0B2B-E548-A572-A488F5822281}"/>
              </a:ext>
            </a:extLst>
          </p:cNvPr>
          <p:cNvSpPr/>
          <p:nvPr/>
        </p:nvSpPr>
        <p:spPr>
          <a:xfrm>
            <a:off x="4413452" y="4056991"/>
            <a:ext cx="6165083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Initialization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(step 0):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For all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if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adjacent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D(a) = c</a:t>
            </a:r>
            <a:r>
              <a:rPr kumimoji="0" lang="en-US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u,a </a:t>
            </a:r>
            <a:endParaRPr kumimoji="0" lang="en-US" sz="2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2B0742-EC8E-C9B1-8E00-A27F54FAAF1A}"/>
              </a:ext>
            </a:extLst>
          </p:cNvPr>
          <p:cNvSpPr txBox="1"/>
          <p:nvPr/>
        </p:nvSpPr>
        <p:spPr>
          <a:xfrm>
            <a:off x="10131000" y="49786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19458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 example</a:t>
            </a:r>
          </a:p>
        </p:txBody>
      </p:sp>
      <p:sp>
        <p:nvSpPr>
          <p:cNvPr id="246" name="Text Box 3">
            <a:extLst>
              <a:ext uri="{FF2B5EF4-FFF2-40B4-BE49-F238E27FC236}">
                <a16:creationId xmlns:a16="http://schemas.microsoft.com/office/drawing/2014/main" id="{B903AE0C-4346-CF44-9481-037FB37A3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181" y="1647825"/>
            <a:ext cx="70643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Step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247" name="Text Box 4">
            <a:extLst>
              <a:ext uri="{FF2B5EF4-FFF2-40B4-BE49-F238E27FC236}">
                <a16:creationId xmlns:a16="http://schemas.microsoft.com/office/drawing/2014/main" id="{940B6AB4-2B9C-424D-9073-90B490CA1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285" y="1657350"/>
            <a:ext cx="4203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'</a:t>
            </a:r>
          </a:p>
        </p:txBody>
      </p:sp>
      <p:sp>
        <p:nvSpPr>
          <p:cNvPr id="248" name="Text Box 5">
            <a:extLst>
              <a:ext uri="{FF2B5EF4-FFF2-40B4-BE49-F238E27FC236}">
                <a16:creationId xmlns:a16="http://schemas.microsoft.com/office/drawing/2014/main" id="{BFC5A1B4-9A1A-8748-B5FA-043233C16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260" y="1626727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D(v),p(v)</a:t>
            </a:r>
          </a:p>
        </p:txBody>
      </p:sp>
      <p:sp>
        <p:nvSpPr>
          <p:cNvPr id="250" name="Text Box 7">
            <a:extLst>
              <a:ext uri="{FF2B5EF4-FFF2-40B4-BE49-F238E27FC236}">
                <a16:creationId xmlns:a16="http://schemas.microsoft.com/office/drawing/2014/main" id="{134AE2AD-F4F6-A646-BCC7-1F2E0A23E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634" y="1626726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D(x),p(x)</a:t>
            </a:r>
          </a:p>
        </p:txBody>
      </p:sp>
      <p:sp>
        <p:nvSpPr>
          <p:cNvPr id="251" name="Text Box 8">
            <a:extLst>
              <a:ext uri="{FF2B5EF4-FFF2-40B4-BE49-F238E27FC236}">
                <a16:creationId xmlns:a16="http://schemas.microsoft.com/office/drawing/2014/main" id="{A27983AD-A090-0449-BF43-DC6600055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559" y="1638300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D(y),p(y)</a:t>
            </a:r>
          </a:p>
        </p:txBody>
      </p:sp>
      <p:sp>
        <p:nvSpPr>
          <p:cNvPr id="252" name="Text Box 9">
            <a:extLst>
              <a:ext uri="{FF2B5EF4-FFF2-40B4-BE49-F238E27FC236}">
                <a16:creationId xmlns:a16="http://schemas.microsoft.com/office/drawing/2014/main" id="{297C2219-5295-1C4F-BC52-FD7236010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3535" y="1638300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D(z),p(z)</a:t>
            </a:r>
          </a:p>
        </p:txBody>
      </p:sp>
      <p:sp>
        <p:nvSpPr>
          <p:cNvPr id="253" name="Line 10">
            <a:extLst>
              <a:ext uri="{FF2B5EF4-FFF2-40B4-BE49-F238E27FC236}">
                <a16:creationId xmlns:a16="http://schemas.microsoft.com/office/drawing/2014/main" id="{D9A0E014-3E4B-AA48-86C7-6D4E4AE59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9418" y="1998662"/>
            <a:ext cx="8505825" cy="95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95" name="Text Box 6">
            <a:extLst>
              <a:ext uri="{FF2B5EF4-FFF2-40B4-BE49-F238E27FC236}">
                <a16:creationId xmlns:a16="http://schemas.microsoft.com/office/drawing/2014/main" id="{A24F37E4-4175-D247-9C29-BC40A27B5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951" y="1633417"/>
            <a:ext cx="12955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</a:t>
            </a:r>
            <a:r>
              <a:rPr lang="en-US" sz="2000" kern="0" dirty="0">
                <a:solidFill>
                  <a:srgbClr val="000000"/>
                </a:solidFill>
              </a:rPr>
              <a:t>w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)</a:t>
            </a:r>
          </a:p>
        </p:txBody>
      </p:sp>
      <p:sp>
        <p:nvSpPr>
          <p:cNvPr id="498" name="Text Box 6">
            <a:extLst>
              <a:ext uri="{FF2B5EF4-FFF2-40B4-BE49-F238E27FC236}">
                <a16:creationId xmlns:a16="http://schemas.microsoft.com/office/drawing/2014/main" id="{64BB3F8B-CE19-1C41-B2C9-B564AF1B5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37414" y="2958717"/>
            <a:ext cx="128428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5,u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4,x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3,y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3,y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3A2ED86-B66C-0F49-818B-087416791E66}"/>
              </a:ext>
            </a:extLst>
          </p:cNvPr>
          <p:cNvGrpSpPr/>
          <p:nvPr/>
        </p:nvGrpSpPr>
        <p:grpSpPr>
          <a:xfrm>
            <a:off x="4263633" y="1951300"/>
            <a:ext cx="5679281" cy="401555"/>
            <a:chOff x="4263633" y="1951300"/>
            <a:chExt cx="5679281" cy="401555"/>
          </a:xfrm>
        </p:grpSpPr>
        <p:sp>
          <p:nvSpPr>
            <p:cNvPr id="249" name="Text Box 6">
              <a:extLst>
                <a:ext uri="{FF2B5EF4-FFF2-40B4-BE49-F238E27FC236}">
                  <a16:creationId xmlns:a16="http://schemas.microsoft.com/office/drawing/2014/main" id="{CD4FA9CE-7149-A440-83C1-21E98C3A6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06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  <p:sp>
          <p:nvSpPr>
            <p:cNvPr id="483" name="Text Box 9">
              <a:extLst>
                <a:ext uri="{FF2B5EF4-FFF2-40B4-BE49-F238E27FC236}">
                  <a16:creationId xmlns:a16="http://schemas.microsoft.com/office/drawing/2014/main" id="{451C47E2-E094-7147-A23C-5212BC8FB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197589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3" name="Text Box 9">
              <a:extLst>
                <a:ext uri="{FF2B5EF4-FFF2-40B4-BE49-F238E27FC236}">
                  <a16:creationId xmlns:a16="http://schemas.microsoft.com/office/drawing/2014/main" id="{77161A6C-F59E-E646-A81F-7F211BDD0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8885" y="1974450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4" name="Text Box 7">
              <a:extLst>
                <a:ext uri="{FF2B5EF4-FFF2-40B4-BE49-F238E27FC236}">
                  <a16:creationId xmlns:a16="http://schemas.microsoft.com/office/drawing/2014/main" id="{052BF5DE-999E-0047-B15A-B0A0D539A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60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1,u</a:t>
              </a:r>
            </a:p>
          </p:txBody>
        </p:sp>
        <p:sp>
          <p:nvSpPr>
            <p:cNvPr id="500" name="Text Box 5">
              <a:extLst>
                <a:ext uri="{FF2B5EF4-FFF2-40B4-BE49-F238E27FC236}">
                  <a16:creationId xmlns:a16="http://schemas.microsoft.com/office/drawing/2014/main" id="{39318546-EB10-7141-A532-7477C3F92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1952745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508" name="Text Box 4">
            <a:extLst>
              <a:ext uri="{FF2B5EF4-FFF2-40B4-BE49-F238E27FC236}">
                <a16:creationId xmlns:a16="http://schemas.microsoft.com/office/drawing/2014/main" id="{46A6DAE9-5634-E343-888C-DBD504BE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181" y="1941646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55C6A08-435F-074A-8CB5-94B5718AAF55}"/>
              </a:ext>
            </a:extLst>
          </p:cNvPr>
          <p:cNvCxnSpPr/>
          <p:nvPr/>
        </p:nvCxnSpPr>
        <p:spPr>
          <a:xfrm>
            <a:off x="1706097" y="230336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A3B06771-707C-C549-B117-3063EC3738D7}"/>
              </a:ext>
            </a:extLst>
          </p:cNvPr>
          <p:cNvCxnSpPr/>
          <p:nvPr/>
        </p:nvCxnSpPr>
        <p:spPr>
          <a:xfrm>
            <a:off x="1714983" y="2606233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1D62FDB7-4F58-C84F-A936-529AACBF81D5}"/>
              </a:ext>
            </a:extLst>
          </p:cNvPr>
          <p:cNvCxnSpPr/>
          <p:nvPr/>
        </p:nvCxnSpPr>
        <p:spPr>
          <a:xfrm>
            <a:off x="1719251" y="291372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F671747E-F7E7-174E-B66B-4158AC0C73AC}"/>
              </a:ext>
            </a:extLst>
          </p:cNvPr>
          <p:cNvCxnSpPr/>
          <p:nvPr/>
        </p:nvCxnSpPr>
        <p:spPr>
          <a:xfrm>
            <a:off x="1718901" y="3225829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A48E9275-8476-9244-A5FE-18548D30A1B6}"/>
              </a:ext>
            </a:extLst>
          </p:cNvPr>
          <p:cNvCxnSpPr/>
          <p:nvPr/>
        </p:nvCxnSpPr>
        <p:spPr>
          <a:xfrm>
            <a:off x="1727787" y="3565644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 Box 3">
            <a:extLst>
              <a:ext uri="{FF2B5EF4-FFF2-40B4-BE49-F238E27FC236}">
                <a16:creationId xmlns:a16="http://schemas.microsoft.com/office/drawing/2014/main" id="{7F7C65A8-3A93-574D-9312-3FDE12758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7465" y="3427169"/>
            <a:ext cx="122180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8  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Loop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9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10    </a:t>
            </a:r>
          </a:p>
        </p:txBody>
      </p:sp>
      <p:sp>
        <p:nvSpPr>
          <p:cNvPr id="164" name="Text Box 3">
            <a:extLst>
              <a:ext uri="{FF2B5EF4-FFF2-40B4-BE49-F238E27FC236}">
                <a16:creationId xmlns:a16="http://schemas.microsoft.com/office/drawing/2014/main" id="{9AD40842-B350-BF42-BC3C-5285750E1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6265" y="3750132"/>
            <a:ext cx="586442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find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not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such that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D(a)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is a minimum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add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D60C12B-CA9D-6543-A68D-C936C6CE5E54}"/>
              </a:ext>
            </a:extLst>
          </p:cNvPr>
          <p:cNvGrpSpPr/>
          <p:nvPr/>
        </p:nvGrpSpPr>
        <p:grpSpPr>
          <a:xfrm>
            <a:off x="3119488" y="1277257"/>
            <a:ext cx="4176312" cy="1355408"/>
            <a:chOff x="3119488" y="1277257"/>
            <a:chExt cx="4176312" cy="1355408"/>
          </a:xfrm>
        </p:grpSpPr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0BB51FE9-3B2A-5947-8D58-8E568A2FD108}"/>
                </a:ext>
              </a:extLst>
            </p:cNvPr>
            <p:cNvSpPr/>
            <p:nvPr/>
          </p:nvSpPr>
          <p:spPr>
            <a:xfrm>
              <a:off x="6845203" y="1277257"/>
              <a:ext cx="450597" cy="40266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0BAB8D84-2299-D54C-8DF2-B7D547E53934}"/>
                </a:ext>
              </a:extLst>
            </p:cNvPr>
            <p:cNvCxnSpPr>
              <a:cxnSpLocks/>
              <a:stCxn id="169" idx="2"/>
              <a:endCxn id="171" idx="6"/>
            </p:cNvCxnSpPr>
            <p:nvPr/>
          </p:nvCxnSpPr>
          <p:spPr>
            <a:xfrm flipH="1">
              <a:off x="3421705" y="1478590"/>
              <a:ext cx="3423498" cy="1006309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336CD7A6-BFF0-864F-A9C0-5C593F3F14CE}"/>
                </a:ext>
              </a:extLst>
            </p:cNvPr>
            <p:cNvSpPr/>
            <p:nvPr/>
          </p:nvSpPr>
          <p:spPr>
            <a:xfrm>
              <a:off x="3119488" y="2337133"/>
              <a:ext cx="302217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7" name="Oval 114">
            <a:extLst>
              <a:ext uri="{FF2B5EF4-FFF2-40B4-BE49-F238E27FC236}">
                <a16:creationId xmlns:a16="http://schemas.microsoft.com/office/drawing/2014/main" id="{D5350C1B-A977-CC45-ADDA-7ABEE3B22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529" y="2025568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172" name="Text Box 4">
            <a:extLst>
              <a:ext uri="{FF2B5EF4-FFF2-40B4-BE49-F238E27FC236}">
                <a16:creationId xmlns:a16="http://schemas.microsoft.com/office/drawing/2014/main" id="{1B8BDA83-ED76-9C43-B640-E44C3E517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8516" y="2241520"/>
            <a:ext cx="4555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15CB903-C0C3-C744-B8C9-92A6680CB584}"/>
              </a:ext>
            </a:extLst>
          </p:cNvPr>
          <p:cNvSpPr txBox="1"/>
          <p:nvPr/>
        </p:nvSpPr>
        <p:spPr>
          <a:xfrm>
            <a:off x="4322868" y="121203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AD4F740-0EF9-2044-827E-A54C55587203}"/>
              </a:ext>
            </a:extLst>
          </p:cNvPr>
          <p:cNvSpPr txBox="1"/>
          <p:nvPr/>
        </p:nvSpPr>
        <p:spPr>
          <a:xfrm>
            <a:off x="5598013" y="1206430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E0A5B28-C8D3-E14E-B1D4-EDE4C4101E6C}"/>
              </a:ext>
            </a:extLst>
          </p:cNvPr>
          <p:cNvSpPr txBox="1"/>
          <p:nvPr/>
        </p:nvSpPr>
        <p:spPr>
          <a:xfrm>
            <a:off x="6907883" y="1200825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FB733-E937-014A-B7CC-EE11641F15CC}"/>
              </a:ext>
            </a:extLst>
          </p:cNvPr>
          <p:cNvSpPr txBox="1"/>
          <p:nvPr/>
        </p:nvSpPr>
        <p:spPr>
          <a:xfrm>
            <a:off x="8240903" y="120679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8D54A84-29AE-E948-B36B-A3E997D943D5}"/>
              </a:ext>
            </a:extLst>
          </p:cNvPr>
          <p:cNvSpPr txBox="1"/>
          <p:nvPr/>
        </p:nvSpPr>
        <p:spPr>
          <a:xfrm>
            <a:off x="9504473" y="1224340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  <p:grpSp>
        <p:nvGrpSpPr>
          <p:cNvPr id="120" name="Group 16">
            <a:extLst>
              <a:ext uri="{FF2B5EF4-FFF2-40B4-BE49-F238E27FC236}">
                <a16:creationId xmlns:a16="http://schemas.microsoft.com/office/drawing/2014/main" id="{758A3B01-F3F9-A74E-B632-177660FF1736}"/>
              </a:ext>
            </a:extLst>
          </p:cNvPr>
          <p:cNvGrpSpPr>
            <a:grpSpLocks/>
          </p:cNvGrpSpPr>
          <p:nvPr/>
        </p:nvGrpSpPr>
        <p:grpSpPr bwMode="auto">
          <a:xfrm>
            <a:off x="644342" y="4117376"/>
            <a:ext cx="3571875" cy="2236788"/>
            <a:chOff x="3162" y="1071"/>
            <a:chExt cx="2250" cy="1409"/>
          </a:xfrm>
        </p:grpSpPr>
        <p:sp>
          <p:nvSpPr>
            <p:cNvPr id="121" name="Freeform 17">
              <a:extLst>
                <a:ext uri="{FF2B5EF4-FFF2-40B4-BE49-F238E27FC236}">
                  <a16:creationId xmlns:a16="http://schemas.microsoft.com/office/drawing/2014/main" id="{3D738A20-E61D-3347-97FA-CFBB4A202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Freeform 18">
              <a:extLst>
                <a:ext uri="{FF2B5EF4-FFF2-40B4-BE49-F238E27FC236}">
                  <a16:creationId xmlns:a16="http://schemas.microsoft.com/office/drawing/2014/main" id="{9A67F7D9-6F26-A244-97DD-F400FD21C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Oval 19">
              <a:extLst>
                <a:ext uri="{FF2B5EF4-FFF2-40B4-BE49-F238E27FC236}">
                  <a16:creationId xmlns:a16="http://schemas.microsoft.com/office/drawing/2014/main" id="{8061EE07-A1C2-284D-B696-ED41FFB28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Line 20">
              <a:extLst>
                <a:ext uri="{FF2B5EF4-FFF2-40B4-BE49-F238E27FC236}">
                  <a16:creationId xmlns:a16="http://schemas.microsoft.com/office/drawing/2014/main" id="{CA83B116-D557-D348-AC0B-78E2F5C04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5" name="Line 21">
              <a:extLst>
                <a:ext uri="{FF2B5EF4-FFF2-40B4-BE49-F238E27FC236}">
                  <a16:creationId xmlns:a16="http://schemas.microsoft.com/office/drawing/2014/main" id="{1DA79AD7-1C00-F347-B948-32DC2DF1EC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6" name="Rectangle 22">
              <a:extLst>
                <a:ext uri="{FF2B5EF4-FFF2-40B4-BE49-F238E27FC236}">
                  <a16:creationId xmlns:a16="http://schemas.microsoft.com/office/drawing/2014/main" id="{984E29E6-D5D1-6442-A8AB-508570DE4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7" name="Oval 23">
              <a:extLst>
                <a:ext uri="{FF2B5EF4-FFF2-40B4-BE49-F238E27FC236}">
                  <a16:creationId xmlns:a16="http://schemas.microsoft.com/office/drawing/2014/main" id="{AD024E49-35E0-C446-9678-D92AC1E7A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8" name="Oval 24">
              <a:extLst>
                <a:ext uri="{FF2B5EF4-FFF2-40B4-BE49-F238E27FC236}">
                  <a16:creationId xmlns:a16="http://schemas.microsoft.com/office/drawing/2014/main" id="{706D2E3C-10FA-3947-9AD1-A08759A86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9" name="Line 25">
              <a:extLst>
                <a:ext uri="{FF2B5EF4-FFF2-40B4-BE49-F238E27FC236}">
                  <a16:creationId xmlns:a16="http://schemas.microsoft.com/office/drawing/2014/main" id="{C94CE491-9734-FE44-A0CB-7E0F832D0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0" name="Line 26">
              <a:extLst>
                <a:ext uri="{FF2B5EF4-FFF2-40B4-BE49-F238E27FC236}">
                  <a16:creationId xmlns:a16="http://schemas.microsoft.com/office/drawing/2014/main" id="{EB0C7DDA-EBC9-794C-B89D-D4B4BE886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1" name="Rectangle 27">
              <a:extLst>
                <a:ext uri="{FF2B5EF4-FFF2-40B4-BE49-F238E27FC236}">
                  <a16:creationId xmlns:a16="http://schemas.microsoft.com/office/drawing/2014/main" id="{D8E5A5C9-FA6E-3D4C-AE3D-AED068D60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2" name="Oval 28">
              <a:extLst>
                <a:ext uri="{FF2B5EF4-FFF2-40B4-BE49-F238E27FC236}">
                  <a16:creationId xmlns:a16="http://schemas.microsoft.com/office/drawing/2014/main" id="{0CB55AD6-4358-5341-98E7-B20E616CA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3" name="Oval 29">
              <a:extLst>
                <a:ext uri="{FF2B5EF4-FFF2-40B4-BE49-F238E27FC236}">
                  <a16:creationId xmlns:a16="http://schemas.microsoft.com/office/drawing/2014/main" id="{50051819-8732-6E40-952F-4C0540C10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4" name="Line 30">
              <a:extLst>
                <a:ext uri="{FF2B5EF4-FFF2-40B4-BE49-F238E27FC236}">
                  <a16:creationId xmlns:a16="http://schemas.microsoft.com/office/drawing/2014/main" id="{DB5E3452-2593-284B-95E8-DB63177BA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5" name="Line 31">
              <a:extLst>
                <a:ext uri="{FF2B5EF4-FFF2-40B4-BE49-F238E27FC236}">
                  <a16:creationId xmlns:a16="http://schemas.microsoft.com/office/drawing/2014/main" id="{4C9DFB1A-A46F-7C42-AEC0-5BA9C6842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6" name="Rectangle 32">
              <a:extLst>
                <a:ext uri="{FF2B5EF4-FFF2-40B4-BE49-F238E27FC236}">
                  <a16:creationId xmlns:a16="http://schemas.microsoft.com/office/drawing/2014/main" id="{A1C00E39-48AA-274A-B956-CD2E2C45B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7" name="Oval 33">
              <a:extLst>
                <a:ext uri="{FF2B5EF4-FFF2-40B4-BE49-F238E27FC236}">
                  <a16:creationId xmlns:a16="http://schemas.microsoft.com/office/drawing/2014/main" id="{BBFA32B2-49E2-574B-9099-DED6B3832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8" name="Oval 34">
              <a:extLst>
                <a:ext uri="{FF2B5EF4-FFF2-40B4-BE49-F238E27FC236}">
                  <a16:creationId xmlns:a16="http://schemas.microsoft.com/office/drawing/2014/main" id="{0D58D8D4-B9BC-2541-A17F-D88330A4F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9" name="Line 35">
              <a:extLst>
                <a:ext uri="{FF2B5EF4-FFF2-40B4-BE49-F238E27FC236}">
                  <a16:creationId xmlns:a16="http://schemas.microsoft.com/office/drawing/2014/main" id="{7504C589-E1E9-2E44-980C-93C5BE9EB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0" name="Line 36">
              <a:extLst>
                <a:ext uri="{FF2B5EF4-FFF2-40B4-BE49-F238E27FC236}">
                  <a16:creationId xmlns:a16="http://schemas.microsoft.com/office/drawing/2014/main" id="{7F02875A-5A8E-E14F-A9D7-C2BAE19113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1" name="Rectangle 37">
              <a:extLst>
                <a:ext uri="{FF2B5EF4-FFF2-40B4-BE49-F238E27FC236}">
                  <a16:creationId xmlns:a16="http://schemas.microsoft.com/office/drawing/2014/main" id="{D9139ADE-ED5B-5C40-9669-A638D5EFC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2" name="Oval 38">
              <a:extLst>
                <a:ext uri="{FF2B5EF4-FFF2-40B4-BE49-F238E27FC236}">
                  <a16:creationId xmlns:a16="http://schemas.microsoft.com/office/drawing/2014/main" id="{51116AC5-23B1-3F4B-972A-683B27105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3" name="Oval 39">
              <a:extLst>
                <a:ext uri="{FF2B5EF4-FFF2-40B4-BE49-F238E27FC236}">
                  <a16:creationId xmlns:a16="http://schemas.microsoft.com/office/drawing/2014/main" id="{7CF92621-E46C-E745-8108-ADF0C6354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4" name="Line 40">
              <a:extLst>
                <a:ext uri="{FF2B5EF4-FFF2-40B4-BE49-F238E27FC236}">
                  <a16:creationId xmlns:a16="http://schemas.microsoft.com/office/drawing/2014/main" id="{C97ABDF7-502E-1E45-A7E6-F2C97AF99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5" name="Line 41">
              <a:extLst>
                <a:ext uri="{FF2B5EF4-FFF2-40B4-BE49-F238E27FC236}">
                  <a16:creationId xmlns:a16="http://schemas.microsoft.com/office/drawing/2014/main" id="{6F5F6C02-240D-B545-9D40-386AB9F19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6" name="Rectangle 42">
              <a:extLst>
                <a:ext uri="{FF2B5EF4-FFF2-40B4-BE49-F238E27FC236}">
                  <a16:creationId xmlns:a16="http://schemas.microsoft.com/office/drawing/2014/main" id="{F971ECC0-824C-FC4B-8D09-7FF856CD8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7" name="Oval 43">
              <a:extLst>
                <a:ext uri="{FF2B5EF4-FFF2-40B4-BE49-F238E27FC236}">
                  <a16:creationId xmlns:a16="http://schemas.microsoft.com/office/drawing/2014/main" id="{000B82D5-5D57-8D41-894D-7FA704257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8" name="Oval 44">
              <a:extLst>
                <a:ext uri="{FF2B5EF4-FFF2-40B4-BE49-F238E27FC236}">
                  <a16:creationId xmlns:a16="http://schemas.microsoft.com/office/drawing/2014/main" id="{4B3102BD-88D0-D041-8342-28B44A421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9" name="Line 45">
              <a:extLst>
                <a:ext uri="{FF2B5EF4-FFF2-40B4-BE49-F238E27FC236}">
                  <a16:creationId xmlns:a16="http://schemas.microsoft.com/office/drawing/2014/main" id="{55D2E64D-9448-364E-BBCE-B8F1E46C9B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0" name="Line 46">
              <a:extLst>
                <a:ext uri="{FF2B5EF4-FFF2-40B4-BE49-F238E27FC236}">
                  <a16:creationId xmlns:a16="http://schemas.microsoft.com/office/drawing/2014/main" id="{A1D926A4-0713-0448-B8BC-4526CF5A6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1" name="Rectangle 47">
              <a:extLst>
                <a:ext uri="{FF2B5EF4-FFF2-40B4-BE49-F238E27FC236}">
                  <a16:creationId xmlns:a16="http://schemas.microsoft.com/office/drawing/2014/main" id="{D44F6537-9CFC-A34F-A528-3BA9FB8DE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2" name="Oval 48">
              <a:extLst>
                <a:ext uri="{FF2B5EF4-FFF2-40B4-BE49-F238E27FC236}">
                  <a16:creationId xmlns:a16="http://schemas.microsoft.com/office/drawing/2014/main" id="{CE6823F9-AC23-9143-B45C-3AE00728E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3" name="Freeform 49">
              <a:extLst>
                <a:ext uri="{FF2B5EF4-FFF2-40B4-BE49-F238E27FC236}">
                  <a16:creationId xmlns:a16="http://schemas.microsoft.com/office/drawing/2014/main" id="{52D2B20D-E3DC-0F48-BD10-DF782164C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4" name="Freeform 50">
              <a:extLst>
                <a:ext uri="{FF2B5EF4-FFF2-40B4-BE49-F238E27FC236}">
                  <a16:creationId xmlns:a16="http://schemas.microsoft.com/office/drawing/2014/main" id="{2E4F74A6-7593-0541-B4E9-5C88A82D4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5" name="Freeform 51">
              <a:extLst>
                <a:ext uri="{FF2B5EF4-FFF2-40B4-BE49-F238E27FC236}">
                  <a16:creationId xmlns:a16="http://schemas.microsoft.com/office/drawing/2014/main" id="{282B2A5D-90FF-A84D-A61D-5962C06F7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6" name="Freeform 52">
              <a:extLst>
                <a:ext uri="{FF2B5EF4-FFF2-40B4-BE49-F238E27FC236}">
                  <a16:creationId xmlns:a16="http://schemas.microsoft.com/office/drawing/2014/main" id="{15532AD3-A5D4-154A-9DA4-62586FD32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7" name="Freeform 53">
              <a:extLst>
                <a:ext uri="{FF2B5EF4-FFF2-40B4-BE49-F238E27FC236}">
                  <a16:creationId xmlns:a16="http://schemas.microsoft.com/office/drawing/2014/main" id="{EDDE0C3D-6D8D-A14C-B3D6-F3D0693E3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8" name="Freeform 54">
              <a:extLst>
                <a:ext uri="{FF2B5EF4-FFF2-40B4-BE49-F238E27FC236}">
                  <a16:creationId xmlns:a16="http://schemas.microsoft.com/office/drawing/2014/main" id="{1F593C73-0AE5-7540-A0A1-AB4B203D8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9" name="Freeform 55">
              <a:extLst>
                <a:ext uri="{FF2B5EF4-FFF2-40B4-BE49-F238E27FC236}">
                  <a16:creationId xmlns:a16="http://schemas.microsoft.com/office/drawing/2014/main" id="{F8D3E17A-95CC-6745-B825-B9790B274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0" name="Freeform 56">
              <a:extLst>
                <a:ext uri="{FF2B5EF4-FFF2-40B4-BE49-F238E27FC236}">
                  <a16:creationId xmlns:a16="http://schemas.microsoft.com/office/drawing/2014/main" id="{64FB055C-D8AE-9E4A-9FE1-2F23D2976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1" name="Freeform 57">
              <a:extLst>
                <a:ext uri="{FF2B5EF4-FFF2-40B4-BE49-F238E27FC236}">
                  <a16:creationId xmlns:a16="http://schemas.microsoft.com/office/drawing/2014/main" id="{F0C743D6-8B32-AB43-89EE-68493533A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62" name="Group 58">
              <a:extLst>
                <a:ext uri="{FF2B5EF4-FFF2-40B4-BE49-F238E27FC236}">
                  <a16:creationId xmlns:a16="http://schemas.microsoft.com/office/drawing/2014/main" id="{1494C31E-1843-3C4C-B448-0EE4B2D48D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98" name="Rectangle 59">
                <a:extLst>
                  <a:ext uri="{FF2B5EF4-FFF2-40B4-BE49-F238E27FC236}">
                    <a16:creationId xmlns:a16="http://schemas.microsoft.com/office/drawing/2014/main" id="{0C8D8FC3-8C0A-E94F-83DB-FC9755166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9" name="Text Box 60">
                <a:extLst>
                  <a:ext uri="{FF2B5EF4-FFF2-40B4-BE49-F238E27FC236}">
                    <a16:creationId xmlns:a16="http://schemas.microsoft.com/office/drawing/2014/main" id="{C48049A0-1569-9141-9231-3DE54FE038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3" name="Group 61">
              <a:extLst>
                <a:ext uri="{FF2B5EF4-FFF2-40B4-BE49-F238E27FC236}">
                  <a16:creationId xmlns:a16="http://schemas.microsoft.com/office/drawing/2014/main" id="{B00F025D-2C95-A044-AFF5-397F6CA81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96" name="Rectangle 62">
                <a:extLst>
                  <a:ext uri="{FF2B5EF4-FFF2-40B4-BE49-F238E27FC236}">
                    <a16:creationId xmlns:a16="http://schemas.microsoft.com/office/drawing/2014/main" id="{DBBD13A0-0A7C-8049-879E-1B9294764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7" name="Text Box 63">
                <a:extLst>
                  <a:ext uri="{FF2B5EF4-FFF2-40B4-BE49-F238E27FC236}">
                    <a16:creationId xmlns:a16="http://schemas.microsoft.com/office/drawing/2014/main" id="{7AB2974E-D97D-A248-BCD8-AF4D1F0FDC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4" name="Group 64">
              <a:extLst>
                <a:ext uri="{FF2B5EF4-FFF2-40B4-BE49-F238E27FC236}">
                  <a16:creationId xmlns:a16="http://schemas.microsoft.com/office/drawing/2014/main" id="{33C09162-022E-2E4B-B1DD-AA461D35FD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94" name="Rectangle 65">
                <a:extLst>
                  <a:ext uri="{FF2B5EF4-FFF2-40B4-BE49-F238E27FC236}">
                    <a16:creationId xmlns:a16="http://schemas.microsoft.com/office/drawing/2014/main" id="{CCEE4832-7AF3-4A40-BCBA-0E78A1D44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5" name="Text Box 66">
                <a:extLst>
                  <a:ext uri="{FF2B5EF4-FFF2-40B4-BE49-F238E27FC236}">
                    <a16:creationId xmlns:a16="http://schemas.microsoft.com/office/drawing/2014/main" id="{A18AA9CD-8C8C-C64E-8BB2-ABFB82B775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175" name="Group 67">
              <a:extLst>
                <a:ext uri="{FF2B5EF4-FFF2-40B4-BE49-F238E27FC236}">
                  <a16:creationId xmlns:a16="http://schemas.microsoft.com/office/drawing/2014/main" id="{7E4A4CB5-5240-5047-A355-D558A3E12E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7" y="1438"/>
              <a:ext cx="233" cy="252"/>
              <a:chOff x="2940" y="2425"/>
              <a:chExt cx="236" cy="252"/>
            </a:xfrm>
          </p:grpSpPr>
          <p:sp>
            <p:nvSpPr>
              <p:cNvPr id="192" name="Rectangle 68">
                <a:extLst>
                  <a:ext uri="{FF2B5EF4-FFF2-40B4-BE49-F238E27FC236}">
                    <a16:creationId xmlns:a16="http://schemas.microsoft.com/office/drawing/2014/main" id="{A96BB7D8-5E3B-F54A-ACAA-E0677DC07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3" name="Text Box 69">
                <a:extLst>
                  <a:ext uri="{FF2B5EF4-FFF2-40B4-BE49-F238E27FC236}">
                    <a16:creationId xmlns:a16="http://schemas.microsoft.com/office/drawing/2014/main" id="{410DA41D-9F14-6F44-84CA-D9A959BDF5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0" y="2425"/>
                <a:ext cx="23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6" name="Group 70">
              <a:extLst>
                <a:ext uri="{FF2B5EF4-FFF2-40B4-BE49-F238E27FC236}">
                  <a16:creationId xmlns:a16="http://schemas.microsoft.com/office/drawing/2014/main" id="{E0B1048B-D084-C846-A55C-AC744DBE9F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90" name="Rectangle 71">
                <a:extLst>
                  <a:ext uri="{FF2B5EF4-FFF2-40B4-BE49-F238E27FC236}">
                    <a16:creationId xmlns:a16="http://schemas.microsoft.com/office/drawing/2014/main" id="{7CD3D1BE-34F4-094F-BA32-8D49284AB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1" name="Text Box 72">
                <a:extLst>
                  <a:ext uri="{FF2B5EF4-FFF2-40B4-BE49-F238E27FC236}">
                    <a16:creationId xmlns:a16="http://schemas.microsoft.com/office/drawing/2014/main" id="{3D5C06AA-C47B-6A4D-8A27-AA4C7D76D2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7" name="Group 73">
              <a:extLst>
                <a:ext uri="{FF2B5EF4-FFF2-40B4-BE49-F238E27FC236}">
                  <a16:creationId xmlns:a16="http://schemas.microsoft.com/office/drawing/2014/main" id="{39C6C191-6A4D-D145-9B17-2F0B670B8A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88" name="Rectangle 74">
                <a:extLst>
                  <a:ext uri="{FF2B5EF4-FFF2-40B4-BE49-F238E27FC236}">
                    <a16:creationId xmlns:a16="http://schemas.microsoft.com/office/drawing/2014/main" id="{878788BF-9BAB-6B4B-BCC1-7F88FC57D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9" name="Text Box 75">
                <a:extLst>
                  <a:ext uri="{FF2B5EF4-FFF2-40B4-BE49-F238E27FC236}">
                    <a16:creationId xmlns:a16="http://schemas.microsoft.com/office/drawing/2014/main" id="{29553818-901F-A74B-A973-8B1ACA61A2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  <p:sp>
          <p:nvSpPr>
            <p:cNvPr id="178" name="Text Box 76">
              <a:extLst>
                <a:ext uri="{FF2B5EF4-FFF2-40B4-BE49-F238E27FC236}">
                  <a16:creationId xmlns:a16="http://schemas.microsoft.com/office/drawing/2014/main" id="{346FE683-DA02-964E-912E-9008265FA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9" name="Text Box 77">
              <a:extLst>
                <a:ext uri="{FF2B5EF4-FFF2-40B4-BE49-F238E27FC236}">
                  <a16:creationId xmlns:a16="http://schemas.microsoft.com/office/drawing/2014/main" id="{83CAABB4-6EF8-DD4F-86E0-A7C8DC5F3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0" name="Text Box 78">
              <a:extLst>
                <a:ext uri="{FF2B5EF4-FFF2-40B4-BE49-F238E27FC236}">
                  <a16:creationId xmlns:a16="http://schemas.microsoft.com/office/drawing/2014/main" id="{60B8E963-90D2-C24E-B1C3-92826407D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1" name="Text Box 79">
              <a:extLst>
                <a:ext uri="{FF2B5EF4-FFF2-40B4-BE49-F238E27FC236}">
                  <a16:creationId xmlns:a16="http://schemas.microsoft.com/office/drawing/2014/main" id="{DCA75031-4CAF-FB4B-B5B5-33DB92D51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2" name="Text Box 80">
              <a:extLst>
                <a:ext uri="{FF2B5EF4-FFF2-40B4-BE49-F238E27FC236}">
                  <a16:creationId xmlns:a16="http://schemas.microsoft.com/office/drawing/2014/main" id="{C519B319-7316-9041-86CC-85BF12288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3" name="Text Box 81">
              <a:extLst>
                <a:ext uri="{FF2B5EF4-FFF2-40B4-BE49-F238E27FC236}">
                  <a16:creationId xmlns:a16="http://schemas.microsoft.com/office/drawing/2014/main" id="{5B6C4D06-FD20-5C4C-9AE3-6086B1019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4" name="Text Box 82">
              <a:extLst>
                <a:ext uri="{FF2B5EF4-FFF2-40B4-BE49-F238E27FC236}">
                  <a16:creationId xmlns:a16="http://schemas.microsoft.com/office/drawing/2014/main" id="{D7076B21-53BA-B14B-954F-D3582ED80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5" name="Text Box 83">
              <a:extLst>
                <a:ext uri="{FF2B5EF4-FFF2-40B4-BE49-F238E27FC236}">
                  <a16:creationId xmlns:a16="http://schemas.microsoft.com/office/drawing/2014/main" id="{35EAA28F-B2FC-B840-B933-852F6B10C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6" name="Text Box 84">
              <a:extLst>
                <a:ext uri="{FF2B5EF4-FFF2-40B4-BE49-F238E27FC236}">
                  <a16:creationId xmlns:a16="http://schemas.microsoft.com/office/drawing/2014/main" id="{1DF8C370-9E82-204B-BC41-540B267E1D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7" name="Text Box 85">
              <a:extLst>
                <a:ext uri="{FF2B5EF4-FFF2-40B4-BE49-F238E27FC236}">
                  <a16:creationId xmlns:a16="http://schemas.microsoft.com/office/drawing/2014/main" id="{70F01FE7-388D-494B-9568-B741BD3A1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D0EB6011-5A98-FD41-B923-923C37A2C8EB}"/>
              </a:ext>
            </a:extLst>
          </p:cNvPr>
          <p:cNvCxnSpPr>
            <a:cxnSpLocks/>
          </p:cNvCxnSpPr>
          <p:nvPr/>
        </p:nvCxnSpPr>
        <p:spPr>
          <a:xfrm>
            <a:off x="1118203" y="5514294"/>
            <a:ext cx="439472" cy="4287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18BEAF7-D18D-712D-CCAE-054538525DCF}"/>
              </a:ext>
            </a:extLst>
          </p:cNvPr>
          <p:cNvSpPr txBox="1"/>
          <p:nvPr/>
        </p:nvSpPr>
        <p:spPr>
          <a:xfrm>
            <a:off x="10131000" y="49786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61214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animBg="1"/>
      <p:bldP spid="17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roup 200">
            <a:extLst>
              <a:ext uri="{FF2B5EF4-FFF2-40B4-BE49-F238E27FC236}">
                <a16:creationId xmlns:a16="http://schemas.microsoft.com/office/drawing/2014/main" id="{4FE3D221-D37B-6E43-BD5C-9D85D700EE88}"/>
              </a:ext>
            </a:extLst>
          </p:cNvPr>
          <p:cNvGrpSpPr/>
          <p:nvPr/>
        </p:nvGrpSpPr>
        <p:grpSpPr>
          <a:xfrm>
            <a:off x="4454071" y="3833590"/>
            <a:ext cx="1669144" cy="2786743"/>
            <a:chOff x="391885" y="3599543"/>
            <a:chExt cx="1669144" cy="2786743"/>
          </a:xfrm>
        </p:grpSpPr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523ACA7E-7391-D44A-806F-75B7293D7DA7}"/>
                </a:ext>
              </a:extLst>
            </p:cNvPr>
            <p:cNvSpPr/>
            <p:nvPr/>
          </p:nvSpPr>
          <p:spPr>
            <a:xfrm>
              <a:off x="391885" y="3599543"/>
              <a:ext cx="1480458" cy="2786743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53749D51-CECB-9D44-B018-F266EF41FC5F}"/>
                </a:ext>
              </a:extLst>
            </p:cNvPr>
            <p:cNvSpPr/>
            <p:nvPr/>
          </p:nvSpPr>
          <p:spPr>
            <a:xfrm>
              <a:off x="1161143" y="3715658"/>
              <a:ext cx="899886" cy="15112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449FB44A-FC51-6244-B19F-B77DE67800AB}"/>
                </a:ext>
              </a:extLst>
            </p:cNvPr>
            <p:cNvCxnSpPr>
              <a:cxnSpLocks/>
            </p:cNvCxnSpPr>
            <p:nvPr/>
          </p:nvCxnSpPr>
          <p:spPr>
            <a:xfrm>
              <a:off x="1377950" y="3679825"/>
              <a:ext cx="144237" cy="10749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 example</a:t>
            </a:r>
          </a:p>
        </p:txBody>
      </p:sp>
      <p:sp>
        <p:nvSpPr>
          <p:cNvPr id="246" name="Text Box 3">
            <a:extLst>
              <a:ext uri="{FF2B5EF4-FFF2-40B4-BE49-F238E27FC236}">
                <a16:creationId xmlns:a16="http://schemas.microsoft.com/office/drawing/2014/main" id="{B903AE0C-4346-CF44-9481-037FB37A3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181" y="1647825"/>
            <a:ext cx="70643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Step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247" name="Text Box 4">
            <a:extLst>
              <a:ext uri="{FF2B5EF4-FFF2-40B4-BE49-F238E27FC236}">
                <a16:creationId xmlns:a16="http://schemas.microsoft.com/office/drawing/2014/main" id="{940B6AB4-2B9C-424D-9073-90B490CA1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285" y="1657350"/>
            <a:ext cx="4203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'</a:t>
            </a:r>
          </a:p>
        </p:txBody>
      </p:sp>
      <p:sp>
        <p:nvSpPr>
          <p:cNvPr id="248" name="Text Box 5">
            <a:extLst>
              <a:ext uri="{FF2B5EF4-FFF2-40B4-BE49-F238E27FC236}">
                <a16:creationId xmlns:a16="http://schemas.microsoft.com/office/drawing/2014/main" id="{BFC5A1B4-9A1A-8748-B5FA-043233C16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260" y="1626727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D(v),p(v)</a:t>
            </a:r>
          </a:p>
        </p:txBody>
      </p:sp>
      <p:sp>
        <p:nvSpPr>
          <p:cNvPr id="250" name="Text Box 7">
            <a:extLst>
              <a:ext uri="{FF2B5EF4-FFF2-40B4-BE49-F238E27FC236}">
                <a16:creationId xmlns:a16="http://schemas.microsoft.com/office/drawing/2014/main" id="{134AE2AD-F4F6-A646-BCC7-1F2E0A23E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634" y="1626726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D(x),p(x)</a:t>
            </a:r>
          </a:p>
        </p:txBody>
      </p:sp>
      <p:sp>
        <p:nvSpPr>
          <p:cNvPr id="251" name="Text Box 8">
            <a:extLst>
              <a:ext uri="{FF2B5EF4-FFF2-40B4-BE49-F238E27FC236}">
                <a16:creationId xmlns:a16="http://schemas.microsoft.com/office/drawing/2014/main" id="{A27983AD-A090-0449-BF43-DC6600055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559" y="1638300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D(y),p(y)</a:t>
            </a:r>
          </a:p>
        </p:txBody>
      </p:sp>
      <p:sp>
        <p:nvSpPr>
          <p:cNvPr id="252" name="Text Box 9">
            <a:extLst>
              <a:ext uri="{FF2B5EF4-FFF2-40B4-BE49-F238E27FC236}">
                <a16:creationId xmlns:a16="http://schemas.microsoft.com/office/drawing/2014/main" id="{297C2219-5295-1C4F-BC52-FD7236010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3535" y="1638300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D(z),p(z)</a:t>
            </a:r>
          </a:p>
        </p:txBody>
      </p:sp>
      <p:sp>
        <p:nvSpPr>
          <p:cNvPr id="253" name="Line 10">
            <a:extLst>
              <a:ext uri="{FF2B5EF4-FFF2-40B4-BE49-F238E27FC236}">
                <a16:creationId xmlns:a16="http://schemas.microsoft.com/office/drawing/2014/main" id="{D9A0E014-3E4B-AA48-86C7-6D4E4AE59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9418" y="1998662"/>
            <a:ext cx="8505825" cy="95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95" name="Text Box 6">
            <a:extLst>
              <a:ext uri="{FF2B5EF4-FFF2-40B4-BE49-F238E27FC236}">
                <a16:creationId xmlns:a16="http://schemas.microsoft.com/office/drawing/2014/main" id="{A24F37E4-4175-D247-9C29-BC40A27B5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951" y="1633417"/>
            <a:ext cx="12955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</p:txBody>
      </p:sp>
      <p:sp>
        <p:nvSpPr>
          <p:cNvPr id="498" name="Text Box 6">
            <a:extLst>
              <a:ext uri="{FF2B5EF4-FFF2-40B4-BE49-F238E27FC236}">
                <a16:creationId xmlns:a16="http://schemas.microsoft.com/office/drawing/2014/main" id="{64BB3F8B-CE19-1C41-B2C9-B564AF1B5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37414" y="2958717"/>
            <a:ext cx="128428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5,u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4,x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3,y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3,y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3A2ED86-B66C-0F49-818B-087416791E66}"/>
              </a:ext>
            </a:extLst>
          </p:cNvPr>
          <p:cNvGrpSpPr/>
          <p:nvPr/>
        </p:nvGrpSpPr>
        <p:grpSpPr>
          <a:xfrm>
            <a:off x="4263633" y="1951300"/>
            <a:ext cx="5679281" cy="401555"/>
            <a:chOff x="4263633" y="1951300"/>
            <a:chExt cx="5679281" cy="401555"/>
          </a:xfrm>
        </p:grpSpPr>
        <p:sp>
          <p:nvSpPr>
            <p:cNvPr id="249" name="Text Box 6">
              <a:extLst>
                <a:ext uri="{FF2B5EF4-FFF2-40B4-BE49-F238E27FC236}">
                  <a16:creationId xmlns:a16="http://schemas.microsoft.com/office/drawing/2014/main" id="{CD4FA9CE-7149-A440-83C1-21E98C3A6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06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  <p:sp>
          <p:nvSpPr>
            <p:cNvPr id="483" name="Text Box 9">
              <a:extLst>
                <a:ext uri="{FF2B5EF4-FFF2-40B4-BE49-F238E27FC236}">
                  <a16:creationId xmlns:a16="http://schemas.microsoft.com/office/drawing/2014/main" id="{451C47E2-E094-7147-A23C-5212BC8FB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197589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3" name="Text Box 9">
              <a:extLst>
                <a:ext uri="{FF2B5EF4-FFF2-40B4-BE49-F238E27FC236}">
                  <a16:creationId xmlns:a16="http://schemas.microsoft.com/office/drawing/2014/main" id="{77161A6C-F59E-E646-A81F-7F211BDD0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8885" y="1974450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4" name="Text Box 7">
              <a:extLst>
                <a:ext uri="{FF2B5EF4-FFF2-40B4-BE49-F238E27FC236}">
                  <a16:creationId xmlns:a16="http://schemas.microsoft.com/office/drawing/2014/main" id="{052BF5DE-999E-0047-B15A-B0A0D539A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60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1,u</a:t>
              </a:r>
            </a:p>
          </p:txBody>
        </p:sp>
        <p:sp>
          <p:nvSpPr>
            <p:cNvPr id="500" name="Text Box 5">
              <a:extLst>
                <a:ext uri="{FF2B5EF4-FFF2-40B4-BE49-F238E27FC236}">
                  <a16:creationId xmlns:a16="http://schemas.microsoft.com/office/drawing/2014/main" id="{39318546-EB10-7141-A532-7477C3F92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1952745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508" name="Text Box 4">
            <a:extLst>
              <a:ext uri="{FF2B5EF4-FFF2-40B4-BE49-F238E27FC236}">
                <a16:creationId xmlns:a16="http://schemas.microsoft.com/office/drawing/2014/main" id="{46A6DAE9-5634-E343-888C-DBD504BE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181" y="1941646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55C6A08-435F-074A-8CB5-94B5718AAF55}"/>
              </a:ext>
            </a:extLst>
          </p:cNvPr>
          <p:cNvCxnSpPr/>
          <p:nvPr/>
        </p:nvCxnSpPr>
        <p:spPr>
          <a:xfrm>
            <a:off x="1706097" y="230336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A3B06771-707C-C549-B117-3063EC3738D7}"/>
              </a:ext>
            </a:extLst>
          </p:cNvPr>
          <p:cNvCxnSpPr/>
          <p:nvPr/>
        </p:nvCxnSpPr>
        <p:spPr>
          <a:xfrm>
            <a:off x="1714983" y="2606233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1D62FDB7-4F58-C84F-A936-529AACBF81D5}"/>
              </a:ext>
            </a:extLst>
          </p:cNvPr>
          <p:cNvCxnSpPr/>
          <p:nvPr/>
        </p:nvCxnSpPr>
        <p:spPr>
          <a:xfrm>
            <a:off x="1719251" y="291372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F671747E-F7E7-174E-B66B-4158AC0C73AC}"/>
              </a:ext>
            </a:extLst>
          </p:cNvPr>
          <p:cNvCxnSpPr/>
          <p:nvPr/>
        </p:nvCxnSpPr>
        <p:spPr>
          <a:xfrm>
            <a:off x="1718901" y="3225829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A48E9275-8476-9244-A5FE-18548D30A1B6}"/>
              </a:ext>
            </a:extLst>
          </p:cNvPr>
          <p:cNvCxnSpPr/>
          <p:nvPr/>
        </p:nvCxnSpPr>
        <p:spPr>
          <a:xfrm>
            <a:off x="1727787" y="3565644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 Box 3">
            <a:extLst>
              <a:ext uri="{FF2B5EF4-FFF2-40B4-BE49-F238E27FC236}">
                <a16:creationId xmlns:a16="http://schemas.microsoft.com/office/drawing/2014/main" id="{7F7C65A8-3A93-574D-9312-3FDE12758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7465" y="3427169"/>
            <a:ext cx="122180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8  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Loop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9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11    </a:t>
            </a:r>
          </a:p>
        </p:txBody>
      </p:sp>
      <p:sp>
        <p:nvSpPr>
          <p:cNvPr id="164" name="Text Box 3">
            <a:extLst>
              <a:ext uri="{FF2B5EF4-FFF2-40B4-BE49-F238E27FC236}">
                <a16:creationId xmlns:a16="http://schemas.microsoft.com/office/drawing/2014/main" id="{9AD40842-B350-BF42-BC3C-5285750E1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6265" y="3750132"/>
            <a:ext cx="586442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find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not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such that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D(a)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is a minimum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add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</a:p>
        </p:txBody>
      </p:sp>
      <p:sp>
        <p:nvSpPr>
          <p:cNvPr id="167" name="Oval 114">
            <a:extLst>
              <a:ext uri="{FF2B5EF4-FFF2-40B4-BE49-F238E27FC236}">
                <a16:creationId xmlns:a16="http://schemas.microsoft.com/office/drawing/2014/main" id="{D5350C1B-A977-CC45-ADDA-7ABEE3B22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529" y="2025568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172" name="Text Box 4">
            <a:extLst>
              <a:ext uri="{FF2B5EF4-FFF2-40B4-BE49-F238E27FC236}">
                <a16:creationId xmlns:a16="http://schemas.microsoft.com/office/drawing/2014/main" id="{1B8BDA83-ED76-9C43-B640-E44C3E517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8516" y="2241520"/>
            <a:ext cx="4555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15CB903-C0C3-C744-B8C9-92A6680CB584}"/>
              </a:ext>
            </a:extLst>
          </p:cNvPr>
          <p:cNvSpPr txBox="1"/>
          <p:nvPr/>
        </p:nvSpPr>
        <p:spPr>
          <a:xfrm>
            <a:off x="4322868" y="121203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AD4F740-0EF9-2044-827E-A54C55587203}"/>
              </a:ext>
            </a:extLst>
          </p:cNvPr>
          <p:cNvSpPr txBox="1"/>
          <p:nvPr/>
        </p:nvSpPr>
        <p:spPr>
          <a:xfrm>
            <a:off x="5598013" y="1206430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E0A5B28-C8D3-E14E-B1D4-EDE4C4101E6C}"/>
              </a:ext>
            </a:extLst>
          </p:cNvPr>
          <p:cNvSpPr txBox="1"/>
          <p:nvPr/>
        </p:nvSpPr>
        <p:spPr>
          <a:xfrm>
            <a:off x="6907883" y="1200825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FB733-E937-014A-B7CC-EE11641F15CC}"/>
              </a:ext>
            </a:extLst>
          </p:cNvPr>
          <p:cNvSpPr txBox="1"/>
          <p:nvPr/>
        </p:nvSpPr>
        <p:spPr>
          <a:xfrm>
            <a:off x="8240903" y="120679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8D54A84-29AE-E948-B36B-A3E997D943D5}"/>
              </a:ext>
            </a:extLst>
          </p:cNvPr>
          <p:cNvSpPr txBox="1"/>
          <p:nvPr/>
        </p:nvSpPr>
        <p:spPr>
          <a:xfrm>
            <a:off x="9504473" y="1224340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  <p:grpSp>
        <p:nvGrpSpPr>
          <p:cNvPr id="120" name="Group 16">
            <a:extLst>
              <a:ext uri="{FF2B5EF4-FFF2-40B4-BE49-F238E27FC236}">
                <a16:creationId xmlns:a16="http://schemas.microsoft.com/office/drawing/2014/main" id="{758A3B01-F3F9-A74E-B632-177660FF1736}"/>
              </a:ext>
            </a:extLst>
          </p:cNvPr>
          <p:cNvGrpSpPr>
            <a:grpSpLocks/>
          </p:cNvGrpSpPr>
          <p:nvPr/>
        </p:nvGrpSpPr>
        <p:grpSpPr bwMode="auto">
          <a:xfrm>
            <a:off x="644342" y="4117376"/>
            <a:ext cx="3571875" cy="2236788"/>
            <a:chOff x="3162" y="1071"/>
            <a:chExt cx="2250" cy="1409"/>
          </a:xfrm>
        </p:grpSpPr>
        <p:sp>
          <p:nvSpPr>
            <p:cNvPr id="121" name="Freeform 17">
              <a:extLst>
                <a:ext uri="{FF2B5EF4-FFF2-40B4-BE49-F238E27FC236}">
                  <a16:creationId xmlns:a16="http://schemas.microsoft.com/office/drawing/2014/main" id="{3D738A20-E61D-3347-97FA-CFBB4A202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Freeform 18">
              <a:extLst>
                <a:ext uri="{FF2B5EF4-FFF2-40B4-BE49-F238E27FC236}">
                  <a16:creationId xmlns:a16="http://schemas.microsoft.com/office/drawing/2014/main" id="{9A67F7D9-6F26-A244-97DD-F400FD21C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Oval 19">
              <a:extLst>
                <a:ext uri="{FF2B5EF4-FFF2-40B4-BE49-F238E27FC236}">
                  <a16:creationId xmlns:a16="http://schemas.microsoft.com/office/drawing/2014/main" id="{8061EE07-A1C2-284D-B696-ED41FFB28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Line 20">
              <a:extLst>
                <a:ext uri="{FF2B5EF4-FFF2-40B4-BE49-F238E27FC236}">
                  <a16:creationId xmlns:a16="http://schemas.microsoft.com/office/drawing/2014/main" id="{CA83B116-D557-D348-AC0B-78E2F5C04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5" name="Line 21">
              <a:extLst>
                <a:ext uri="{FF2B5EF4-FFF2-40B4-BE49-F238E27FC236}">
                  <a16:creationId xmlns:a16="http://schemas.microsoft.com/office/drawing/2014/main" id="{1DA79AD7-1C00-F347-B948-32DC2DF1EC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6" name="Rectangle 22">
              <a:extLst>
                <a:ext uri="{FF2B5EF4-FFF2-40B4-BE49-F238E27FC236}">
                  <a16:creationId xmlns:a16="http://schemas.microsoft.com/office/drawing/2014/main" id="{984E29E6-D5D1-6442-A8AB-508570DE4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7" name="Oval 23">
              <a:extLst>
                <a:ext uri="{FF2B5EF4-FFF2-40B4-BE49-F238E27FC236}">
                  <a16:creationId xmlns:a16="http://schemas.microsoft.com/office/drawing/2014/main" id="{AD024E49-35E0-C446-9678-D92AC1E7A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8" name="Oval 24">
              <a:extLst>
                <a:ext uri="{FF2B5EF4-FFF2-40B4-BE49-F238E27FC236}">
                  <a16:creationId xmlns:a16="http://schemas.microsoft.com/office/drawing/2014/main" id="{706D2E3C-10FA-3947-9AD1-A08759A86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9" name="Line 25">
              <a:extLst>
                <a:ext uri="{FF2B5EF4-FFF2-40B4-BE49-F238E27FC236}">
                  <a16:creationId xmlns:a16="http://schemas.microsoft.com/office/drawing/2014/main" id="{C94CE491-9734-FE44-A0CB-7E0F832D0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0" name="Line 26">
              <a:extLst>
                <a:ext uri="{FF2B5EF4-FFF2-40B4-BE49-F238E27FC236}">
                  <a16:creationId xmlns:a16="http://schemas.microsoft.com/office/drawing/2014/main" id="{EB0C7DDA-EBC9-794C-B89D-D4B4BE886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1" name="Rectangle 27">
              <a:extLst>
                <a:ext uri="{FF2B5EF4-FFF2-40B4-BE49-F238E27FC236}">
                  <a16:creationId xmlns:a16="http://schemas.microsoft.com/office/drawing/2014/main" id="{D8E5A5C9-FA6E-3D4C-AE3D-AED068D60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2" name="Oval 28">
              <a:extLst>
                <a:ext uri="{FF2B5EF4-FFF2-40B4-BE49-F238E27FC236}">
                  <a16:creationId xmlns:a16="http://schemas.microsoft.com/office/drawing/2014/main" id="{0CB55AD6-4358-5341-98E7-B20E616CA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3" name="Oval 29">
              <a:extLst>
                <a:ext uri="{FF2B5EF4-FFF2-40B4-BE49-F238E27FC236}">
                  <a16:creationId xmlns:a16="http://schemas.microsoft.com/office/drawing/2014/main" id="{50051819-8732-6E40-952F-4C0540C10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4" name="Line 30">
              <a:extLst>
                <a:ext uri="{FF2B5EF4-FFF2-40B4-BE49-F238E27FC236}">
                  <a16:creationId xmlns:a16="http://schemas.microsoft.com/office/drawing/2014/main" id="{DB5E3452-2593-284B-95E8-DB63177BA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5" name="Line 31">
              <a:extLst>
                <a:ext uri="{FF2B5EF4-FFF2-40B4-BE49-F238E27FC236}">
                  <a16:creationId xmlns:a16="http://schemas.microsoft.com/office/drawing/2014/main" id="{4C9DFB1A-A46F-7C42-AEC0-5BA9C6842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6" name="Rectangle 32">
              <a:extLst>
                <a:ext uri="{FF2B5EF4-FFF2-40B4-BE49-F238E27FC236}">
                  <a16:creationId xmlns:a16="http://schemas.microsoft.com/office/drawing/2014/main" id="{A1C00E39-48AA-274A-B956-CD2E2C45B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7" name="Oval 33">
              <a:extLst>
                <a:ext uri="{FF2B5EF4-FFF2-40B4-BE49-F238E27FC236}">
                  <a16:creationId xmlns:a16="http://schemas.microsoft.com/office/drawing/2014/main" id="{BBFA32B2-49E2-574B-9099-DED6B3832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8" name="Oval 34">
              <a:extLst>
                <a:ext uri="{FF2B5EF4-FFF2-40B4-BE49-F238E27FC236}">
                  <a16:creationId xmlns:a16="http://schemas.microsoft.com/office/drawing/2014/main" id="{0D58D8D4-B9BC-2541-A17F-D88330A4F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9" name="Line 35">
              <a:extLst>
                <a:ext uri="{FF2B5EF4-FFF2-40B4-BE49-F238E27FC236}">
                  <a16:creationId xmlns:a16="http://schemas.microsoft.com/office/drawing/2014/main" id="{7504C589-E1E9-2E44-980C-93C5BE9EB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0" name="Line 36">
              <a:extLst>
                <a:ext uri="{FF2B5EF4-FFF2-40B4-BE49-F238E27FC236}">
                  <a16:creationId xmlns:a16="http://schemas.microsoft.com/office/drawing/2014/main" id="{7F02875A-5A8E-E14F-A9D7-C2BAE19113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1" name="Rectangle 37">
              <a:extLst>
                <a:ext uri="{FF2B5EF4-FFF2-40B4-BE49-F238E27FC236}">
                  <a16:creationId xmlns:a16="http://schemas.microsoft.com/office/drawing/2014/main" id="{D9139ADE-ED5B-5C40-9669-A638D5EFC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2" name="Oval 38">
              <a:extLst>
                <a:ext uri="{FF2B5EF4-FFF2-40B4-BE49-F238E27FC236}">
                  <a16:creationId xmlns:a16="http://schemas.microsoft.com/office/drawing/2014/main" id="{51116AC5-23B1-3F4B-972A-683B27105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3" name="Oval 39">
              <a:extLst>
                <a:ext uri="{FF2B5EF4-FFF2-40B4-BE49-F238E27FC236}">
                  <a16:creationId xmlns:a16="http://schemas.microsoft.com/office/drawing/2014/main" id="{7CF92621-E46C-E745-8108-ADF0C6354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4" name="Line 40">
              <a:extLst>
                <a:ext uri="{FF2B5EF4-FFF2-40B4-BE49-F238E27FC236}">
                  <a16:creationId xmlns:a16="http://schemas.microsoft.com/office/drawing/2014/main" id="{C97ABDF7-502E-1E45-A7E6-F2C97AF99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5" name="Line 41">
              <a:extLst>
                <a:ext uri="{FF2B5EF4-FFF2-40B4-BE49-F238E27FC236}">
                  <a16:creationId xmlns:a16="http://schemas.microsoft.com/office/drawing/2014/main" id="{6F5F6C02-240D-B545-9D40-386AB9F19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6" name="Rectangle 42">
              <a:extLst>
                <a:ext uri="{FF2B5EF4-FFF2-40B4-BE49-F238E27FC236}">
                  <a16:creationId xmlns:a16="http://schemas.microsoft.com/office/drawing/2014/main" id="{F971ECC0-824C-FC4B-8D09-7FF856CD8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7" name="Oval 43">
              <a:extLst>
                <a:ext uri="{FF2B5EF4-FFF2-40B4-BE49-F238E27FC236}">
                  <a16:creationId xmlns:a16="http://schemas.microsoft.com/office/drawing/2014/main" id="{000B82D5-5D57-8D41-894D-7FA704257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8" name="Oval 44">
              <a:extLst>
                <a:ext uri="{FF2B5EF4-FFF2-40B4-BE49-F238E27FC236}">
                  <a16:creationId xmlns:a16="http://schemas.microsoft.com/office/drawing/2014/main" id="{4B3102BD-88D0-D041-8342-28B44A421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9" name="Line 45">
              <a:extLst>
                <a:ext uri="{FF2B5EF4-FFF2-40B4-BE49-F238E27FC236}">
                  <a16:creationId xmlns:a16="http://schemas.microsoft.com/office/drawing/2014/main" id="{55D2E64D-9448-364E-BBCE-B8F1E46C9B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0" name="Line 46">
              <a:extLst>
                <a:ext uri="{FF2B5EF4-FFF2-40B4-BE49-F238E27FC236}">
                  <a16:creationId xmlns:a16="http://schemas.microsoft.com/office/drawing/2014/main" id="{A1D926A4-0713-0448-B8BC-4526CF5A6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1" name="Rectangle 47">
              <a:extLst>
                <a:ext uri="{FF2B5EF4-FFF2-40B4-BE49-F238E27FC236}">
                  <a16:creationId xmlns:a16="http://schemas.microsoft.com/office/drawing/2014/main" id="{D44F6537-9CFC-A34F-A528-3BA9FB8DE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2" name="Oval 48">
              <a:extLst>
                <a:ext uri="{FF2B5EF4-FFF2-40B4-BE49-F238E27FC236}">
                  <a16:creationId xmlns:a16="http://schemas.microsoft.com/office/drawing/2014/main" id="{CE6823F9-AC23-9143-B45C-3AE00728E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3" name="Freeform 49">
              <a:extLst>
                <a:ext uri="{FF2B5EF4-FFF2-40B4-BE49-F238E27FC236}">
                  <a16:creationId xmlns:a16="http://schemas.microsoft.com/office/drawing/2014/main" id="{52D2B20D-E3DC-0F48-BD10-DF782164C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4" name="Freeform 50">
              <a:extLst>
                <a:ext uri="{FF2B5EF4-FFF2-40B4-BE49-F238E27FC236}">
                  <a16:creationId xmlns:a16="http://schemas.microsoft.com/office/drawing/2014/main" id="{2E4F74A6-7593-0541-B4E9-5C88A82D4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5" name="Freeform 51">
              <a:extLst>
                <a:ext uri="{FF2B5EF4-FFF2-40B4-BE49-F238E27FC236}">
                  <a16:creationId xmlns:a16="http://schemas.microsoft.com/office/drawing/2014/main" id="{282B2A5D-90FF-A84D-A61D-5962C06F7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6" name="Freeform 52">
              <a:extLst>
                <a:ext uri="{FF2B5EF4-FFF2-40B4-BE49-F238E27FC236}">
                  <a16:creationId xmlns:a16="http://schemas.microsoft.com/office/drawing/2014/main" id="{15532AD3-A5D4-154A-9DA4-62586FD32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7" name="Freeform 53">
              <a:extLst>
                <a:ext uri="{FF2B5EF4-FFF2-40B4-BE49-F238E27FC236}">
                  <a16:creationId xmlns:a16="http://schemas.microsoft.com/office/drawing/2014/main" id="{EDDE0C3D-6D8D-A14C-B3D6-F3D0693E3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8" name="Freeform 54">
              <a:extLst>
                <a:ext uri="{FF2B5EF4-FFF2-40B4-BE49-F238E27FC236}">
                  <a16:creationId xmlns:a16="http://schemas.microsoft.com/office/drawing/2014/main" id="{1F593C73-0AE5-7540-A0A1-AB4B203D8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9" name="Freeform 55">
              <a:extLst>
                <a:ext uri="{FF2B5EF4-FFF2-40B4-BE49-F238E27FC236}">
                  <a16:creationId xmlns:a16="http://schemas.microsoft.com/office/drawing/2014/main" id="{F8D3E17A-95CC-6745-B825-B9790B274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0" name="Freeform 56">
              <a:extLst>
                <a:ext uri="{FF2B5EF4-FFF2-40B4-BE49-F238E27FC236}">
                  <a16:creationId xmlns:a16="http://schemas.microsoft.com/office/drawing/2014/main" id="{64FB055C-D8AE-9E4A-9FE1-2F23D2976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1" name="Freeform 57">
              <a:extLst>
                <a:ext uri="{FF2B5EF4-FFF2-40B4-BE49-F238E27FC236}">
                  <a16:creationId xmlns:a16="http://schemas.microsoft.com/office/drawing/2014/main" id="{F0C743D6-8B32-AB43-89EE-68493533A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62" name="Group 58">
              <a:extLst>
                <a:ext uri="{FF2B5EF4-FFF2-40B4-BE49-F238E27FC236}">
                  <a16:creationId xmlns:a16="http://schemas.microsoft.com/office/drawing/2014/main" id="{1494C31E-1843-3C4C-B448-0EE4B2D48D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98" name="Rectangle 59">
                <a:extLst>
                  <a:ext uri="{FF2B5EF4-FFF2-40B4-BE49-F238E27FC236}">
                    <a16:creationId xmlns:a16="http://schemas.microsoft.com/office/drawing/2014/main" id="{0C8D8FC3-8C0A-E94F-83DB-FC9755166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9" name="Text Box 60">
                <a:extLst>
                  <a:ext uri="{FF2B5EF4-FFF2-40B4-BE49-F238E27FC236}">
                    <a16:creationId xmlns:a16="http://schemas.microsoft.com/office/drawing/2014/main" id="{C48049A0-1569-9141-9231-3DE54FE038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3" name="Group 61">
              <a:extLst>
                <a:ext uri="{FF2B5EF4-FFF2-40B4-BE49-F238E27FC236}">
                  <a16:creationId xmlns:a16="http://schemas.microsoft.com/office/drawing/2014/main" id="{B00F025D-2C95-A044-AFF5-397F6CA81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96" name="Rectangle 62">
                <a:extLst>
                  <a:ext uri="{FF2B5EF4-FFF2-40B4-BE49-F238E27FC236}">
                    <a16:creationId xmlns:a16="http://schemas.microsoft.com/office/drawing/2014/main" id="{DBBD13A0-0A7C-8049-879E-1B9294764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7" name="Text Box 63">
                <a:extLst>
                  <a:ext uri="{FF2B5EF4-FFF2-40B4-BE49-F238E27FC236}">
                    <a16:creationId xmlns:a16="http://schemas.microsoft.com/office/drawing/2014/main" id="{7AB2974E-D97D-A248-BCD8-AF4D1F0FDC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4" name="Group 64">
              <a:extLst>
                <a:ext uri="{FF2B5EF4-FFF2-40B4-BE49-F238E27FC236}">
                  <a16:creationId xmlns:a16="http://schemas.microsoft.com/office/drawing/2014/main" id="{33C09162-022E-2E4B-B1DD-AA461D35FD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94" name="Rectangle 65">
                <a:extLst>
                  <a:ext uri="{FF2B5EF4-FFF2-40B4-BE49-F238E27FC236}">
                    <a16:creationId xmlns:a16="http://schemas.microsoft.com/office/drawing/2014/main" id="{CCEE4832-7AF3-4A40-BCBA-0E78A1D44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5" name="Text Box 66">
                <a:extLst>
                  <a:ext uri="{FF2B5EF4-FFF2-40B4-BE49-F238E27FC236}">
                    <a16:creationId xmlns:a16="http://schemas.microsoft.com/office/drawing/2014/main" id="{A18AA9CD-8C8C-C64E-8BB2-ABFB82B775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175" name="Group 67">
              <a:extLst>
                <a:ext uri="{FF2B5EF4-FFF2-40B4-BE49-F238E27FC236}">
                  <a16:creationId xmlns:a16="http://schemas.microsoft.com/office/drawing/2014/main" id="{7E4A4CB5-5240-5047-A355-D558A3E12E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7" y="1438"/>
              <a:ext cx="233" cy="252"/>
              <a:chOff x="2940" y="2425"/>
              <a:chExt cx="236" cy="252"/>
            </a:xfrm>
          </p:grpSpPr>
          <p:sp>
            <p:nvSpPr>
              <p:cNvPr id="192" name="Rectangle 68">
                <a:extLst>
                  <a:ext uri="{FF2B5EF4-FFF2-40B4-BE49-F238E27FC236}">
                    <a16:creationId xmlns:a16="http://schemas.microsoft.com/office/drawing/2014/main" id="{A96BB7D8-5E3B-F54A-ACAA-E0677DC07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3" name="Text Box 69">
                <a:extLst>
                  <a:ext uri="{FF2B5EF4-FFF2-40B4-BE49-F238E27FC236}">
                    <a16:creationId xmlns:a16="http://schemas.microsoft.com/office/drawing/2014/main" id="{410DA41D-9F14-6F44-84CA-D9A959BDF5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0" y="2425"/>
                <a:ext cx="23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6" name="Group 70">
              <a:extLst>
                <a:ext uri="{FF2B5EF4-FFF2-40B4-BE49-F238E27FC236}">
                  <a16:creationId xmlns:a16="http://schemas.microsoft.com/office/drawing/2014/main" id="{E0B1048B-D084-C846-A55C-AC744DBE9F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90" name="Rectangle 71">
                <a:extLst>
                  <a:ext uri="{FF2B5EF4-FFF2-40B4-BE49-F238E27FC236}">
                    <a16:creationId xmlns:a16="http://schemas.microsoft.com/office/drawing/2014/main" id="{7CD3D1BE-34F4-094F-BA32-8D49284AB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1" name="Text Box 72">
                <a:extLst>
                  <a:ext uri="{FF2B5EF4-FFF2-40B4-BE49-F238E27FC236}">
                    <a16:creationId xmlns:a16="http://schemas.microsoft.com/office/drawing/2014/main" id="{3D5C06AA-C47B-6A4D-8A27-AA4C7D76D2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7" name="Group 73">
              <a:extLst>
                <a:ext uri="{FF2B5EF4-FFF2-40B4-BE49-F238E27FC236}">
                  <a16:creationId xmlns:a16="http://schemas.microsoft.com/office/drawing/2014/main" id="{39C6C191-6A4D-D145-9B17-2F0B670B8A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88" name="Rectangle 74">
                <a:extLst>
                  <a:ext uri="{FF2B5EF4-FFF2-40B4-BE49-F238E27FC236}">
                    <a16:creationId xmlns:a16="http://schemas.microsoft.com/office/drawing/2014/main" id="{878788BF-9BAB-6B4B-BCC1-7F88FC57D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9" name="Text Box 75">
                <a:extLst>
                  <a:ext uri="{FF2B5EF4-FFF2-40B4-BE49-F238E27FC236}">
                    <a16:creationId xmlns:a16="http://schemas.microsoft.com/office/drawing/2014/main" id="{29553818-901F-A74B-A973-8B1ACA61A2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  <p:sp>
          <p:nvSpPr>
            <p:cNvPr id="178" name="Text Box 76">
              <a:extLst>
                <a:ext uri="{FF2B5EF4-FFF2-40B4-BE49-F238E27FC236}">
                  <a16:creationId xmlns:a16="http://schemas.microsoft.com/office/drawing/2014/main" id="{346FE683-DA02-964E-912E-9008265FA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9" name="Text Box 77">
              <a:extLst>
                <a:ext uri="{FF2B5EF4-FFF2-40B4-BE49-F238E27FC236}">
                  <a16:creationId xmlns:a16="http://schemas.microsoft.com/office/drawing/2014/main" id="{83CAABB4-6EF8-DD4F-86E0-A7C8DC5F3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0" name="Text Box 78">
              <a:extLst>
                <a:ext uri="{FF2B5EF4-FFF2-40B4-BE49-F238E27FC236}">
                  <a16:creationId xmlns:a16="http://schemas.microsoft.com/office/drawing/2014/main" id="{60B8E963-90D2-C24E-B1C3-92826407D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1" name="Text Box 79">
              <a:extLst>
                <a:ext uri="{FF2B5EF4-FFF2-40B4-BE49-F238E27FC236}">
                  <a16:creationId xmlns:a16="http://schemas.microsoft.com/office/drawing/2014/main" id="{DCA75031-4CAF-FB4B-B5B5-33DB92D51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2" name="Text Box 80">
              <a:extLst>
                <a:ext uri="{FF2B5EF4-FFF2-40B4-BE49-F238E27FC236}">
                  <a16:creationId xmlns:a16="http://schemas.microsoft.com/office/drawing/2014/main" id="{C519B319-7316-9041-86CC-85BF12288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3" name="Text Box 81">
              <a:extLst>
                <a:ext uri="{FF2B5EF4-FFF2-40B4-BE49-F238E27FC236}">
                  <a16:creationId xmlns:a16="http://schemas.microsoft.com/office/drawing/2014/main" id="{5B6C4D06-FD20-5C4C-9AE3-6086B1019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4" name="Text Box 82">
              <a:extLst>
                <a:ext uri="{FF2B5EF4-FFF2-40B4-BE49-F238E27FC236}">
                  <a16:creationId xmlns:a16="http://schemas.microsoft.com/office/drawing/2014/main" id="{D7076B21-53BA-B14B-954F-D3582ED80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5" name="Text Box 83">
              <a:extLst>
                <a:ext uri="{FF2B5EF4-FFF2-40B4-BE49-F238E27FC236}">
                  <a16:creationId xmlns:a16="http://schemas.microsoft.com/office/drawing/2014/main" id="{35EAA28F-B2FC-B840-B933-852F6B10C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6" name="Text Box 84">
              <a:extLst>
                <a:ext uri="{FF2B5EF4-FFF2-40B4-BE49-F238E27FC236}">
                  <a16:creationId xmlns:a16="http://schemas.microsoft.com/office/drawing/2014/main" id="{1DF8C370-9E82-204B-BC41-540B267E1D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7" name="Text Box 85">
              <a:extLst>
                <a:ext uri="{FF2B5EF4-FFF2-40B4-BE49-F238E27FC236}">
                  <a16:creationId xmlns:a16="http://schemas.microsoft.com/office/drawing/2014/main" id="{70F01FE7-388D-494B-9568-B741BD3A1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D0EB6011-5A98-FD41-B923-923C37A2C8EB}"/>
              </a:ext>
            </a:extLst>
          </p:cNvPr>
          <p:cNvCxnSpPr>
            <a:cxnSpLocks/>
          </p:cNvCxnSpPr>
          <p:nvPr/>
        </p:nvCxnSpPr>
        <p:spPr>
          <a:xfrm>
            <a:off x="1118203" y="5514294"/>
            <a:ext cx="439472" cy="4287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 Box 3">
            <a:extLst>
              <a:ext uri="{FF2B5EF4-FFF2-40B4-BE49-F238E27FC236}">
                <a16:creationId xmlns:a16="http://schemas.microsoft.com/office/drawing/2014/main" id="{54D4CD9F-2B44-4E41-8C1C-698D78A39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9273" y="4882988"/>
            <a:ext cx="576702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update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D(b)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for all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b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adjacent to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and not in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    D(b) =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min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( D(b), D(a) + c</a:t>
            </a:r>
            <a:r>
              <a:rPr kumimoji="0" lang="en-US" sz="2200" b="1" i="1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a,b 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) 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788D50F-B789-D144-9C6D-4EB2777C45F6}"/>
              </a:ext>
            </a:extLst>
          </p:cNvPr>
          <p:cNvGrpSpPr/>
          <p:nvPr/>
        </p:nvGrpSpPr>
        <p:grpSpPr>
          <a:xfrm>
            <a:off x="4263633" y="2255616"/>
            <a:ext cx="5679281" cy="416447"/>
            <a:chOff x="4263633" y="2255616"/>
            <a:chExt cx="5679281" cy="416447"/>
          </a:xfrm>
        </p:grpSpPr>
        <p:sp>
          <p:nvSpPr>
            <p:cNvPr id="110" name="Text Box 9">
              <a:extLst>
                <a:ext uri="{FF2B5EF4-FFF2-40B4-BE49-F238E27FC236}">
                  <a16:creationId xmlns:a16="http://schemas.microsoft.com/office/drawing/2014/main" id="{65B395D1-ACAF-AB4A-A53B-728973E1FE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230191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1" name="Text Box 8">
              <a:extLst>
                <a:ext uri="{FF2B5EF4-FFF2-40B4-BE49-F238E27FC236}">
                  <a16:creationId xmlns:a16="http://schemas.microsoft.com/office/drawing/2014/main" id="{C4F3D1DE-8C63-AD4B-B1C0-FE339DA1F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6722" y="2260378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2,x</a:t>
              </a:r>
            </a:p>
          </p:txBody>
        </p:sp>
        <p:sp>
          <p:nvSpPr>
            <p:cNvPr id="117" name="Text Box 6">
              <a:extLst>
                <a:ext uri="{FF2B5EF4-FFF2-40B4-BE49-F238E27FC236}">
                  <a16:creationId xmlns:a16="http://schemas.microsoft.com/office/drawing/2014/main" id="{C9401439-4F9A-5245-B5D8-98F93D2D3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271953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4,x</a:t>
              </a:r>
            </a:p>
          </p:txBody>
        </p:sp>
        <p:sp>
          <p:nvSpPr>
            <p:cNvPr id="118" name="Text Box 5">
              <a:extLst>
                <a:ext uri="{FF2B5EF4-FFF2-40B4-BE49-F238E27FC236}">
                  <a16:creationId xmlns:a16="http://schemas.microsoft.com/office/drawing/2014/main" id="{05199638-1656-3440-8601-484D6E8D2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255616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4FE5F7E-81B8-0042-A839-1B9EEAE596EE}"/>
              </a:ext>
            </a:extLst>
          </p:cNvPr>
          <p:cNvGrpSpPr/>
          <p:nvPr/>
        </p:nvGrpSpPr>
        <p:grpSpPr>
          <a:xfrm>
            <a:off x="6514034" y="5634994"/>
            <a:ext cx="5187639" cy="1034693"/>
            <a:chOff x="4625273" y="5620004"/>
            <a:chExt cx="5187639" cy="103469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EFA9DB6-36A1-8443-BC46-7E2E5C2CA3C9}"/>
                </a:ext>
              </a:extLst>
            </p:cNvPr>
            <p:cNvSpPr/>
            <p:nvPr/>
          </p:nvSpPr>
          <p:spPr>
            <a:xfrm>
              <a:off x="4661941" y="5696262"/>
              <a:ext cx="5066675" cy="9293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Text Box 3">
              <a:extLst>
                <a:ext uri="{FF2B5EF4-FFF2-40B4-BE49-F238E27FC236}">
                  <a16:creationId xmlns:a16="http://schemas.microsoft.com/office/drawing/2014/main" id="{350582EB-9CCF-9849-A56A-C61F6B12D8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7745" y="5620004"/>
              <a:ext cx="49471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D(v) = min ( D(v), D(x) + c</a:t>
              </a:r>
              <a:r>
                <a:rPr kumimoji="0" lang="en-US" sz="2000" b="0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x,v </a:t>
              </a: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) = min(2, 1+2) = 2 </a:t>
              </a:r>
            </a:p>
          </p:txBody>
        </p:sp>
        <p:sp>
          <p:nvSpPr>
            <p:cNvPr id="165" name="Text Box 3">
              <a:extLst>
                <a:ext uri="{FF2B5EF4-FFF2-40B4-BE49-F238E27FC236}">
                  <a16:creationId xmlns:a16="http://schemas.microsoft.com/office/drawing/2014/main" id="{6D23D369-4A04-F94C-80EB-D2103B646E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5273" y="5937296"/>
              <a:ext cx="518763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D(w) = min ( D(w), D(x) + c</a:t>
              </a:r>
              <a:r>
                <a:rPr kumimoji="0" lang="en-US" sz="2000" b="0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x,w </a:t>
              </a: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) = min (5, 1+3) = 4 </a:t>
              </a:r>
            </a:p>
          </p:txBody>
        </p:sp>
        <p:sp>
          <p:nvSpPr>
            <p:cNvPr id="166" name="Text Box 3">
              <a:extLst>
                <a:ext uri="{FF2B5EF4-FFF2-40B4-BE49-F238E27FC236}">
                  <a16:creationId xmlns:a16="http://schemas.microsoft.com/office/drawing/2014/main" id="{9A053085-7294-F842-BE4A-5164EBA43A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2721" y="6254587"/>
              <a:ext cx="507773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D(y) = min ( D(y), D(x) + c</a:t>
              </a:r>
              <a:r>
                <a:rPr kumimoji="0" lang="en-US" sz="2000" b="0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x,y </a:t>
              </a: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) = min(inf,1+1) = 2  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1D4041-E2D0-984B-A342-59B7AC5550DB}"/>
              </a:ext>
            </a:extLst>
          </p:cNvPr>
          <p:cNvGrpSpPr/>
          <p:nvPr/>
        </p:nvGrpSpPr>
        <p:grpSpPr>
          <a:xfrm>
            <a:off x="11325192" y="5891134"/>
            <a:ext cx="706683" cy="802632"/>
            <a:chOff x="11325192" y="5891134"/>
            <a:chExt cx="706683" cy="802632"/>
          </a:xfrm>
        </p:grpSpPr>
        <p:pic>
          <p:nvPicPr>
            <p:cNvPr id="8" name="Picture 7" descr="A picture containing object, drawing, room, lamp&#10;&#10;Description automatically generated">
              <a:extLst>
                <a:ext uri="{FF2B5EF4-FFF2-40B4-BE49-F238E27FC236}">
                  <a16:creationId xmlns:a16="http://schemas.microsoft.com/office/drawing/2014/main" id="{A37D52F4-FDE5-2845-8949-5A1C24B98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33739" y="5891134"/>
              <a:ext cx="498136" cy="449706"/>
            </a:xfrm>
            <a:prstGeom prst="rect">
              <a:avLst/>
            </a:prstGeom>
          </p:spPr>
        </p:pic>
        <p:pic>
          <p:nvPicPr>
            <p:cNvPr id="168" name="Picture 167" descr="A picture containing object, drawing, room, lamp&#10;&#10;Description automatically generated">
              <a:extLst>
                <a:ext uri="{FF2B5EF4-FFF2-40B4-BE49-F238E27FC236}">
                  <a16:creationId xmlns:a16="http://schemas.microsoft.com/office/drawing/2014/main" id="{CE04A19A-A505-8C4A-BBEB-B8773FACE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25192" y="6244060"/>
              <a:ext cx="498136" cy="44970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43E3AAE-9099-9C2E-16D3-D8D29B1A8335}"/>
              </a:ext>
            </a:extLst>
          </p:cNvPr>
          <p:cNvSpPr txBox="1"/>
          <p:nvPr/>
        </p:nvSpPr>
        <p:spPr>
          <a:xfrm>
            <a:off x="10131000" y="49786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175144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 example</a:t>
            </a:r>
          </a:p>
        </p:txBody>
      </p:sp>
      <p:sp>
        <p:nvSpPr>
          <p:cNvPr id="246" name="Text Box 3">
            <a:extLst>
              <a:ext uri="{FF2B5EF4-FFF2-40B4-BE49-F238E27FC236}">
                <a16:creationId xmlns:a16="http://schemas.microsoft.com/office/drawing/2014/main" id="{B903AE0C-4346-CF44-9481-037FB37A3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181" y="1647825"/>
            <a:ext cx="70643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Step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247" name="Text Box 4">
            <a:extLst>
              <a:ext uri="{FF2B5EF4-FFF2-40B4-BE49-F238E27FC236}">
                <a16:creationId xmlns:a16="http://schemas.microsoft.com/office/drawing/2014/main" id="{940B6AB4-2B9C-424D-9073-90B490CA1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285" y="1657350"/>
            <a:ext cx="4203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'</a:t>
            </a:r>
          </a:p>
        </p:txBody>
      </p:sp>
      <p:sp>
        <p:nvSpPr>
          <p:cNvPr id="248" name="Text Box 5">
            <a:extLst>
              <a:ext uri="{FF2B5EF4-FFF2-40B4-BE49-F238E27FC236}">
                <a16:creationId xmlns:a16="http://schemas.microsoft.com/office/drawing/2014/main" id="{BFC5A1B4-9A1A-8748-B5FA-043233C16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260" y="1626727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D(v),p(v)</a:t>
            </a:r>
          </a:p>
        </p:txBody>
      </p:sp>
      <p:sp>
        <p:nvSpPr>
          <p:cNvPr id="250" name="Text Box 7">
            <a:extLst>
              <a:ext uri="{FF2B5EF4-FFF2-40B4-BE49-F238E27FC236}">
                <a16:creationId xmlns:a16="http://schemas.microsoft.com/office/drawing/2014/main" id="{134AE2AD-F4F6-A646-BCC7-1F2E0A23E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634" y="1626726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D(x),p(x)</a:t>
            </a:r>
          </a:p>
        </p:txBody>
      </p:sp>
      <p:sp>
        <p:nvSpPr>
          <p:cNvPr id="251" name="Text Box 8">
            <a:extLst>
              <a:ext uri="{FF2B5EF4-FFF2-40B4-BE49-F238E27FC236}">
                <a16:creationId xmlns:a16="http://schemas.microsoft.com/office/drawing/2014/main" id="{A27983AD-A090-0449-BF43-DC6600055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559" y="1638300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D(y),p(y)</a:t>
            </a:r>
          </a:p>
        </p:txBody>
      </p:sp>
      <p:sp>
        <p:nvSpPr>
          <p:cNvPr id="252" name="Text Box 9">
            <a:extLst>
              <a:ext uri="{FF2B5EF4-FFF2-40B4-BE49-F238E27FC236}">
                <a16:creationId xmlns:a16="http://schemas.microsoft.com/office/drawing/2014/main" id="{297C2219-5295-1C4F-BC52-FD7236010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3535" y="1638300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D(z),p(z)</a:t>
            </a:r>
          </a:p>
        </p:txBody>
      </p:sp>
      <p:sp>
        <p:nvSpPr>
          <p:cNvPr id="253" name="Line 10">
            <a:extLst>
              <a:ext uri="{FF2B5EF4-FFF2-40B4-BE49-F238E27FC236}">
                <a16:creationId xmlns:a16="http://schemas.microsoft.com/office/drawing/2014/main" id="{D9A0E014-3E4B-AA48-86C7-6D4E4AE59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9418" y="1998662"/>
            <a:ext cx="8505825" cy="95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95" name="Text Box 6">
            <a:extLst>
              <a:ext uri="{FF2B5EF4-FFF2-40B4-BE49-F238E27FC236}">
                <a16:creationId xmlns:a16="http://schemas.microsoft.com/office/drawing/2014/main" id="{A24F37E4-4175-D247-9C29-BC40A27B5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951" y="1633417"/>
            <a:ext cx="12955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</a:t>
            </a:r>
            <a:r>
              <a:rPr lang="en-US" sz="2000" kern="0" dirty="0">
                <a:solidFill>
                  <a:srgbClr val="000000"/>
                </a:solidFill>
              </a:rPr>
              <a:t>w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),p(w)</a:t>
            </a:r>
          </a:p>
        </p:txBody>
      </p:sp>
      <p:sp>
        <p:nvSpPr>
          <p:cNvPr id="498" name="Text Box 6">
            <a:extLst>
              <a:ext uri="{FF2B5EF4-FFF2-40B4-BE49-F238E27FC236}">
                <a16:creationId xmlns:a16="http://schemas.microsoft.com/office/drawing/2014/main" id="{64BB3F8B-CE19-1C41-B2C9-B564AF1B5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37414" y="2958717"/>
            <a:ext cx="128428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5,u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4,x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3,y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3,y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3A2ED86-B66C-0F49-818B-087416791E66}"/>
              </a:ext>
            </a:extLst>
          </p:cNvPr>
          <p:cNvGrpSpPr/>
          <p:nvPr/>
        </p:nvGrpSpPr>
        <p:grpSpPr>
          <a:xfrm>
            <a:off x="4263633" y="1951300"/>
            <a:ext cx="5679281" cy="401555"/>
            <a:chOff x="4263633" y="1951300"/>
            <a:chExt cx="5679281" cy="401555"/>
          </a:xfrm>
        </p:grpSpPr>
        <p:sp>
          <p:nvSpPr>
            <p:cNvPr id="249" name="Text Box 6">
              <a:extLst>
                <a:ext uri="{FF2B5EF4-FFF2-40B4-BE49-F238E27FC236}">
                  <a16:creationId xmlns:a16="http://schemas.microsoft.com/office/drawing/2014/main" id="{CD4FA9CE-7149-A440-83C1-21E98C3A6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06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  <p:sp>
          <p:nvSpPr>
            <p:cNvPr id="483" name="Text Box 9">
              <a:extLst>
                <a:ext uri="{FF2B5EF4-FFF2-40B4-BE49-F238E27FC236}">
                  <a16:creationId xmlns:a16="http://schemas.microsoft.com/office/drawing/2014/main" id="{451C47E2-E094-7147-A23C-5212BC8FB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197589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3" name="Text Box 9">
              <a:extLst>
                <a:ext uri="{FF2B5EF4-FFF2-40B4-BE49-F238E27FC236}">
                  <a16:creationId xmlns:a16="http://schemas.microsoft.com/office/drawing/2014/main" id="{77161A6C-F59E-E646-A81F-7F211BDD0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8885" y="1974450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4" name="Text Box 7">
              <a:extLst>
                <a:ext uri="{FF2B5EF4-FFF2-40B4-BE49-F238E27FC236}">
                  <a16:creationId xmlns:a16="http://schemas.microsoft.com/office/drawing/2014/main" id="{052BF5DE-999E-0047-B15A-B0A0D539A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60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1,u</a:t>
              </a:r>
            </a:p>
          </p:txBody>
        </p:sp>
        <p:sp>
          <p:nvSpPr>
            <p:cNvPr id="500" name="Text Box 5">
              <a:extLst>
                <a:ext uri="{FF2B5EF4-FFF2-40B4-BE49-F238E27FC236}">
                  <a16:creationId xmlns:a16="http://schemas.microsoft.com/office/drawing/2014/main" id="{39318546-EB10-7141-A532-7477C3F92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1952745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508" name="Text Box 4">
            <a:extLst>
              <a:ext uri="{FF2B5EF4-FFF2-40B4-BE49-F238E27FC236}">
                <a16:creationId xmlns:a16="http://schemas.microsoft.com/office/drawing/2014/main" id="{46A6DAE9-5634-E343-888C-DBD504BE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181" y="1941646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55C6A08-435F-074A-8CB5-94B5718AAF55}"/>
              </a:ext>
            </a:extLst>
          </p:cNvPr>
          <p:cNvCxnSpPr/>
          <p:nvPr/>
        </p:nvCxnSpPr>
        <p:spPr>
          <a:xfrm>
            <a:off x="1706097" y="230336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A3B06771-707C-C549-B117-3063EC3738D7}"/>
              </a:ext>
            </a:extLst>
          </p:cNvPr>
          <p:cNvCxnSpPr/>
          <p:nvPr/>
        </p:nvCxnSpPr>
        <p:spPr>
          <a:xfrm>
            <a:off x="1714983" y="2606233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1D62FDB7-4F58-C84F-A936-529AACBF81D5}"/>
              </a:ext>
            </a:extLst>
          </p:cNvPr>
          <p:cNvCxnSpPr/>
          <p:nvPr/>
        </p:nvCxnSpPr>
        <p:spPr>
          <a:xfrm>
            <a:off x="1719251" y="291372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F671747E-F7E7-174E-B66B-4158AC0C73AC}"/>
              </a:ext>
            </a:extLst>
          </p:cNvPr>
          <p:cNvCxnSpPr/>
          <p:nvPr/>
        </p:nvCxnSpPr>
        <p:spPr>
          <a:xfrm>
            <a:off x="1718901" y="3225829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A48E9275-8476-9244-A5FE-18548D30A1B6}"/>
              </a:ext>
            </a:extLst>
          </p:cNvPr>
          <p:cNvCxnSpPr/>
          <p:nvPr/>
        </p:nvCxnSpPr>
        <p:spPr>
          <a:xfrm>
            <a:off x="1727787" y="3565644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 Box 3">
            <a:extLst>
              <a:ext uri="{FF2B5EF4-FFF2-40B4-BE49-F238E27FC236}">
                <a16:creationId xmlns:a16="http://schemas.microsoft.com/office/drawing/2014/main" id="{7F7C65A8-3A93-574D-9312-3FDE12758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7465" y="3427169"/>
            <a:ext cx="122180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8  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Loop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9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   </a:t>
            </a:r>
          </a:p>
        </p:txBody>
      </p:sp>
      <p:sp>
        <p:nvSpPr>
          <p:cNvPr id="164" name="Text Box 3">
            <a:extLst>
              <a:ext uri="{FF2B5EF4-FFF2-40B4-BE49-F238E27FC236}">
                <a16:creationId xmlns:a16="http://schemas.microsoft.com/office/drawing/2014/main" id="{9AD40842-B350-BF42-BC3C-5285750E1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6265" y="3750132"/>
            <a:ext cx="586442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find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not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such that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D(a)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is a minimum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add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</a:p>
        </p:txBody>
      </p:sp>
      <p:sp>
        <p:nvSpPr>
          <p:cNvPr id="167" name="Oval 114">
            <a:extLst>
              <a:ext uri="{FF2B5EF4-FFF2-40B4-BE49-F238E27FC236}">
                <a16:creationId xmlns:a16="http://schemas.microsoft.com/office/drawing/2014/main" id="{D5350C1B-A977-CC45-ADDA-7ABEE3B22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529" y="2025568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172" name="Text Box 4">
            <a:extLst>
              <a:ext uri="{FF2B5EF4-FFF2-40B4-BE49-F238E27FC236}">
                <a16:creationId xmlns:a16="http://schemas.microsoft.com/office/drawing/2014/main" id="{1B8BDA83-ED76-9C43-B640-E44C3E517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8516" y="2241520"/>
            <a:ext cx="4555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15CB903-C0C3-C744-B8C9-92A6680CB584}"/>
              </a:ext>
            </a:extLst>
          </p:cNvPr>
          <p:cNvSpPr txBox="1"/>
          <p:nvPr/>
        </p:nvSpPr>
        <p:spPr>
          <a:xfrm>
            <a:off x="4322868" y="121203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AD4F740-0EF9-2044-827E-A54C55587203}"/>
              </a:ext>
            </a:extLst>
          </p:cNvPr>
          <p:cNvSpPr txBox="1"/>
          <p:nvPr/>
        </p:nvSpPr>
        <p:spPr>
          <a:xfrm>
            <a:off x="5598013" y="1206430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E0A5B28-C8D3-E14E-B1D4-EDE4C4101E6C}"/>
              </a:ext>
            </a:extLst>
          </p:cNvPr>
          <p:cNvSpPr txBox="1"/>
          <p:nvPr/>
        </p:nvSpPr>
        <p:spPr>
          <a:xfrm>
            <a:off x="6907883" y="1200825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FB733-E937-014A-B7CC-EE11641F15CC}"/>
              </a:ext>
            </a:extLst>
          </p:cNvPr>
          <p:cNvSpPr txBox="1"/>
          <p:nvPr/>
        </p:nvSpPr>
        <p:spPr>
          <a:xfrm>
            <a:off x="8240903" y="120679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8D54A84-29AE-E948-B36B-A3E997D943D5}"/>
              </a:ext>
            </a:extLst>
          </p:cNvPr>
          <p:cNvSpPr txBox="1"/>
          <p:nvPr/>
        </p:nvSpPr>
        <p:spPr>
          <a:xfrm>
            <a:off x="9504473" y="1224340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  <p:grpSp>
        <p:nvGrpSpPr>
          <p:cNvPr id="120" name="Group 16">
            <a:extLst>
              <a:ext uri="{FF2B5EF4-FFF2-40B4-BE49-F238E27FC236}">
                <a16:creationId xmlns:a16="http://schemas.microsoft.com/office/drawing/2014/main" id="{758A3B01-F3F9-A74E-B632-177660FF1736}"/>
              </a:ext>
            </a:extLst>
          </p:cNvPr>
          <p:cNvGrpSpPr>
            <a:grpSpLocks/>
          </p:cNvGrpSpPr>
          <p:nvPr/>
        </p:nvGrpSpPr>
        <p:grpSpPr bwMode="auto">
          <a:xfrm>
            <a:off x="644342" y="4117376"/>
            <a:ext cx="3571875" cy="2236788"/>
            <a:chOff x="3162" y="1071"/>
            <a:chExt cx="2250" cy="1409"/>
          </a:xfrm>
        </p:grpSpPr>
        <p:sp>
          <p:nvSpPr>
            <p:cNvPr id="121" name="Freeform 17">
              <a:extLst>
                <a:ext uri="{FF2B5EF4-FFF2-40B4-BE49-F238E27FC236}">
                  <a16:creationId xmlns:a16="http://schemas.microsoft.com/office/drawing/2014/main" id="{3D738A20-E61D-3347-97FA-CFBB4A202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Freeform 18">
              <a:extLst>
                <a:ext uri="{FF2B5EF4-FFF2-40B4-BE49-F238E27FC236}">
                  <a16:creationId xmlns:a16="http://schemas.microsoft.com/office/drawing/2014/main" id="{9A67F7D9-6F26-A244-97DD-F400FD21C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Oval 19">
              <a:extLst>
                <a:ext uri="{FF2B5EF4-FFF2-40B4-BE49-F238E27FC236}">
                  <a16:creationId xmlns:a16="http://schemas.microsoft.com/office/drawing/2014/main" id="{8061EE07-A1C2-284D-B696-ED41FFB28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Line 20">
              <a:extLst>
                <a:ext uri="{FF2B5EF4-FFF2-40B4-BE49-F238E27FC236}">
                  <a16:creationId xmlns:a16="http://schemas.microsoft.com/office/drawing/2014/main" id="{CA83B116-D557-D348-AC0B-78E2F5C04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5" name="Line 21">
              <a:extLst>
                <a:ext uri="{FF2B5EF4-FFF2-40B4-BE49-F238E27FC236}">
                  <a16:creationId xmlns:a16="http://schemas.microsoft.com/office/drawing/2014/main" id="{1DA79AD7-1C00-F347-B948-32DC2DF1EC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6" name="Rectangle 22">
              <a:extLst>
                <a:ext uri="{FF2B5EF4-FFF2-40B4-BE49-F238E27FC236}">
                  <a16:creationId xmlns:a16="http://schemas.microsoft.com/office/drawing/2014/main" id="{984E29E6-D5D1-6442-A8AB-508570DE4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7" name="Oval 23">
              <a:extLst>
                <a:ext uri="{FF2B5EF4-FFF2-40B4-BE49-F238E27FC236}">
                  <a16:creationId xmlns:a16="http://schemas.microsoft.com/office/drawing/2014/main" id="{AD024E49-35E0-C446-9678-D92AC1E7A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8" name="Oval 24">
              <a:extLst>
                <a:ext uri="{FF2B5EF4-FFF2-40B4-BE49-F238E27FC236}">
                  <a16:creationId xmlns:a16="http://schemas.microsoft.com/office/drawing/2014/main" id="{706D2E3C-10FA-3947-9AD1-A08759A86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9" name="Line 25">
              <a:extLst>
                <a:ext uri="{FF2B5EF4-FFF2-40B4-BE49-F238E27FC236}">
                  <a16:creationId xmlns:a16="http://schemas.microsoft.com/office/drawing/2014/main" id="{C94CE491-9734-FE44-A0CB-7E0F832D0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0" name="Line 26">
              <a:extLst>
                <a:ext uri="{FF2B5EF4-FFF2-40B4-BE49-F238E27FC236}">
                  <a16:creationId xmlns:a16="http://schemas.microsoft.com/office/drawing/2014/main" id="{EB0C7DDA-EBC9-794C-B89D-D4B4BE886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1" name="Rectangle 27">
              <a:extLst>
                <a:ext uri="{FF2B5EF4-FFF2-40B4-BE49-F238E27FC236}">
                  <a16:creationId xmlns:a16="http://schemas.microsoft.com/office/drawing/2014/main" id="{D8E5A5C9-FA6E-3D4C-AE3D-AED068D60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2" name="Oval 28">
              <a:extLst>
                <a:ext uri="{FF2B5EF4-FFF2-40B4-BE49-F238E27FC236}">
                  <a16:creationId xmlns:a16="http://schemas.microsoft.com/office/drawing/2014/main" id="{0CB55AD6-4358-5341-98E7-B20E616CA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3" name="Oval 29">
              <a:extLst>
                <a:ext uri="{FF2B5EF4-FFF2-40B4-BE49-F238E27FC236}">
                  <a16:creationId xmlns:a16="http://schemas.microsoft.com/office/drawing/2014/main" id="{50051819-8732-6E40-952F-4C0540C10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4" name="Line 30">
              <a:extLst>
                <a:ext uri="{FF2B5EF4-FFF2-40B4-BE49-F238E27FC236}">
                  <a16:creationId xmlns:a16="http://schemas.microsoft.com/office/drawing/2014/main" id="{DB5E3452-2593-284B-95E8-DB63177BA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5" name="Line 31">
              <a:extLst>
                <a:ext uri="{FF2B5EF4-FFF2-40B4-BE49-F238E27FC236}">
                  <a16:creationId xmlns:a16="http://schemas.microsoft.com/office/drawing/2014/main" id="{4C9DFB1A-A46F-7C42-AEC0-5BA9C6842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6" name="Rectangle 32">
              <a:extLst>
                <a:ext uri="{FF2B5EF4-FFF2-40B4-BE49-F238E27FC236}">
                  <a16:creationId xmlns:a16="http://schemas.microsoft.com/office/drawing/2014/main" id="{A1C00E39-48AA-274A-B956-CD2E2C45B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7" name="Oval 33">
              <a:extLst>
                <a:ext uri="{FF2B5EF4-FFF2-40B4-BE49-F238E27FC236}">
                  <a16:creationId xmlns:a16="http://schemas.microsoft.com/office/drawing/2014/main" id="{BBFA32B2-49E2-574B-9099-DED6B3832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8" name="Oval 34">
              <a:extLst>
                <a:ext uri="{FF2B5EF4-FFF2-40B4-BE49-F238E27FC236}">
                  <a16:creationId xmlns:a16="http://schemas.microsoft.com/office/drawing/2014/main" id="{0D58D8D4-B9BC-2541-A17F-D88330A4F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9" name="Line 35">
              <a:extLst>
                <a:ext uri="{FF2B5EF4-FFF2-40B4-BE49-F238E27FC236}">
                  <a16:creationId xmlns:a16="http://schemas.microsoft.com/office/drawing/2014/main" id="{7504C589-E1E9-2E44-980C-93C5BE9EB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0" name="Line 36">
              <a:extLst>
                <a:ext uri="{FF2B5EF4-FFF2-40B4-BE49-F238E27FC236}">
                  <a16:creationId xmlns:a16="http://schemas.microsoft.com/office/drawing/2014/main" id="{7F02875A-5A8E-E14F-A9D7-C2BAE19113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1" name="Rectangle 37">
              <a:extLst>
                <a:ext uri="{FF2B5EF4-FFF2-40B4-BE49-F238E27FC236}">
                  <a16:creationId xmlns:a16="http://schemas.microsoft.com/office/drawing/2014/main" id="{D9139ADE-ED5B-5C40-9669-A638D5EFC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2" name="Oval 38">
              <a:extLst>
                <a:ext uri="{FF2B5EF4-FFF2-40B4-BE49-F238E27FC236}">
                  <a16:creationId xmlns:a16="http://schemas.microsoft.com/office/drawing/2014/main" id="{51116AC5-23B1-3F4B-972A-683B27105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3" name="Oval 39">
              <a:extLst>
                <a:ext uri="{FF2B5EF4-FFF2-40B4-BE49-F238E27FC236}">
                  <a16:creationId xmlns:a16="http://schemas.microsoft.com/office/drawing/2014/main" id="{7CF92621-E46C-E745-8108-ADF0C6354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4" name="Line 40">
              <a:extLst>
                <a:ext uri="{FF2B5EF4-FFF2-40B4-BE49-F238E27FC236}">
                  <a16:creationId xmlns:a16="http://schemas.microsoft.com/office/drawing/2014/main" id="{C97ABDF7-502E-1E45-A7E6-F2C97AF99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5" name="Line 41">
              <a:extLst>
                <a:ext uri="{FF2B5EF4-FFF2-40B4-BE49-F238E27FC236}">
                  <a16:creationId xmlns:a16="http://schemas.microsoft.com/office/drawing/2014/main" id="{6F5F6C02-240D-B545-9D40-386AB9F19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6" name="Rectangle 42">
              <a:extLst>
                <a:ext uri="{FF2B5EF4-FFF2-40B4-BE49-F238E27FC236}">
                  <a16:creationId xmlns:a16="http://schemas.microsoft.com/office/drawing/2014/main" id="{F971ECC0-824C-FC4B-8D09-7FF856CD8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7" name="Oval 43">
              <a:extLst>
                <a:ext uri="{FF2B5EF4-FFF2-40B4-BE49-F238E27FC236}">
                  <a16:creationId xmlns:a16="http://schemas.microsoft.com/office/drawing/2014/main" id="{000B82D5-5D57-8D41-894D-7FA704257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8" name="Oval 44">
              <a:extLst>
                <a:ext uri="{FF2B5EF4-FFF2-40B4-BE49-F238E27FC236}">
                  <a16:creationId xmlns:a16="http://schemas.microsoft.com/office/drawing/2014/main" id="{4B3102BD-88D0-D041-8342-28B44A421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9" name="Line 45">
              <a:extLst>
                <a:ext uri="{FF2B5EF4-FFF2-40B4-BE49-F238E27FC236}">
                  <a16:creationId xmlns:a16="http://schemas.microsoft.com/office/drawing/2014/main" id="{55D2E64D-9448-364E-BBCE-B8F1E46C9B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0" name="Line 46">
              <a:extLst>
                <a:ext uri="{FF2B5EF4-FFF2-40B4-BE49-F238E27FC236}">
                  <a16:creationId xmlns:a16="http://schemas.microsoft.com/office/drawing/2014/main" id="{A1D926A4-0713-0448-B8BC-4526CF5A6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1" name="Rectangle 47">
              <a:extLst>
                <a:ext uri="{FF2B5EF4-FFF2-40B4-BE49-F238E27FC236}">
                  <a16:creationId xmlns:a16="http://schemas.microsoft.com/office/drawing/2014/main" id="{D44F6537-9CFC-A34F-A528-3BA9FB8DE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2" name="Oval 48">
              <a:extLst>
                <a:ext uri="{FF2B5EF4-FFF2-40B4-BE49-F238E27FC236}">
                  <a16:creationId xmlns:a16="http://schemas.microsoft.com/office/drawing/2014/main" id="{CE6823F9-AC23-9143-B45C-3AE00728E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3" name="Freeform 49">
              <a:extLst>
                <a:ext uri="{FF2B5EF4-FFF2-40B4-BE49-F238E27FC236}">
                  <a16:creationId xmlns:a16="http://schemas.microsoft.com/office/drawing/2014/main" id="{52D2B20D-E3DC-0F48-BD10-DF782164C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4" name="Freeform 50">
              <a:extLst>
                <a:ext uri="{FF2B5EF4-FFF2-40B4-BE49-F238E27FC236}">
                  <a16:creationId xmlns:a16="http://schemas.microsoft.com/office/drawing/2014/main" id="{2E4F74A6-7593-0541-B4E9-5C88A82D4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5" name="Freeform 51">
              <a:extLst>
                <a:ext uri="{FF2B5EF4-FFF2-40B4-BE49-F238E27FC236}">
                  <a16:creationId xmlns:a16="http://schemas.microsoft.com/office/drawing/2014/main" id="{282B2A5D-90FF-A84D-A61D-5962C06F7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6" name="Freeform 52">
              <a:extLst>
                <a:ext uri="{FF2B5EF4-FFF2-40B4-BE49-F238E27FC236}">
                  <a16:creationId xmlns:a16="http://schemas.microsoft.com/office/drawing/2014/main" id="{15532AD3-A5D4-154A-9DA4-62586FD32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7" name="Freeform 53">
              <a:extLst>
                <a:ext uri="{FF2B5EF4-FFF2-40B4-BE49-F238E27FC236}">
                  <a16:creationId xmlns:a16="http://schemas.microsoft.com/office/drawing/2014/main" id="{EDDE0C3D-6D8D-A14C-B3D6-F3D0693E3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8" name="Freeform 54">
              <a:extLst>
                <a:ext uri="{FF2B5EF4-FFF2-40B4-BE49-F238E27FC236}">
                  <a16:creationId xmlns:a16="http://schemas.microsoft.com/office/drawing/2014/main" id="{1F593C73-0AE5-7540-A0A1-AB4B203D8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9" name="Freeform 55">
              <a:extLst>
                <a:ext uri="{FF2B5EF4-FFF2-40B4-BE49-F238E27FC236}">
                  <a16:creationId xmlns:a16="http://schemas.microsoft.com/office/drawing/2014/main" id="{F8D3E17A-95CC-6745-B825-B9790B274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0" name="Freeform 56">
              <a:extLst>
                <a:ext uri="{FF2B5EF4-FFF2-40B4-BE49-F238E27FC236}">
                  <a16:creationId xmlns:a16="http://schemas.microsoft.com/office/drawing/2014/main" id="{64FB055C-D8AE-9E4A-9FE1-2F23D2976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1" name="Freeform 57">
              <a:extLst>
                <a:ext uri="{FF2B5EF4-FFF2-40B4-BE49-F238E27FC236}">
                  <a16:creationId xmlns:a16="http://schemas.microsoft.com/office/drawing/2014/main" id="{F0C743D6-8B32-AB43-89EE-68493533A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62" name="Group 58">
              <a:extLst>
                <a:ext uri="{FF2B5EF4-FFF2-40B4-BE49-F238E27FC236}">
                  <a16:creationId xmlns:a16="http://schemas.microsoft.com/office/drawing/2014/main" id="{1494C31E-1843-3C4C-B448-0EE4B2D48D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98" name="Rectangle 59">
                <a:extLst>
                  <a:ext uri="{FF2B5EF4-FFF2-40B4-BE49-F238E27FC236}">
                    <a16:creationId xmlns:a16="http://schemas.microsoft.com/office/drawing/2014/main" id="{0C8D8FC3-8C0A-E94F-83DB-FC9755166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9" name="Text Box 60">
                <a:extLst>
                  <a:ext uri="{FF2B5EF4-FFF2-40B4-BE49-F238E27FC236}">
                    <a16:creationId xmlns:a16="http://schemas.microsoft.com/office/drawing/2014/main" id="{C48049A0-1569-9141-9231-3DE54FE038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3" name="Group 61">
              <a:extLst>
                <a:ext uri="{FF2B5EF4-FFF2-40B4-BE49-F238E27FC236}">
                  <a16:creationId xmlns:a16="http://schemas.microsoft.com/office/drawing/2014/main" id="{B00F025D-2C95-A044-AFF5-397F6CA81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96" name="Rectangle 62">
                <a:extLst>
                  <a:ext uri="{FF2B5EF4-FFF2-40B4-BE49-F238E27FC236}">
                    <a16:creationId xmlns:a16="http://schemas.microsoft.com/office/drawing/2014/main" id="{DBBD13A0-0A7C-8049-879E-1B9294764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7" name="Text Box 63">
                <a:extLst>
                  <a:ext uri="{FF2B5EF4-FFF2-40B4-BE49-F238E27FC236}">
                    <a16:creationId xmlns:a16="http://schemas.microsoft.com/office/drawing/2014/main" id="{7AB2974E-D97D-A248-BCD8-AF4D1F0FDC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4" name="Group 64">
              <a:extLst>
                <a:ext uri="{FF2B5EF4-FFF2-40B4-BE49-F238E27FC236}">
                  <a16:creationId xmlns:a16="http://schemas.microsoft.com/office/drawing/2014/main" id="{33C09162-022E-2E4B-B1DD-AA461D35FD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94" name="Rectangle 65">
                <a:extLst>
                  <a:ext uri="{FF2B5EF4-FFF2-40B4-BE49-F238E27FC236}">
                    <a16:creationId xmlns:a16="http://schemas.microsoft.com/office/drawing/2014/main" id="{CCEE4832-7AF3-4A40-BCBA-0E78A1D44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5" name="Text Box 66">
                <a:extLst>
                  <a:ext uri="{FF2B5EF4-FFF2-40B4-BE49-F238E27FC236}">
                    <a16:creationId xmlns:a16="http://schemas.microsoft.com/office/drawing/2014/main" id="{A18AA9CD-8C8C-C64E-8BB2-ABFB82B775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175" name="Group 67">
              <a:extLst>
                <a:ext uri="{FF2B5EF4-FFF2-40B4-BE49-F238E27FC236}">
                  <a16:creationId xmlns:a16="http://schemas.microsoft.com/office/drawing/2014/main" id="{7E4A4CB5-5240-5047-A355-D558A3E12E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7" y="1438"/>
              <a:ext cx="233" cy="252"/>
              <a:chOff x="2940" y="2425"/>
              <a:chExt cx="236" cy="252"/>
            </a:xfrm>
          </p:grpSpPr>
          <p:sp>
            <p:nvSpPr>
              <p:cNvPr id="192" name="Rectangle 68">
                <a:extLst>
                  <a:ext uri="{FF2B5EF4-FFF2-40B4-BE49-F238E27FC236}">
                    <a16:creationId xmlns:a16="http://schemas.microsoft.com/office/drawing/2014/main" id="{A96BB7D8-5E3B-F54A-ACAA-E0677DC07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3" name="Text Box 69">
                <a:extLst>
                  <a:ext uri="{FF2B5EF4-FFF2-40B4-BE49-F238E27FC236}">
                    <a16:creationId xmlns:a16="http://schemas.microsoft.com/office/drawing/2014/main" id="{410DA41D-9F14-6F44-84CA-D9A959BDF5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0" y="2425"/>
                <a:ext cx="23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6" name="Group 70">
              <a:extLst>
                <a:ext uri="{FF2B5EF4-FFF2-40B4-BE49-F238E27FC236}">
                  <a16:creationId xmlns:a16="http://schemas.microsoft.com/office/drawing/2014/main" id="{E0B1048B-D084-C846-A55C-AC744DBE9F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90" name="Rectangle 71">
                <a:extLst>
                  <a:ext uri="{FF2B5EF4-FFF2-40B4-BE49-F238E27FC236}">
                    <a16:creationId xmlns:a16="http://schemas.microsoft.com/office/drawing/2014/main" id="{7CD3D1BE-34F4-094F-BA32-8D49284AB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1" name="Text Box 72">
                <a:extLst>
                  <a:ext uri="{FF2B5EF4-FFF2-40B4-BE49-F238E27FC236}">
                    <a16:creationId xmlns:a16="http://schemas.microsoft.com/office/drawing/2014/main" id="{3D5C06AA-C47B-6A4D-8A27-AA4C7D76D2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7" name="Group 73">
              <a:extLst>
                <a:ext uri="{FF2B5EF4-FFF2-40B4-BE49-F238E27FC236}">
                  <a16:creationId xmlns:a16="http://schemas.microsoft.com/office/drawing/2014/main" id="{39C6C191-6A4D-D145-9B17-2F0B670B8A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88" name="Rectangle 74">
                <a:extLst>
                  <a:ext uri="{FF2B5EF4-FFF2-40B4-BE49-F238E27FC236}">
                    <a16:creationId xmlns:a16="http://schemas.microsoft.com/office/drawing/2014/main" id="{878788BF-9BAB-6B4B-BCC1-7F88FC57D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9" name="Text Box 75">
                <a:extLst>
                  <a:ext uri="{FF2B5EF4-FFF2-40B4-BE49-F238E27FC236}">
                    <a16:creationId xmlns:a16="http://schemas.microsoft.com/office/drawing/2014/main" id="{29553818-901F-A74B-A973-8B1ACA61A2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  <p:sp>
          <p:nvSpPr>
            <p:cNvPr id="178" name="Text Box 76">
              <a:extLst>
                <a:ext uri="{FF2B5EF4-FFF2-40B4-BE49-F238E27FC236}">
                  <a16:creationId xmlns:a16="http://schemas.microsoft.com/office/drawing/2014/main" id="{346FE683-DA02-964E-912E-9008265FA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9" name="Text Box 77">
              <a:extLst>
                <a:ext uri="{FF2B5EF4-FFF2-40B4-BE49-F238E27FC236}">
                  <a16:creationId xmlns:a16="http://schemas.microsoft.com/office/drawing/2014/main" id="{83CAABB4-6EF8-DD4F-86E0-A7C8DC5F3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0" name="Text Box 78">
              <a:extLst>
                <a:ext uri="{FF2B5EF4-FFF2-40B4-BE49-F238E27FC236}">
                  <a16:creationId xmlns:a16="http://schemas.microsoft.com/office/drawing/2014/main" id="{60B8E963-90D2-C24E-B1C3-92826407D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1" name="Text Box 79">
              <a:extLst>
                <a:ext uri="{FF2B5EF4-FFF2-40B4-BE49-F238E27FC236}">
                  <a16:creationId xmlns:a16="http://schemas.microsoft.com/office/drawing/2014/main" id="{DCA75031-4CAF-FB4B-B5B5-33DB92D51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2" name="Text Box 80">
              <a:extLst>
                <a:ext uri="{FF2B5EF4-FFF2-40B4-BE49-F238E27FC236}">
                  <a16:creationId xmlns:a16="http://schemas.microsoft.com/office/drawing/2014/main" id="{C519B319-7316-9041-86CC-85BF12288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3" name="Text Box 81">
              <a:extLst>
                <a:ext uri="{FF2B5EF4-FFF2-40B4-BE49-F238E27FC236}">
                  <a16:creationId xmlns:a16="http://schemas.microsoft.com/office/drawing/2014/main" id="{5B6C4D06-FD20-5C4C-9AE3-6086B1019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4" name="Text Box 82">
              <a:extLst>
                <a:ext uri="{FF2B5EF4-FFF2-40B4-BE49-F238E27FC236}">
                  <a16:creationId xmlns:a16="http://schemas.microsoft.com/office/drawing/2014/main" id="{D7076B21-53BA-B14B-954F-D3582ED80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5" name="Text Box 83">
              <a:extLst>
                <a:ext uri="{FF2B5EF4-FFF2-40B4-BE49-F238E27FC236}">
                  <a16:creationId xmlns:a16="http://schemas.microsoft.com/office/drawing/2014/main" id="{35EAA28F-B2FC-B840-B933-852F6B10C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6" name="Text Box 84">
              <a:extLst>
                <a:ext uri="{FF2B5EF4-FFF2-40B4-BE49-F238E27FC236}">
                  <a16:creationId xmlns:a16="http://schemas.microsoft.com/office/drawing/2014/main" id="{1DF8C370-9E82-204B-BC41-540B267E1D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7" name="Text Box 85">
              <a:extLst>
                <a:ext uri="{FF2B5EF4-FFF2-40B4-BE49-F238E27FC236}">
                  <a16:creationId xmlns:a16="http://schemas.microsoft.com/office/drawing/2014/main" id="{70F01FE7-388D-494B-9568-B741BD3A1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D0EB6011-5A98-FD41-B923-923C37A2C8EB}"/>
              </a:ext>
            </a:extLst>
          </p:cNvPr>
          <p:cNvCxnSpPr>
            <a:cxnSpLocks/>
          </p:cNvCxnSpPr>
          <p:nvPr/>
        </p:nvCxnSpPr>
        <p:spPr>
          <a:xfrm>
            <a:off x="1118203" y="5514294"/>
            <a:ext cx="439472" cy="4287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 Box 9">
            <a:extLst>
              <a:ext uri="{FF2B5EF4-FFF2-40B4-BE49-F238E27FC236}">
                <a16:creationId xmlns:a16="http://schemas.microsoft.com/office/drawing/2014/main" id="{65B395D1-ACAF-AB4A-A53B-728973E1F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4285" y="2301914"/>
            <a:ext cx="3786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0"/>
              </a:rPr>
              <a:t>∞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11" name="Text Box 8">
            <a:extLst>
              <a:ext uri="{FF2B5EF4-FFF2-40B4-BE49-F238E27FC236}">
                <a16:creationId xmlns:a16="http://schemas.microsoft.com/office/drawing/2014/main" id="{C4F3D1DE-8C63-AD4B-B1C0-FE339DA1F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6722" y="2260378"/>
            <a:ext cx="5261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2,x</a:t>
            </a:r>
          </a:p>
        </p:txBody>
      </p:sp>
      <p:sp>
        <p:nvSpPr>
          <p:cNvPr id="117" name="Text Box 6">
            <a:extLst>
              <a:ext uri="{FF2B5EF4-FFF2-40B4-BE49-F238E27FC236}">
                <a16:creationId xmlns:a16="http://schemas.microsoft.com/office/drawing/2014/main" id="{C9401439-4F9A-5245-B5D8-98F93D2D3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6247" y="2271953"/>
            <a:ext cx="5261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4,x</a:t>
            </a:r>
          </a:p>
        </p:txBody>
      </p:sp>
      <p:sp>
        <p:nvSpPr>
          <p:cNvPr id="118" name="Text Box 5">
            <a:extLst>
              <a:ext uri="{FF2B5EF4-FFF2-40B4-BE49-F238E27FC236}">
                <a16:creationId xmlns:a16="http://schemas.microsoft.com/office/drawing/2014/main" id="{05199638-1656-3440-8601-484D6E8D2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3633" y="2255616"/>
            <a:ext cx="5405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2,u</a:t>
            </a: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852DFC02-823F-0242-A6A7-87C32B9FF392}"/>
              </a:ext>
            </a:extLst>
          </p:cNvPr>
          <p:cNvGrpSpPr/>
          <p:nvPr/>
        </p:nvGrpSpPr>
        <p:grpSpPr>
          <a:xfrm>
            <a:off x="3117557" y="1351723"/>
            <a:ext cx="5481203" cy="1572238"/>
            <a:chOff x="-1091379" y="187714"/>
            <a:chExt cx="5481203" cy="1572238"/>
          </a:xfrm>
        </p:grpSpPr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CEFA519F-FE06-0A48-8A17-DA293779C4C4}"/>
                </a:ext>
              </a:extLst>
            </p:cNvPr>
            <p:cNvSpPr/>
            <p:nvPr/>
          </p:nvSpPr>
          <p:spPr>
            <a:xfrm>
              <a:off x="4024279" y="187714"/>
              <a:ext cx="365545" cy="33667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C8090F2C-8033-B647-B950-11726A728ED6}"/>
                </a:ext>
              </a:extLst>
            </p:cNvPr>
            <p:cNvCxnSpPr>
              <a:cxnSpLocks/>
              <a:stCxn id="206" idx="2"/>
              <a:endCxn id="208" idx="6"/>
            </p:cNvCxnSpPr>
            <p:nvPr/>
          </p:nvCxnSpPr>
          <p:spPr>
            <a:xfrm flipH="1">
              <a:off x="-789162" y="356054"/>
              <a:ext cx="4813441" cy="1256132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C5FE25E1-AB82-7F4C-9E98-117B763167D9}"/>
                </a:ext>
              </a:extLst>
            </p:cNvPr>
            <p:cNvSpPr/>
            <p:nvPr/>
          </p:nvSpPr>
          <p:spPr>
            <a:xfrm>
              <a:off x="-1091379" y="1464420"/>
              <a:ext cx="302217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1" name="Oval 114">
            <a:extLst>
              <a:ext uri="{FF2B5EF4-FFF2-40B4-BE49-F238E27FC236}">
                <a16:creationId xmlns:a16="http://schemas.microsoft.com/office/drawing/2014/main" id="{E65BD954-0CEF-0549-AB54-7CAE01A2E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5837" y="2316864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09" name="Text Box 4">
            <a:extLst>
              <a:ext uri="{FF2B5EF4-FFF2-40B4-BE49-F238E27FC236}">
                <a16:creationId xmlns:a16="http://schemas.microsoft.com/office/drawing/2014/main" id="{0287B239-D17F-164E-887D-3DDF8EB7F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771" y="2546463"/>
            <a:ext cx="5838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8DC1F592-D3EA-B141-B522-4F04B922D235}"/>
              </a:ext>
            </a:extLst>
          </p:cNvPr>
          <p:cNvCxnSpPr>
            <a:cxnSpLocks/>
          </p:cNvCxnSpPr>
          <p:nvPr/>
        </p:nvCxnSpPr>
        <p:spPr>
          <a:xfrm>
            <a:off x="2017455" y="6020765"/>
            <a:ext cx="586969" cy="64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6EB5090-180D-BFF0-EA85-78DBE9CB8336}"/>
              </a:ext>
            </a:extLst>
          </p:cNvPr>
          <p:cNvSpPr txBox="1"/>
          <p:nvPr/>
        </p:nvSpPr>
        <p:spPr>
          <a:xfrm>
            <a:off x="10131000" y="49786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402443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animBg="1"/>
      <p:bldP spid="20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202">
            <a:extLst>
              <a:ext uri="{FF2B5EF4-FFF2-40B4-BE49-F238E27FC236}">
                <a16:creationId xmlns:a16="http://schemas.microsoft.com/office/drawing/2014/main" id="{AB4A4D5E-EA3A-C342-BD4B-5D42FD84497D}"/>
              </a:ext>
            </a:extLst>
          </p:cNvPr>
          <p:cNvGrpSpPr/>
          <p:nvPr/>
        </p:nvGrpSpPr>
        <p:grpSpPr>
          <a:xfrm>
            <a:off x="4454071" y="3833590"/>
            <a:ext cx="1669144" cy="2786743"/>
            <a:chOff x="391885" y="3599543"/>
            <a:chExt cx="1669144" cy="2786743"/>
          </a:xfrm>
        </p:grpSpPr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09C4666A-0739-D747-9911-F956173AF6C0}"/>
                </a:ext>
              </a:extLst>
            </p:cNvPr>
            <p:cNvSpPr/>
            <p:nvPr/>
          </p:nvSpPr>
          <p:spPr>
            <a:xfrm>
              <a:off x="391885" y="3599543"/>
              <a:ext cx="1480458" cy="2786743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3E2FD13B-449B-A542-8297-BC85BC14FEA0}"/>
                </a:ext>
              </a:extLst>
            </p:cNvPr>
            <p:cNvSpPr/>
            <p:nvPr/>
          </p:nvSpPr>
          <p:spPr>
            <a:xfrm>
              <a:off x="1161143" y="3715658"/>
              <a:ext cx="899886" cy="15112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001580FF-6C15-794F-AB65-D39811DB8230}"/>
                </a:ext>
              </a:extLst>
            </p:cNvPr>
            <p:cNvCxnSpPr>
              <a:cxnSpLocks/>
            </p:cNvCxnSpPr>
            <p:nvPr/>
          </p:nvCxnSpPr>
          <p:spPr>
            <a:xfrm>
              <a:off x="1377950" y="3679825"/>
              <a:ext cx="144237" cy="10749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 example</a:t>
            </a:r>
          </a:p>
        </p:txBody>
      </p:sp>
      <p:sp>
        <p:nvSpPr>
          <p:cNvPr id="246" name="Text Box 3">
            <a:extLst>
              <a:ext uri="{FF2B5EF4-FFF2-40B4-BE49-F238E27FC236}">
                <a16:creationId xmlns:a16="http://schemas.microsoft.com/office/drawing/2014/main" id="{B903AE0C-4346-CF44-9481-037FB37A3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181" y="1647825"/>
            <a:ext cx="70643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Step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247" name="Text Box 4">
            <a:extLst>
              <a:ext uri="{FF2B5EF4-FFF2-40B4-BE49-F238E27FC236}">
                <a16:creationId xmlns:a16="http://schemas.microsoft.com/office/drawing/2014/main" id="{940B6AB4-2B9C-424D-9073-90B490CA1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285" y="1657350"/>
            <a:ext cx="4203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'</a:t>
            </a:r>
          </a:p>
        </p:txBody>
      </p:sp>
      <p:sp>
        <p:nvSpPr>
          <p:cNvPr id="248" name="Text Box 5">
            <a:extLst>
              <a:ext uri="{FF2B5EF4-FFF2-40B4-BE49-F238E27FC236}">
                <a16:creationId xmlns:a16="http://schemas.microsoft.com/office/drawing/2014/main" id="{BFC5A1B4-9A1A-8748-B5FA-043233C16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260" y="1626727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D(v),p(v)</a:t>
            </a:r>
          </a:p>
        </p:txBody>
      </p:sp>
      <p:sp>
        <p:nvSpPr>
          <p:cNvPr id="250" name="Text Box 7">
            <a:extLst>
              <a:ext uri="{FF2B5EF4-FFF2-40B4-BE49-F238E27FC236}">
                <a16:creationId xmlns:a16="http://schemas.microsoft.com/office/drawing/2014/main" id="{134AE2AD-F4F6-A646-BCC7-1F2E0A23E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634" y="1626726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D(x),p(x)</a:t>
            </a:r>
          </a:p>
        </p:txBody>
      </p:sp>
      <p:sp>
        <p:nvSpPr>
          <p:cNvPr id="251" name="Text Box 8">
            <a:extLst>
              <a:ext uri="{FF2B5EF4-FFF2-40B4-BE49-F238E27FC236}">
                <a16:creationId xmlns:a16="http://schemas.microsoft.com/office/drawing/2014/main" id="{A27983AD-A090-0449-BF43-DC6600055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559" y="1638300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D(y),p(y)</a:t>
            </a:r>
          </a:p>
        </p:txBody>
      </p:sp>
      <p:sp>
        <p:nvSpPr>
          <p:cNvPr id="252" name="Text Box 9">
            <a:extLst>
              <a:ext uri="{FF2B5EF4-FFF2-40B4-BE49-F238E27FC236}">
                <a16:creationId xmlns:a16="http://schemas.microsoft.com/office/drawing/2014/main" id="{297C2219-5295-1C4F-BC52-FD7236010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3535" y="1638300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D(z),p(z)</a:t>
            </a:r>
          </a:p>
        </p:txBody>
      </p:sp>
      <p:sp>
        <p:nvSpPr>
          <p:cNvPr id="253" name="Line 10">
            <a:extLst>
              <a:ext uri="{FF2B5EF4-FFF2-40B4-BE49-F238E27FC236}">
                <a16:creationId xmlns:a16="http://schemas.microsoft.com/office/drawing/2014/main" id="{D9A0E014-3E4B-AA48-86C7-6D4E4AE59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9418" y="1998662"/>
            <a:ext cx="8505825" cy="95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95" name="Text Box 6">
            <a:extLst>
              <a:ext uri="{FF2B5EF4-FFF2-40B4-BE49-F238E27FC236}">
                <a16:creationId xmlns:a16="http://schemas.microsoft.com/office/drawing/2014/main" id="{A24F37E4-4175-D247-9C29-BC40A27B5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951" y="1633417"/>
            <a:ext cx="12955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3A2ED86-B66C-0F49-818B-087416791E66}"/>
              </a:ext>
            </a:extLst>
          </p:cNvPr>
          <p:cNvGrpSpPr/>
          <p:nvPr/>
        </p:nvGrpSpPr>
        <p:grpSpPr>
          <a:xfrm>
            <a:off x="4263633" y="1951300"/>
            <a:ext cx="5679281" cy="401555"/>
            <a:chOff x="4263633" y="1951300"/>
            <a:chExt cx="5679281" cy="401555"/>
          </a:xfrm>
        </p:grpSpPr>
        <p:sp>
          <p:nvSpPr>
            <p:cNvPr id="249" name="Text Box 6">
              <a:extLst>
                <a:ext uri="{FF2B5EF4-FFF2-40B4-BE49-F238E27FC236}">
                  <a16:creationId xmlns:a16="http://schemas.microsoft.com/office/drawing/2014/main" id="{CD4FA9CE-7149-A440-83C1-21E98C3A6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06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  <p:sp>
          <p:nvSpPr>
            <p:cNvPr id="483" name="Text Box 9">
              <a:extLst>
                <a:ext uri="{FF2B5EF4-FFF2-40B4-BE49-F238E27FC236}">
                  <a16:creationId xmlns:a16="http://schemas.microsoft.com/office/drawing/2014/main" id="{451C47E2-E094-7147-A23C-5212BC8FB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197589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3" name="Text Box 9">
              <a:extLst>
                <a:ext uri="{FF2B5EF4-FFF2-40B4-BE49-F238E27FC236}">
                  <a16:creationId xmlns:a16="http://schemas.microsoft.com/office/drawing/2014/main" id="{77161A6C-F59E-E646-A81F-7F211BDD0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8885" y="1974450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4" name="Text Box 7">
              <a:extLst>
                <a:ext uri="{FF2B5EF4-FFF2-40B4-BE49-F238E27FC236}">
                  <a16:creationId xmlns:a16="http://schemas.microsoft.com/office/drawing/2014/main" id="{052BF5DE-999E-0047-B15A-B0A0D539A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60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1,u</a:t>
              </a:r>
            </a:p>
          </p:txBody>
        </p:sp>
        <p:sp>
          <p:nvSpPr>
            <p:cNvPr id="500" name="Text Box 5">
              <a:extLst>
                <a:ext uri="{FF2B5EF4-FFF2-40B4-BE49-F238E27FC236}">
                  <a16:creationId xmlns:a16="http://schemas.microsoft.com/office/drawing/2014/main" id="{39318546-EB10-7141-A532-7477C3F92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1952745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508" name="Text Box 4">
            <a:extLst>
              <a:ext uri="{FF2B5EF4-FFF2-40B4-BE49-F238E27FC236}">
                <a16:creationId xmlns:a16="http://schemas.microsoft.com/office/drawing/2014/main" id="{46A6DAE9-5634-E343-888C-DBD504BE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181" y="1941646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55C6A08-435F-074A-8CB5-94B5718AAF55}"/>
              </a:ext>
            </a:extLst>
          </p:cNvPr>
          <p:cNvCxnSpPr/>
          <p:nvPr/>
        </p:nvCxnSpPr>
        <p:spPr>
          <a:xfrm>
            <a:off x="1706097" y="230336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A3B06771-707C-C549-B117-3063EC3738D7}"/>
              </a:ext>
            </a:extLst>
          </p:cNvPr>
          <p:cNvCxnSpPr/>
          <p:nvPr/>
        </p:nvCxnSpPr>
        <p:spPr>
          <a:xfrm>
            <a:off x="1714983" y="2606233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1D62FDB7-4F58-C84F-A936-529AACBF81D5}"/>
              </a:ext>
            </a:extLst>
          </p:cNvPr>
          <p:cNvCxnSpPr/>
          <p:nvPr/>
        </p:nvCxnSpPr>
        <p:spPr>
          <a:xfrm>
            <a:off x="1719251" y="291372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F671747E-F7E7-174E-B66B-4158AC0C73AC}"/>
              </a:ext>
            </a:extLst>
          </p:cNvPr>
          <p:cNvCxnSpPr/>
          <p:nvPr/>
        </p:nvCxnSpPr>
        <p:spPr>
          <a:xfrm>
            <a:off x="1718901" y="3225829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A48E9275-8476-9244-A5FE-18548D30A1B6}"/>
              </a:ext>
            </a:extLst>
          </p:cNvPr>
          <p:cNvCxnSpPr/>
          <p:nvPr/>
        </p:nvCxnSpPr>
        <p:spPr>
          <a:xfrm>
            <a:off x="1727787" y="3565644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 Box 3">
            <a:extLst>
              <a:ext uri="{FF2B5EF4-FFF2-40B4-BE49-F238E27FC236}">
                <a16:creationId xmlns:a16="http://schemas.microsoft.com/office/drawing/2014/main" id="{7F7C65A8-3A93-574D-9312-3FDE12758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7465" y="3427169"/>
            <a:ext cx="122180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8  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Loop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9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11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   </a:t>
            </a:r>
          </a:p>
        </p:txBody>
      </p:sp>
      <p:sp>
        <p:nvSpPr>
          <p:cNvPr id="164" name="Text Box 3">
            <a:extLst>
              <a:ext uri="{FF2B5EF4-FFF2-40B4-BE49-F238E27FC236}">
                <a16:creationId xmlns:a16="http://schemas.microsoft.com/office/drawing/2014/main" id="{9AD40842-B350-BF42-BC3C-5285750E1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6265" y="3750132"/>
            <a:ext cx="586442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find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not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such that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D(a)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is a minimum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add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</a:p>
        </p:txBody>
      </p:sp>
      <p:sp>
        <p:nvSpPr>
          <p:cNvPr id="167" name="Oval 114">
            <a:extLst>
              <a:ext uri="{FF2B5EF4-FFF2-40B4-BE49-F238E27FC236}">
                <a16:creationId xmlns:a16="http://schemas.microsoft.com/office/drawing/2014/main" id="{D5350C1B-A977-CC45-ADDA-7ABEE3B22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529" y="2025568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172" name="Text Box 4">
            <a:extLst>
              <a:ext uri="{FF2B5EF4-FFF2-40B4-BE49-F238E27FC236}">
                <a16:creationId xmlns:a16="http://schemas.microsoft.com/office/drawing/2014/main" id="{1B8BDA83-ED76-9C43-B640-E44C3E517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8516" y="2241520"/>
            <a:ext cx="4555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15CB903-C0C3-C744-B8C9-92A6680CB584}"/>
              </a:ext>
            </a:extLst>
          </p:cNvPr>
          <p:cNvSpPr txBox="1"/>
          <p:nvPr/>
        </p:nvSpPr>
        <p:spPr>
          <a:xfrm>
            <a:off x="4322868" y="121203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AD4F740-0EF9-2044-827E-A54C55587203}"/>
              </a:ext>
            </a:extLst>
          </p:cNvPr>
          <p:cNvSpPr txBox="1"/>
          <p:nvPr/>
        </p:nvSpPr>
        <p:spPr>
          <a:xfrm>
            <a:off x="5598013" y="1206430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E0A5B28-C8D3-E14E-B1D4-EDE4C4101E6C}"/>
              </a:ext>
            </a:extLst>
          </p:cNvPr>
          <p:cNvSpPr txBox="1"/>
          <p:nvPr/>
        </p:nvSpPr>
        <p:spPr>
          <a:xfrm>
            <a:off x="6907883" y="1200825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FB733-E937-014A-B7CC-EE11641F15CC}"/>
              </a:ext>
            </a:extLst>
          </p:cNvPr>
          <p:cNvSpPr txBox="1"/>
          <p:nvPr/>
        </p:nvSpPr>
        <p:spPr>
          <a:xfrm>
            <a:off x="8240903" y="120679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8D54A84-29AE-E948-B36B-A3E997D943D5}"/>
              </a:ext>
            </a:extLst>
          </p:cNvPr>
          <p:cNvSpPr txBox="1"/>
          <p:nvPr/>
        </p:nvSpPr>
        <p:spPr>
          <a:xfrm>
            <a:off x="9504473" y="1224340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  <p:grpSp>
        <p:nvGrpSpPr>
          <p:cNvPr id="120" name="Group 16">
            <a:extLst>
              <a:ext uri="{FF2B5EF4-FFF2-40B4-BE49-F238E27FC236}">
                <a16:creationId xmlns:a16="http://schemas.microsoft.com/office/drawing/2014/main" id="{758A3B01-F3F9-A74E-B632-177660FF1736}"/>
              </a:ext>
            </a:extLst>
          </p:cNvPr>
          <p:cNvGrpSpPr>
            <a:grpSpLocks/>
          </p:cNvGrpSpPr>
          <p:nvPr/>
        </p:nvGrpSpPr>
        <p:grpSpPr bwMode="auto">
          <a:xfrm>
            <a:off x="644342" y="4117376"/>
            <a:ext cx="3571875" cy="2236788"/>
            <a:chOff x="3162" y="1071"/>
            <a:chExt cx="2250" cy="1409"/>
          </a:xfrm>
        </p:grpSpPr>
        <p:sp>
          <p:nvSpPr>
            <p:cNvPr id="121" name="Freeform 17">
              <a:extLst>
                <a:ext uri="{FF2B5EF4-FFF2-40B4-BE49-F238E27FC236}">
                  <a16:creationId xmlns:a16="http://schemas.microsoft.com/office/drawing/2014/main" id="{3D738A20-E61D-3347-97FA-CFBB4A202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Freeform 18">
              <a:extLst>
                <a:ext uri="{FF2B5EF4-FFF2-40B4-BE49-F238E27FC236}">
                  <a16:creationId xmlns:a16="http://schemas.microsoft.com/office/drawing/2014/main" id="{9A67F7D9-6F26-A244-97DD-F400FD21C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Oval 19">
              <a:extLst>
                <a:ext uri="{FF2B5EF4-FFF2-40B4-BE49-F238E27FC236}">
                  <a16:creationId xmlns:a16="http://schemas.microsoft.com/office/drawing/2014/main" id="{8061EE07-A1C2-284D-B696-ED41FFB28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Line 20">
              <a:extLst>
                <a:ext uri="{FF2B5EF4-FFF2-40B4-BE49-F238E27FC236}">
                  <a16:creationId xmlns:a16="http://schemas.microsoft.com/office/drawing/2014/main" id="{CA83B116-D557-D348-AC0B-78E2F5C04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5" name="Line 21">
              <a:extLst>
                <a:ext uri="{FF2B5EF4-FFF2-40B4-BE49-F238E27FC236}">
                  <a16:creationId xmlns:a16="http://schemas.microsoft.com/office/drawing/2014/main" id="{1DA79AD7-1C00-F347-B948-32DC2DF1EC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6" name="Rectangle 22">
              <a:extLst>
                <a:ext uri="{FF2B5EF4-FFF2-40B4-BE49-F238E27FC236}">
                  <a16:creationId xmlns:a16="http://schemas.microsoft.com/office/drawing/2014/main" id="{984E29E6-D5D1-6442-A8AB-508570DE4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7" name="Oval 23">
              <a:extLst>
                <a:ext uri="{FF2B5EF4-FFF2-40B4-BE49-F238E27FC236}">
                  <a16:creationId xmlns:a16="http://schemas.microsoft.com/office/drawing/2014/main" id="{AD024E49-35E0-C446-9678-D92AC1E7A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8" name="Oval 24">
              <a:extLst>
                <a:ext uri="{FF2B5EF4-FFF2-40B4-BE49-F238E27FC236}">
                  <a16:creationId xmlns:a16="http://schemas.microsoft.com/office/drawing/2014/main" id="{706D2E3C-10FA-3947-9AD1-A08759A86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9" name="Line 25">
              <a:extLst>
                <a:ext uri="{FF2B5EF4-FFF2-40B4-BE49-F238E27FC236}">
                  <a16:creationId xmlns:a16="http://schemas.microsoft.com/office/drawing/2014/main" id="{C94CE491-9734-FE44-A0CB-7E0F832D0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0" name="Line 26">
              <a:extLst>
                <a:ext uri="{FF2B5EF4-FFF2-40B4-BE49-F238E27FC236}">
                  <a16:creationId xmlns:a16="http://schemas.microsoft.com/office/drawing/2014/main" id="{EB0C7DDA-EBC9-794C-B89D-D4B4BE886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1" name="Rectangle 27">
              <a:extLst>
                <a:ext uri="{FF2B5EF4-FFF2-40B4-BE49-F238E27FC236}">
                  <a16:creationId xmlns:a16="http://schemas.microsoft.com/office/drawing/2014/main" id="{D8E5A5C9-FA6E-3D4C-AE3D-AED068D60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2" name="Oval 28">
              <a:extLst>
                <a:ext uri="{FF2B5EF4-FFF2-40B4-BE49-F238E27FC236}">
                  <a16:creationId xmlns:a16="http://schemas.microsoft.com/office/drawing/2014/main" id="{0CB55AD6-4358-5341-98E7-B20E616CA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3" name="Oval 29">
              <a:extLst>
                <a:ext uri="{FF2B5EF4-FFF2-40B4-BE49-F238E27FC236}">
                  <a16:creationId xmlns:a16="http://schemas.microsoft.com/office/drawing/2014/main" id="{50051819-8732-6E40-952F-4C0540C10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4" name="Line 30">
              <a:extLst>
                <a:ext uri="{FF2B5EF4-FFF2-40B4-BE49-F238E27FC236}">
                  <a16:creationId xmlns:a16="http://schemas.microsoft.com/office/drawing/2014/main" id="{DB5E3452-2593-284B-95E8-DB63177BA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5" name="Line 31">
              <a:extLst>
                <a:ext uri="{FF2B5EF4-FFF2-40B4-BE49-F238E27FC236}">
                  <a16:creationId xmlns:a16="http://schemas.microsoft.com/office/drawing/2014/main" id="{4C9DFB1A-A46F-7C42-AEC0-5BA9C6842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6" name="Rectangle 32">
              <a:extLst>
                <a:ext uri="{FF2B5EF4-FFF2-40B4-BE49-F238E27FC236}">
                  <a16:creationId xmlns:a16="http://schemas.microsoft.com/office/drawing/2014/main" id="{A1C00E39-48AA-274A-B956-CD2E2C45B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7" name="Oval 33">
              <a:extLst>
                <a:ext uri="{FF2B5EF4-FFF2-40B4-BE49-F238E27FC236}">
                  <a16:creationId xmlns:a16="http://schemas.microsoft.com/office/drawing/2014/main" id="{BBFA32B2-49E2-574B-9099-DED6B3832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8" name="Oval 34">
              <a:extLst>
                <a:ext uri="{FF2B5EF4-FFF2-40B4-BE49-F238E27FC236}">
                  <a16:creationId xmlns:a16="http://schemas.microsoft.com/office/drawing/2014/main" id="{0D58D8D4-B9BC-2541-A17F-D88330A4F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9" name="Line 35">
              <a:extLst>
                <a:ext uri="{FF2B5EF4-FFF2-40B4-BE49-F238E27FC236}">
                  <a16:creationId xmlns:a16="http://schemas.microsoft.com/office/drawing/2014/main" id="{7504C589-E1E9-2E44-980C-93C5BE9EB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0" name="Line 36">
              <a:extLst>
                <a:ext uri="{FF2B5EF4-FFF2-40B4-BE49-F238E27FC236}">
                  <a16:creationId xmlns:a16="http://schemas.microsoft.com/office/drawing/2014/main" id="{7F02875A-5A8E-E14F-A9D7-C2BAE19113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1" name="Rectangle 37">
              <a:extLst>
                <a:ext uri="{FF2B5EF4-FFF2-40B4-BE49-F238E27FC236}">
                  <a16:creationId xmlns:a16="http://schemas.microsoft.com/office/drawing/2014/main" id="{D9139ADE-ED5B-5C40-9669-A638D5EFC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2" name="Oval 38">
              <a:extLst>
                <a:ext uri="{FF2B5EF4-FFF2-40B4-BE49-F238E27FC236}">
                  <a16:creationId xmlns:a16="http://schemas.microsoft.com/office/drawing/2014/main" id="{51116AC5-23B1-3F4B-972A-683B27105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3" name="Oval 39">
              <a:extLst>
                <a:ext uri="{FF2B5EF4-FFF2-40B4-BE49-F238E27FC236}">
                  <a16:creationId xmlns:a16="http://schemas.microsoft.com/office/drawing/2014/main" id="{7CF92621-E46C-E745-8108-ADF0C6354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4" name="Line 40">
              <a:extLst>
                <a:ext uri="{FF2B5EF4-FFF2-40B4-BE49-F238E27FC236}">
                  <a16:creationId xmlns:a16="http://schemas.microsoft.com/office/drawing/2014/main" id="{C97ABDF7-502E-1E45-A7E6-F2C97AF99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5" name="Line 41">
              <a:extLst>
                <a:ext uri="{FF2B5EF4-FFF2-40B4-BE49-F238E27FC236}">
                  <a16:creationId xmlns:a16="http://schemas.microsoft.com/office/drawing/2014/main" id="{6F5F6C02-240D-B545-9D40-386AB9F19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6" name="Rectangle 42">
              <a:extLst>
                <a:ext uri="{FF2B5EF4-FFF2-40B4-BE49-F238E27FC236}">
                  <a16:creationId xmlns:a16="http://schemas.microsoft.com/office/drawing/2014/main" id="{F971ECC0-824C-FC4B-8D09-7FF856CD8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7" name="Oval 43">
              <a:extLst>
                <a:ext uri="{FF2B5EF4-FFF2-40B4-BE49-F238E27FC236}">
                  <a16:creationId xmlns:a16="http://schemas.microsoft.com/office/drawing/2014/main" id="{000B82D5-5D57-8D41-894D-7FA704257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8" name="Oval 44">
              <a:extLst>
                <a:ext uri="{FF2B5EF4-FFF2-40B4-BE49-F238E27FC236}">
                  <a16:creationId xmlns:a16="http://schemas.microsoft.com/office/drawing/2014/main" id="{4B3102BD-88D0-D041-8342-28B44A421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9" name="Line 45">
              <a:extLst>
                <a:ext uri="{FF2B5EF4-FFF2-40B4-BE49-F238E27FC236}">
                  <a16:creationId xmlns:a16="http://schemas.microsoft.com/office/drawing/2014/main" id="{55D2E64D-9448-364E-BBCE-B8F1E46C9B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0" name="Line 46">
              <a:extLst>
                <a:ext uri="{FF2B5EF4-FFF2-40B4-BE49-F238E27FC236}">
                  <a16:creationId xmlns:a16="http://schemas.microsoft.com/office/drawing/2014/main" id="{A1D926A4-0713-0448-B8BC-4526CF5A6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1" name="Rectangle 47">
              <a:extLst>
                <a:ext uri="{FF2B5EF4-FFF2-40B4-BE49-F238E27FC236}">
                  <a16:creationId xmlns:a16="http://schemas.microsoft.com/office/drawing/2014/main" id="{D44F6537-9CFC-A34F-A528-3BA9FB8DE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2" name="Oval 48">
              <a:extLst>
                <a:ext uri="{FF2B5EF4-FFF2-40B4-BE49-F238E27FC236}">
                  <a16:creationId xmlns:a16="http://schemas.microsoft.com/office/drawing/2014/main" id="{CE6823F9-AC23-9143-B45C-3AE00728E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3" name="Freeform 49">
              <a:extLst>
                <a:ext uri="{FF2B5EF4-FFF2-40B4-BE49-F238E27FC236}">
                  <a16:creationId xmlns:a16="http://schemas.microsoft.com/office/drawing/2014/main" id="{52D2B20D-E3DC-0F48-BD10-DF782164C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4" name="Freeform 50">
              <a:extLst>
                <a:ext uri="{FF2B5EF4-FFF2-40B4-BE49-F238E27FC236}">
                  <a16:creationId xmlns:a16="http://schemas.microsoft.com/office/drawing/2014/main" id="{2E4F74A6-7593-0541-B4E9-5C88A82D4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5" name="Freeform 51">
              <a:extLst>
                <a:ext uri="{FF2B5EF4-FFF2-40B4-BE49-F238E27FC236}">
                  <a16:creationId xmlns:a16="http://schemas.microsoft.com/office/drawing/2014/main" id="{282B2A5D-90FF-A84D-A61D-5962C06F7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6" name="Freeform 52">
              <a:extLst>
                <a:ext uri="{FF2B5EF4-FFF2-40B4-BE49-F238E27FC236}">
                  <a16:creationId xmlns:a16="http://schemas.microsoft.com/office/drawing/2014/main" id="{15532AD3-A5D4-154A-9DA4-62586FD32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7" name="Freeform 53">
              <a:extLst>
                <a:ext uri="{FF2B5EF4-FFF2-40B4-BE49-F238E27FC236}">
                  <a16:creationId xmlns:a16="http://schemas.microsoft.com/office/drawing/2014/main" id="{EDDE0C3D-6D8D-A14C-B3D6-F3D0693E3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8" name="Freeform 54">
              <a:extLst>
                <a:ext uri="{FF2B5EF4-FFF2-40B4-BE49-F238E27FC236}">
                  <a16:creationId xmlns:a16="http://schemas.microsoft.com/office/drawing/2014/main" id="{1F593C73-0AE5-7540-A0A1-AB4B203D8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9" name="Freeform 55">
              <a:extLst>
                <a:ext uri="{FF2B5EF4-FFF2-40B4-BE49-F238E27FC236}">
                  <a16:creationId xmlns:a16="http://schemas.microsoft.com/office/drawing/2014/main" id="{F8D3E17A-95CC-6745-B825-B9790B274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0" name="Freeform 56">
              <a:extLst>
                <a:ext uri="{FF2B5EF4-FFF2-40B4-BE49-F238E27FC236}">
                  <a16:creationId xmlns:a16="http://schemas.microsoft.com/office/drawing/2014/main" id="{64FB055C-D8AE-9E4A-9FE1-2F23D2976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1" name="Freeform 57">
              <a:extLst>
                <a:ext uri="{FF2B5EF4-FFF2-40B4-BE49-F238E27FC236}">
                  <a16:creationId xmlns:a16="http://schemas.microsoft.com/office/drawing/2014/main" id="{F0C743D6-8B32-AB43-89EE-68493533A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62" name="Group 58">
              <a:extLst>
                <a:ext uri="{FF2B5EF4-FFF2-40B4-BE49-F238E27FC236}">
                  <a16:creationId xmlns:a16="http://schemas.microsoft.com/office/drawing/2014/main" id="{1494C31E-1843-3C4C-B448-0EE4B2D48D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98" name="Rectangle 59">
                <a:extLst>
                  <a:ext uri="{FF2B5EF4-FFF2-40B4-BE49-F238E27FC236}">
                    <a16:creationId xmlns:a16="http://schemas.microsoft.com/office/drawing/2014/main" id="{0C8D8FC3-8C0A-E94F-83DB-FC9755166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9" name="Text Box 60">
                <a:extLst>
                  <a:ext uri="{FF2B5EF4-FFF2-40B4-BE49-F238E27FC236}">
                    <a16:creationId xmlns:a16="http://schemas.microsoft.com/office/drawing/2014/main" id="{C48049A0-1569-9141-9231-3DE54FE038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3" name="Group 61">
              <a:extLst>
                <a:ext uri="{FF2B5EF4-FFF2-40B4-BE49-F238E27FC236}">
                  <a16:creationId xmlns:a16="http://schemas.microsoft.com/office/drawing/2014/main" id="{B00F025D-2C95-A044-AFF5-397F6CA81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96" name="Rectangle 62">
                <a:extLst>
                  <a:ext uri="{FF2B5EF4-FFF2-40B4-BE49-F238E27FC236}">
                    <a16:creationId xmlns:a16="http://schemas.microsoft.com/office/drawing/2014/main" id="{DBBD13A0-0A7C-8049-879E-1B9294764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7" name="Text Box 63">
                <a:extLst>
                  <a:ext uri="{FF2B5EF4-FFF2-40B4-BE49-F238E27FC236}">
                    <a16:creationId xmlns:a16="http://schemas.microsoft.com/office/drawing/2014/main" id="{7AB2974E-D97D-A248-BCD8-AF4D1F0FDC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4" name="Group 64">
              <a:extLst>
                <a:ext uri="{FF2B5EF4-FFF2-40B4-BE49-F238E27FC236}">
                  <a16:creationId xmlns:a16="http://schemas.microsoft.com/office/drawing/2014/main" id="{33C09162-022E-2E4B-B1DD-AA461D35FD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94" name="Rectangle 65">
                <a:extLst>
                  <a:ext uri="{FF2B5EF4-FFF2-40B4-BE49-F238E27FC236}">
                    <a16:creationId xmlns:a16="http://schemas.microsoft.com/office/drawing/2014/main" id="{CCEE4832-7AF3-4A40-BCBA-0E78A1D44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5" name="Text Box 66">
                <a:extLst>
                  <a:ext uri="{FF2B5EF4-FFF2-40B4-BE49-F238E27FC236}">
                    <a16:creationId xmlns:a16="http://schemas.microsoft.com/office/drawing/2014/main" id="{A18AA9CD-8C8C-C64E-8BB2-ABFB82B775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175" name="Group 67">
              <a:extLst>
                <a:ext uri="{FF2B5EF4-FFF2-40B4-BE49-F238E27FC236}">
                  <a16:creationId xmlns:a16="http://schemas.microsoft.com/office/drawing/2014/main" id="{7E4A4CB5-5240-5047-A355-D558A3E12E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7" y="1438"/>
              <a:ext cx="233" cy="252"/>
              <a:chOff x="2940" y="2425"/>
              <a:chExt cx="236" cy="252"/>
            </a:xfrm>
          </p:grpSpPr>
          <p:sp>
            <p:nvSpPr>
              <p:cNvPr id="192" name="Rectangle 68">
                <a:extLst>
                  <a:ext uri="{FF2B5EF4-FFF2-40B4-BE49-F238E27FC236}">
                    <a16:creationId xmlns:a16="http://schemas.microsoft.com/office/drawing/2014/main" id="{A96BB7D8-5E3B-F54A-ACAA-E0677DC07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3" name="Text Box 69">
                <a:extLst>
                  <a:ext uri="{FF2B5EF4-FFF2-40B4-BE49-F238E27FC236}">
                    <a16:creationId xmlns:a16="http://schemas.microsoft.com/office/drawing/2014/main" id="{410DA41D-9F14-6F44-84CA-D9A959BDF5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0" y="2425"/>
                <a:ext cx="23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6" name="Group 70">
              <a:extLst>
                <a:ext uri="{FF2B5EF4-FFF2-40B4-BE49-F238E27FC236}">
                  <a16:creationId xmlns:a16="http://schemas.microsoft.com/office/drawing/2014/main" id="{E0B1048B-D084-C846-A55C-AC744DBE9F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90" name="Rectangle 71">
                <a:extLst>
                  <a:ext uri="{FF2B5EF4-FFF2-40B4-BE49-F238E27FC236}">
                    <a16:creationId xmlns:a16="http://schemas.microsoft.com/office/drawing/2014/main" id="{7CD3D1BE-34F4-094F-BA32-8D49284AB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1" name="Text Box 72">
                <a:extLst>
                  <a:ext uri="{FF2B5EF4-FFF2-40B4-BE49-F238E27FC236}">
                    <a16:creationId xmlns:a16="http://schemas.microsoft.com/office/drawing/2014/main" id="{3D5C06AA-C47B-6A4D-8A27-AA4C7D76D2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7" name="Group 73">
              <a:extLst>
                <a:ext uri="{FF2B5EF4-FFF2-40B4-BE49-F238E27FC236}">
                  <a16:creationId xmlns:a16="http://schemas.microsoft.com/office/drawing/2014/main" id="{39C6C191-6A4D-D145-9B17-2F0B670B8A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88" name="Rectangle 74">
                <a:extLst>
                  <a:ext uri="{FF2B5EF4-FFF2-40B4-BE49-F238E27FC236}">
                    <a16:creationId xmlns:a16="http://schemas.microsoft.com/office/drawing/2014/main" id="{878788BF-9BAB-6B4B-BCC1-7F88FC57D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9" name="Text Box 75">
                <a:extLst>
                  <a:ext uri="{FF2B5EF4-FFF2-40B4-BE49-F238E27FC236}">
                    <a16:creationId xmlns:a16="http://schemas.microsoft.com/office/drawing/2014/main" id="{29553818-901F-A74B-A973-8B1ACA61A2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  <p:sp>
          <p:nvSpPr>
            <p:cNvPr id="178" name="Text Box 76">
              <a:extLst>
                <a:ext uri="{FF2B5EF4-FFF2-40B4-BE49-F238E27FC236}">
                  <a16:creationId xmlns:a16="http://schemas.microsoft.com/office/drawing/2014/main" id="{346FE683-DA02-964E-912E-9008265FA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9" name="Text Box 77">
              <a:extLst>
                <a:ext uri="{FF2B5EF4-FFF2-40B4-BE49-F238E27FC236}">
                  <a16:creationId xmlns:a16="http://schemas.microsoft.com/office/drawing/2014/main" id="{83CAABB4-6EF8-DD4F-86E0-A7C8DC5F3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0" name="Text Box 78">
              <a:extLst>
                <a:ext uri="{FF2B5EF4-FFF2-40B4-BE49-F238E27FC236}">
                  <a16:creationId xmlns:a16="http://schemas.microsoft.com/office/drawing/2014/main" id="{60B8E963-90D2-C24E-B1C3-92826407D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1" name="Text Box 79">
              <a:extLst>
                <a:ext uri="{FF2B5EF4-FFF2-40B4-BE49-F238E27FC236}">
                  <a16:creationId xmlns:a16="http://schemas.microsoft.com/office/drawing/2014/main" id="{DCA75031-4CAF-FB4B-B5B5-33DB92D51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2" name="Text Box 80">
              <a:extLst>
                <a:ext uri="{FF2B5EF4-FFF2-40B4-BE49-F238E27FC236}">
                  <a16:creationId xmlns:a16="http://schemas.microsoft.com/office/drawing/2014/main" id="{C519B319-7316-9041-86CC-85BF12288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3" name="Text Box 81">
              <a:extLst>
                <a:ext uri="{FF2B5EF4-FFF2-40B4-BE49-F238E27FC236}">
                  <a16:creationId xmlns:a16="http://schemas.microsoft.com/office/drawing/2014/main" id="{5B6C4D06-FD20-5C4C-9AE3-6086B1019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4" name="Text Box 82">
              <a:extLst>
                <a:ext uri="{FF2B5EF4-FFF2-40B4-BE49-F238E27FC236}">
                  <a16:creationId xmlns:a16="http://schemas.microsoft.com/office/drawing/2014/main" id="{D7076B21-53BA-B14B-954F-D3582ED80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5" name="Text Box 83">
              <a:extLst>
                <a:ext uri="{FF2B5EF4-FFF2-40B4-BE49-F238E27FC236}">
                  <a16:creationId xmlns:a16="http://schemas.microsoft.com/office/drawing/2014/main" id="{35EAA28F-B2FC-B840-B933-852F6B10C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6" name="Text Box 84">
              <a:extLst>
                <a:ext uri="{FF2B5EF4-FFF2-40B4-BE49-F238E27FC236}">
                  <a16:creationId xmlns:a16="http://schemas.microsoft.com/office/drawing/2014/main" id="{1DF8C370-9E82-204B-BC41-540B267E1D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7" name="Text Box 85">
              <a:extLst>
                <a:ext uri="{FF2B5EF4-FFF2-40B4-BE49-F238E27FC236}">
                  <a16:creationId xmlns:a16="http://schemas.microsoft.com/office/drawing/2014/main" id="{70F01FE7-388D-494B-9568-B741BD3A1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D0EB6011-5A98-FD41-B923-923C37A2C8EB}"/>
              </a:ext>
            </a:extLst>
          </p:cNvPr>
          <p:cNvCxnSpPr>
            <a:cxnSpLocks/>
          </p:cNvCxnSpPr>
          <p:nvPr/>
        </p:nvCxnSpPr>
        <p:spPr>
          <a:xfrm>
            <a:off x="1118203" y="5514294"/>
            <a:ext cx="439472" cy="4287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788D50F-B789-D144-9C6D-4EB2777C45F6}"/>
              </a:ext>
            </a:extLst>
          </p:cNvPr>
          <p:cNvGrpSpPr/>
          <p:nvPr/>
        </p:nvGrpSpPr>
        <p:grpSpPr>
          <a:xfrm>
            <a:off x="4263633" y="2255616"/>
            <a:ext cx="5679281" cy="416447"/>
            <a:chOff x="4263633" y="2255616"/>
            <a:chExt cx="5679281" cy="416447"/>
          </a:xfrm>
        </p:grpSpPr>
        <p:sp>
          <p:nvSpPr>
            <p:cNvPr id="110" name="Text Box 9">
              <a:extLst>
                <a:ext uri="{FF2B5EF4-FFF2-40B4-BE49-F238E27FC236}">
                  <a16:creationId xmlns:a16="http://schemas.microsoft.com/office/drawing/2014/main" id="{65B395D1-ACAF-AB4A-A53B-728973E1FE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230191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1" name="Text Box 8">
              <a:extLst>
                <a:ext uri="{FF2B5EF4-FFF2-40B4-BE49-F238E27FC236}">
                  <a16:creationId xmlns:a16="http://schemas.microsoft.com/office/drawing/2014/main" id="{C4F3D1DE-8C63-AD4B-B1C0-FE339DA1F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6722" y="2260378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2,x</a:t>
              </a:r>
            </a:p>
          </p:txBody>
        </p:sp>
        <p:sp>
          <p:nvSpPr>
            <p:cNvPr id="117" name="Text Box 6">
              <a:extLst>
                <a:ext uri="{FF2B5EF4-FFF2-40B4-BE49-F238E27FC236}">
                  <a16:creationId xmlns:a16="http://schemas.microsoft.com/office/drawing/2014/main" id="{C9401439-4F9A-5245-B5D8-98F93D2D3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271953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4,x</a:t>
              </a:r>
            </a:p>
          </p:txBody>
        </p:sp>
        <p:sp>
          <p:nvSpPr>
            <p:cNvPr id="118" name="Text Box 5">
              <a:extLst>
                <a:ext uri="{FF2B5EF4-FFF2-40B4-BE49-F238E27FC236}">
                  <a16:creationId xmlns:a16="http://schemas.microsoft.com/office/drawing/2014/main" id="{05199638-1656-3440-8601-484D6E8D2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255616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171" name="Oval 114">
            <a:extLst>
              <a:ext uri="{FF2B5EF4-FFF2-40B4-BE49-F238E27FC236}">
                <a16:creationId xmlns:a16="http://schemas.microsoft.com/office/drawing/2014/main" id="{E65BD954-0CEF-0549-AB54-7CAE01A2E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5837" y="2316864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09" name="Text Box 4">
            <a:extLst>
              <a:ext uri="{FF2B5EF4-FFF2-40B4-BE49-F238E27FC236}">
                <a16:creationId xmlns:a16="http://schemas.microsoft.com/office/drawing/2014/main" id="{0287B239-D17F-164E-887D-3DDF8EB7F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771" y="2546463"/>
            <a:ext cx="5838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</a:t>
            </a:r>
          </a:p>
        </p:txBody>
      </p:sp>
      <p:sp>
        <p:nvSpPr>
          <p:cNvPr id="119" name="Text Box 3">
            <a:extLst>
              <a:ext uri="{FF2B5EF4-FFF2-40B4-BE49-F238E27FC236}">
                <a16:creationId xmlns:a16="http://schemas.microsoft.com/office/drawing/2014/main" id="{8F59C2A4-0007-4F40-B4AB-15442E39B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9273" y="4882988"/>
            <a:ext cx="576702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update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D(b)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for all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b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adjacent to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and not in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    D(b) =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min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( D(b), D(a) + c</a:t>
            </a:r>
            <a:r>
              <a:rPr kumimoji="0" lang="en-US" sz="2200" b="1" i="1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a,b 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) 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B6EC370-4690-3E46-AB1F-67BC3824C362}"/>
              </a:ext>
            </a:extLst>
          </p:cNvPr>
          <p:cNvGrpSpPr/>
          <p:nvPr/>
        </p:nvGrpSpPr>
        <p:grpSpPr>
          <a:xfrm>
            <a:off x="4263633" y="2546912"/>
            <a:ext cx="5753019" cy="428022"/>
            <a:chOff x="4263633" y="2546912"/>
            <a:chExt cx="5753019" cy="428022"/>
          </a:xfrm>
        </p:grpSpPr>
        <p:sp>
          <p:nvSpPr>
            <p:cNvPr id="168" name="Text Box 9">
              <a:extLst>
                <a:ext uri="{FF2B5EF4-FFF2-40B4-BE49-F238E27FC236}">
                  <a16:creationId xmlns:a16="http://schemas.microsoft.com/office/drawing/2014/main" id="{8EFA72A1-3DB5-DF4E-B71C-36925819E0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0547" y="2546912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4,y</a:t>
              </a:r>
            </a:p>
          </p:txBody>
        </p:sp>
        <p:sp>
          <p:nvSpPr>
            <p:cNvPr id="201" name="Text Box 6">
              <a:extLst>
                <a:ext uri="{FF2B5EF4-FFF2-40B4-BE49-F238E27FC236}">
                  <a16:creationId xmlns:a16="http://schemas.microsoft.com/office/drawing/2014/main" id="{698EB84B-B9AC-1E4F-9ED3-7D9285536B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574824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3,y</a:t>
              </a:r>
            </a:p>
          </p:txBody>
        </p:sp>
        <p:sp>
          <p:nvSpPr>
            <p:cNvPr id="202" name="Text Box 5">
              <a:extLst>
                <a:ext uri="{FF2B5EF4-FFF2-40B4-BE49-F238E27FC236}">
                  <a16:creationId xmlns:a16="http://schemas.microsoft.com/office/drawing/2014/main" id="{1C67B278-22E0-CE4D-A434-92237BAE9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558487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D398422E-1EB1-DC4A-944E-B1DAB402E4DD}"/>
              </a:ext>
            </a:extLst>
          </p:cNvPr>
          <p:cNvGrpSpPr/>
          <p:nvPr/>
        </p:nvGrpSpPr>
        <p:grpSpPr>
          <a:xfrm>
            <a:off x="6497409" y="5402237"/>
            <a:ext cx="5187639" cy="1034693"/>
            <a:chOff x="4625273" y="5620004"/>
            <a:chExt cx="5187639" cy="1034693"/>
          </a:xfrm>
        </p:grpSpPr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D601628C-73DE-794F-B777-3EE0738C013A}"/>
                </a:ext>
              </a:extLst>
            </p:cNvPr>
            <p:cNvSpPr/>
            <p:nvPr/>
          </p:nvSpPr>
          <p:spPr>
            <a:xfrm>
              <a:off x="4661941" y="5934396"/>
              <a:ext cx="5066675" cy="6912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" name="Text Box 3">
              <a:extLst>
                <a:ext uri="{FF2B5EF4-FFF2-40B4-BE49-F238E27FC236}">
                  <a16:creationId xmlns:a16="http://schemas.microsoft.com/office/drawing/2014/main" id="{1244B68D-FA8E-C74C-924A-A43B38E7E6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7745" y="5620004"/>
              <a:ext cx="1847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endParaRPr>
            </a:p>
          </p:txBody>
        </p:sp>
        <p:sp>
          <p:nvSpPr>
            <p:cNvPr id="214" name="Text Box 3">
              <a:extLst>
                <a:ext uri="{FF2B5EF4-FFF2-40B4-BE49-F238E27FC236}">
                  <a16:creationId xmlns:a16="http://schemas.microsoft.com/office/drawing/2014/main" id="{A1525B23-46ED-3A4C-BC35-A134186973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5273" y="5937296"/>
              <a:ext cx="518763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D(w) = min ( D(w), D(y) + </a:t>
              </a:r>
              <a:r>
                <a:rPr kumimoji="0" lang="en-US" sz="200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c</a:t>
              </a:r>
              <a:r>
                <a:rPr lang="en-US" sz="2000" i="1" baseline="-25000" dirty="0">
                  <a:solidFill>
                    <a:prstClr val="black"/>
                  </a:solidFill>
                  <a:latin typeface="Calibri" panose="020F0502020204030204"/>
                </a:rPr>
                <a:t>y</a:t>
              </a:r>
              <a:r>
                <a:rPr kumimoji="0" lang="en-US" sz="2000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,w </a:t>
              </a: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) = min (4, 2+1) = 3 </a:t>
              </a:r>
            </a:p>
          </p:txBody>
        </p:sp>
        <p:sp>
          <p:nvSpPr>
            <p:cNvPr id="215" name="Text Box 3">
              <a:extLst>
                <a:ext uri="{FF2B5EF4-FFF2-40B4-BE49-F238E27FC236}">
                  <a16:creationId xmlns:a16="http://schemas.microsoft.com/office/drawing/2014/main" id="{BFB54203-76D7-E14F-8811-A49D9AAE59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2721" y="6254587"/>
              <a:ext cx="504375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D(z) = min ( D(z), D(y) + c</a:t>
              </a:r>
              <a:r>
                <a:rPr kumimoji="0" lang="en-US" sz="2000" b="0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y,z </a:t>
              </a: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) = min(inf,2+2) = 4  </a:t>
              </a:r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9C32DC86-6E33-9543-9C89-8F3F1B0CEF86}"/>
              </a:ext>
            </a:extLst>
          </p:cNvPr>
          <p:cNvGrpSpPr/>
          <p:nvPr/>
        </p:nvGrpSpPr>
        <p:grpSpPr>
          <a:xfrm>
            <a:off x="11325192" y="5675005"/>
            <a:ext cx="706683" cy="802632"/>
            <a:chOff x="11325192" y="5891134"/>
            <a:chExt cx="706683" cy="802632"/>
          </a:xfrm>
        </p:grpSpPr>
        <p:pic>
          <p:nvPicPr>
            <p:cNvPr id="217" name="Picture 216" descr="A picture containing object, drawing, room, lamp&#10;&#10;Description automatically generated">
              <a:extLst>
                <a:ext uri="{FF2B5EF4-FFF2-40B4-BE49-F238E27FC236}">
                  <a16:creationId xmlns:a16="http://schemas.microsoft.com/office/drawing/2014/main" id="{925DA252-1100-254E-886E-E31054C9C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33739" y="5891134"/>
              <a:ext cx="498136" cy="449706"/>
            </a:xfrm>
            <a:prstGeom prst="rect">
              <a:avLst/>
            </a:prstGeom>
          </p:spPr>
        </p:pic>
        <p:pic>
          <p:nvPicPr>
            <p:cNvPr id="218" name="Picture 217" descr="A picture containing object, drawing, room, lamp&#10;&#10;Description automatically generated">
              <a:extLst>
                <a:ext uri="{FF2B5EF4-FFF2-40B4-BE49-F238E27FC236}">
                  <a16:creationId xmlns:a16="http://schemas.microsoft.com/office/drawing/2014/main" id="{01C56154-A60F-024F-BBFB-A6C93EE3F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25192" y="6244060"/>
              <a:ext cx="498136" cy="449706"/>
            </a:xfrm>
            <a:prstGeom prst="rect">
              <a:avLst/>
            </a:prstGeom>
          </p:spPr>
        </p:pic>
      </p:grp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349870A5-9F71-CB43-8128-DFD8B0AA58C1}"/>
              </a:ext>
            </a:extLst>
          </p:cNvPr>
          <p:cNvCxnSpPr>
            <a:cxnSpLocks/>
          </p:cNvCxnSpPr>
          <p:nvPr/>
        </p:nvCxnSpPr>
        <p:spPr>
          <a:xfrm>
            <a:off x="2017455" y="6020765"/>
            <a:ext cx="586969" cy="64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106F98D-8D33-1DCC-3F5E-0FBAA9E8EA89}"/>
              </a:ext>
            </a:extLst>
          </p:cNvPr>
          <p:cNvSpPr txBox="1"/>
          <p:nvPr/>
        </p:nvSpPr>
        <p:spPr>
          <a:xfrm>
            <a:off x="10131000" y="49786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247903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6FC3-7DD0-8D48-A73C-1EC08DB3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Network layer control plane: our 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83EDA-C355-9A48-9A7B-13CAE9D04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72572"/>
            <a:ext cx="5181600" cy="4698465"/>
          </a:xfrm>
        </p:spPr>
        <p:txBody>
          <a:bodyPr>
            <a:normAutofit/>
          </a:bodyPr>
          <a:lstStyle/>
          <a:p>
            <a:pPr marL="342900" indent="-212725">
              <a:buFont typeface="Wingdings" charset="2"/>
              <a:buChar char="§"/>
              <a:defRPr/>
            </a:pPr>
            <a:r>
              <a:rPr lang="en-US" sz="3200" dirty="0"/>
              <a:t>understand principles behind network control plane: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traditional routing algorithms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SDN controllers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network management, configuration</a:t>
            </a:r>
          </a:p>
          <a:p>
            <a:pPr marL="130175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A4EEF-90EE-424B-9F5F-D32E647EF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4934" y="1602070"/>
            <a:ext cx="5584371" cy="4351338"/>
          </a:xfrm>
        </p:spPr>
        <p:txBody>
          <a:bodyPr>
            <a:normAutofit/>
          </a:bodyPr>
          <a:lstStyle/>
          <a:p>
            <a:pPr marL="407988" indent="-277813"/>
            <a:r>
              <a:rPr lang="en-US" sz="3200" dirty="0"/>
              <a:t>instantiation, implementation in the Internet:</a:t>
            </a:r>
          </a:p>
          <a:p>
            <a:pPr lvl="1"/>
            <a:r>
              <a:rPr lang="en-US" sz="2800" dirty="0"/>
              <a:t>OSPF, BGP</a:t>
            </a:r>
          </a:p>
          <a:p>
            <a:pPr lvl="1"/>
            <a:r>
              <a:rPr lang="en-US" sz="2800" dirty="0"/>
              <a:t>OpenFlow, ODL and ONOS controllers</a:t>
            </a:r>
          </a:p>
          <a:p>
            <a:pPr lvl="1"/>
            <a:r>
              <a:rPr lang="en-US" sz="2800" dirty="0"/>
              <a:t>Internet Control Message Protocol: ICMP</a:t>
            </a:r>
          </a:p>
          <a:p>
            <a:pPr lvl="1"/>
            <a:r>
              <a:rPr lang="en-US" sz="2800" dirty="0"/>
              <a:t>SNMP, YANG/NETCONF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20951948-B008-E644-A413-AF8F2E6FB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 example</a:t>
            </a:r>
          </a:p>
        </p:txBody>
      </p:sp>
      <p:sp>
        <p:nvSpPr>
          <p:cNvPr id="246" name="Text Box 3">
            <a:extLst>
              <a:ext uri="{FF2B5EF4-FFF2-40B4-BE49-F238E27FC236}">
                <a16:creationId xmlns:a16="http://schemas.microsoft.com/office/drawing/2014/main" id="{B903AE0C-4346-CF44-9481-037FB37A3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181" y="1647825"/>
            <a:ext cx="70643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Step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247" name="Text Box 4">
            <a:extLst>
              <a:ext uri="{FF2B5EF4-FFF2-40B4-BE49-F238E27FC236}">
                <a16:creationId xmlns:a16="http://schemas.microsoft.com/office/drawing/2014/main" id="{940B6AB4-2B9C-424D-9073-90B490CA1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285" y="1657350"/>
            <a:ext cx="4203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'</a:t>
            </a:r>
          </a:p>
        </p:txBody>
      </p:sp>
      <p:sp>
        <p:nvSpPr>
          <p:cNvPr id="248" name="Text Box 5">
            <a:extLst>
              <a:ext uri="{FF2B5EF4-FFF2-40B4-BE49-F238E27FC236}">
                <a16:creationId xmlns:a16="http://schemas.microsoft.com/office/drawing/2014/main" id="{BFC5A1B4-9A1A-8748-B5FA-043233C16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260" y="1626727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D(v),p(v)</a:t>
            </a:r>
          </a:p>
        </p:txBody>
      </p:sp>
      <p:sp>
        <p:nvSpPr>
          <p:cNvPr id="250" name="Text Box 7">
            <a:extLst>
              <a:ext uri="{FF2B5EF4-FFF2-40B4-BE49-F238E27FC236}">
                <a16:creationId xmlns:a16="http://schemas.microsoft.com/office/drawing/2014/main" id="{134AE2AD-F4F6-A646-BCC7-1F2E0A23E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634" y="1626726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D(x),p(x)</a:t>
            </a:r>
          </a:p>
        </p:txBody>
      </p:sp>
      <p:sp>
        <p:nvSpPr>
          <p:cNvPr id="251" name="Text Box 8">
            <a:extLst>
              <a:ext uri="{FF2B5EF4-FFF2-40B4-BE49-F238E27FC236}">
                <a16:creationId xmlns:a16="http://schemas.microsoft.com/office/drawing/2014/main" id="{A27983AD-A090-0449-BF43-DC6600055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559" y="1638300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D(y),p(y)</a:t>
            </a:r>
          </a:p>
        </p:txBody>
      </p:sp>
      <p:sp>
        <p:nvSpPr>
          <p:cNvPr id="252" name="Text Box 9">
            <a:extLst>
              <a:ext uri="{FF2B5EF4-FFF2-40B4-BE49-F238E27FC236}">
                <a16:creationId xmlns:a16="http://schemas.microsoft.com/office/drawing/2014/main" id="{297C2219-5295-1C4F-BC52-FD7236010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3535" y="1638300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D(z),p(z)</a:t>
            </a:r>
          </a:p>
        </p:txBody>
      </p:sp>
      <p:sp>
        <p:nvSpPr>
          <p:cNvPr id="253" name="Line 10">
            <a:extLst>
              <a:ext uri="{FF2B5EF4-FFF2-40B4-BE49-F238E27FC236}">
                <a16:creationId xmlns:a16="http://schemas.microsoft.com/office/drawing/2014/main" id="{D9A0E014-3E4B-AA48-86C7-6D4E4AE59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9418" y="1998662"/>
            <a:ext cx="8505825" cy="95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95" name="Text Box 6">
            <a:extLst>
              <a:ext uri="{FF2B5EF4-FFF2-40B4-BE49-F238E27FC236}">
                <a16:creationId xmlns:a16="http://schemas.microsoft.com/office/drawing/2014/main" id="{A24F37E4-4175-D247-9C29-BC40A27B5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951" y="1633417"/>
            <a:ext cx="12955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3A2ED86-B66C-0F49-818B-087416791E66}"/>
              </a:ext>
            </a:extLst>
          </p:cNvPr>
          <p:cNvGrpSpPr/>
          <p:nvPr/>
        </p:nvGrpSpPr>
        <p:grpSpPr>
          <a:xfrm>
            <a:off x="4263633" y="1951300"/>
            <a:ext cx="5679281" cy="401555"/>
            <a:chOff x="4263633" y="1951300"/>
            <a:chExt cx="5679281" cy="401555"/>
          </a:xfrm>
        </p:grpSpPr>
        <p:sp>
          <p:nvSpPr>
            <p:cNvPr id="249" name="Text Box 6">
              <a:extLst>
                <a:ext uri="{FF2B5EF4-FFF2-40B4-BE49-F238E27FC236}">
                  <a16:creationId xmlns:a16="http://schemas.microsoft.com/office/drawing/2014/main" id="{CD4FA9CE-7149-A440-83C1-21E98C3A6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06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  <p:sp>
          <p:nvSpPr>
            <p:cNvPr id="483" name="Text Box 9">
              <a:extLst>
                <a:ext uri="{FF2B5EF4-FFF2-40B4-BE49-F238E27FC236}">
                  <a16:creationId xmlns:a16="http://schemas.microsoft.com/office/drawing/2014/main" id="{451C47E2-E094-7147-A23C-5212BC8FB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197589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3" name="Text Box 9">
              <a:extLst>
                <a:ext uri="{FF2B5EF4-FFF2-40B4-BE49-F238E27FC236}">
                  <a16:creationId xmlns:a16="http://schemas.microsoft.com/office/drawing/2014/main" id="{77161A6C-F59E-E646-A81F-7F211BDD0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8885" y="1974450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4" name="Text Box 7">
              <a:extLst>
                <a:ext uri="{FF2B5EF4-FFF2-40B4-BE49-F238E27FC236}">
                  <a16:creationId xmlns:a16="http://schemas.microsoft.com/office/drawing/2014/main" id="{052BF5DE-999E-0047-B15A-B0A0D539A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60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1,u</a:t>
              </a:r>
            </a:p>
          </p:txBody>
        </p:sp>
        <p:sp>
          <p:nvSpPr>
            <p:cNvPr id="500" name="Text Box 5">
              <a:extLst>
                <a:ext uri="{FF2B5EF4-FFF2-40B4-BE49-F238E27FC236}">
                  <a16:creationId xmlns:a16="http://schemas.microsoft.com/office/drawing/2014/main" id="{39318546-EB10-7141-A532-7477C3F92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1952745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508" name="Text Box 4">
            <a:extLst>
              <a:ext uri="{FF2B5EF4-FFF2-40B4-BE49-F238E27FC236}">
                <a16:creationId xmlns:a16="http://schemas.microsoft.com/office/drawing/2014/main" id="{46A6DAE9-5634-E343-888C-DBD504BE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181" y="1941646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55C6A08-435F-074A-8CB5-94B5718AAF55}"/>
              </a:ext>
            </a:extLst>
          </p:cNvPr>
          <p:cNvCxnSpPr/>
          <p:nvPr/>
        </p:nvCxnSpPr>
        <p:spPr>
          <a:xfrm>
            <a:off x="1706097" y="230336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A3B06771-707C-C549-B117-3063EC3738D7}"/>
              </a:ext>
            </a:extLst>
          </p:cNvPr>
          <p:cNvCxnSpPr/>
          <p:nvPr/>
        </p:nvCxnSpPr>
        <p:spPr>
          <a:xfrm>
            <a:off x="1714983" y="2606233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1D62FDB7-4F58-C84F-A936-529AACBF81D5}"/>
              </a:ext>
            </a:extLst>
          </p:cNvPr>
          <p:cNvCxnSpPr/>
          <p:nvPr/>
        </p:nvCxnSpPr>
        <p:spPr>
          <a:xfrm>
            <a:off x="1719251" y="291372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F671747E-F7E7-174E-B66B-4158AC0C73AC}"/>
              </a:ext>
            </a:extLst>
          </p:cNvPr>
          <p:cNvCxnSpPr/>
          <p:nvPr/>
        </p:nvCxnSpPr>
        <p:spPr>
          <a:xfrm>
            <a:off x="1718901" y="3225829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A48E9275-8476-9244-A5FE-18548D30A1B6}"/>
              </a:ext>
            </a:extLst>
          </p:cNvPr>
          <p:cNvCxnSpPr/>
          <p:nvPr/>
        </p:nvCxnSpPr>
        <p:spPr>
          <a:xfrm>
            <a:off x="1727787" y="3565644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 Box 3">
            <a:extLst>
              <a:ext uri="{FF2B5EF4-FFF2-40B4-BE49-F238E27FC236}">
                <a16:creationId xmlns:a16="http://schemas.microsoft.com/office/drawing/2014/main" id="{7F7C65A8-3A93-574D-9312-3FDE12758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7465" y="3427169"/>
            <a:ext cx="122180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8  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Loop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9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   </a:t>
            </a:r>
          </a:p>
        </p:txBody>
      </p:sp>
      <p:sp>
        <p:nvSpPr>
          <p:cNvPr id="164" name="Text Box 3">
            <a:extLst>
              <a:ext uri="{FF2B5EF4-FFF2-40B4-BE49-F238E27FC236}">
                <a16:creationId xmlns:a16="http://schemas.microsoft.com/office/drawing/2014/main" id="{9AD40842-B350-BF42-BC3C-5285750E1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6265" y="3750132"/>
            <a:ext cx="586442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find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not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such that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D(a)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is a minimum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add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</a:p>
        </p:txBody>
      </p:sp>
      <p:sp>
        <p:nvSpPr>
          <p:cNvPr id="167" name="Oval 114">
            <a:extLst>
              <a:ext uri="{FF2B5EF4-FFF2-40B4-BE49-F238E27FC236}">
                <a16:creationId xmlns:a16="http://schemas.microsoft.com/office/drawing/2014/main" id="{D5350C1B-A977-CC45-ADDA-7ABEE3B22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529" y="2025568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172" name="Text Box 4">
            <a:extLst>
              <a:ext uri="{FF2B5EF4-FFF2-40B4-BE49-F238E27FC236}">
                <a16:creationId xmlns:a16="http://schemas.microsoft.com/office/drawing/2014/main" id="{1B8BDA83-ED76-9C43-B640-E44C3E517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8516" y="2241520"/>
            <a:ext cx="4555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15CB903-C0C3-C744-B8C9-92A6680CB584}"/>
              </a:ext>
            </a:extLst>
          </p:cNvPr>
          <p:cNvSpPr txBox="1"/>
          <p:nvPr/>
        </p:nvSpPr>
        <p:spPr>
          <a:xfrm>
            <a:off x="4322868" y="121203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AD4F740-0EF9-2044-827E-A54C55587203}"/>
              </a:ext>
            </a:extLst>
          </p:cNvPr>
          <p:cNvSpPr txBox="1"/>
          <p:nvPr/>
        </p:nvSpPr>
        <p:spPr>
          <a:xfrm>
            <a:off x="5598013" y="1206430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E0A5B28-C8D3-E14E-B1D4-EDE4C4101E6C}"/>
              </a:ext>
            </a:extLst>
          </p:cNvPr>
          <p:cNvSpPr txBox="1"/>
          <p:nvPr/>
        </p:nvSpPr>
        <p:spPr>
          <a:xfrm>
            <a:off x="6907883" y="1200825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FB733-E937-014A-B7CC-EE11641F15CC}"/>
              </a:ext>
            </a:extLst>
          </p:cNvPr>
          <p:cNvSpPr txBox="1"/>
          <p:nvPr/>
        </p:nvSpPr>
        <p:spPr>
          <a:xfrm>
            <a:off x="8240903" y="120679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8D54A84-29AE-E948-B36B-A3E997D943D5}"/>
              </a:ext>
            </a:extLst>
          </p:cNvPr>
          <p:cNvSpPr txBox="1"/>
          <p:nvPr/>
        </p:nvSpPr>
        <p:spPr>
          <a:xfrm>
            <a:off x="9504473" y="1224340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  <p:grpSp>
        <p:nvGrpSpPr>
          <p:cNvPr id="120" name="Group 16">
            <a:extLst>
              <a:ext uri="{FF2B5EF4-FFF2-40B4-BE49-F238E27FC236}">
                <a16:creationId xmlns:a16="http://schemas.microsoft.com/office/drawing/2014/main" id="{758A3B01-F3F9-A74E-B632-177660FF1736}"/>
              </a:ext>
            </a:extLst>
          </p:cNvPr>
          <p:cNvGrpSpPr>
            <a:grpSpLocks/>
          </p:cNvGrpSpPr>
          <p:nvPr/>
        </p:nvGrpSpPr>
        <p:grpSpPr bwMode="auto">
          <a:xfrm>
            <a:off x="644342" y="4117376"/>
            <a:ext cx="3571875" cy="2236788"/>
            <a:chOff x="3162" y="1071"/>
            <a:chExt cx="2250" cy="1409"/>
          </a:xfrm>
        </p:grpSpPr>
        <p:sp>
          <p:nvSpPr>
            <p:cNvPr id="121" name="Freeform 17">
              <a:extLst>
                <a:ext uri="{FF2B5EF4-FFF2-40B4-BE49-F238E27FC236}">
                  <a16:creationId xmlns:a16="http://schemas.microsoft.com/office/drawing/2014/main" id="{3D738A20-E61D-3347-97FA-CFBB4A202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Freeform 18">
              <a:extLst>
                <a:ext uri="{FF2B5EF4-FFF2-40B4-BE49-F238E27FC236}">
                  <a16:creationId xmlns:a16="http://schemas.microsoft.com/office/drawing/2014/main" id="{9A67F7D9-6F26-A244-97DD-F400FD21C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Oval 19">
              <a:extLst>
                <a:ext uri="{FF2B5EF4-FFF2-40B4-BE49-F238E27FC236}">
                  <a16:creationId xmlns:a16="http://schemas.microsoft.com/office/drawing/2014/main" id="{8061EE07-A1C2-284D-B696-ED41FFB28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Line 20">
              <a:extLst>
                <a:ext uri="{FF2B5EF4-FFF2-40B4-BE49-F238E27FC236}">
                  <a16:creationId xmlns:a16="http://schemas.microsoft.com/office/drawing/2014/main" id="{CA83B116-D557-D348-AC0B-78E2F5C04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5" name="Line 21">
              <a:extLst>
                <a:ext uri="{FF2B5EF4-FFF2-40B4-BE49-F238E27FC236}">
                  <a16:creationId xmlns:a16="http://schemas.microsoft.com/office/drawing/2014/main" id="{1DA79AD7-1C00-F347-B948-32DC2DF1EC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6" name="Rectangle 22">
              <a:extLst>
                <a:ext uri="{FF2B5EF4-FFF2-40B4-BE49-F238E27FC236}">
                  <a16:creationId xmlns:a16="http://schemas.microsoft.com/office/drawing/2014/main" id="{984E29E6-D5D1-6442-A8AB-508570DE4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7" name="Oval 23">
              <a:extLst>
                <a:ext uri="{FF2B5EF4-FFF2-40B4-BE49-F238E27FC236}">
                  <a16:creationId xmlns:a16="http://schemas.microsoft.com/office/drawing/2014/main" id="{AD024E49-35E0-C446-9678-D92AC1E7A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8" name="Oval 24">
              <a:extLst>
                <a:ext uri="{FF2B5EF4-FFF2-40B4-BE49-F238E27FC236}">
                  <a16:creationId xmlns:a16="http://schemas.microsoft.com/office/drawing/2014/main" id="{706D2E3C-10FA-3947-9AD1-A08759A86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9" name="Line 25">
              <a:extLst>
                <a:ext uri="{FF2B5EF4-FFF2-40B4-BE49-F238E27FC236}">
                  <a16:creationId xmlns:a16="http://schemas.microsoft.com/office/drawing/2014/main" id="{C94CE491-9734-FE44-A0CB-7E0F832D0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0" name="Line 26">
              <a:extLst>
                <a:ext uri="{FF2B5EF4-FFF2-40B4-BE49-F238E27FC236}">
                  <a16:creationId xmlns:a16="http://schemas.microsoft.com/office/drawing/2014/main" id="{EB0C7DDA-EBC9-794C-B89D-D4B4BE886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1" name="Rectangle 27">
              <a:extLst>
                <a:ext uri="{FF2B5EF4-FFF2-40B4-BE49-F238E27FC236}">
                  <a16:creationId xmlns:a16="http://schemas.microsoft.com/office/drawing/2014/main" id="{D8E5A5C9-FA6E-3D4C-AE3D-AED068D60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2" name="Oval 28">
              <a:extLst>
                <a:ext uri="{FF2B5EF4-FFF2-40B4-BE49-F238E27FC236}">
                  <a16:creationId xmlns:a16="http://schemas.microsoft.com/office/drawing/2014/main" id="{0CB55AD6-4358-5341-98E7-B20E616CA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3" name="Oval 29">
              <a:extLst>
                <a:ext uri="{FF2B5EF4-FFF2-40B4-BE49-F238E27FC236}">
                  <a16:creationId xmlns:a16="http://schemas.microsoft.com/office/drawing/2014/main" id="{50051819-8732-6E40-952F-4C0540C10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4" name="Line 30">
              <a:extLst>
                <a:ext uri="{FF2B5EF4-FFF2-40B4-BE49-F238E27FC236}">
                  <a16:creationId xmlns:a16="http://schemas.microsoft.com/office/drawing/2014/main" id="{DB5E3452-2593-284B-95E8-DB63177BA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5" name="Line 31">
              <a:extLst>
                <a:ext uri="{FF2B5EF4-FFF2-40B4-BE49-F238E27FC236}">
                  <a16:creationId xmlns:a16="http://schemas.microsoft.com/office/drawing/2014/main" id="{4C9DFB1A-A46F-7C42-AEC0-5BA9C6842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6" name="Rectangle 32">
              <a:extLst>
                <a:ext uri="{FF2B5EF4-FFF2-40B4-BE49-F238E27FC236}">
                  <a16:creationId xmlns:a16="http://schemas.microsoft.com/office/drawing/2014/main" id="{A1C00E39-48AA-274A-B956-CD2E2C45B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7" name="Oval 33">
              <a:extLst>
                <a:ext uri="{FF2B5EF4-FFF2-40B4-BE49-F238E27FC236}">
                  <a16:creationId xmlns:a16="http://schemas.microsoft.com/office/drawing/2014/main" id="{BBFA32B2-49E2-574B-9099-DED6B3832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8" name="Oval 34">
              <a:extLst>
                <a:ext uri="{FF2B5EF4-FFF2-40B4-BE49-F238E27FC236}">
                  <a16:creationId xmlns:a16="http://schemas.microsoft.com/office/drawing/2014/main" id="{0D58D8D4-B9BC-2541-A17F-D88330A4F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9" name="Line 35">
              <a:extLst>
                <a:ext uri="{FF2B5EF4-FFF2-40B4-BE49-F238E27FC236}">
                  <a16:creationId xmlns:a16="http://schemas.microsoft.com/office/drawing/2014/main" id="{7504C589-E1E9-2E44-980C-93C5BE9EB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0" name="Line 36">
              <a:extLst>
                <a:ext uri="{FF2B5EF4-FFF2-40B4-BE49-F238E27FC236}">
                  <a16:creationId xmlns:a16="http://schemas.microsoft.com/office/drawing/2014/main" id="{7F02875A-5A8E-E14F-A9D7-C2BAE19113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1" name="Rectangle 37">
              <a:extLst>
                <a:ext uri="{FF2B5EF4-FFF2-40B4-BE49-F238E27FC236}">
                  <a16:creationId xmlns:a16="http://schemas.microsoft.com/office/drawing/2014/main" id="{D9139ADE-ED5B-5C40-9669-A638D5EFC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2" name="Oval 38">
              <a:extLst>
                <a:ext uri="{FF2B5EF4-FFF2-40B4-BE49-F238E27FC236}">
                  <a16:creationId xmlns:a16="http://schemas.microsoft.com/office/drawing/2014/main" id="{51116AC5-23B1-3F4B-972A-683B27105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3" name="Oval 39">
              <a:extLst>
                <a:ext uri="{FF2B5EF4-FFF2-40B4-BE49-F238E27FC236}">
                  <a16:creationId xmlns:a16="http://schemas.microsoft.com/office/drawing/2014/main" id="{7CF92621-E46C-E745-8108-ADF0C6354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4" name="Line 40">
              <a:extLst>
                <a:ext uri="{FF2B5EF4-FFF2-40B4-BE49-F238E27FC236}">
                  <a16:creationId xmlns:a16="http://schemas.microsoft.com/office/drawing/2014/main" id="{C97ABDF7-502E-1E45-A7E6-F2C97AF99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5" name="Line 41">
              <a:extLst>
                <a:ext uri="{FF2B5EF4-FFF2-40B4-BE49-F238E27FC236}">
                  <a16:creationId xmlns:a16="http://schemas.microsoft.com/office/drawing/2014/main" id="{6F5F6C02-240D-B545-9D40-386AB9F19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6" name="Rectangle 42">
              <a:extLst>
                <a:ext uri="{FF2B5EF4-FFF2-40B4-BE49-F238E27FC236}">
                  <a16:creationId xmlns:a16="http://schemas.microsoft.com/office/drawing/2014/main" id="{F971ECC0-824C-FC4B-8D09-7FF856CD8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7" name="Oval 43">
              <a:extLst>
                <a:ext uri="{FF2B5EF4-FFF2-40B4-BE49-F238E27FC236}">
                  <a16:creationId xmlns:a16="http://schemas.microsoft.com/office/drawing/2014/main" id="{000B82D5-5D57-8D41-894D-7FA704257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8" name="Oval 44">
              <a:extLst>
                <a:ext uri="{FF2B5EF4-FFF2-40B4-BE49-F238E27FC236}">
                  <a16:creationId xmlns:a16="http://schemas.microsoft.com/office/drawing/2014/main" id="{4B3102BD-88D0-D041-8342-28B44A421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9" name="Line 45">
              <a:extLst>
                <a:ext uri="{FF2B5EF4-FFF2-40B4-BE49-F238E27FC236}">
                  <a16:creationId xmlns:a16="http://schemas.microsoft.com/office/drawing/2014/main" id="{55D2E64D-9448-364E-BBCE-B8F1E46C9B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0" name="Line 46">
              <a:extLst>
                <a:ext uri="{FF2B5EF4-FFF2-40B4-BE49-F238E27FC236}">
                  <a16:creationId xmlns:a16="http://schemas.microsoft.com/office/drawing/2014/main" id="{A1D926A4-0713-0448-B8BC-4526CF5A6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1" name="Rectangle 47">
              <a:extLst>
                <a:ext uri="{FF2B5EF4-FFF2-40B4-BE49-F238E27FC236}">
                  <a16:creationId xmlns:a16="http://schemas.microsoft.com/office/drawing/2014/main" id="{D44F6537-9CFC-A34F-A528-3BA9FB8DE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2" name="Oval 48">
              <a:extLst>
                <a:ext uri="{FF2B5EF4-FFF2-40B4-BE49-F238E27FC236}">
                  <a16:creationId xmlns:a16="http://schemas.microsoft.com/office/drawing/2014/main" id="{CE6823F9-AC23-9143-B45C-3AE00728E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3" name="Freeform 49">
              <a:extLst>
                <a:ext uri="{FF2B5EF4-FFF2-40B4-BE49-F238E27FC236}">
                  <a16:creationId xmlns:a16="http://schemas.microsoft.com/office/drawing/2014/main" id="{52D2B20D-E3DC-0F48-BD10-DF782164C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4" name="Freeform 50">
              <a:extLst>
                <a:ext uri="{FF2B5EF4-FFF2-40B4-BE49-F238E27FC236}">
                  <a16:creationId xmlns:a16="http://schemas.microsoft.com/office/drawing/2014/main" id="{2E4F74A6-7593-0541-B4E9-5C88A82D4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5" name="Freeform 51">
              <a:extLst>
                <a:ext uri="{FF2B5EF4-FFF2-40B4-BE49-F238E27FC236}">
                  <a16:creationId xmlns:a16="http://schemas.microsoft.com/office/drawing/2014/main" id="{282B2A5D-90FF-A84D-A61D-5962C06F7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6" name="Freeform 52">
              <a:extLst>
                <a:ext uri="{FF2B5EF4-FFF2-40B4-BE49-F238E27FC236}">
                  <a16:creationId xmlns:a16="http://schemas.microsoft.com/office/drawing/2014/main" id="{15532AD3-A5D4-154A-9DA4-62586FD32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7" name="Freeform 53">
              <a:extLst>
                <a:ext uri="{FF2B5EF4-FFF2-40B4-BE49-F238E27FC236}">
                  <a16:creationId xmlns:a16="http://schemas.microsoft.com/office/drawing/2014/main" id="{EDDE0C3D-6D8D-A14C-B3D6-F3D0693E3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8" name="Freeform 54">
              <a:extLst>
                <a:ext uri="{FF2B5EF4-FFF2-40B4-BE49-F238E27FC236}">
                  <a16:creationId xmlns:a16="http://schemas.microsoft.com/office/drawing/2014/main" id="{1F593C73-0AE5-7540-A0A1-AB4B203D8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9" name="Freeform 55">
              <a:extLst>
                <a:ext uri="{FF2B5EF4-FFF2-40B4-BE49-F238E27FC236}">
                  <a16:creationId xmlns:a16="http://schemas.microsoft.com/office/drawing/2014/main" id="{F8D3E17A-95CC-6745-B825-B9790B274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0" name="Freeform 56">
              <a:extLst>
                <a:ext uri="{FF2B5EF4-FFF2-40B4-BE49-F238E27FC236}">
                  <a16:creationId xmlns:a16="http://schemas.microsoft.com/office/drawing/2014/main" id="{64FB055C-D8AE-9E4A-9FE1-2F23D2976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1" name="Freeform 57">
              <a:extLst>
                <a:ext uri="{FF2B5EF4-FFF2-40B4-BE49-F238E27FC236}">
                  <a16:creationId xmlns:a16="http://schemas.microsoft.com/office/drawing/2014/main" id="{F0C743D6-8B32-AB43-89EE-68493533A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62" name="Group 58">
              <a:extLst>
                <a:ext uri="{FF2B5EF4-FFF2-40B4-BE49-F238E27FC236}">
                  <a16:creationId xmlns:a16="http://schemas.microsoft.com/office/drawing/2014/main" id="{1494C31E-1843-3C4C-B448-0EE4B2D48D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98" name="Rectangle 59">
                <a:extLst>
                  <a:ext uri="{FF2B5EF4-FFF2-40B4-BE49-F238E27FC236}">
                    <a16:creationId xmlns:a16="http://schemas.microsoft.com/office/drawing/2014/main" id="{0C8D8FC3-8C0A-E94F-83DB-FC9755166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9" name="Text Box 60">
                <a:extLst>
                  <a:ext uri="{FF2B5EF4-FFF2-40B4-BE49-F238E27FC236}">
                    <a16:creationId xmlns:a16="http://schemas.microsoft.com/office/drawing/2014/main" id="{C48049A0-1569-9141-9231-3DE54FE038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3" name="Group 61">
              <a:extLst>
                <a:ext uri="{FF2B5EF4-FFF2-40B4-BE49-F238E27FC236}">
                  <a16:creationId xmlns:a16="http://schemas.microsoft.com/office/drawing/2014/main" id="{B00F025D-2C95-A044-AFF5-397F6CA81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96" name="Rectangle 62">
                <a:extLst>
                  <a:ext uri="{FF2B5EF4-FFF2-40B4-BE49-F238E27FC236}">
                    <a16:creationId xmlns:a16="http://schemas.microsoft.com/office/drawing/2014/main" id="{DBBD13A0-0A7C-8049-879E-1B9294764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7" name="Text Box 63">
                <a:extLst>
                  <a:ext uri="{FF2B5EF4-FFF2-40B4-BE49-F238E27FC236}">
                    <a16:creationId xmlns:a16="http://schemas.microsoft.com/office/drawing/2014/main" id="{7AB2974E-D97D-A248-BCD8-AF4D1F0FDC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4" name="Group 64">
              <a:extLst>
                <a:ext uri="{FF2B5EF4-FFF2-40B4-BE49-F238E27FC236}">
                  <a16:creationId xmlns:a16="http://schemas.microsoft.com/office/drawing/2014/main" id="{33C09162-022E-2E4B-B1DD-AA461D35FD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94" name="Rectangle 65">
                <a:extLst>
                  <a:ext uri="{FF2B5EF4-FFF2-40B4-BE49-F238E27FC236}">
                    <a16:creationId xmlns:a16="http://schemas.microsoft.com/office/drawing/2014/main" id="{CCEE4832-7AF3-4A40-BCBA-0E78A1D44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5" name="Text Box 66">
                <a:extLst>
                  <a:ext uri="{FF2B5EF4-FFF2-40B4-BE49-F238E27FC236}">
                    <a16:creationId xmlns:a16="http://schemas.microsoft.com/office/drawing/2014/main" id="{A18AA9CD-8C8C-C64E-8BB2-ABFB82B775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175" name="Group 67">
              <a:extLst>
                <a:ext uri="{FF2B5EF4-FFF2-40B4-BE49-F238E27FC236}">
                  <a16:creationId xmlns:a16="http://schemas.microsoft.com/office/drawing/2014/main" id="{7E4A4CB5-5240-5047-A355-D558A3E12E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7" y="1438"/>
              <a:ext cx="233" cy="252"/>
              <a:chOff x="2940" y="2425"/>
              <a:chExt cx="236" cy="252"/>
            </a:xfrm>
          </p:grpSpPr>
          <p:sp>
            <p:nvSpPr>
              <p:cNvPr id="192" name="Rectangle 68">
                <a:extLst>
                  <a:ext uri="{FF2B5EF4-FFF2-40B4-BE49-F238E27FC236}">
                    <a16:creationId xmlns:a16="http://schemas.microsoft.com/office/drawing/2014/main" id="{A96BB7D8-5E3B-F54A-ACAA-E0677DC07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3" name="Text Box 69">
                <a:extLst>
                  <a:ext uri="{FF2B5EF4-FFF2-40B4-BE49-F238E27FC236}">
                    <a16:creationId xmlns:a16="http://schemas.microsoft.com/office/drawing/2014/main" id="{410DA41D-9F14-6F44-84CA-D9A959BDF5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0" y="2425"/>
                <a:ext cx="23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6" name="Group 70">
              <a:extLst>
                <a:ext uri="{FF2B5EF4-FFF2-40B4-BE49-F238E27FC236}">
                  <a16:creationId xmlns:a16="http://schemas.microsoft.com/office/drawing/2014/main" id="{E0B1048B-D084-C846-A55C-AC744DBE9F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90" name="Rectangle 71">
                <a:extLst>
                  <a:ext uri="{FF2B5EF4-FFF2-40B4-BE49-F238E27FC236}">
                    <a16:creationId xmlns:a16="http://schemas.microsoft.com/office/drawing/2014/main" id="{7CD3D1BE-34F4-094F-BA32-8D49284AB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1" name="Text Box 72">
                <a:extLst>
                  <a:ext uri="{FF2B5EF4-FFF2-40B4-BE49-F238E27FC236}">
                    <a16:creationId xmlns:a16="http://schemas.microsoft.com/office/drawing/2014/main" id="{3D5C06AA-C47B-6A4D-8A27-AA4C7D76D2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7" name="Group 73">
              <a:extLst>
                <a:ext uri="{FF2B5EF4-FFF2-40B4-BE49-F238E27FC236}">
                  <a16:creationId xmlns:a16="http://schemas.microsoft.com/office/drawing/2014/main" id="{39C6C191-6A4D-D145-9B17-2F0B670B8A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88" name="Rectangle 74">
                <a:extLst>
                  <a:ext uri="{FF2B5EF4-FFF2-40B4-BE49-F238E27FC236}">
                    <a16:creationId xmlns:a16="http://schemas.microsoft.com/office/drawing/2014/main" id="{878788BF-9BAB-6B4B-BCC1-7F88FC57D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9" name="Text Box 75">
                <a:extLst>
                  <a:ext uri="{FF2B5EF4-FFF2-40B4-BE49-F238E27FC236}">
                    <a16:creationId xmlns:a16="http://schemas.microsoft.com/office/drawing/2014/main" id="{29553818-901F-A74B-A973-8B1ACA61A2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  <p:sp>
          <p:nvSpPr>
            <p:cNvPr id="178" name="Text Box 76">
              <a:extLst>
                <a:ext uri="{FF2B5EF4-FFF2-40B4-BE49-F238E27FC236}">
                  <a16:creationId xmlns:a16="http://schemas.microsoft.com/office/drawing/2014/main" id="{346FE683-DA02-964E-912E-9008265FA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9" name="Text Box 77">
              <a:extLst>
                <a:ext uri="{FF2B5EF4-FFF2-40B4-BE49-F238E27FC236}">
                  <a16:creationId xmlns:a16="http://schemas.microsoft.com/office/drawing/2014/main" id="{83CAABB4-6EF8-DD4F-86E0-A7C8DC5F3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0" name="Text Box 78">
              <a:extLst>
                <a:ext uri="{FF2B5EF4-FFF2-40B4-BE49-F238E27FC236}">
                  <a16:creationId xmlns:a16="http://schemas.microsoft.com/office/drawing/2014/main" id="{60B8E963-90D2-C24E-B1C3-92826407D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1" name="Text Box 79">
              <a:extLst>
                <a:ext uri="{FF2B5EF4-FFF2-40B4-BE49-F238E27FC236}">
                  <a16:creationId xmlns:a16="http://schemas.microsoft.com/office/drawing/2014/main" id="{DCA75031-4CAF-FB4B-B5B5-33DB92D51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2" name="Text Box 80">
              <a:extLst>
                <a:ext uri="{FF2B5EF4-FFF2-40B4-BE49-F238E27FC236}">
                  <a16:creationId xmlns:a16="http://schemas.microsoft.com/office/drawing/2014/main" id="{C519B319-7316-9041-86CC-85BF12288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3" name="Text Box 81">
              <a:extLst>
                <a:ext uri="{FF2B5EF4-FFF2-40B4-BE49-F238E27FC236}">
                  <a16:creationId xmlns:a16="http://schemas.microsoft.com/office/drawing/2014/main" id="{5B6C4D06-FD20-5C4C-9AE3-6086B1019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4" name="Text Box 82">
              <a:extLst>
                <a:ext uri="{FF2B5EF4-FFF2-40B4-BE49-F238E27FC236}">
                  <a16:creationId xmlns:a16="http://schemas.microsoft.com/office/drawing/2014/main" id="{D7076B21-53BA-B14B-954F-D3582ED80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5" name="Text Box 83">
              <a:extLst>
                <a:ext uri="{FF2B5EF4-FFF2-40B4-BE49-F238E27FC236}">
                  <a16:creationId xmlns:a16="http://schemas.microsoft.com/office/drawing/2014/main" id="{35EAA28F-B2FC-B840-B933-852F6B10C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6" name="Text Box 84">
              <a:extLst>
                <a:ext uri="{FF2B5EF4-FFF2-40B4-BE49-F238E27FC236}">
                  <a16:creationId xmlns:a16="http://schemas.microsoft.com/office/drawing/2014/main" id="{1DF8C370-9E82-204B-BC41-540B267E1D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7" name="Text Box 85">
              <a:extLst>
                <a:ext uri="{FF2B5EF4-FFF2-40B4-BE49-F238E27FC236}">
                  <a16:creationId xmlns:a16="http://schemas.microsoft.com/office/drawing/2014/main" id="{70F01FE7-388D-494B-9568-B741BD3A1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D0EB6011-5A98-FD41-B923-923C37A2C8EB}"/>
              </a:ext>
            </a:extLst>
          </p:cNvPr>
          <p:cNvCxnSpPr>
            <a:cxnSpLocks/>
          </p:cNvCxnSpPr>
          <p:nvPr/>
        </p:nvCxnSpPr>
        <p:spPr>
          <a:xfrm>
            <a:off x="1118203" y="5514294"/>
            <a:ext cx="439472" cy="4287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788D50F-B789-D144-9C6D-4EB2777C45F6}"/>
              </a:ext>
            </a:extLst>
          </p:cNvPr>
          <p:cNvGrpSpPr/>
          <p:nvPr/>
        </p:nvGrpSpPr>
        <p:grpSpPr>
          <a:xfrm>
            <a:off x="4263633" y="2255616"/>
            <a:ext cx="5679281" cy="416447"/>
            <a:chOff x="4263633" y="2255616"/>
            <a:chExt cx="5679281" cy="416447"/>
          </a:xfrm>
        </p:grpSpPr>
        <p:sp>
          <p:nvSpPr>
            <p:cNvPr id="110" name="Text Box 9">
              <a:extLst>
                <a:ext uri="{FF2B5EF4-FFF2-40B4-BE49-F238E27FC236}">
                  <a16:creationId xmlns:a16="http://schemas.microsoft.com/office/drawing/2014/main" id="{65B395D1-ACAF-AB4A-A53B-728973E1FE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230191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1" name="Text Box 8">
              <a:extLst>
                <a:ext uri="{FF2B5EF4-FFF2-40B4-BE49-F238E27FC236}">
                  <a16:creationId xmlns:a16="http://schemas.microsoft.com/office/drawing/2014/main" id="{C4F3D1DE-8C63-AD4B-B1C0-FE339DA1F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6722" y="2260378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2,x</a:t>
              </a:r>
            </a:p>
          </p:txBody>
        </p:sp>
        <p:sp>
          <p:nvSpPr>
            <p:cNvPr id="117" name="Text Box 6">
              <a:extLst>
                <a:ext uri="{FF2B5EF4-FFF2-40B4-BE49-F238E27FC236}">
                  <a16:creationId xmlns:a16="http://schemas.microsoft.com/office/drawing/2014/main" id="{C9401439-4F9A-5245-B5D8-98F93D2D3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271953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4,x</a:t>
              </a:r>
            </a:p>
          </p:txBody>
        </p:sp>
        <p:sp>
          <p:nvSpPr>
            <p:cNvPr id="118" name="Text Box 5">
              <a:extLst>
                <a:ext uri="{FF2B5EF4-FFF2-40B4-BE49-F238E27FC236}">
                  <a16:creationId xmlns:a16="http://schemas.microsoft.com/office/drawing/2014/main" id="{05199638-1656-3440-8601-484D6E8D2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255616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171" name="Oval 114">
            <a:extLst>
              <a:ext uri="{FF2B5EF4-FFF2-40B4-BE49-F238E27FC236}">
                <a16:creationId xmlns:a16="http://schemas.microsoft.com/office/drawing/2014/main" id="{E65BD954-0CEF-0549-AB54-7CAE01A2E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5837" y="2316864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09" name="Text Box 4">
            <a:extLst>
              <a:ext uri="{FF2B5EF4-FFF2-40B4-BE49-F238E27FC236}">
                <a16:creationId xmlns:a16="http://schemas.microsoft.com/office/drawing/2014/main" id="{0287B239-D17F-164E-887D-3DDF8EB7F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771" y="2546463"/>
            <a:ext cx="5838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B6EC370-4690-3E46-AB1F-67BC3824C362}"/>
              </a:ext>
            </a:extLst>
          </p:cNvPr>
          <p:cNvGrpSpPr/>
          <p:nvPr/>
        </p:nvGrpSpPr>
        <p:grpSpPr>
          <a:xfrm>
            <a:off x="4263633" y="2546912"/>
            <a:ext cx="5753019" cy="428022"/>
            <a:chOff x="4263633" y="2546912"/>
            <a:chExt cx="5753019" cy="428022"/>
          </a:xfrm>
        </p:grpSpPr>
        <p:sp>
          <p:nvSpPr>
            <p:cNvPr id="168" name="Text Box 9">
              <a:extLst>
                <a:ext uri="{FF2B5EF4-FFF2-40B4-BE49-F238E27FC236}">
                  <a16:creationId xmlns:a16="http://schemas.microsoft.com/office/drawing/2014/main" id="{8EFA72A1-3DB5-DF4E-B71C-36925819E0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0547" y="2546912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4,y</a:t>
              </a:r>
            </a:p>
          </p:txBody>
        </p:sp>
        <p:sp>
          <p:nvSpPr>
            <p:cNvPr id="201" name="Text Box 6">
              <a:extLst>
                <a:ext uri="{FF2B5EF4-FFF2-40B4-BE49-F238E27FC236}">
                  <a16:creationId xmlns:a16="http://schemas.microsoft.com/office/drawing/2014/main" id="{698EB84B-B9AC-1E4F-9ED3-7D9285536B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574824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3,y</a:t>
              </a:r>
            </a:p>
          </p:txBody>
        </p:sp>
        <p:sp>
          <p:nvSpPr>
            <p:cNvPr id="202" name="Text Box 5">
              <a:extLst>
                <a:ext uri="{FF2B5EF4-FFF2-40B4-BE49-F238E27FC236}">
                  <a16:creationId xmlns:a16="http://schemas.microsoft.com/office/drawing/2014/main" id="{1C67B278-22E0-CE4D-A434-92237BAE9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558487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7430957-A0D6-EA4C-B6BF-820C3230276D}"/>
              </a:ext>
            </a:extLst>
          </p:cNvPr>
          <p:cNvGrpSpPr/>
          <p:nvPr/>
        </p:nvGrpSpPr>
        <p:grpSpPr>
          <a:xfrm>
            <a:off x="3109189" y="1355510"/>
            <a:ext cx="1542110" cy="1873826"/>
            <a:chOff x="3109189" y="1355510"/>
            <a:chExt cx="1542110" cy="1873826"/>
          </a:xfrm>
        </p:grpSpPr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4015F7C7-310D-FD46-9C9C-A1683A72BDDD}"/>
                </a:ext>
              </a:extLst>
            </p:cNvPr>
            <p:cNvSpPr/>
            <p:nvPr/>
          </p:nvSpPr>
          <p:spPr>
            <a:xfrm>
              <a:off x="4336203" y="1355510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CB6EBC2E-EA66-0348-8BB3-7224B5E190A1}"/>
                </a:ext>
              </a:extLst>
            </p:cNvPr>
            <p:cNvCxnSpPr>
              <a:cxnSpLocks/>
              <a:stCxn id="207" idx="2"/>
              <a:endCxn id="219" idx="6"/>
            </p:cNvCxnSpPr>
            <p:nvPr/>
          </p:nvCxnSpPr>
          <p:spPr>
            <a:xfrm flipH="1">
              <a:off x="3411406" y="1503276"/>
              <a:ext cx="924797" cy="1578294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79D32FBA-D726-A343-8DEE-BA9A2943F951}"/>
                </a:ext>
              </a:extLst>
            </p:cNvPr>
            <p:cNvSpPr/>
            <p:nvPr/>
          </p:nvSpPr>
          <p:spPr>
            <a:xfrm>
              <a:off x="3109189" y="2933804"/>
              <a:ext cx="302217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0" name="Oval 114">
            <a:extLst>
              <a:ext uri="{FF2B5EF4-FFF2-40B4-BE49-F238E27FC236}">
                <a16:creationId xmlns:a16="http://schemas.microsoft.com/office/drawing/2014/main" id="{297F9B67-0084-F24B-8B98-FA793D568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576" y="2608159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20" name="Text Box 4">
            <a:extLst>
              <a:ext uri="{FF2B5EF4-FFF2-40B4-BE49-F238E27FC236}">
                <a16:creationId xmlns:a16="http://schemas.microsoft.com/office/drawing/2014/main" id="{7648EBF3-81A0-F345-9981-8D8AF954E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178" y="2856764"/>
            <a:ext cx="7120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0BD1F41D-EB0C-7647-9C8B-BD9891B74EAC}"/>
              </a:ext>
            </a:extLst>
          </p:cNvPr>
          <p:cNvCxnSpPr>
            <a:cxnSpLocks/>
          </p:cNvCxnSpPr>
          <p:nvPr/>
        </p:nvCxnSpPr>
        <p:spPr>
          <a:xfrm>
            <a:off x="2017455" y="6020765"/>
            <a:ext cx="586969" cy="64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52E9057B-6B98-BE42-AE62-4832BA11F8FB}"/>
              </a:ext>
            </a:extLst>
          </p:cNvPr>
          <p:cNvCxnSpPr>
            <a:cxnSpLocks/>
          </p:cNvCxnSpPr>
          <p:nvPr/>
        </p:nvCxnSpPr>
        <p:spPr>
          <a:xfrm flipV="1">
            <a:off x="1137745" y="5040040"/>
            <a:ext cx="502342" cy="28197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FF530F0-23AE-01DF-638F-ECBF8E96EE58}"/>
              </a:ext>
            </a:extLst>
          </p:cNvPr>
          <p:cNvSpPr txBox="1"/>
          <p:nvPr/>
        </p:nvSpPr>
        <p:spPr>
          <a:xfrm>
            <a:off x="10131000" y="49786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73517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animBg="1"/>
      <p:bldP spid="2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64">
            <a:extLst>
              <a:ext uri="{FF2B5EF4-FFF2-40B4-BE49-F238E27FC236}">
                <a16:creationId xmlns:a16="http://schemas.microsoft.com/office/drawing/2014/main" id="{9BE35B4C-1AED-A841-AF80-60F24BC61CA4}"/>
              </a:ext>
            </a:extLst>
          </p:cNvPr>
          <p:cNvGrpSpPr/>
          <p:nvPr/>
        </p:nvGrpSpPr>
        <p:grpSpPr>
          <a:xfrm>
            <a:off x="4454071" y="3833590"/>
            <a:ext cx="1669144" cy="2786743"/>
            <a:chOff x="391885" y="3599543"/>
            <a:chExt cx="1669144" cy="2786743"/>
          </a:xfrm>
        </p:grpSpPr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91E4B38D-7546-F94C-8A43-DBD52AA7A376}"/>
                </a:ext>
              </a:extLst>
            </p:cNvPr>
            <p:cNvSpPr/>
            <p:nvPr/>
          </p:nvSpPr>
          <p:spPr>
            <a:xfrm>
              <a:off x="391885" y="3599543"/>
              <a:ext cx="1480458" cy="2786743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739AB7A4-25A9-1A45-A7AC-64A8E69B1628}"/>
                </a:ext>
              </a:extLst>
            </p:cNvPr>
            <p:cNvSpPr/>
            <p:nvPr/>
          </p:nvSpPr>
          <p:spPr>
            <a:xfrm>
              <a:off x="1161143" y="3715658"/>
              <a:ext cx="899886" cy="15112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C05BCE45-1F78-4A42-83C7-96D7950CC9CB}"/>
                </a:ext>
              </a:extLst>
            </p:cNvPr>
            <p:cNvCxnSpPr>
              <a:cxnSpLocks/>
            </p:cNvCxnSpPr>
            <p:nvPr/>
          </p:nvCxnSpPr>
          <p:spPr>
            <a:xfrm>
              <a:off x="1377950" y="3679825"/>
              <a:ext cx="144237" cy="10749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" name="Text Box 3">
            <a:extLst>
              <a:ext uri="{FF2B5EF4-FFF2-40B4-BE49-F238E27FC236}">
                <a16:creationId xmlns:a16="http://schemas.microsoft.com/office/drawing/2014/main" id="{CD703E57-0A32-2F40-B813-84CEA4FC5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9273" y="4882988"/>
            <a:ext cx="576702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update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D(b)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for all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b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adjacent to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and not in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    D(b) =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min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( D(b), D(a) + c</a:t>
            </a:r>
            <a:r>
              <a:rPr kumimoji="0" lang="en-US" sz="2200" b="1" i="1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a,b 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) </a:t>
            </a: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0F68506E-3C2C-FA41-9AFF-AC306C688A51}"/>
              </a:ext>
            </a:extLst>
          </p:cNvPr>
          <p:cNvGrpSpPr/>
          <p:nvPr/>
        </p:nvGrpSpPr>
        <p:grpSpPr>
          <a:xfrm>
            <a:off x="6497409" y="5402237"/>
            <a:ext cx="5183535" cy="749181"/>
            <a:chOff x="4625273" y="5620004"/>
            <a:chExt cx="5183535" cy="749181"/>
          </a:xfrm>
        </p:grpSpPr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B78CF965-1E51-204E-87C1-40BC5F8B1953}"/>
                </a:ext>
              </a:extLst>
            </p:cNvPr>
            <p:cNvSpPr/>
            <p:nvPr/>
          </p:nvSpPr>
          <p:spPr>
            <a:xfrm>
              <a:off x="4661941" y="5934396"/>
              <a:ext cx="5066675" cy="4347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Text Box 3">
              <a:extLst>
                <a:ext uri="{FF2B5EF4-FFF2-40B4-BE49-F238E27FC236}">
                  <a16:creationId xmlns:a16="http://schemas.microsoft.com/office/drawing/2014/main" id="{A0BD265B-56BC-C648-9DAB-18969CF60D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7745" y="5620004"/>
              <a:ext cx="1847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endParaRPr>
            </a:p>
          </p:txBody>
        </p:sp>
        <p:sp>
          <p:nvSpPr>
            <p:cNvPr id="212" name="Text Box 3">
              <a:extLst>
                <a:ext uri="{FF2B5EF4-FFF2-40B4-BE49-F238E27FC236}">
                  <a16:creationId xmlns:a16="http://schemas.microsoft.com/office/drawing/2014/main" id="{E3E25232-20F1-B64B-98A3-BB2E6B5A60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5273" y="5937296"/>
              <a:ext cx="518353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D(w) = min ( D(w), D(v) + c</a:t>
              </a:r>
              <a:r>
                <a:rPr kumimoji="0" lang="en-US" sz="2000" b="0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v,w </a:t>
              </a: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) = min (3, 2+3) = 3 </a:t>
              </a: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 example</a:t>
            </a:r>
          </a:p>
        </p:txBody>
      </p:sp>
      <p:sp>
        <p:nvSpPr>
          <p:cNvPr id="246" name="Text Box 3">
            <a:extLst>
              <a:ext uri="{FF2B5EF4-FFF2-40B4-BE49-F238E27FC236}">
                <a16:creationId xmlns:a16="http://schemas.microsoft.com/office/drawing/2014/main" id="{B903AE0C-4346-CF44-9481-037FB37A3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181" y="1647825"/>
            <a:ext cx="70643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Step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247" name="Text Box 4">
            <a:extLst>
              <a:ext uri="{FF2B5EF4-FFF2-40B4-BE49-F238E27FC236}">
                <a16:creationId xmlns:a16="http://schemas.microsoft.com/office/drawing/2014/main" id="{940B6AB4-2B9C-424D-9073-90B490CA1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285" y="1657350"/>
            <a:ext cx="4203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'</a:t>
            </a:r>
          </a:p>
        </p:txBody>
      </p:sp>
      <p:sp>
        <p:nvSpPr>
          <p:cNvPr id="248" name="Text Box 5">
            <a:extLst>
              <a:ext uri="{FF2B5EF4-FFF2-40B4-BE49-F238E27FC236}">
                <a16:creationId xmlns:a16="http://schemas.microsoft.com/office/drawing/2014/main" id="{BFC5A1B4-9A1A-8748-B5FA-043233C16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260" y="1626727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D(v),p(v)</a:t>
            </a:r>
          </a:p>
        </p:txBody>
      </p:sp>
      <p:sp>
        <p:nvSpPr>
          <p:cNvPr id="250" name="Text Box 7">
            <a:extLst>
              <a:ext uri="{FF2B5EF4-FFF2-40B4-BE49-F238E27FC236}">
                <a16:creationId xmlns:a16="http://schemas.microsoft.com/office/drawing/2014/main" id="{134AE2AD-F4F6-A646-BCC7-1F2E0A23E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634" y="1626726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D(x),p(x)</a:t>
            </a:r>
          </a:p>
        </p:txBody>
      </p:sp>
      <p:sp>
        <p:nvSpPr>
          <p:cNvPr id="251" name="Text Box 8">
            <a:extLst>
              <a:ext uri="{FF2B5EF4-FFF2-40B4-BE49-F238E27FC236}">
                <a16:creationId xmlns:a16="http://schemas.microsoft.com/office/drawing/2014/main" id="{A27983AD-A090-0449-BF43-DC6600055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559" y="1638300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D(y),p(y)</a:t>
            </a:r>
          </a:p>
        </p:txBody>
      </p:sp>
      <p:sp>
        <p:nvSpPr>
          <p:cNvPr id="252" name="Text Box 9">
            <a:extLst>
              <a:ext uri="{FF2B5EF4-FFF2-40B4-BE49-F238E27FC236}">
                <a16:creationId xmlns:a16="http://schemas.microsoft.com/office/drawing/2014/main" id="{297C2219-5295-1C4F-BC52-FD7236010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3535" y="1638300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D(z),p(z)</a:t>
            </a:r>
          </a:p>
        </p:txBody>
      </p:sp>
      <p:sp>
        <p:nvSpPr>
          <p:cNvPr id="253" name="Line 10">
            <a:extLst>
              <a:ext uri="{FF2B5EF4-FFF2-40B4-BE49-F238E27FC236}">
                <a16:creationId xmlns:a16="http://schemas.microsoft.com/office/drawing/2014/main" id="{D9A0E014-3E4B-AA48-86C7-6D4E4AE59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9418" y="1998662"/>
            <a:ext cx="8505825" cy="95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95" name="Text Box 6">
            <a:extLst>
              <a:ext uri="{FF2B5EF4-FFF2-40B4-BE49-F238E27FC236}">
                <a16:creationId xmlns:a16="http://schemas.microsoft.com/office/drawing/2014/main" id="{A24F37E4-4175-D247-9C29-BC40A27B5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951" y="1633417"/>
            <a:ext cx="12955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3A2ED86-B66C-0F49-818B-087416791E66}"/>
              </a:ext>
            </a:extLst>
          </p:cNvPr>
          <p:cNvGrpSpPr/>
          <p:nvPr/>
        </p:nvGrpSpPr>
        <p:grpSpPr>
          <a:xfrm>
            <a:off x="4263633" y="1951300"/>
            <a:ext cx="5679281" cy="401555"/>
            <a:chOff x="4263633" y="1951300"/>
            <a:chExt cx="5679281" cy="401555"/>
          </a:xfrm>
        </p:grpSpPr>
        <p:sp>
          <p:nvSpPr>
            <p:cNvPr id="249" name="Text Box 6">
              <a:extLst>
                <a:ext uri="{FF2B5EF4-FFF2-40B4-BE49-F238E27FC236}">
                  <a16:creationId xmlns:a16="http://schemas.microsoft.com/office/drawing/2014/main" id="{CD4FA9CE-7149-A440-83C1-21E98C3A6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06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  <p:sp>
          <p:nvSpPr>
            <p:cNvPr id="483" name="Text Box 9">
              <a:extLst>
                <a:ext uri="{FF2B5EF4-FFF2-40B4-BE49-F238E27FC236}">
                  <a16:creationId xmlns:a16="http://schemas.microsoft.com/office/drawing/2014/main" id="{451C47E2-E094-7147-A23C-5212BC8FB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197589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3" name="Text Box 9">
              <a:extLst>
                <a:ext uri="{FF2B5EF4-FFF2-40B4-BE49-F238E27FC236}">
                  <a16:creationId xmlns:a16="http://schemas.microsoft.com/office/drawing/2014/main" id="{77161A6C-F59E-E646-A81F-7F211BDD0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8885" y="1974450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4" name="Text Box 7">
              <a:extLst>
                <a:ext uri="{FF2B5EF4-FFF2-40B4-BE49-F238E27FC236}">
                  <a16:creationId xmlns:a16="http://schemas.microsoft.com/office/drawing/2014/main" id="{052BF5DE-999E-0047-B15A-B0A0D539A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60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1,u</a:t>
              </a:r>
            </a:p>
          </p:txBody>
        </p:sp>
        <p:sp>
          <p:nvSpPr>
            <p:cNvPr id="500" name="Text Box 5">
              <a:extLst>
                <a:ext uri="{FF2B5EF4-FFF2-40B4-BE49-F238E27FC236}">
                  <a16:creationId xmlns:a16="http://schemas.microsoft.com/office/drawing/2014/main" id="{39318546-EB10-7141-A532-7477C3F92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1952745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508" name="Text Box 4">
            <a:extLst>
              <a:ext uri="{FF2B5EF4-FFF2-40B4-BE49-F238E27FC236}">
                <a16:creationId xmlns:a16="http://schemas.microsoft.com/office/drawing/2014/main" id="{46A6DAE9-5634-E343-888C-DBD504BE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181" y="1941646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55C6A08-435F-074A-8CB5-94B5718AAF55}"/>
              </a:ext>
            </a:extLst>
          </p:cNvPr>
          <p:cNvCxnSpPr/>
          <p:nvPr/>
        </p:nvCxnSpPr>
        <p:spPr>
          <a:xfrm>
            <a:off x="1706097" y="230336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A3B06771-707C-C549-B117-3063EC3738D7}"/>
              </a:ext>
            </a:extLst>
          </p:cNvPr>
          <p:cNvCxnSpPr/>
          <p:nvPr/>
        </p:nvCxnSpPr>
        <p:spPr>
          <a:xfrm>
            <a:off x="1714983" y="2606233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1D62FDB7-4F58-C84F-A936-529AACBF81D5}"/>
              </a:ext>
            </a:extLst>
          </p:cNvPr>
          <p:cNvCxnSpPr/>
          <p:nvPr/>
        </p:nvCxnSpPr>
        <p:spPr>
          <a:xfrm>
            <a:off x="1719251" y="291372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F671747E-F7E7-174E-B66B-4158AC0C73AC}"/>
              </a:ext>
            </a:extLst>
          </p:cNvPr>
          <p:cNvCxnSpPr/>
          <p:nvPr/>
        </p:nvCxnSpPr>
        <p:spPr>
          <a:xfrm>
            <a:off x="1718901" y="3225829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A48E9275-8476-9244-A5FE-18548D30A1B6}"/>
              </a:ext>
            </a:extLst>
          </p:cNvPr>
          <p:cNvCxnSpPr/>
          <p:nvPr/>
        </p:nvCxnSpPr>
        <p:spPr>
          <a:xfrm>
            <a:off x="1727787" y="3565644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 Box 3">
            <a:extLst>
              <a:ext uri="{FF2B5EF4-FFF2-40B4-BE49-F238E27FC236}">
                <a16:creationId xmlns:a16="http://schemas.microsoft.com/office/drawing/2014/main" id="{7F7C65A8-3A93-574D-9312-3FDE12758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7465" y="3427169"/>
            <a:ext cx="122180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8  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Loop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9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11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   </a:t>
            </a:r>
          </a:p>
        </p:txBody>
      </p:sp>
      <p:sp>
        <p:nvSpPr>
          <p:cNvPr id="164" name="Text Box 3">
            <a:extLst>
              <a:ext uri="{FF2B5EF4-FFF2-40B4-BE49-F238E27FC236}">
                <a16:creationId xmlns:a16="http://schemas.microsoft.com/office/drawing/2014/main" id="{9AD40842-B350-BF42-BC3C-5285750E1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6265" y="3750132"/>
            <a:ext cx="586442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find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not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such that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D(a)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is a minimum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add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</a:p>
        </p:txBody>
      </p:sp>
      <p:sp>
        <p:nvSpPr>
          <p:cNvPr id="167" name="Oval 114">
            <a:extLst>
              <a:ext uri="{FF2B5EF4-FFF2-40B4-BE49-F238E27FC236}">
                <a16:creationId xmlns:a16="http://schemas.microsoft.com/office/drawing/2014/main" id="{D5350C1B-A977-CC45-ADDA-7ABEE3B22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529" y="2025568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172" name="Text Box 4">
            <a:extLst>
              <a:ext uri="{FF2B5EF4-FFF2-40B4-BE49-F238E27FC236}">
                <a16:creationId xmlns:a16="http://schemas.microsoft.com/office/drawing/2014/main" id="{1B8BDA83-ED76-9C43-B640-E44C3E517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8516" y="2241520"/>
            <a:ext cx="4555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15CB903-C0C3-C744-B8C9-92A6680CB584}"/>
              </a:ext>
            </a:extLst>
          </p:cNvPr>
          <p:cNvSpPr txBox="1"/>
          <p:nvPr/>
        </p:nvSpPr>
        <p:spPr>
          <a:xfrm>
            <a:off x="4322868" y="121203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AD4F740-0EF9-2044-827E-A54C55587203}"/>
              </a:ext>
            </a:extLst>
          </p:cNvPr>
          <p:cNvSpPr txBox="1"/>
          <p:nvPr/>
        </p:nvSpPr>
        <p:spPr>
          <a:xfrm>
            <a:off x="5598013" y="1206430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E0A5B28-C8D3-E14E-B1D4-EDE4C4101E6C}"/>
              </a:ext>
            </a:extLst>
          </p:cNvPr>
          <p:cNvSpPr txBox="1"/>
          <p:nvPr/>
        </p:nvSpPr>
        <p:spPr>
          <a:xfrm>
            <a:off x="6907883" y="1200825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FB733-E937-014A-B7CC-EE11641F15CC}"/>
              </a:ext>
            </a:extLst>
          </p:cNvPr>
          <p:cNvSpPr txBox="1"/>
          <p:nvPr/>
        </p:nvSpPr>
        <p:spPr>
          <a:xfrm>
            <a:off x="8240903" y="120679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8D54A84-29AE-E948-B36B-A3E997D943D5}"/>
              </a:ext>
            </a:extLst>
          </p:cNvPr>
          <p:cNvSpPr txBox="1"/>
          <p:nvPr/>
        </p:nvSpPr>
        <p:spPr>
          <a:xfrm>
            <a:off x="9504473" y="1224340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  <p:grpSp>
        <p:nvGrpSpPr>
          <p:cNvPr id="120" name="Group 16">
            <a:extLst>
              <a:ext uri="{FF2B5EF4-FFF2-40B4-BE49-F238E27FC236}">
                <a16:creationId xmlns:a16="http://schemas.microsoft.com/office/drawing/2014/main" id="{758A3B01-F3F9-A74E-B632-177660FF1736}"/>
              </a:ext>
            </a:extLst>
          </p:cNvPr>
          <p:cNvGrpSpPr>
            <a:grpSpLocks/>
          </p:cNvGrpSpPr>
          <p:nvPr/>
        </p:nvGrpSpPr>
        <p:grpSpPr bwMode="auto">
          <a:xfrm>
            <a:off x="644342" y="4117376"/>
            <a:ext cx="3571875" cy="2236788"/>
            <a:chOff x="3162" y="1071"/>
            <a:chExt cx="2250" cy="1409"/>
          </a:xfrm>
        </p:grpSpPr>
        <p:sp>
          <p:nvSpPr>
            <p:cNvPr id="121" name="Freeform 17">
              <a:extLst>
                <a:ext uri="{FF2B5EF4-FFF2-40B4-BE49-F238E27FC236}">
                  <a16:creationId xmlns:a16="http://schemas.microsoft.com/office/drawing/2014/main" id="{3D738A20-E61D-3347-97FA-CFBB4A202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Freeform 18">
              <a:extLst>
                <a:ext uri="{FF2B5EF4-FFF2-40B4-BE49-F238E27FC236}">
                  <a16:creationId xmlns:a16="http://schemas.microsoft.com/office/drawing/2014/main" id="{9A67F7D9-6F26-A244-97DD-F400FD21C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Oval 19">
              <a:extLst>
                <a:ext uri="{FF2B5EF4-FFF2-40B4-BE49-F238E27FC236}">
                  <a16:creationId xmlns:a16="http://schemas.microsoft.com/office/drawing/2014/main" id="{8061EE07-A1C2-284D-B696-ED41FFB28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Line 20">
              <a:extLst>
                <a:ext uri="{FF2B5EF4-FFF2-40B4-BE49-F238E27FC236}">
                  <a16:creationId xmlns:a16="http://schemas.microsoft.com/office/drawing/2014/main" id="{CA83B116-D557-D348-AC0B-78E2F5C04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5" name="Line 21">
              <a:extLst>
                <a:ext uri="{FF2B5EF4-FFF2-40B4-BE49-F238E27FC236}">
                  <a16:creationId xmlns:a16="http://schemas.microsoft.com/office/drawing/2014/main" id="{1DA79AD7-1C00-F347-B948-32DC2DF1EC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6" name="Rectangle 22">
              <a:extLst>
                <a:ext uri="{FF2B5EF4-FFF2-40B4-BE49-F238E27FC236}">
                  <a16:creationId xmlns:a16="http://schemas.microsoft.com/office/drawing/2014/main" id="{984E29E6-D5D1-6442-A8AB-508570DE4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7" name="Oval 23">
              <a:extLst>
                <a:ext uri="{FF2B5EF4-FFF2-40B4-BE49-F238E27FC236}">
                  <a16:creationId xmlns:a16="http://schemas.microsoft.com/office/drawing/2014/main" id="{AD024E49-35E0-C446-9678-D92AC1E7A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8" name="Oval 24">
              <a:extLst>
                <a:ext uri="{FF2B5EF4-FFF2-40B4-BE49-F238E27FC236}">
                  <a16:creationId xmlns:a16="http://schemas.microsoft.com/office/drawing/2014/main" id="{706D2E3C-10FA-3947-9AD1-A08759A86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9" name="Line 25">
              <a:extLst>
                <a:ext uri="{FF2B5EF4-FFF2-40B4-BE49-F238E27FC236}">
                  <a16:creationId xmlns:a16="http://schemas.microsoft.com/office/drawing/2014/main" id="{C94CE491-9734-FE44-A0CB-7E0F832D0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0" name="Line 26">
              <a:extLst>
                <a:ext uri="{FF2B5EF4-FFF2-40B4-BE49-F238E27FC236}">
                  <a16:creationId xmlns:a16="http://schemas.microsoft.com/office/drawing/2014/main" id="{EB0C7DDA-EBC9-794C-B89D-D4B4BE886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1" name="Rectangle 27">
              <a:extLst>
                <a:ext uri="{FF2B5EF4-FFF2-40B4-BE49-F238E27FC236}">
                  <a16:creationId xmlns:a16="http://schemas.microsoft.com/office/drawing/2014/main" id="{D8E5A5C9-FA6E-3D4C-AE3D-AED068D60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2" name="Oval 28">
              <a:extLst>
                <a:ext uri="{FF2B5EF4-FFF2-40B4-BE49-F238E27FC236}">
                  <a16:creationId xmlns:a16="http://schemas.microsoft.com/office/drawing/2014/main" id="{0CB55AD6-4358-5341-98E7-B20E616CA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3" name="Oval 29">
              <a:extLst>
                <a:ext uri="{FF2B5EF4-FFF2-40B4-BE49-F238E27FC236}">
                  <a16:creationId xmlns:a16="http://schemas.microsoft.com/office/drawing/2014/main" id="{50051819-8732-6E40-952F-4C0540C10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4" name="Line 30">
              <a:extLst>
                <a:ext uri="{FF2B5EF4-FFF2-40B4-BE49-F238E27FC236}">
                  <a16:creationId xmlns:a16="http://schemas.microsoft.com/office/drawing/2014/main" id="{DB5E3452-2593-284B-95E8-DB63177BA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5" name="Line 31">
              <a:extLst>
                <a:ext uri="{FF2B5EF4-FFF2-40B4-BE49-F238E27FC236}">
                  <a16:creationId xmlns:a16="http://schemas.microsoft.com/office/drawing/2014/main" id="{4C9DFB1A-A46F-7C42-AEC0-5BA9C6842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6" name="Rectangle 32">
              <a:extLst>
                <a:ext uri="{FF2B5EF4-FFF2-40B4-BE49-F238E27FC236}">
                  <a16:creationId xmlns:a16="http://schemas.microsoft.com/office/drawing/2014/main" id="{A1C00E39-48AA-274A-B956-CD2E2C45B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7" name="Oval 33">
              <a:extLst>
                <a:ext uri="{FF2B5EF4-FFF2-40B4-BE49-F238E27FC236}">
                  <a16:creationId xmlns:a16="http://schemas.microsoft.com/office/drawing/2014/main" id="{BBFA32B2-49E2-574B-9099-DED6B3832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8" name="Oval 34">
              <a:extLst>
                <a:ext uri="{FF2B5EF4-FFF2-40B4-BE49-F238E27FC236}">
                  <a16:creationId xmlns:a16="http://schemas.microsoft.com/office/drawing/2014/main" id="{0D58D8D4-B9BC-2541-A17F-D88330A4F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9" name="Line 35">
              <a:extLst>
                <a:ext uri="{FF2B5EF4-FFF2-40B4-BE49-F238E27FC236}">
                  <a16:creationId xmlns:a16="http://schemas.microsoft.com/office/drawing/2014/main" id="{7504C589-E1E9-2E44-980C-93C5BE9EB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0" name="Line 36">
              <a:extLst>
                <a:ext uri="{FF2B5EF4-FFF2-40B4-BE49-F238E27FC236}">
                  <a16:creationId xmlns:a16="http://schemas.microsoft.com/office/drawing/2014/main" id="{7F02875A-5A8E-E14F-A9D7-C2BAE19113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1" name="Rectangle 37">
              <a:extLst>
                <a:ext uri="{FF2B5EF4-FFF2-40B4-BE49-F238E27FC236}">
                  <a16:creationId xmlns:a16="http://schemas.microsoft.com/office/drawing/2014/main" id="{D9139ADE-ED5B-5C40-9669-A638D5EFC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2" name="Oval 38">
              <a:extLst>
                <a:ext uri="{FF2B5EF4-FFF2-40B4-BE49-F238E27FC236}">
                  <a16:creationId xmlns:a16="http://schemas.microsoft.com/office/drawing/2014/main" id="{51116AC5-23B1-3F4B-972A-683B27105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3" name="Oval 39">
              <a:extLst>
                <a:ext uri="{FF2B5EF4-FFF2-40B4-BE49-F238E27FC236}">
                  <a16:creationId xmlns:a16="http://schemas.microsoft.com/office/drawing/2014/main" id="{7CF92621-E46C-E745-8108-ADF0C6354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4" name="Line 40">
              <a:extLst>
                <a:ext uri="{FF2B5EF4-FFF2-40B4-BE49-F238E27FC236}">
                  <a16:creationId xmlns:a16="http://schemas.microsoft.com/office/drawing/2014/main" id="{C97ABDF7-502E-1E45-A7E6-F2C97AF99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5" name="Line 41">
              <a:extLst>
                <a:ext uri="{FF2B5EF4-FFF2-40B4-BE49-F238E27FC236}">
                  <a16:creationId xmlns:a16="http://schemas.microsoft.com/office/drawing/2014/main" id="{6F5F6C02-240D-B545-9D40-386AB9F19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6" name="Rectangle 42">
              <a:extLst>
                <a:ext uri="{FF2B5EF4-FFF2-40B4-BE49-F238E27FC236}">
                  <a16:creationId xmlns:a16="http://schemas.microsoft.com/office/drawing/2014/main" id="{F971ECC0-824C-FC4B-8D09-7FF856CD8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7" name="Oval 43">
              <a:extLst>
                <a:ext uri="{FF2B5EF4-FFF2-40B4-BE49-F238E27FC236}">
                  <a16:creationId xmlns:a16="http://schemas.microsoft.com/office/drawing/2014/main" id="{000B82D5-5D57-8D41-894D-7FA704257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8" name="Oval 44">
              <a:extLst>
                <a:ext uri="{FF2B5EF4-FFF2-40B4-BE49-F238E27FC236}">
                  <a16:creationId xmlns:a16="http://schemas.microsoft.com/office/drawing/2014/main" id="{4B3102BD-88D0-D041-8342-28B44A421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9" name="Line 45">
              <a:extLst>
                <a:ext uri="{FF2B5EF4-FFF2-40B4-BE49-F238E27FC236}">
                  <a16:creationId xmlns:a16="http://schemas.microsoft.com/office/drawing/2014/main" id="{55D2E64D-9448-364E-BBCE-B8F1E46C9B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0" name="Line 46">
              <a:extLst>
                <a:ext uri="{FF2B5EF4-FFF2-40B4-BE49-F238E27FC236}">
                  <a16:creationId xmlns:a16="http://schemas.microsoft.com/office/drawing/2014/main" id="{A1D926A4-0713-0448-B8BC-4526CF5A6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1" name="Rectangle 47">
              <a:extLst>
                <a:ext uri="{FF2B5EF4-FFF2-40B4-BE49-F238E27FC236}">
                  <a16:creationId xmlns:a16="http://schemas.microsoft.com/office/drawing/2014/main" id="{D44F6537-9CFC-A34F-A528-3BA9FB8DE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2" name="Oval 48">
              <a:extLst>
                <a:ext uri="{FF2B5EF4-FFF2-40B4-BE49-F238E27FC236}">
                  <a16:creationId xmlns:a16="http://schemas.microsoft.com/office/drawing/2014/main" id="{CE6823F9-AC23-9143-B45C-3AE00728E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3" name="Freeform 49">
              <a:extLst>
                <a:ext uri="{FF2B5EF4-FFF2-40B4-BE49-F238E27FC236}">
                  <a16:creationId xmlns:a16="http://schemas.microsoft.com/office/drawing/2014/main" id="{52D2B20D-E3DC-0F48-BD10-DF782164C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4" name="Freeform 50">
              <a:extLst>
                <a:ext uri="{FF2B5EF4-FFF2-40B4-BE49-F238E27FC236}">
                  <a16:creationId xmlns:a16="http://schemas.microsoft.com/office/drawing/2014/main" id="{2E4F74A6-7593-0541-B4E9-5C88A82D4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5" name="Freeform 51">
              <a:extLst>
                <a:ext uri="{FF2B5EF4-FFF2-40B4-BE49-F238E27FC236}">
                  <a16:creationId xmlns:a16="http://schemas.microsoft.com/office/drawing/2014/main" id="{282B2A5D-90FF-A84D-A61D-5962C06F7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6" name="Freeform 52">
              <a:extLst>
                <a:ext uri="{FF2B5EF4-FFF2-40B4-BE49-F238E27FC236}">
                  <a16:creationId xmlns:a16="http://schemas.microsoft.com/office/drawing/2014/main" id="{15532AD3-A5D4-154A-9DA4-62586FD32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7" name="Freeform 53">
              <a:extLst>
                <a:ext uri="{FF2B5EF4-FFF2-40B4-BE49-F238E27FC236}">
                  <a16:creationId xmlns:a16="http://schemas.microsoft.com/office/drawing/2014/main" id="{EDDE0C3D-6D8D-A14C-B3D6-F3D0693E3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8" name="Freeform 54">
              <a:extLst>
                <a:ext uri="{FF2B5EF4-FFF2-40B4-BE49-F238E27FC236}">
                  <a16:creationId xmlns:a16="http://schemas.microsoft.com/office/drawing/2014/main" id="{1F593C73-0AE5-7540-A0A1-AB4B203D8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9" name="Freeform 55">
              <a:extLst>
                <a:ext uri="{FF2B5EF4-FFF2-40B4-BE49-F238E27FC236}">
                  <a16:creationId xmlns:a16="http://schemas.microsoft.com/office/drawing/2014/main" id="{F8D3E17A-95CC-6745-B825-B9790B274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0" name="Freeform 56">
              <a:extLst>
                <a:ext uri="{FF2B5EF4-FFF2-40B4-BE49-F238E27FC236}">
                  <a16:creationId xmlns:a16="http://schemas.microsoft.com/office/drawing/2014/main" id="{64FB055C-D8AE-9E4A-9FE1-2F23D2976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1" name="Freeform 57">
              <a:extLst>
                <a:ext uri="{FF2B5EF4-FFF2-40B4-BE49-F238E27FC236}">
                  <a16:creationId xmlns:a16="http://schemas.microsoft.com/office/drawing/2014/main" id="{F0C743D6-8B32-AB43-89EE-68493533A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62" name="Group 58">
              <a:extLst>
                <a:ext uri="{FF2B5EF4-FFF2-40B4-BE49-F238E27FC236}">
                  <a16:creationId xmlns:a16="http://schemas.microsoft.com/office/drawing/2014/main" id="{1494C31E-1843-3C4C-B448-0EE4B2D48D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98" name="Rectangle 59">
                <a:extLst>
                  <a:ext uri="{FF2B5EF4-FFF2-40B4-BE49-F238E27FC236}">
                    <a16:creationId xmlns:a16="http://schemas.microsoft.com/office/drawing/2014/main" id="{0C8D8FC3-8C0A-E94F-83DB-FC9755166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9" name="Text Box 60">
                <a:extLst>
                  <a:ext uri="{FF2B5EF4-FFF2-40B4-BE49-F238E27FC236}">
                    <a16:creationId xmlns:a16="http://schemas.microsoft.com/office/drawing/2014/main" id="{C48049A0-1569-9141-9231-3DE54FE038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3" name="Group 61">
              <a:extLst>
                <a:ext uri="{FF2B5EF4-FFF2-40B4-BE49-F238E27FC236}">
                  <a16:creationId xmlns:a16="http://schemas.microsoft.com/office/drawing/2014/main" id="{B00F025D-2C95-A044-AFF5-397F6CA81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96" name="Rectangle 62">
                <a:extLst>
                  <a:ext uri="{FF2B5EF4-FFF2-40B4-BE49-F238E27FC236}">
                    <a16:creationId xmlns:a16="http://schemas.microsoft.com/office/drawing/2014/main" id="{DBBD13A0-0A7C-8049-879E-1B9294764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7" name="Text Box 63">
                <a:extLst>
                  <a:ext uri="{FF2B5EF4-FFF2-40B4-BE49-F238E27FC236}">
                    <a16:creationId xmlns:a16="http://schemas.microsoft.com/office/drawing/2014/main" id="{7AB2974E-D97D-A248-BCD8-AF4D1F0FDC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4" name="Group 64">
              <a:extLst>
                <a:ext uri="{FF2B5EF4-FFF2-40B4-BE49-F238E27FC236}">
                  <a16:creationId xmlns:a16="http://schemas.microsoft.com/office/drawing/2014/main" id="{33C09162-022E-2E4B-B1DD-AA461D35FD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94" name="Rectangle 65">
                <a:extLst>
                  <a:ext uri="{FF2B5EF4-FFF2-40B4-BE49-F238E27FC236}">
                    <a16:creationId xmlns:a16="http://schemas.microsoft.com/office/drawing/2014/main" id="{CCEE4832-7AF3-4A40-BCBA-0E78A1D44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5" name="Text Box 66">
                <a:extLst>
                  <a:ext uri="{FF2B5EF4-FFF2-40B4-BE49-F238E27FC236}">
                    <a16:creationId xmlns:a16="http://schemas.microsoft.com/office/drawing/2014/main" id="{A18AA9CD-8C8C-C64E-8BB2-ABFB82B775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175" name="Group 67">
              <a:extLst>
                <a:ext uri="{FF2B5EF4-FFF2-40B4-BE49-F238E27FC236}">
                  <a16:creationId xmlns:a16="http://schemas.microsoft.com/office/drawing/2014/main" id="{7E4A4CB5-5240-5047-A355-D558A3E12E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7" y="1438"/>
              <a:ext cx="233" cy="252"/>
              <a:chOff x="2940" y="2425"/>
              <a:chExt cx="236" cy="252"/>
            </a:xfrm>
          </p:grpSpPr>
          <p:sp>
            <p:nvSpPr>
              <p:cNvPr id="192" name="Rectangle 68">
                <a:extLst>
                  <a:ext uri="{FF2B5EF4-FFF2-40B4-BE49-F238E27FC236}">
                    <a16:creationId xmlns:a16="http://schemas.microsoft.com/office/drawing/2014/main" id="{A96BB7D8-5E3B-F54A-ACAA-E0677DC07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3" name="Text Box 69">
                <a:extLst>
                  <a:ext uri="{FF2B5EF4-FFF2-40B4-BE49-F238E27FC236}">
                    <a16:creationId xmlns:a16="http://schemas.microsoft.com/office/drawing/2014/main" id="{410DA41D-9F14-6F44-84CA-D9A959BDF5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0" y="2425"/>
                <a:ext cx="23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6" name="Group 70">
              <a:extLst>
                <a:ext uri="{FF2B5EF4-FFF2-40B4-BE49-F238E27FC236}">
                  <a16:creationId xmlns:a16="http://schemas.microsoft.com/office/drawing/2014/main" id="{E0B1048B-D084-C846-A55C-AC744DBE9F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90" name="Rectangle 71">
                <a:extLst>
                  <a:ext uri="{FF2B5EF4-FFF2-40B4-BE49-F238E27FC236}">
                    <a16:creationId xmlns:a16="http://schemas.microsoft.com/office/drawing/2014/main" id="{7CD3D1BE-34F4-094F-BA32-8D49284AB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1" name="Text Box 72">
                <a:extLst>
                  <a:ext uri="{FF2B5EF4-FFF2-40B4-BE49-F238E27FC236}">
                    <a16:creationId xmlns:a16="http://schemas.microsoft.com/office/drawing/2014/main" id="{3D5C06AA-C47B-6A4D-8A27-AA4C7D76D2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7" name="Group 73">
              <a:extLst>
                <a:ext uri="{FF2B5EF4-FFF2-40B4-BE49-F238E27FC236}">
                  <a16:creationId xmlns:a16="http://schemas.microsoft.com/office/drawing/2014/main" id="{39C6C191-6A4D-D145-9B17-2F0B670B8A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88" name="Rectangle 74">
                <a:extLst>
                  <a:ext uri="{FF2B5EF4-FFF2-40B4-BE49-F238E27FC236}">
                    <a16:creationId xmlns:a16="http://schemas.microsoft.com/office/drawing/2014/main" id="{878788BF-9BAB-6B4B-BCC1-7F88FC57D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9" name="Text Box 75">
                <a:extLst>
                  <a:ext uri="{FF2B5EF4-FFF2-40B4-BE49-F238E27FC236}">
                    <a16:creationId xmlns:a16="http://schemas.microsoft.com/office/drawing/2014/main" id="{29553818-901F-A74B-A973-8B1ACA61A2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  <p:sp>
          <p:nvSpPr>
            <p:cNvPr id="178" name="Text Box 76">
              <a:extLst>
                <a:ext uri="{FF2B5EF4-FFF2-40B4-BE49-F238E27FC236}">
                  <a16:creationId xmlns:a16="http://schemas.microsoft.com/office/drawing/2014/main" id="{346FE683-DA02-964E-912E-9008265FA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9" name="Text Box 77">
              <a:extLst>
                <a:ext uri="{FF2B5EF4-FFF2-40B4-BE49-F238E27FC236}">
                  <a16:creationId xmlns:a16="http://schemas.microsoft.com/office/drawing/2014/main" id="{83CAABB4-6EF8-DD4F-86E0-A7C8DC5F3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0" name="Text Box 78">
              <a:extLst>
                <a:ext uri="{FF2B5EF4-FFF2-40B4-BE49-F238E27FC236}">
                  <a16:creationId xmlns:a16="http://schemas.microsoft.com/office/drawing/2014/main" id="{60B8E963-90D2-C24E-B1C3-92826407D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1" name="Text Box 79">
              <a:extLst>
                <a:ext uri="{FF2B5EF4-FFF2-40B4-BE49-F238E27FC236}">
                  <a16:creationId xmlns:a16="http://schemas.microsoft.com/office/drawing/2014/main" id="{DCA75031-4CAF-FB4B-B5B5-33DB92D51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2" name="Text Box 80">
              <a:extLst>
                <a:ext uri="{FF2B5EF4-FFF2-40B4-BE49-F238E27FC236}">
                  <a16:creationId xmlns:a16="http://schemas.microsoft.com/office/drawing/2014/main" id="{C519B319-7316-9041-86CC-85BF12288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3" name="Text Box 81">
              <a:extLst>
                <a:ext uri="{FF2B5EF4-FFF2-40B4-BE49-F238E27FC236}">
                  <a16:creationId xmlns:a16="http://schemas.microsoft.com/office/drawing/2014/main" id="{5B6C4D06-FD20-5C4C-9AE3-6086B1019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4" name="Text Box 82">
              <a:extLst>
                <a:ext uri="{FF2B5EF4-FFF2-40B4-BE49-F238E27FC236}">
                  <a16:creationId xmlns:a16="http://schemas.microsoft.com/office/drawing/2014/main" id="{D7076B21-53BA-B14B-954F-D3582ED80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5" name="Text Box 83">
              <a:extLst>
                <a:ext uri="{FF2B5EF4-FFF2-40B4-BE49-F238E27FC236}">
                  <a16:creationId xmlns:a16="http://schemas.microsoft.com/office/drawing/2014/main" id="{35EAA28F-B2FC-B840-B933-852F6B10C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6" name="Text Box 84">
              <a:extLst>
                <a:ext uri="{FF2B5EF4-FFF2-40B4-BE49-F238E27FC236}">
                  <a16:creationId xmlns:a16="http://schemas.microsoft.com/office/drawing/2014/main" id="{1DF8C370-9E82-204B-BC41-540B267E1D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7" name="Text Box 85">
              <a:extLst>
                <a:ext uri="{FF2B5EF4-FFF2-40B4-BE49-F238E27FC236}">
                  <a16:creationId xmlns:a16="http://schemas.microsoft.com/office/drawing/2014/main" id="{70F01FE7-388D-494B-9568-B741BD3A1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D0EB6011-5A98-FD41-B923-923C37A2C8EB}"/>
              </a:ext>
            </a:extLst>
          </p:cNvPr>
          <p:cNvCxnSpPr>
            <a:cxnSpLocks/>
          </p:cNvCxnSpPr>
          <p:nvPr/>
        </p:nvCxnSpPr>
        <p:spPr>
          <a:xfrm>
            <a:off x="1118203" y="5514294"/>
            <a:ext cx="439472" cy="4287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788D50F-B789-D144-9C6D-4EB2777C45F6}"/>
              </a:ext>
            </a:extLst>
          </p:cNvPr>
          <p:cNvGrpSpPr/>
          <p:nvPr/>
        </p:nvGrpSpPr>
        <p:grpSpPr>
          <a:xfrm>
            <a:off x="4263633" y="2255616"/>
            <a:ext cx="5679281" cy="416447"/>
            <a:chOff x="4263633" y="2255616"/>
            <a:chExt cx="5679281" cy="416447"/>
          </a:xfrm>
        </p:grpSpPr>
        <p:sp>
          <p:nvSpPr>
            <p:cNvPr id="110" name="Text Box 9">
              <a:extLst>
                <a:ext uri="{FF2B5EF4-FFF2-40B4-BE49-F238E27FC236}">
                  <a16:creationId xmlns:a16="http://schemas.microsoft.com/office/drawing/2014/main" id="{65B395D1-ACAF-AB4A-A53B-728973E1FE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230191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1" name="Text Box 8">
              <a:extLst>
                <a:ext uri="{FF2B5EF4-FFF2-40B4-BE49-F238E27FC236}">
                  <a16:creationId xmlns:a16="http://schemas.microsoft.com/office/drawing/2014/main" id="{C4F3D1DE-8C63-AD4B-B1C0-FE339DA1F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6722" y="2260378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2,x</a:t>
              </a:r>
            </a:p>
          </p:txBody>
        </p:sp>
        <p:sp>
          <p:nvSpPr>
            <p:cNvPr id="117" name="Text Box 6">
              <a:extLst>
                <a:ext uri="{FF2B5EF4-FFF2-40B4-BE49-F238E27FC236}">
                  <a16:creationId xmlns:a16="http://schemas.microsoft.com/office/drawing/2014/main" id="{C9401439-4F9A-5245-B5D8-98F93D2D3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271953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4,x</a:t>
              </a:r>
            </a:p>
          </p:txBody>
        </p:sp>
        <p:sp>
          <p:nvSpPr>
            <p:cNvPr id="118" name="Text Box 5">
              <a:extLst>
                <a:ext uri="{FF2B5EF4-FFF2-40B4-BE49-F238E27FC236}">
                  <a16:creationId xmlns:a16="http://schemas.microsoft.com/office/drawing/2014/main" id="{05199638-1656-3440-8601-484D6E8D2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255616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171" name="Oval 114">
            <a:extLst>
              <a:ext uri="{FF2B5EF4-FFF2-40B4-BE49-F238E27FC236}">
                <a16:creationId xmlns:a16="http://schemas.microsoft.com/office/drawing/2014/main" id="{E65BD954-0CEF-0549-AB54-7CAE01A2E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5837" y="2316864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09" name="Text Box 4">
            <a:extLst>
              <a:ext uri="{FF2B5EF4-FFF2-40B4-BE49-F238E27FC236}">
                <a16:creationId xmlns:a16="http://schemas.microsoft.com/office/drawing/2014/main" id="{0287B239-D17F-164E-887D-3DDF8EB7F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771" y="2546463"/>
            <a:ext cx="5838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B6EC370-4690-3E46-AB1F-67BC3824C362}"/>
              </a:ext>
            </a:extLst>
          </p:cNvPr>
          <p:cNvGrpSpPr/>
          <p:nvPr/>
        </p:nvGrpSpPr>
        <p:grpSpPr>
          <a:xfrm>
            <a:off x="4263633" y="2546912"/>
            <a:ext cx="5753019" cy="428022"/>
            <a:chOff x="4263633" y="2546912"/>
            <a:chExt cx="5753019" cy="428022"/>
          </a:xfrm>
        </p:grpSpPr>
        <p:sp>
          <p:nvSpPr>
            <p:cNvPr id="168" name="Text Box 9">
              <a:extLst>
                <a:ext uri="{FF2B5EF4-FFF2-40B4-BE49-F238E27FC236}">
                  <a16:creationId xmlns:a16="http://schemas.microsoft.com/office/drawing/2014/main" id="{8EFA72A1-3DB5-DF4E-B71C-36925819E0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0547" y="2546912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4,y</a:t>
              </a:r>
            </a:p>
          </p:txBody>
        </p:sp>
        <p:sp>
          <p:nvSpPr>
            <p:cNvPr id="201" name="Text Box 6">
              <a:extLst>
                <a:ext uri="{FF2B5EF4-FFF2-40B4-BE49-F238E27FC236}">
                  <a16:creationId xmlns:a16="http://schemas.microsoft.com/office/drawing/2014/main" id="{698EB84B-B9AC-1E4F-9ED3-7D9285536B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574824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3,y</a:t>
              </a:r>
            </a:p>
          </p:txBody>
        </p:sp>
        <p:sp>
          <p:nvSpPr>
            <p:cNvPr id="202" name="Text Box 5">
              <a:extLst>
                <a:ext uri="{FF2B5EF4-FFF2-40B4-BE49-F238E27FC236}">
                  <a16:creationId xmlns:a16="http://schemas.microsoft.com/office/drawing/2014/main" id="{1C67B278-22E0-CE4D-A434-92237BAE9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558487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170" name="Oval 114">
            <a:extLst>
              <a:ext uri="{FF2B5EF4-FFF2-40B4-BE49-F238E27FC236}">
                <a16:creationId xmlns:a16="http://schemas.microsoft.com/office/drawing/2014/main" id="{297F9B67-0084-F24B-8B98-FA793D568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576" y="2608159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20" name="Text Box 4">
            <a:extLst>
              <a:ext uri="{FF2B5EF4-FFF2-40B4-BE49-F238E27FC236}">
                <a16:creationId xmlns:a16="http://schemas.microsoft.com/office/drawing/2014/main" id="{7648EBF3-81A0-F345-9981-8D8AF954E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178" y="2856764"/>
            <a:ext cx="7120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0BD1F41D-EB0C-7647-9C8B-BD9891B74EAC}"/>
              </a:ext>
            </a:extLst>
          </p:cNvPr>
          <p:cNvCxnSpPr>
            <a:cxnSpLocks/>
          </p:cNvCxnSpPr>
          <p:nvPr/>
        </p:nvCxnSpPr>
        <p:spPr>
          <a:xfrm>
            <a:off x="2017455" y="6020765"/>
            <a:ext cx="586969" cy="64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F404110F-EE86-7D41-82F9-09316E4C0ED0}"/>
              </a:ext>
            </a:extLst>
          </p:cNvPr>
          <p:cNvGrpSpPr/>
          <p:nvPr/>
        </p:nvGrpSpPr>
        <p:grpSpPr>
          <a:xfrm>
            <a:off x="5554672" y="2866120"/>
            <a:ext cx="4461980" cy="406922"/>
            <a:chOff x="5554672" y="2866120"/>
            <a:chExt cx="4461980" cy="406922"/>
          </a:xfrm>
        </p:grpSpPr>
        <p:sp>
          <p:nvSpPr>
            <p:cNvPr id="218" name="Text Box 9">
              <a:extLst>
                <a:ext uri="{FF2B5EF4-FFF2-40B4-BE49-F238E27FC236}">
                  <a16:creationId xmlns:a16="http://schemas.microsoft.com/office/drawing/2014/main" id="{7E921F87-9D3D-C049-B044-F9AE706482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0547" y="2872932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4,y</a:t>
              </a:r>
            </a:p>
          </p:txBody>
        </p:sp>
        <p:sp>
          <p:nvSpPr>
            <p:cNvPr id="222" name="Text Box 6">
              <a:extLst>
                <a:ext uri="{FF2B5EF4-FFF2-40B4-BE49-F238E27FC236}">
                  <a16:creationId xmlns:a16="http://schemas.microsoft.com/office/drawing/2014/main" id="{003FBBAD-CA0C-E04B-A301-22E94EE62C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4672" y="2866120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3,y</a:t>
              </a:r>
            </a:p>
          </p:txBody>
        </p:sp>
      </p:grp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CB03B215-D4F4-B240-9C4C-7FD543D4FF60}"/>
              </a:ext>
            </a:extLst>
          </p:cNvPr>
          <p:cNvCxnSpPr>
            <a:cxnSpLocks/>
          </p:cNvCxnSpPr>
          <p:nvPr/>
        </p:nvCxnSpPr>
        <p:spPr>
          <a:xfrm flipV="1">
            <a:off x="1170996" y="5023414"/>
            <a:ext cx="502342" cy="28197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0A913F9-3FC1-6E84-261D-A60752BAE24B}"/>
              </a:ext>
            </a:extLst>
          </p:cNvPr>
          <p:cNvSpPr txBox="1"/>
          <p:nvPr/>
        </p:nvSpPr>
        <p:spPr>
          <a:xfrm>
            <a:off x="10131000" y="49786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227278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 example</a:t>
            </a:r>
          </a:p>
        </p:txBody>
      </p:sp>
      <p:sp>
        <p:nvSpPr>
          <p:cNvPr id="246" name="Text Box 3">
            <a:extLst>
              <a:ext uri="{FF2B5EF4-FFF2-40B4-BE49-F238E27FC236}">
                <a16:creationId xmlns:a16="http://schemas.microsoft.com/office/drawing/2014/main" id="{B903AE0C-4346-CF44-9481-037FB37A3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181" y="1647825"/>
            <a:ext cx="70643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Step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247" name="Text Box 4">
            <a:extLst>
              <a:ext uri="{FF2B5EF4-FFF2-40B4-BE49-F238E27FC236}">
                <a16:creationId xmlns:a16="http://schemas.microsoft.com/office/drawing/2014/main" id="{940B6AB4-2B9C-424D-9073-90B490CA1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285" y="1657350"/>
            <a:ext cx="4203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'</a:t>
            </a:r>
          </a:p>
        </p:txBody>
      </p:sp>
      <p:sp>
        <p:nvSpPr>
          <p:cNvPr id="248" name="Text Box 5">
            <a:extLst>
              <a:ext uri="{FF2B5EF4-FFF2-40B4-BE49-F238E27FC236}">
                <a16:creationId xmlns:a16="http://schemas.microsoft.com/office/drawing/2014/main" id="{BFC5A1B4-9A1A-8748-B5FA-043233C16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260" y="1626727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D(v),p(v)</a:t>
            </a:r>
          </a:p>
        </p:txBody>
      </p:sp>
      <p:sp>
        <p:nvSpPr>
          <p:cNvPr id="250" name="Text Box 7">
            <a:extLst>
              <a:ext uri="{FF2B5EF4-FFF2-40B4-BE49-F238E27FC236}">
                <a16:creationId xmlns:a16="http://schemas.microsoft.com/office/drawing/2014/main" id="{134AE2AD-F4F6-A646-BCC7-1F2E0A23E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634" y="1626726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D(x),p(x)</a:t>
            </a:r>
          </a:p>
        </p:txBody>
      </p:sp>
      <p:sp>
        <p:nvSpPr>
          <p:cNvPr id="251" name="Text Box 8">
            <a:extLst>
              <a:ext uri="{FF2B5EF4-FFF2-40B4-BE49-F238E27FC236}">
                <a16:creationId xmlns:a16="http://schemas.microsoft.com/office/drawing/2014/main" id="{A27983AD-A090-0449-BF43-DC6600055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559" y="1638300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D(y),p(y)</a:t>
            </a:r>
          </a:p>
        </p:txBody>
      </p:sp>
      <p:sp>
        <p:nvSpPr>
          <p:cNvPr id="252" name="Text Box 9">
            <a:extLst>
              <a:ext uri="{FF2B5EF4-FFF2-40B4-BE49-F238E27FC236}">
                <a16:creationId xmlns:a16="http://schemas.microsoft.com/office/drawing/2014/main" id="{297C2219-5295-1C4F-BC52-FD7236010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3535" y="1638300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D(z),p(z)</a:t>
            </a:r>
          </a:p>
        </p:txBody>
      </p:sp>
      <p:sp>
        <p:nvSpPr>
          <p:cNvPr id="253" name="Line 10">
            <a:extLst>
              <a:ext uri="{FF2B5EF4-FFF2-40B4-BE49-F238E27FC236}">
                <a16:creationId xmlns:a16="http://schemas.microsoft.com/office/drawing/2014/main" id="{D9A0E014-3E4B-AA48-86C7-6D4E4AE59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9418" y="1998662"/>
            <a:ext cx="8505825" cy="95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95" name="Text Box 6">
            <a:extLst>
              <a:ext uri="{FF2B5EF4-FFF2-40B4-BE49-F238E27FC236}">
                <a16:creationId xmlns:a16="http://schemas.microsoft.com/office/drawing/2014/main" id="{A24F37E4-4175-D247-9C29-BC40A27B5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951" y="1633417"/>
            <a:ext cx="12955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</a:t>
            </a:r>
            <a:r>
              <a:rPr lang="en-US" sz="2000" kern="0" dirty="0">
                <a:solidFill>
                  <a:srgbClr val="000000"/>
                </a:solidFill>
              </a:rPr>
              <a:t>w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),p(w)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3A2ED86-B66C-0F49-818B-087416791E66}"/>
              </a:ext>
            </a:extLst>
          </p:cNvPr>
          <p:cNvGrpSpPr/>
          <p:nvPr/>
        </p:nvGrpSpPr>
        <p:grpSpPr>
          <a:xfrm>
            <a:off x="4263633" y="1951300"/>
            <a:ext cx="5679281" cy="401555"/>
            <a:chOff x="4263633" y="1951300"/>
            <a:chExt cx="5679281" cy="401555"/>
          </a:xfrm>
        </p:grpSpPr>
        <p:sp>
          <p:nvSpPr>
            <p:cNvPr id="249" name="Text Box 6">
              <a:extLst>
                <a:ext uri="{FF2B5EF4-FFF2-40B4-BE49-F238E27FC236}">
                  <a16:creationId xmlns:a16="http://schemas.microsoft.com/office/drawing/2014/main" id="{CD4FA9CE-7149-A440-83C1-21E98C3A6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06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  <p:sp>
          <p:nvSpPr>
            <p:cNvPr id="483" name="Text Box 9">
              <a:extLst>
                <a:ext uri="{FF2B5EF4-FFF2-40B4-BE49-F238E27FC236}">
                  <a16:creationId xmlns:a16="http://schemas.microsoft.com/office/drawing/2014/main" id="{451C47E2-E094-7147-A23C-5212BC8FB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197589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3" name="Text Box 9">
              <a:extLst>
                <a:ext uri="{FF2B5EF4-FFF2-40B4-BE49-F238E27FC236}">
                  <a16:creationId xmlns:a16="http://schemas.microsoft.com/office/drawing/2014/main" id="{77161A6C-F59E-E646-A81F-7F211BDD0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8885" y="1974450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4" name="Text Box 7">
              <a:extLst>
                <a:ext uri="{FF2B5EF4-FFF2-40B4-BE49-F238E27FC236}">
                  <a16:creationId xmlns:a16="http://schemas.microsoft.com/office/drawing/2014/main" id="{052BF5DE-999E-0047-B15A-B0A0D539A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60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1,u</a:t>
              </a:r>
            </a:p>
          </p:txBody>
        </p:sp>
        <p:sp>
          <p:nvSpPr>
            <p:cNvPr id="500" name="Text Box 5">
              <a:extLst>
                <a:ext uri="{FF2B5EF4-FFF2-40B4-BE49-F238E27FC236}">
                  <a16:creationId xmlns:a16="http://schemas.microsoft.com/office/drawing/2014/main" id="{39318546-EB10-7141-A532-7477C3F92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1952745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508" name="Text Box 4">
            <a:extLst>
              <a:ext uri="{FF2B5EF4-FFF2-40B4-BE49-F238E27FC236}">
                <a16:creationId xmlns:a16="http://schemas.microsoft.com/office/drawing/2014/main" id="{46A6DAE9-5634-E343-888C-DBD504BE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181" y="1941646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55C6A08-435F-074A-8CB5-94B5718AAF55}"/>
              </a:ext>
            </a:extLst>
          </p:cNvPr>
          <p:cNvCxnSpPr/>
          <p:nvPr/>
        </p:nvCxnSpPr>
        <p:spPr>
          <a:xfrm>
            <a:off x="1706097" y="230336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A3B06771-707C-C549-B117-3063EC3738D7}"/>
              </a:ext>
            </a:extLst>
          </p:cNvPr>
          <p:cNvCxnSpPr/>
          <p:nvPr/>
        </p:nvCxnSpPr>
        <p:spPr>
          <a:xfrm>
            <a:off x="1714983" y="2606233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1D62FDB7-4F58-C84F-A936-529AACBF81D5}"/>
              </a:ext>
            </a:extLst>
          </p:cNvPr>
          <p:cNvCxnSpPr/>
          <p:nvPr/>
        </p:nvCxnSpPr>
        <p:spPr>
          <a:xfrm>
            <a:off x="1719251" y="291372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F671747E-F7E7-174E-B66B-4158AC0C73AC}"/>
              </a:ext>
            </a:extLst>
          </p:cNvPr>
          <p:cNvCxnSpPr/>
          <p:nvPr/>
        </p:nvCxnSpPr>
        <p:spPr>
          <a:xfrm>
            <a:off x="1718901" y="3225829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A48E9275-8476-9244-A5FE-18548D30A1B6}"/>
              </a:ext>
            </a:extLst>
          </p:cNvPr>
          <p:cNvCxnSpPr/>
          <p:nvPr/>
        </p:nvCxnSpPr>
        <p:spPr>
          <a:xfrm>
            <a:off x="1727787" y="3565644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 Box 3">
            <a:extLst>
              <a:ext uri="{FF2B5EF4-FFF2-40B4-BE49-F238E27FC236}">
                <a16:creationId xmlns:a16="http://schemas.microsoft.com/office/drawing/2014/main" id="{7F7C65A8-3A93-574D-9312-3FDE12758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7465" y="3427169"/>
            <a:ext cx="122180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8  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Loop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9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   </a:t>
            </a:r>
          </a:p>
        </p:txBody>
      </p:sp>
      <p:sp>
        <p:nvSpPr>
          <p:cNvPr id="164" name="Text Box 3">
            <a:extLst>
              <a:ext uri="{FF2B5EF4-FFF2-40B4-BE49-F238E27FC236}">
                <a16:creationId xmlns:a16="http://schemas.microsoft.com/office/drawing/2014/main" id="{9AD40842-B350-BF42-BC3C-5285750E1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6265" y="3750132"/>
            <a:ext cx="586442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find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not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such that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D(a)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is a minimum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add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</a:p>
        </p:txBody>
      </p:sp>
      <p:sp>
        <p:nvSpPr>
          <p:cNvPr id="167" name="Oval 114">
            <a:extLst>
              <a:ext uri="{FF2B5EF4-FFF2-40B4-BE49-F238E27FC236}">
                <a16:creationId xmlns:a16="http://schemas.microsoft.com/office/drawing/2014/main" id="{D5350C1B-A977-CC45-ADDA-7ABEE3B22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529" y="2025568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172" name="Text Box 4">
            <a:extLst>
              <a:ext uri="{FF2B5EF4-FFF2-40B4-BE49-F238E27FC236}">
                <a16:creationId xmlns:a16="http://schemas.microsoft.com/office/drawing/2014/main" id="{1B8BDA83-ED76-9C43-B640-E44C3E517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8516" y="2241520"/>
            <a:ext cx="4555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15CB903-C0C3-C744-B8C9-92A6680CB584}"/>
              </a:ext>
            </a:extLst>
          </p:cNvPr>
          <p:cNvSpPr txBox="1"/>
          <p:nvPr/>
        </p:nvSpPr>
        <p:spPr>
          <a:xfrm>
            <a:off x="4322868" y="121203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AD4F740-0EF9-2044-827E-A54C55587203}"/>
              </a:ext>
            </a:extLst>
          </p:cNvPr>
          <p:cNvSpPr txBox="1"/>
          <p:nvPr/>
        </p:nvSpPr>
        <p:spPr>
          <a:xfrm>
            <a:off x="5598013" y="1206430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E0A5B28-C8D3-E14E-B1D4-EDE4C4101E6C}"/>
              </a:ext>
            </a:extLst>
          </p:cNvPr>
          <p:cNvSpPr txBox="1"/>
          <p:nvPr/>
        </p:nvSpPr>
        <p:spPr>
          <a:xfrm>
            <a:off x="6907883" y="1200825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FB733-E937-014A-B7CC-EE11641F15CC}"/>
              </a:ext>
            </a:extLst>
          </p:cNvPr>
          <p:cNvSpPr txBox="1"/>
          <p:nvPr/>
        </p:nvSpPr>
        <p:spPr>
          <a:xfrm>
            <a:off x="8240903" y="120679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8D54A84-29AE-E948-B36B-A3E997D943D5}"/>
              </a:ext>
            </a:extLst>
          </p:cNvPr>
          <p:cNvSpPr txBox="1"/>
          <p:nvPr/>
        </p:nvSpPr>
        <p:spPr>
          <a:xfrm>
            <a:off x="9504473" y="1224340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  <p:grpSp>
        <p:nvGrpSpPr>
          <p:cNvPr id="120" name="Group 16">
            <a:extLst>
              <a:ext uri="{FF2B5EF4-FFF2-40B4-BE49-F238E27FC236}">
                <a16:creationId xmlns:a16="http://schemas.microsoft.com/office/drawing/2014/main" id="{758A3B01-F3F9-A74E-B632-177660FF1736}"/>
              </a:ext>
            </a:extLst>
          </p:cNvPr>
          <p:cNvGrpSpPr>
            <a:grpSpLocks/>
          </p:cNvGrpSpPr>
          <p:nvPr/>
        </p:nvGrpSpPr>
        <p:grpSpPr bwMode="auto">
          <a:xfrm>
            <a:off x="644342" y="4117376"/>
            <a:ext cx="3571875" cy="2236788"/>
            <a:chOff x="3162" y="1071"/>
            <a:chExt cx="2250" cy="1409"/>
          </a:xfrm>
        </p:grpSpPr>
        <p:sp>
          <p:nvSpPr>
            <p:cNvPr id="121" name="Freeform 17">
              <a:extLst>
                <a:ext uri="{FF2B5EF4-FFF2-40B4-BE49-F238E27FC236}">
                  <a16:creationId xmlns:a16="http://schemas.microsoft.com/office/drawing/2014/main" id="{3D738A20-E61D-3347-97FA-CFBB4A202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Freeform 18">
              <a:extLst>
                <a:ext uri="{FF2B5EF4-FFF2-40B4-BE49-F238E27FC236}">
                  <a16:creationId xmlns:a16="http://schemas.microsoft.com/office/drawing/2014/main" id="{9A67F7D9-6F26-A244-97DD-F400FD21C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Oval 19">
              <a:extLst>
                <a:ext uri="{FF2B5EF4-FFF2-40B4-BE49-F238E27FC236}">
                  <a16:creationId xmlns:a16="http://schemas.microsoft.com/office/drawing/2014/main" id="{8061EE07-A1C2-284D-B696-ED41FFB28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Line 20">
              <a:extLst>
                <a:ext uri="{FF2B5EF4-FFF2-40B4-BE49-F238E27FC236}">
                  <a16:creationId xmlns:a16="http://schemas.microsoft.com/office/drawing/2014/main" id="{CA83B116-D557-D348-AC0B-78E2F5C04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5" name="Line 21">
              <a:extLst>
                <a:ext uri="{FF2B5EF4-FFF2-40B4-BE49-F238E27FC236}">
                  <a16:creationId xmlns:a16="http://schemas.microsoft.com/office/drawing/2014/main" id="{1DA79AD7-1C00-F347-B948-32DC2DF1EC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6" name="Rectangle 22">
              <a:extLst>
                <a:ext uri="{FF2B5EF4-FFF2-40B4-BE49-F238E27FC236}">
                  <a16:creationId xmlns:a16="http://schemas.microsoft.com/office/drawing/2014/main" id="{984E29E6-D5D1-6442-A8AB-508570DE4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7" name="Oval 23">
              <a:extLst>
                <a:ext uri="{FF2B5EF4-FFF2-40B4-BE49-F238E27FC236}">
                  <a16:creationId xmlns:a16="http://schemas.microsoft.com/office/drawing/2014/main" id="{AD024E49-35E0-C446-9678-D92AC1E7A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8" name="Oval 24">
              <a:extLst>
                <a:ext uri="{FF2B5EF4-FFF2-40B4-BE49-F238E27FC236}">
                  <a16:creationId xmlns:a16="http://schemas.microsoft.com/office/drawing/2014/main" id="{706D2E3C-10FA-3947-9AD1-A08759A86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9" name="Line 25">
              <a:extLst>
                <a:ext uri="{FF2B5EF4-FFF2-40B4-BE49-F238E27FC236}">
                  <a16:creationId xmlns:a16="http://schemas.microsoft.com/office/drawing/2014/main" id="{C94CE491-9734-FE44-A0CB-7E0F832D0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0" name="Line 26">
              <a:extLst>
                <a:ext uri="{FF2B5EF4-FFF2-40B4-BE49-F238E27FC236}">
                  <a16:creationId xmlns:a16="http://schemas.microsoft.com/office/drawing/2014/main" id="{EB0C7DDA-EBC9-794C-B89D-D4B4BE886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1" name="Rectangle 27">
              <a:extLst>
                <a:ext uri="{FF2B5EF4-FFF2-40B4-BE49-F238E27FC236}">
                  <a16:creationId xmlns:a16="http://schemas.microsoft.com/office/drawing/2014/main" id="{D8E5A5C9-FA6E-3D4C-AE3D-AED068D60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2" name="Oval 28">
              <a:extLst>
                <a:ext uri="{FF2B5EF4-FFF2-40B4-BE49-F238E27FC236}">
                  <a16:creationId xmlns:a16="http://schemas.microsoft.com/office/drawing/2014/main" id="{0CB55AD6-4358-5341-98E7-B20E616CA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3" name="Oval 29">
              <a:extLst>
                <a:ext uri="{FF2B5EF4-FFF2-40B4-BE49-F238E27FC236}">
                  <a16:creationId xmlns:a16="http://schemas.microsoft.com/office/drawing/2014/main" id="{50051819-8732-6E40-952F-4C0540C10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4" name="Line 30">
              <a:extLst>
                <a:ext uri="{FF2B5EF4-FFF2-40B4-BE49-F238E27FC236}">
                  <a16:creationId xmlns:a16="http://schemas.microsoft.com/office/drawing/2014/main" id="{DB5E3452-2593-284B-95E8-DB63177BA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5" name="Line 31">
              <a:extLst>
                <a:ext uri="{FF2B5EF4-FFF2-40B4-BE49-F238E27FC236}">
                  <a16:creationId xmlns:a16="http://schemas.microsoft.com/office/drawing/2014/main" id="{4C9DFB1A-A46F-7C42-AEC0-5BA9C6842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6" name="Rectangle 32">
              <a:extLst>
                <a:ext uri="{FF2B5EF4-FFF2-40B4-BE49-F238E27FC236}">
                  <a16:creationId xmlns:a16="http://schemas.microsoft.com/office/drawing/2014/main" id="{A1C00E39-48AA-274A-B956-CD2E2C45B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7" name="Oval 33">
              <a:extLst>
                <a:ext uri="{FF2B5EF4-FFF2-40B4-BE49-F238E27FC236}">
                  <a16:creationId xmlns:a16="http://schemas.microsoft.com/office/drawing/2014/main" id="{BBFA32B2-49E2-574B-9099-DED6B3832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8" name="Oval 34">
              <a:extLst>
                <a:ext uri="{FF2B5EF4-FFF2-40B4-BE49-F238E27FC236}">
                  <a16:creationId xmlns:a16="http://schemas.microsoft.com/office/drawing/2014/main" id="{0D58D8D4-B9BC-2541-A17F-D88330A4F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9" name="Line 35">
              <a:extLst>
                <a:ext uri="{FF2B5EF4-FFF2-40B4-BE49-F238E27FC236}">
                  <a16:creationId xmlns:a16="http://schemas.microsoft.com/office/drawing/2014/main" id="{7504C589-E1E9-2E44-980C-93C5BE9EB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0" name="Line 36">
              <a:extLst>
                <a:ext uri="{FF2B5EF4-FFF2-40B4-BE49-F238E27FC236}">
                  <a16:creationId xmlns:a16="http://schemas.microsoft.com/office/drawing/2014/main" id="{7F02875A-5A8E-E14F-A9D7-C2BAE19113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1" name="Rectangle 37">
              <a:extLst>
                <a:ext uri="{FF2B5EF4-FFF2-40B4-BE49-F238E27FC236}">
                  <a16:creationId xmlns:a16="http://schemas.microsoft.com/office/drawing/2014/main" id="{D9139ADE-ED5B-5C40-9669-A638D5EFC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2" name="Oval 38">
              <a:extLst>
                <a:ext uri="{FF2B5EF4-FFF2-40B4-BE49-F238E27FC236}">
                  <a16:creationId xmlns:a16="http://schemas.microsoft.com/office/drawing/2014/main" id="{51116AC5-23B1-3F4B-972A-683B27105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3" name="Oval 39">
              <a:extLst>
                <a:ext uri="{FF2B5EF4-FFF2-40B4-BE49-F238E27FC236}">
                  <a16:creationId xmlns:a16="http://schemas.microsoft.com/office/drawing/2014/main" id="{7CF92621-E46C-E745-8108-ADF0C6354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4" name="Line 40">
              <a:extLst>
                <a:ext uri="{FF2B5EF4-FFF2-40B4-BE49-F238E27FC236}">
                  <a16:creationId xmlns:a16="http://schemas.microsoft.com/office/drawing/2014/main" id="{C97ABDF7-502E-1E45-A7E6-F2C97AF99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5" name="Line 41">
              <a:extLst>
                <a:ext uri="{FF2B5EF4-FFF2-40B4-BE49-F238E27FC236}">
                  <a16:creationId xmlns:a16="http://schemas.microsoft.com/office/drawing/2014/main" id="{6F5F6C02-240D-B545-9D40-386AB9F19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6" name="Rectangle 42">
              <a:extLst>
                <a:ext uri="{FF2B5EF4-FFF2-40B4-BE49-F238E27FC236}">
                  <a16:creationId xmlns:a16="http://schemas.microsoft.com/office/drawing/2014/main" id="{F971ECC0-824C-FC4B-8D09-7FF856CD8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7" name="Oval 43">
              <a:extLst>
                <a:ext uri="{FF2B5EF4-FFF2-40B4-BE49-F238E27FC236}">
                  <a16:creationId xmlns:a16="http://schemas.microsoft.com/office/drawing/2014/main" id="{000B82D5-5D57-8D41-894D-7FA704257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8" name="Oval 44">
              <a:extLst>
                <a:ext uri="{FF2B5EF4-FFF2-40B4-BE49-F238E27FC236}">
                  <a16:creationId xmlns:a16="http://schemas.microsoft.com/office/drawing/2014/main" id="{4B3102BD-88D0-D041-8342-28B44A421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9" name="Line 45">
              <a:extLst>
                <a:ext uri="{FF2B5EF4-FFF2-40B4-BE49-F238E27FC236}">
                  <a16:creationId xmlns:a16="http://schemas.microsoft.com/office/drawing/2014/main" id="{55D2E64D-9448-364E-BBCE-B8F1E46C9B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0" name="Line 46">
              <a:extLst>
                <a:ext uri="{FF2B5EF4-FFF2-40B4-BE49-F238E27FC236}">
                  <a16:creationId xmlns:a16="http://schemas.microsoft.com/office/drawing/2014/main" id="{A1D926A4-0713-0448-B8BC-4526CF5A6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1" name="Rectangle 47">
              <a:extLst>
                <a:ext uri="{FF2B5EF4-FFF2-40B4-BE49-F238E27FC236}">
                  <a16:creationId xmlns:a16="http://schemas.microsoft.com/office/drawing/2014/main" id="{D44F6537-9CFC-A34F-A528-3BA9FB8DE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2" name="Oval 48">
              <a:extLst>
                <a:ext uri="{FF2B5EF4-FFF2-40B4-BE49-F238E27FC236}">
                  <a16:creationId xmlns:a16="http://schemas.microsoft.com/office/drawing/2014/main" id="{CE6823F9-AC23-9143-B45C-3AE00728E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3" name="Freeform 49">
              <a:extLst>
                <a:ext uri="{FF2B5EF4-FFF2-40B4-BE49-F238E27FC236}">
                  <a16:creationId xmlns:a16="http://schemas.microsoft.com/office/drawing/2014/main" id="{52D2B20D-E3DC-0F48-BD10-DF782164C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4" name="Freeform 50">
              <a:extLst>
                <a:ext uri="{FF2B5EF4-FFF2-40B4-BE49-F238E27FC236}">
                  <a16:creationId xmlns:a16="http://schemas.microsoft.com/office/drawing/2014/main" id="{2E4F74A6-7593-0541-B4E9-5C88A82D4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5" name="Freeform 51">
              <a:extLst>
                <a:ext uri="{FF2B5EF4-FFF2-40B4-BE49-F238E27FC236}">
                  <a16:creationId xmlns:a16="http://schemas.microsoft.com/office/drawing/2014/main" id="{282B2A5D-90FF-A84D-A61D-5962C06F7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6" name="Freeform 52">
              <a:extLst>
                <a:ext uri="{FF2B5EF4-FFF2-40B4-BE49-F238E27FC236}">
                  <a16:creationId xmlns:a16="http://schemas.microsoft.com/office/drawing/2014/main" id="{15532AD3-A5D4-154A-9DA4-62586FD32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7" name="Freeform 53">
              <a:extLst>
                <a:ext uri="{FF2B5EF4-FFF2-40B4-BE49-F238E27FC236}">
                  <a16:creationId xmlns:a16="http://schemas.microsoft.com/office/drawing/2014/main" id="{EDDE0C3D-6D8D-A14C-B3D6-F3D0693E3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8" name="Freeform 54">
              <a:extLst>
                <a:ext uri="{FF2B5EF4-FFF2-40B4-BE49-F238E27FC236}">
                  <a16:creationId xmlns:a16="http://schemas.microsoft.com/office/drawing/2014/main" id="{1F593C73-0AE5-7540-A0A1-AB4B203D8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9" name="Freeform 55">
              <a:extLst>
                <a:ext uri="{FF2B5EF4-FFF2-40B4-BE49-F238E27FC236}">
                  <a16:creationId xmlns:a16="http://schemas.microsoft.com/office/drawing/2014/main" id="{F8D3E17A-95CC-6745-B825-B9790B274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0" name="Freeform 56">
              <a:extLst>
                <a:ext uri="{FF2B5EF4-FFF2-40B4-BE49-F238E27FC236}">
                  <a16:creationId xmlns:a16="http://schemas.microsoft.com/office/drawing/2014/main" id="{64FB055C-D8AE-9E4A-9FE1-2F23D2976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1" name="Freeform 57">
              <a:extLst>
                <a:ext uri="{FF2B5EF4-FFF2-40B4-BE49-F238E27FC236}">
                  <a16:creationId xmlns:a16="http://schemas.microsoft.com/office/drawing/2014/main" id="{F0C743D6-8B32-AB43-89EE-68493533A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62" name="Group 58">
              <a:extLst>
                <a:ext uri="{FF2B5EF4-FFF2-40B4-BE49-F238E27FC236}">
                  <a16:creationId xmlns:a16="http://schemas.microsoft.com/office/drawing/2014/main" id="{1494C31E-1843-3C4C-B448-0EE4B2D48D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98" name="Rectangle 59">
                <a:extLst>
                  <a:ext uri="{FF2B5EF4-FFF2-40B4-BE49-F238E27FC236}">
                    <a16:creationId xmlns:a16="http://schemas.microsoft.com/office/drawing/2014/main" id="{0C8D8FC3-8C0A-E94F-83DB-FC9755166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9" name="Text Box 60">
                <a:extLst>
                  <a:ext uri="{FF2B5EF4-FFF2-40B4-BE49-F238E27FC236}">
                    <a16:creationId xmlns:a16="http://schemas.microsoft.com/office/drawing/2014/main" id="{C48049A0-1569-9141-9231-3DE54FE038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3" name="Group 61">
              <a:extLst>
                <a:ext uri="{FF2B5EF4-FFF2-40B4-BE49-F238E27FC236}">
                  <a16:creationId xmlns:a16="http://schemas.microsoft.com/office/drawing/2014/main" id="{B00F025D-2C95-A044-AFF5-397F6CA81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96" name="Rectangle 62">
                <a:extLst>
                  <a:ext uri="{FF2B5EF4-FFF2-40B4-BE49-F238E27FC236}">
                    <a16:creationId xmlns:a16="http://schemas.microsoft.com/office/drawing/2014/main" id="{DBBD13A0-0A7C-8049-879E-1B9294764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7" name="Text Box 63">
                <a:extLst>
                  <a:ext uri="{FF2B5EF4-FFF2-40B4-BE49-F238E27FC236}">
                    <a16:creationId xmlns:a16="http://schemas.microsoft.com/office/drawing/2014/main" id="{7AB2974E-D97D-A248-BCD8-AF4D1F0FDC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4" name="Group 64">
              <a:extLst>
                <a:ext uri="{FF2B5EF4-FFF2-40B4-BE49-F238E27FC236}">
                  <a16:creationId xmlns:a16="http://schemas.microsoft.com/office/drawing/2014/main" id="{33C09162-022E-2E4B-B1DD-AA461D35FD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94" name="Rectangle 65">
                <a:extLst>
                  <a:ext uri="{FF2B5EF4-FFF2-40B4-BE49-F238E27FC236}">
                    <a16:creationId xmlns:a16="http://schemas.microsoft.com/office/drawing/2014/main" id="{CCEE4832-7AF3-4A40-BCBA-0E78A1D44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5" name="Text Box 66">
                <a:extLst>
                  <a:ext uri="{FF2B5EF4-FFF2-40B4-BE49-F238E27FC236}">
                    <a16:creationId xmlns:a16="http://schemas.microsoft.com/office/drawing/2014/main" id="{A18AA9CD-8C8C-C64E-8BB2-ABFB82B775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175" name="Group 67">
              <a:extLst>
                <a:ext uri="{FF2B5EF4-FFF2-40B4-BE49-F238E27FC236}">
                  <a16:creationId xmlns:a16="http://schemas.microsoft.com/office/drawing/2014/main" id="{7E4A4CB5-5240-5047-A355-D558A3E12E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7" y="1438"/>
              <a:ext cx="233" cy="252"/>
              <a:chOff x="2940" y="2425"/>
              <a:chExt cx="236" cy="252"/>
            </a:xfrm>
          </p:grpSpPr>
          <p:sp>
            <p:nvSpPr>
              <p:cNvPr id="192" name="Rectangle 68">
                <a:extLst>
                  <a:ext uri="{FF2B5EF4-FFF2-40B4-BE49-F238E27FC236}">
                    <a16:creationId xmlns:a16="http://schemas.microsoft.com/office/drawing/2014/main" id="{A96BB7D8-5E3B-F54A-ACAA-E0677DC07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3" name="Text Box 69">
                <a:extLst>
                  <a:ext uri="{FF2B5EF4-FFF2-40B4-BE49-F238E27FC236}">
                    <a16:creationId xmlns:a16="http://schemas.microsoft.com/office/drawing/2014/main" id="{410DA41D-9F14-6F44-84CA-D9A959BDF5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0" y="2425"/>
                <a:ext cx="23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6" name="Group 70">
              <a:extLst>
                <a:ext uri="{FF2B5EF4-FFF2-40B4-BE49-F238E27FC236}">
                  <a16:creationId xmlns:a16="http://schemas.microsoft.com/office/drawing/2014/main" id="{E0B1048B-D084-C846-A55C-AC744DBE9F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90" name="Rectangle 71">
                <a:extLst>
                  <a:ext uri="{FF2B5EF4-FFF2-40B4-BE49-F238E27FC236}">
                    <a16:creationId xmlns:a16="http://schemas.microsoft.com/office/drawing/2014/main" id="{7CD3D1BE-34F4-094F-BA32-8D49284AB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1" name="Text Box 72">
                <a:extLst>
                  <a:ext uri="{FF2B5EF4-FFF2-40B4-BE49-F238E27FC236}">
                    <a16:creationId xmlns:a16="http://schemas.microsoft.com/office/drawing/2014/main" id="{3D5C06AA-C47B-6A4D-8A27-AA4C7D76D2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7" name="Group 73">
              <a:extLst>
                <a:ext uri="{FF2B5EF4-FFF2-40B4-BE49-F238E27FC236}">
                  <a16:creationId xmlns:a16="http://schemas.microsoft.com/office/drawing/2014/main" id="{39C6C191-6A4D-D145-9B17-2F0B670B8A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88" name="Rectangle 74">
                <a:extLst>
                  <a:ext uri="{FF2B5EF4-FFF2-40B4-BE49-F238E27FC236}">
                    <a16:creationId xmlns:a16="http://schemas.microsoft.com/office/drawing/2014/main" id="{878788BF-9BAB-6B4B-BCC1-7F88FC57D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9" name="Text Box 75">
                <a:extLst>
                  <a:ext uri="{FF2B5EF4-FFF2-40B4-BE49-F238E27FC236}">
                    <a16:creationId xmlns:a16="http://schemas.microsoft.com/office/drawing/2014/main" id="{29553818-901F-A74B-A973-8B1ACA61A2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  <p:sp>
          <p:nvSpPr>
            <p:cNvPr id="178" name="Text Box 76">
              <a:extLst>
                <a:ext uri="{FF2B5EF4-FFF2-40B4-BE49-F238E27FC236}">
                  <a16:creationId xmlns:a16="http://schemas.microsoft.com/office/drawing/2014/main" id="{346FE683-DA02-964E-912E-9008265FA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9" name="Text Box 77">
              <a:extLst>
                <a:ext uri="{FF2B5EF4-FFF2-40B4-BE49-F238E27FC236}">
                  <a16:creationId xmlns:a16="http://schemas.microsoft.com/office/drawing/2014/main" id="{83CAABB4-6EF8-DD4F-86E0-A7C8DC5F3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0" name="Text Box 78">
              <a:extLst>
                <a:ext uri="{FF2B5EF4-FFF2-40B4-BE49-F238E27FC236}">
                  <a16:creationId xmlns:a16="http://schemas.microsoft.com/office/drawing/2014/main" id="{60B8E963-90D2-C24E-B1C3-92826407D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1" name="Text Box 79">
              <a:extLst>
                <a:ext uri="{FF2B5EF4-FFF2-40B4-BE49-F238E27FC236}">
                  <a16:creationId xmlns:a16="http://schemas.microsoft.com/office/drawing/2014/main" id="{DCA75031-4CAF-FB4B-B5B5-33DB92D51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2" name="Text Box 80">
              <a:extLst>
                <a:ext uri="{FF2B5EF4-FFF2-40B4-BE49-F238E27FC236}">
                  <a16:creationId xmlns:a16="http://schemas.microsoft.com/office/drawing/2014/main" id="{C519B319-7316-9041-86CC-85BF12288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3" name="Text Box 81">
              <a:extLst>
                <a:ext uri="{FF2B5EF4-FFF2-40B4-BE49-F238E27FC236}">
                  <a16:creationId xmlns:a16="http://schemas.microsoft.com/office/drawing/2014/main" id="{5B6C4D06-FD20-5C4C-9AE3-6086B1019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4" name="Text Box 82">
              <a:extLst>
                <a:ext uri="{FF2B5EF4-FFF2-40B4-BE49-F238E27FC236}">
                  <a16:creationId xmlns:a16="http://schemas.microsoft.com/office/drawing/2014/main" id="{D7076B21-53BA-B14B-954F-D3582ED80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5" name="Text Box 83">
              <a:extLst>
                <a:ext uri="{FF2B5EF4-FFF2-40B4-BE49-F238E27FC236}">
                  <a16:creationId xmlns:a16="http://schemas.microsoft.com/office/drawing/2014/main" id="{35EAA28F-B2FC-B840-B933-852F6B10C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6" name="Text Box 84">
              <a:extLst>
                <a:ext uri="{FF2B5EF4-FFF2-40B4-BE49-F238E27FC236}">
                  <a16:creationId xmlns:a16="http://schemas.microsoft.com/office/drawing/2014/main" id="{1DF8C370-9E82-204B-BC41-540B267E1D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7" name="Text Box 85">
              <a:extLst>
                <a:ext uri="{FF2B5EF4-FFF2-40B4-BE49-F238E27FC236}">
                  <a16:creationId xmlns:a16="http://schemas.microsoft.com/office/drawing/2014/main" id="{70F01FE7-388D-494B-9568-B741BD3A1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D0EB6011-5A98-FD41-B923-923C37A2C8EB}"/>
              </a:ext>
            </a:extLst>
          </p:cNvPr>
          <p:cNvCxnSpPr>
            <a:cxnSpLocks/>
          </p:cNvCxnSpPr>
          <p:nvPr/>
        </p:nvCxnSpPr>
        <p:spPr>
          <a:xfrm>
            <a:off x="1118203" y="5514294"/>
            <a:ext cx="439472" cy="4287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788D50F-B789-D144-9C6D-4EB2777C45F6}"/>
              </a:ext>
            </a:extLst>
          </p:cNvPr>
          <p:cNvGrpSpPr/>
          <p:nvPr/>
        </p:nvGrpSpPr>
        <p:grpSpPr>
          <a:xfrm>
            <a:off x="4263633" y="2255616"/>
            <a:ext cx="5679281" cy="416447"/>
            <a:chOff x="4263633" y="2255616"/>
            <a:chExt cx="5679281" cy="416447"/>
          </a:xfrm>
        </p:grpSpPr>
        <p:sp>
          <p:nvSpPr>
            <p:cNvPr id="110" name="Text Box 9">
              <a:extLst>
                <a:ext uri="{FF2B5EF4-FFF2-40B4-BE49-F238E27FC236}">
                  <a16:creationId xmlns:a16="http://schemas.microsoft.com/office/drawing/2014/main" id="{65B395D1-ACAF-AB4A-A53B-728973E1FE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230191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1" name="Text Box 8">
              <a:extLst>
                <a:ext uri="{FF2B5EF4-FFF2-40B4-BE49-F238E27FC236}">
                  <a16:creationId xmlns:a16="http://schemas.microsoft.com/office/drawing/2014/main" id="{C4F3D1DE-8C63-AD4B-B1C0-FE339DA1F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6722" y="2260378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2,x</a:t>
              </a:r>
            </a:p>
          </p:txBody>
        </p:sp>
        <p:sp>
          <p:nvSpPr>
            <p:cNvPr id="117" name="Text Box 6">
              <a:extLst>
                <a:ext uri="{FF2B5EF4-FFF2-40B4-BE49-F238E27FC236}">
                  <a16:creationId xmlns:a16="http://schemas.microsoft.com/office/drawing/2014/main" id="{C9401439-4F9A-5245-B5D8-98F93D2D3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271953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4,x</a:t>
              </a:r>
            </a:p>
          </p:txBody>
        </p:sp>
        <p:sp>
          <p:nvSpPr>
            <p:cNvPr id="118" name="Text Box 5">
              <a:extLst>
                <a:ext uri="{FF2B5EF4-FFF2-40B4-BE49-F238E27FC236}">
                  <a16:creationId xmlns:a16="http://schemas.microsoft.com/office/drawing/2014/main" id="{05199638-1656-3440-8601-484D6E8D2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255616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171" name="Oval 114">
            <a:extLst>
              <a:ext uri="{FF2B5EF4-FFF2-40B4-BE49-F238E27FC236}">
                <a16:creationId xmlns:a16="http://schemas.microsoft.com/office/drawing/2014/main" id="{E65BD954-0CEF-0549-AB54-7CAE01A2E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5837" y="2316864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09" name="Text Box 4">
            <a:extLst>
              <a:ext uri="{FF2B5EF4-FFF2-40B4-BE49-F238E27FC236}">
                <a16:creationId xmlns:a16="http://schemas.microsoft.com/office/drawing/2014/main" id="{0287B239-D17F-164E-887D-3DDF8EB7F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771" y="2546463"/>
            <a:ext cx="5838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B6EC370-4690-3E46-AB1F-67BC3824C362}"/>
              </a:ext>
            </a:extLst>
          </p:cNvPr>
          <p:cNvGrpSpPr/>
          <p:nvPr/>
        </p:nvGrpSpPr>
        <p:grpSpPr>
          <a:xfrm>
            <a:off x="4263633" y="2546912"/>
            <a:ext cx="5753019" cy="428022"/>
            <a:chOff x="4263633" y="2546912"/>
            <a:chExt cx="5753019" cy="428022"/>
          </a:xfrm>
        </p:grpSpPr>
        <p:sp>
          <p:nvSpPr>
            <p:cNvPr id="168" name="Text Box 9">
              <a:extLst>
                <a:ext uri="{FF2B5EF4-FFF2-40B4-BE49-F238E27FC236}">
                  <a16:creationId xmlns:a16="http://schemas.microsoft.com/office/drawing/2014/main" id="{8EFA72A1-3DB5-DF4E-B71C-36925819E0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0547" y="2546912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4,y</a:t>
              </a:r>
            </a:p>
          </p:txBody>
        </p:sp>
        <p:sp>
          <p:nvSpPr>
            <p:cNvPr id="201" name="Text Box 6">
              <a:extLst>
                <a:ext uri="{FF2B5EF4-FFF2-40B4-BE49-F238E27FC236}">
                  <a16:creationId xmlns:a16="http://schemas.microsoft.com/office/drawing/2014/main" id="{698EB84B-B9AC-1E4F-9ED3-7D9285536B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574824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3,y</a:t>
              </a:r>
            </a:p>
          </p:txBody>
        </p:sp>
        <p:sp>
          <p:nvSpPr>
            <p:cNvPr id="202" name="Text Box 5">
              <a:extLst>
                <a:ext uri="{FF2B5EF4-FFF2-40B4-BE49-F238E27FC236}">
                  <a16:creationId xmlns:a16="http://schemas.microsoft.com/office/drawing/2014/main" id="{1C67B278-22E0-CE4D-A434-92237BAE9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558487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170" name="Oval 114">
            <a:extLst>
              <a:ext uri="{FF2B5EF4-FFF2-40B4-BE49-F238E27FC236}">
                <a16:creationId xmlns:a16="http://schemas.microsoft.com/office/drawing/2014/main" id="{297F9B67-0084-F24B-8B98-FA793D568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576" y="2608159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20" name="Text Box 4">
            <a:extLst>
              <a:ext uri="{FF2B5EF4-FFF2-40B4-BE49-F238E27FC236}">
                <a16:creationId xmlns:a16="http://schemas.microsoft.com/office/drawing/2014/main" id="{7648EBF3-81A0-F345-9981-8D8AF954E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178" y="2856764"/>
            <a:ext cx="7120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0BD1F41D-EB0C-7647-9C8B-BD9891B74EAC}"/>
              </a:ext>
            </a:extLst>
          </p:cNvPr>
          <p:cNvCxnSpPr>
            <a:cxnSpLocks/>
          </p:cNvCxnSpPr>
          <p:nvPr/>
        </p:nvCxnSpPr>
        <p:spPr>
          <a:xfrm>
            <a:off x="2017455" y="6020765"/>
            <a:ext cx="586969" cy="64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F404110F-EE86-7D41-82F9-09316E4C0ED0}"/>
              </a:ext>
            </a:extLst>
          </p:cNvPr>
          <p:cNvGrpSpPr/>
          <p:nvPr/>
        </p:nvGrpSpPr>
        <p:grpSpPr>
          <a:xfrm>
            <a:off x="5554672" y="2866120"/>
            <a:ext cx="4461980" cy="406922"/>
            <a:chOff x="5554672" y="2866120"/>
            <a:chExt cx="4461980" cy="406922"/>
          </a:xfrm>
        </p:grpSpPr>
        <p:sp>
          <p:nvSpPr>
            <p:cNvPr id="218" name="Text Box 9">
              <a:extLst>
                <a:ext uri="{FF2B5EF4-FFF2-40B4-BE49-F238E27FC236}">
                  <a16:creationId xmlns:a16="http://schemas.microsoft.com/office/drawing/2014/main" id="{7E921F87-9D3D-C049-B044-F9AE706482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0547" y="2872932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4,y</a:t>
              </a:r>
            </a:p>
          </p:txBody>
        </p:sp>
        <p:sp>
          <p:nvSpPr>
            <p:cNvPr id="222" name="Text Box 6">
              <a:extLst>
                <a:ext uri="{FF2B5EF4-FFF2-40B4-BE49-F238E27FC236}">
                  <a16:creationId xmlns:a16="http://schemas.microsoft.com/office/drawing/2014/main" id="{003FBBAD-CA0C-E04B-A301-22E94EE62C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4672" y="2866120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3,y</a:t>
              </a:r>
            </a:p>
          </p:txBody>
        </p:sp>
      </p:grp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787AAA88-1A4D-4F42-AED5-1A8D64761CA5}"/>
              </a:ext>
            </a:extLst>
          </p:cNvPr>
          <p:cNvCxnSpPr>
            <a:cxnSpLocks/>
          </p:cNvCxnSpPr>
          <p:nvPr/>
        </p:nvCxnSpPr>
        <p:spPr>
          <a:xfrm flipV="1">
            <a:off x="1170996" y="5023414"/>
            <a:ext cx="502342" cy="28197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601EBFD0-D4AD-9247-9D77-B94D622E1FAA}"/>
              </a:ext>
            </a:extLst>
          </p:cNvPr>
          <p:cNvGrpSpPr/>
          <p:nvPr/>
        </p:nvGrpSpPr>
        <p:grpSpPr>
          <a:xfrm>
            <a:off x="3082834" y="1345224"/>
            <a:ext cx="2890824" cy="2192195"/>
            <a:chOff x="1559224" y="-432243"/>
            <a:chExt cx="2890824" cy="2192195"/>
          </a:xfrm>
        </p:grpSpPr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746423EF-63DD-3343-9662-5B2931DA7273}"/>
                </a:ext>
              </a:extLst>
            </p:cNvPr>
            <p:cNvSpPr/>
            <p:nvPr/>
          </p:nvSpPr>
          <p:spPr>
            <a:xfrm>
              <a:off x="4134952" y="-432243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85760C0E-983E-B441-806E-22BCF64E7382}"/>
                </a:ext>
              </a:extLst>
            </p:cNvPr>
            <p:cNvCxnSpPr>
              <a:cxnSpLocks/>
              <a:stCxn id="216" idx="2"/>
              <a:endCxn id="223" idx="6"/>
            </p:cNvCxnSpPr>
            <p:nvPr/>
          </p:nvCxnSpPr>
          <p:spPr>
            <a:xfrm flipH="1">
              <a:off x="1861441" y="-284477"/>
              <a:ext cx="2273511" cy="1896663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5D5E27BC-D759-D946-87D8-DD12082603F9}"/>
                </a:ext>
              </a:extLst>
            </p:cNvPr>
            <p:cNvSpPr/>
            <p:nvPr/>
          </p:nvSpPr>
          <p:spPr>
            <a:xfrm>
              <a:off x="1559224" y="1464420"/>
              <a:ext cx="302217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14" name="Oval 114">
            <a:extLst>
              <a:ext uri="{FF2B5EF4-FFF2-40B4-BE49-F238E27FC236}">
                <a16:creationId xmlns:a16="http://schemas.microsoft.com/office/drawing/2014/main" id="{E38717AD-8034-D440-9ED5-72264494C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236" y="2930322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24" name="Text Box 4">
            <a:extLst>
              <a:ext uri="{FF2B5EF4-FFF2-40B4-BE49-F238E27FC236}">
                <a16:creationId xmlns:a16="http://schemas.microsoft.com/office/drawing/2014/main" id="{9B6F5E29-137E-6D4A-97FE-A1CB75C44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1874" y="3178926"/>
            <a:ext cx="8980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uxyvw</a:t>
            </a: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4983EAC5-E137-B845-8167-8FF621B46BC3}"/>
              </a:ext>
            </a:extLst>
          </p:cNvPr>
          <p:cNvCxnSpPr>
            <a:cxnSpLocks/>
          </p:cNvCxnSpPr>
          <p:nvPr/>
        </p:nvCxnSpPr>
        <p:spPr>
          <a:xfrm flipV="1">
            <a:off x="2879488" y="5005314"/>
            <a:ext cx="0" cy="88353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1C46C4C-3BAF-7A13-3BB1-F37F58C1F145}"/>
              </a:ext>
            </a:extLst>
          </p:cNvPr>
          <p:cNvSpPr txBox="1"/>
          <p:nvPr/>
        </p:nvSpPr>
        <p:spPr>
          <a:xfrm>
            <a:off x="10131000" y="49786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237175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 animBg="1"/>
      <p:bldP spid="2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64">
            <a:extLst>
              <a:ext uri="{FF2B5EF4-FFF2-40B4-BE49-F238E27FC236}">
                <a16:creationId xmlns:a16="http://schemas.microsoft.com/office/drawing/2014/main" id="{1D55AC0E-D2D6-F941-9AA6-9306F9726C0A}"/>
              </a:ext>
            </a:extLst>
          </p:cNvPr>
          <p:cNvGrpSpPr/>
          <p:nvPr/>
        </p:nvGrpSpPr>
        <p:grpSpPr>
          <a:xfrm>
            <a:off x="4454071" y="3833590"/>
            <a:ext cx="1669144" cy="2786743"/>
            <a:chOff x="391885" y="3599543"/>
            <a:chExt cx="1669144" cy="2786743"/>
          </a:xfrm>
        </p:grpSpPr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75F79124-CB88-0245-A13C-A9F8EF8B54A5}"/>
                </a:ext>
              </a:extLst>
            </p:cNvPr>
            <p:cNvSpPr/>
            <p:nvPr/>
          </p:nvSpPr>
          <p:spPr>
            <a:xfrm>
              <a:off x="391885" y="3599543"/>
              <a:ext cx="1480458" cy="2786743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C662265B-7333-144C-975B-222F0D3A4281}"/>
                </a:ext>
              </a:extLst>
            </p:cNvPr>
            <p:cNvSpPr/>
            <p:nvPr/>
          </p:nvSpPr>
          <p:spPr>
            <a:xfrm>
              <a:off x="1161143" y="3715658"/>
              <a:ext cx="899886" cy="15112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A9ED63E9-B922-974A-A009-C20182AD3D17}"/>
                </a:ext>
              </a:extLst>
            </p:cNvPr>
            <p:cNvCxnSpPr>
              <a:cxnSpLocks/>
            </p:cNvCxnSpPr>
            <p:nvPr/>
          </p:nvCxnSpPr>
          <p:spPr>
            <a:xfrm>
              <a:off x="1377950" y="3679825"/>
              <a:ext cx="144237" cy="10749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" name="Text Box 3">
            <a:extLst>
              <a:ext uri="{FF2B5EF4-FFF2-40B4-BE49-F238E27FC236}">
                <a16:creationId xmlns:a16="http://schemas.microsoft.com/office/drawing/2014/main" id="{6F3DAD70-4F0A-6440-969F-3CCEA1CAD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9273" y="4882988"/>
            <a:ext cx="576702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update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D(b)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for all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b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adjacent to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and not in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    D(b) =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min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( D(b), D(a) + c</a:t>
            </a:r>
            <a:r>
              <a:rPr kumimoji="0" lang="en-US" sz="2200" b="1" i="1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a,b 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) </a:t>
            </a: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BAB668A7-AFC7-C746-8D74-2C3BEE2C0C90}"/>
              </a:ext>
            </a:extLst>
          </p:cNvPr>
          <p:cNvGrpSpPr/>
          <p:nvPr/>
        </p:nvGrpSpPr>
        <p:grpSpPr>
          <a:xfrm>
            <a:off x="6497409" y="5402237"/>
            <a:ext cx="5103343" cy="749181"/>
            <a:chOff x="4625273" y="5620004"/>
            <a:chExt cx="5103343" cy="749181"/>
          </a:xfrm>
        </p:grpSpPr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75C3332E-25DC-5548-B18A-0DFEE9ABA6BC}"/>
                </a:ext>
              </a:extLst>
            </p:cNvPr>
            <p:cNvSpPr/>
            <p:nvPr/>
          </p:nvSpPr>
          <p:spPr>
            <a:xfrm>
              <a:off x="4661941" y="5934396"/>
              <a:ext cx="5066675" cy="4347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Text Box 3">
              <a:extLst>
                <a:ext uri="{FF2B5EF4-FFF2-40B4-BE49-F238E27FC236}">
                  <a16:creationId xmlns:a16="http://schemas.microsoft.com/office/drawing/2014/main" id="{66CA504C-894E-9D46-958C-24EC91FC69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7745" y="5620004"/>
              <a:ext cx="1847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endParaRPr>
            </a:p>
          </p:txBody>
        </p:sp>
        <p:sp>
          <p:nvSpPr>
            <p:cNvPr id="211" name="Text Box 3">
              <a:extLst>
                <a:ext uri="{FF2B5EF4-FFF2-40B4-BE49-F238E27FC236}">
                  <a16:creationId xmlns:a16="http://schemas.microsoft.com/office/drawing/2014/main" id="{818E7B6F-01C5-BD4D-81E3-08541D8843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5273" y="5937296"/>
              <a:ext cx="508895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D(z) = min ( D(z), D(w) + c</a:t>
              </a:r>
              <a:r>
                <a:rPr kumimoji="0" lang="en-US" sz="2000" b="0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w,z </a:t>
              </a: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) = min (4, 3+5) = 4 </a:t>
              </a: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 example</a:t>
            </a:r>
          </a:p>
        </p:txBody>
      </p:sp>
      <p:sp>
        <p:nvSpPr>
          <p:cNvPr id="246" name="Text Box 3">
            <a:extLst>
              <a:ext uri="{FF2B5EF4-FFF2-40B4-BE49-F238E27FC236}">
                <a16:creationId xmlns:a16="http://schemas.microsoft.com/office/drawing/2014/main" id="{B903AE0C-4346-CF44-9481-037FB37A3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181" y="1647825"/>
            <a:ext cx="70643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Step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247" name="Text Box 4">
            <a:extLst>
              <a:ext uri="{FF2B5EF4-FFF2-40B4-BE49-F238E27FC236}">
                <a16:creationId xmlns:a16="http://schemas.microsoft.com/office/drawing/2014/main" id="{940B6AB4-2B9C-424D-9073-90B490CA1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285" y="1657350"/>
            <a:ext cx="4203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'</a:t>
            </a:r>
          </a:p>
        </p:txBody>
      </p:sp>
      <p:sp>
        <p:nvSpPr>
          <p:cNvPr id="248" name="Text Box 5">
            <a:extLst>
              <a:ext uri="{FF2B5EF4-FFF2-40B4-BE49-F238E27FC236}">
                <a16:creationId xmlns:a16="http://schemas.microsoft.com/office/drawing/2014/main" id="{BFC5A1B4-9A1A-8748-B5FA-043233C16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260" y="1626727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D(v),p(v)</a:t>
            </a:r>
          </a:p>
        </p:txBody>
      </p:sp>
      <p:sp>
        <p:nvSpPr>
          <p:cNvPr id="250" name="Text Box 7">
            <a:extLst>
              <a:ext uri="{FF2B5EF4-FFF2-40B4-BE49-F238E27FC236}">
                <a16:creationId xmlns:a16="http://schemas.microsoft.com/office/drawing/2014/main" id="{134AE2AD-F4F6-A646-BCC7-1F2E0A23E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634" y="1626726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D(x),p(x)</a:t>
            </a:r>
          </a:p>
        </p:txBody>
      </p:sp>
      <p:sp>
        <p:nvSpPr>
          <p:cNvPr id="251" name="Text Box 8">
            <a:extLst>
              <a:ext uri="{FF2B5EF4-FFF2-40B4-BE49-F238E27FC236}">
                <a16:creationId xmlns:a16="http://schemas.microsoft.com/office/drawing/2014/main" id="{A27983AD-A090-0449-BF43-DC6600055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559" y="1638300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D(y),p(y)</a:t>
            </a:r>
          </a:p>
        </p:txBody>
      </p:sp>
      <p:sp>
        <p:nvSpPr>
          <p:cNvPr id="252" name="Text Box 9">
            <a:extLst>
              <a:ext uri="{FF2B5EF4-FFF2-40B4-BE49-F238E27FC236}">
                <a16:creationId xmlns:a16="http://schemas.microsoft.com/office/drawing/2014/main" id="{297C2219-5295-1C4F-BC52-FD7236010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3535" y="1638300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D(z),p(z)</a:t>
            </a:r>
          </a:p>
        </p:txBody>
      </p:sp>
      <p:sp>
        <p:nvSpPr>
          <p:cNvPr id="253" name="Line 10">
            <a:extLst>
              <a:ext uri="{FF2B5EF4-FFF2-40B4-BE49-F238E27FC236}">
                <a16:creationId xmlns:a16="http://schemas.microsoft.com/office/drawing/2014/main" id="{D9A0E014-3E4B-AA48-86C7-6D4E4AE59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9418" y="1998662"/>
            <a:ext cx="8505825" cy="95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95" name="Text Box 6">
            <a:extLst>
              <a:ext uri="{FF2B5EF4-FFF2-40B4-BE49-F238E27FC236}">
                <a16:creationId xmlns:a16="http://schemas.microsoft.com/office/drawing/2014/main" id="{A24F37E4-4175-D247-9C29-BC40A27B5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951" y="1633417"/>
            <a:ext cx="12955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3A2ED86-B66C-0F49-818B-087416791E66}"/>
              </a:ext>
            </a:extLst>
          </p:cNvPr>
          <p:cNvGrpSpPr/>
          <p:nvPr/>
        </p:nvGrpSpPr>
        <p:grpSpPr>
          <a:xfrm>
            <a:off x="4263633" y="1951300"/>
            <a:ext cx="5679281" cy="401555"/>
            <a:chOff x="4263633" y="1951300"/>
            <a:chExt cx="5679281" cy="401555"/>
          </a:xfrm>
        </p:grpSpPr>
        <p:sp>
          <p:nvSpPr>
            <p:cNvPr id="249" name="Text Box 6">
              <a:extLst>
                <a:ext uri="{FF2B5EF4-FFF2-40B4-BE49-F238E27FC236}">
                  <a16:creationId xmlns:a16="http://schemas.microsoft.com/office/drawing/2014/main" id="{CD4FA9CE-7149-A440-83C1-21E98C3A6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06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  <p:sp>
          <p:nvSpPr>
            <p:cNvPr id="483" name="Text Box 9">
              <a:extLst>
                <a:ext uri="{FF2B5EF4-FFF2-40B4-BE49-F238E27FC236}">
                  <a16:creationId xmlns:a16="http://schemas.microsoft.com/office/drawing/2014/main" id="{451C47E2-E094-7147-A23C-5212BC8FB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197589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3" name="Text Box 9">
              <a:extLst>
                <a:ext uri="{FF2B5EF4-FFF2-40B4-BE49-F238E27FC236}">
                  <a16:creationId xmlns:a16="http://schemas.microsoft.com/office/drawing/2014/main" id="{77161A6C-F59E-E646-A81F-7F211BDD0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8885" y="1974450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4" name="Text Box 7">
              <a:extLst>
                <a:ext uri="{FF2B5EF4-FFF2-40B4-BE49-F238E27FC236}">
                  <a16:creationId xmlns:a16="http://schemas.microsoft.com/office/drawing/2014/main" id="{052BF5DE-999E-0047-B15A-B0A0D539A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60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1,u</a:t>
              </a:r>
            </a:p>
          </p:txBody>
        </p:sp>
        <p:sp>
          <p:nvSpPr>
            <p:cNvPr id="500" name="Text Box 5">
              <a:extLst>
                <a:ext uri="{FF2B5EF4-FFF2-40B4-BE49-F238E27FC236}">
                  <a16:creationId xmlns:a16="http://schemas.microsoft.com/office/drawing/2014/main" id="{39318546-EB10-7141-A532-7477C3F92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1952745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508" name="Text Box 4">
            <a:extLst>
              <a:ext uri="{FF2B5EF4-FFF2-40B4-BE49-F238E27FC236}">
                <a16:creationId xmlns:a16="http://schemas.microsoft.com/office/drawing/2014/main" id="{46A6DAE9-5634-E343-888C-DBD504BE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181" y="1941646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55C6A08-435F-074A-8CB5-94B5718AAF55}"/>
              </a:ext>
            </a:extLst>
          </p:cNvPr>
          <p:cNvCxnSpPr/>
          <p:nvPr/>
        </p:nvCxnSpPr>
        <p:spPr>
          <a:xfrm>
            <a:off x="1706097" y="230336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A3B06771-707C-C549-B117-3063EC3738D7}"/>
              </a:ext>
            </a:extLst>
          </p:cNvPr>
          <p:cNvCxnSpPr/>
          <p:nvPr/>
        </p:nvCxnSpPr>
        <p:spPr>
          <a:xfrm>
            <a:off x="1714983" y="2606233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1D62FDB7-4F58-C84F-A936-529AACBF81D5}"/>
              </a:ext>
            </a:extLst>
          </p:cNvPr>
          <p:cNvCxnSpPr/>
          <p:nvPr/>
        </p:nvCxnSpPr>
        <p:spPr>
          <a:xfrm>
            <a:off x="1719251" y="291372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F671747E-F7E7-174E-B66B-4158AC0C73AC}"/>
              </a:ext>
            </a:extLst>
          </p:cNvPr>
          <p:cNvCxnSpPr/>
          <p:nvPr/>
        </p:nvCxnSpPr>
        <p:spPr>
          <a:xfrm>
            <a:off x="1718901" y="3225829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A48E9275-8476-9244-A5FE-18548D30A1B6}"/>
              </a:ext>
            </a:extLst>
          </p:cNvPr>
          <p:cNvCxnSpPr/>
          <p:nvPr/>
        </p:nvCxnSpPr>
        <p:spPr>
          <a:xfrm>
            <a:off x="1727787" y="3565644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 Box 3">
            <a:extLst>
              <a:ext uri="{FF2B5EF4-FFF2-40B4-BE49-F238E27FC236}">
                <a16:creationId xmlns:a16="http://schemas.microsoft.com/office/drawing/2014/main" id="{7F7C65A8-3A93-574D-9312-3FDE12758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7465" y="3427169"/>
            <a:ext cx="122180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8  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Loop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9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11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   </a:t>
            </a:r>
          </a:p>
        </p:txBody>
      </p:sp>
      <p:sp>
        <p:nvSpPr>
          <p:cNvPr id="164" name="Text Box 3">
            <a:extLst>
              <a:ext uri="{FF2B5EF4-FFF2-40B4-BE49-F238E27FC236}">
                <a16:creationId xmlns:a16="http://schemas.microsoft.com/office/drawing/2014/main" id="{9AD40842-B350-BF42-BC3C-5285750E1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6265" y="3750132"/>
            <a:ext cx="586442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find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not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such that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D(a)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is a minimum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add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</a:p>
        </p:txBody>
      </p:sp>
      <p:sp>
        <p:nvSpPr>
          <p:cNvPr id="167" name="Oval 114">
            <a:extLst>
              <a:ext uri="{FF2B5EF4-FFF2-40B4-BE49-F238E27FC236}">
                <a16:creationId xmlns:a16="http://schemas.microsoft.com/office/drawing/2014/main" id="{D5350C1B-A977-CC45-ADDA-7ABEE3B22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529" y="2025568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172" name="Text Box 4">
            <a:extLst>
              <a:ext uri="{FF2B5EF4-FFF2-40B4-BE49-F238E27FC236}">
                <a16:creationId xmlns:a16="http://schemas.microsoft.com/office/drawing/2014/main" id="{1B8BDA83-ED76-9C43-B640-E44C3E517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8516" y="2241520"/>
            <a:ext cx="4555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15CB903-C0C3-C744-B8C9-92A6680CB584}"/>
              </a:ext>
            </a:extLst>
          </p:cNvPr>
          <p:cNvSpPr txBox="1"/>
          <p:nvPr/>
        </p:nvSpPr>
        <p:spPr>
          <a:xfrm>
            <a:off x="4322868" y="121203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AD4F740-0EF9-2044-827E-A54C55587203}"/>
              </a:ext>
            </a:extLst>
          </p:cNvPr>
          <p:cNvSpPr txBox="1"/>
          <p:nvPr/>
        </p:nvSpPr>
        <p:spPr>
          <a:xfrm>
            <a:off x="5598013" y="1206430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E0A5B28-C8D3-E14E-B1D4-EDE4C4101E6C}"/>
              </a:ext>
            </a:extLst>
          </p:cNvPr>
          <p:cNvSpPr txBox="1"/>
          <p:nvPr/>
        </p:nvSpPr>
        <p:spPr>
          <a:xfrm>
            <a:off x="6907883" y="1200825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FB733-E937-014A-B7CC-EE11641F15CC}"/>
              </a:ext>
            </a:extLst>
          </p:cNvPr>
          <p:cNvSpPr txBox="1"/>
          <p:nvPr/>
        </p:nvSpPr>
        <p:spPr>
          <a:xfrm>
            <a:off x="8240903" y="120679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8D54A84-29AE-E948-B36B-A3E997D943D5}"/>
              </a:ext>
            </a:extLst>
          </p:cNvPr>
          <p:cNvSpPr txBox="1"/>
          <p:nvPr/>
        </p:nvSpPr>
        <p:spPr>
          <a:xfrm>
            <a:off x="9504473" y="1224340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  <p:grpSp>
        <p:nvGrpSpPr>
          <p:cNvPr id="120" name="Group 16">
            <a:extLst>
              <a:ext uri="{FF2B5EF4-FFF2-40B4-BE49-F238E27FC236}">
                <a16:creationId xmlns:a16="http://schemas.microsoft.com/office/drawing/2014/main" id="{758A3B01-F3F9-A74E-B632-177660FF1736}"/>
              </a:ext>
            </a:extLst>
          </p:cNvPr>
          <p:cNvGrpSpPr>
            <a:grpSpLocks/>
          </p:cNvGrpSpPr>
          <p:nvPr/>
        </p:nvGrpSpPr>
        <p:grpSpPr bwMode="auto">
          <a:xfrm>
            <a:off x="644342" y="4117376"/>
            <a:ext cx="3571875" cy="2236788"/>
            <a:chOff x="3162" y="1071"/>
            <a:chExt cx="2250" cy="1409"/>
          </a:xfrm>
        </p:grpSpPr>
        <p:sp>
          <p:nvSpPr>
            <p:cNvPr id="121" name="Freeform 17">
              <a:extLst>
                <a:ext uri="{FF2B5EF4-FFF2-40B4-BE49-F238E27FC236}">
                  <a16:creationId xmlns:a16="http://schemas.microsoft.com/office/drawing/2014/main" id="{3D738A20-E61D-3347-97FA-CFBB4A202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Freeform 18">
              <a:extLst>
                <a:ext uri="{FF2B5EF4-FFF2-40B4-BE49-F238E27FC236}">
                  <a16:creationId xmlns:a16="http://schemas.microsoft.com/office/drawing/2014/main" id="{9A67F7D9-6F26-A244-97DD-F400FD21C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Oval 19">
              <a:extLst>
                <a:ext uri="{FF2B5EF4-FFF2-40B4-BE49-F238E27FC236}">
                  <a16:creationId xmlns:a16="http://schemas.microsoft.com/office/drawing/2014/main" id="{8061EE07-A1C2-284D-B696-ED41FFB28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Line 20">
              <a:extLst>
                <a:ext uri="{FF2B5EF4-FFF2-40B4-BE49-F238E27FC236}">
                  <a16:creationId xmlns:a16="http://schemas.microsoft.com/office/drawing/2014/main" id="{CA83B116-D557-D348-AC0B-78E2F5C04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5" name="Line 21">
              <a:extLst>
                <a:ext uri="{FF2B5EF4-FFF2-40B4-BE49-F238E27FC236}">
                  <a16:creationId xmlns:a16="http://schemas.microsoft.com/office/drawing/2014/main" id="{1DA79AD7-1C00-F347-B948-32DC2DF1EC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6" name="Rectangle 22">
              <a:extLst>
                <a:ext uri="{FF2B5EF4-FFF2-40B4-BE49-F238E27FC236}">
                  <a16:creationId xmlns:a16="http://schemas.microsoft.com/office/drawing/2014/main" id="{984E29E6-D5D1-6442-A8AB-508570DE4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7" name="Oval 23">
              <a:extLst>
                <a:ext uri="{FF2B5EF4-FFF2-40B4-BE49-F238E27FC236}">
                  <a16:creationId xmlns:a16="http://schemas.microsoft.com/office/drawing/2014/main" id="{AD024E49-35E0-C446-9678-D92AC1E7A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8" name="Oval 24">
              <a:extLst>
                <a:ext uri="{FF2B5EF4-FFF2-40B4-BE49-F238E27FC236}">
                  <a16:creationId xmlns:a16="http://schemas.microsoft.com/office/drawing/2014/main" id="{706D2E3C-10FA-3947-9AD1-A08759A86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9" name="Line 25">
              <a:extLst>
                <a:ext uri="{FF2B5EF4-FFF2-40B4-BE49-F238E27FC236}">
                  <a16:creationId xmlns:a16="http://schemas.microsoft.com/office/drawing/2014/main" id="{C94CE491-9734-FE44-A0CB-7E0F832D0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0" name="Line 26">
              <a:extLst>
                <a:ext uri="{FF2B5EF4-FFF2-40B4-BE49-F238E27FC236}">
                  <a16:creationId xmlns:a16="http://schemas.microsoft.com/office/drawing/2014/main" id="{EB0C7DDA-EBC9-794C-B89D-D4B4BE886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1" name="Rectangle 27">
              <a:extLst>
                <a:ext uri="{FF2B5EF4-FFF2-40B4-BE49-F238E27FC236}">
                  <a16:creationId xmlns:a16="http://schemas.microsoft.com/office/drawing/2014/main" id="{D8E5A5C9-FA6E-3D4C-AE3D-AED068D60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2" name="Oval 28">
              <a:extLst>
                <a:ext uri="{FF2B5EF4-FFF2-40B4-BE49-F238E27FC236}">
                  <a16:creationId xmlns:a16="http://schemas.microsoft.com/office/drawing/2014/main" id="{0CB55AD6-4358-5341-98E7-B20E616CA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3" name="Oval 29">
              <a:extLst>
                <a:ext uri="{FF2B5EF4-FFF2-40B4-BE49-F238E27FC236}">
                  <a16:creationId xmlns:a16="http://schemas.microsoft.com/office/drawing/2014/main" id="{50051819-8732-6E40-952F-4C0540C10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4" name="Line 30">
              <a:extLst>
                <a:ext uri="{FF2B5EF4-FFF2-40B4-BE49-F238E27FC236}">
                  <a16:creationId xmlns:a16="http://schemas.microsoft.com/office/drawing/2014/main" id="{DB5E3452-2593-284B-95E8-DB63177BA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5" name="Line 31">
              <a:extLst>
                <a:ext uri="{FF2B5EF4-FFF2-40B4-BE49-F238E27FC236}">
                  <a16:creationId xmlns:a16="http://schemas.microsoft.com/office/drawing/2014/main" id="{4C9DFB1A-A46F-7C42-AEC0-5BA9C6842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6" name="Rectangle 32">
              <a:extLst>
                <a:ext uri="{FF2B5EF4-FFF2-40B4-BE49-F238E27FC236}">
                  <a16:creationId xmlns:a16="http://schemas.microsoft.com/office/drawing/2014/main" id="{A1C00E39-48AA-274A-B956-CD2E2C45B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7" name="Oval 33">
              <a:extLst>
                <a:ext uri="{FF2B5EF4-FFF2-40B4-BE49-F238E27FC236}">
                  <a16:creationId xmlns:a16="http://schemas.microsoft.com/office/drawing/2014/main" id="{BBFA32B2-49E2-574B-9099-DED6B3832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8" name="Oval 34">
              <a:extLst>
                <a:ext uri="{FF2B5EF4-FFF2-40B4-BE49-F238E27FC236}">
                  <a16:creationId xmlns:a16="http://schemas.microsoft.com/office/drawing/2014/main" id="{0D58D8D4-B9BC-2541-A17F-D88330A4F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9" name="Line 35">
              <a:extLst>
                <a:ext uri="{FF2B5EF4-FFF2-40B4-BE49-F238E27FC236}">
                  <a16:creationId xmlns:a16="http://schemas.microsoft.com/office/drawing/2014/main" id="{7504C589-E1E9-2E44-980C-93C5BE9EB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0" name="Line 36">
              <a:extLst>
                <a:ext uri="{FF2B5EF4-FFF2-40B4-BE49-F238E27FC236}">
                  <a16:creationId xmlns:a16="http://schemas.microsoft.com/office/drawing/2014/main" id="{7F02875A-5A8E-E14F-A9D7-C2BAE19113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1" name="Rectangle 37">
              <a:extLst>
                <a:ext uri="{FF2B5EF4-FFF2-40B4-BE49-F238E27FC236}">
                  <a16:creationId xmlns:a16="http://schemas.microsoft.com/office/drawing/2014/main" id="{D9139ADE-ED5B-5C40-9669-A638D5EFC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2" name="Oval 38">
              <a:extLst>
                <a:ext uri="{FF2B5EF4-FFF2-40B4-BE49-F238E27FC236}">
                  <a16:creationId xmlns:a16="http://schemas.microsoft.com/office/drawing/2014/main" id="{51116AC5-23B1-3F4B-972A-683B27105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3" name="Oval 39">
              <a:extLst>
                <a:ext uri="{FF2B5EF4-FFF2-40B4-BE49-F238E27FC236}">
                  <a16:creationId xmlns:a16="http://schemas.microsoft.com/office/drawing/2014/main" id="{7CF92621-E46C-E745-8108-ADF0C6354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4" name="Line 40">
              <a:extLst>
                <a:ext uri="{FF2B5EF4-FFF2-40B4-BE49-F238E27FC236}">
                  <a16:creationId xmlns:a16="http://schemas.microsoft.com/office/drawing/2014/main" id="{C97ABDF7-502E-1E45-A7E6-F2C97AF99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5" name="Line 41">
              <a:extLst>
                <a:ext uri="{FF2B5EF4-FFF2-40B4-BE49-F238E27FC236}">
                  <a16:creationId xmlns:a16="http://schemas.microsoft.com/office/drawing/2014/main" id="{6F5F6C02-240D-B545-9D40-386AB9F19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6" name="Rectangle 42">
              <a:extLst>
                <a:ext uri="{FF2B5EF4-FFF2-40B4-BE49-F238E27FC236}">
                  <a16:creationId xmlns:a16="http://schemas.microsoft.com/office/drawing/2014/main" id="{F971ECC0-824C-FC4B-8D09-7FF856CD8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7" name="Oval 43">
              <a:extLst>
                <a:ext uri="{FF2B5EF4-FFF2-40B4-BE49-F238E27FC236}">
                  <a16:creationId xmlns:a16="http://schemas.microsoft.com/office/drawing/2014/main" id="{000B82D5-5D57-8D41-894D-7FA704257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8" name="Oval 44">
              <a:extLst>
                <a:ext uri="{FF2B5EF4-FFF2-40B4-BE49-F238E27FC236}">
                  <a16:creationId xmlns:a16="http://schemas.microsoft.com/office/drawing/2014/main" id="{4B3102BD-88D0-D041-8342-28B44A421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9" name="Line 45">
              <a:extLst>
                <a:ext uri="{FF2B5EF4-FFF2-40B4-BE49-F238E27FC236}">
                  <a16:creationId xmlns:a16="http://schemas.microsoft.com/office/drawing/2014/main" id="{55D2E64D-9448-364E-BBCE-B8F1E46C9B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0" name="Line 46">
              <a:extLst>
                <a:ext uri="{FF2B5EF4-FFF2-40B4-BE49-F238E27FC236}">
                  <a16:creationId xmlns:a16="http://schemas.microsoft.com/office/drawing/2014/main" id="{A1D926A4-0713-0448-B8BC-4526CF5A6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1" name="Rectangle 47">
              <a:extLst>
                <a:ext uri="{FF2B5EF4-FFF2-40B4-BE49-F238E27FC236}">
                  <a16:creationId xmlns:a16="http://schemas.microsoft.com/office/drawing/2014/main" id="{D44F6537-9CFC-A34F-A528-3BA9FB8DE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2" name="Oval 48">
              <a:extLst>
                <a:ext uri="{FF2B5EF4-FFF2-40B4-BE49-F238E27FC236}">
                  <a16:creationId xmlns:a16="http://schemas.microsoft.com/office/drawing/2014/main" id="{CE6823F9-AC23-9143-B45C-3AE00728E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3" name="Freeform 49">
              <a:extLst>
                <a:ext uri="{FF2B5EF4-FFF2-40B4-BE49-F238E27FC236}">
                  <a16:creationId xmlns:a16="http://schemas.microsoft.com/office/drawing/2014/main" id="{52D2B20D-E3DC-0F48-BD10-DF782164C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4" name="Freeform 50">
              <a:extLst>
                <a:ext uri="{FF2B5EF4-FFF2-40B4-BE49-F238E27FC236}">
                  <a16:creationId xmlns:a16="http://schemas.microsoft.com/office/drawing/2014/main" id="{2E4F74A6-7593-0541-B4E9-5C88A82D4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5" name="Freeform 51">
              <a:extLst>
                <a:ext uri="{FF2B5EF4-FFF2-40B4-BE49-F238E27FC236}">
                  <a16:creationId xmlns:a16="http://schemas.microsoft.com/office/drawing/2014/main" id="{282B2A5D-90FF-A84D-A61D-5962C06F7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6" name="Freeform 52">
              <a:extLst>
                <a:ext uri="{FF2B5EF4-FFF2-40B4-BE49-F238E27FC236}">
                  <a16:creationId xmlns:a16="http://schemas.microsoft.com/office/drawing/2014/main" id="{15532AD3-A5D4-154A-9DA4-62586FD32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7" name="Freeform 53">
              <a:extLst>
                <a:ext uri="{FF2B5EF4-FFF2-40B4-BE49-F238E27FC236}">
                  <a16:creationId xmlns:a16="http://schemas.microsoft.com/office/drawing/2014/main" id="{EDDE0C3D-6D8D-A14C-B3D6-F3D0693E3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8" name="Freeform 54">
              <a:extLst>
                <a:ext uri="{FF2B5EF4-FFF2-40B4-BE49-F238E27FC236}">
                  <a16:creationId xmlns:a16="http://schemas.microsoft.com/office/drawing/2014/main" id="{1F593C73-0AE5-7540-A0A1-AB4B203D8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9" name="Freeform 55">
              <a:extLst>
                <a:ext uri="{FF2B5EF4-FFF2-40B4-BE49-F238E27FC236}">
                  <a16:creationId xmlns:a16="http://schemas.microsoft.com/office/drawing/2014/main" id="{F8D3E17A-95CC-6745-B825-B9790B274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0" name="Freeform 56">
              <a:extLst>
                <a:ext uri="{FF2B5EF4-FFF2-40B4-BE49-F238E27FC236}">
                  <a16:creationId xmlns:a16="http://schemas.microsoft.com/office/drawing/2014/main" id="{64FB055C-D8AE-9E4A-9FE1-2F23D2976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1" name="Freeform 57">
              <a:extLst>
                <a:ext uri="{FF2B5EF4-FFF2-40B4-BE49-F238E27FC236}">
                  <a16:creationId xmlns:a16="http://schemas.microsoft.com/office/drawing/2014/main" id="{F0C743D6-8B32-AB43-89EE-68493533A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62" name="Group 58">
              <a:extLst>
                <a:ext uri="{FF2B5EF4-FFF2-40B4-BE49-F238E27FC236}">
                  <a16:creationId xmlns:a16="http://schemas.microsoft.com/office/drawing/2014/main" id="{1494C31E-1843-3C4C-B448-0EE4B2D48D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98" name="Rectangle 59">
                <a:extLst>
                  <a:ext uri="{FF2B5EF4-FFF2-40B4-BE49-F238E27FC236}">
                    <a16:creationId xmlns:a16="http://schemas.microsoft.com/office/drawing/2014/main" id="{0C8D8FC3-8C0A-E94F-83DB-FC9755166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9" name="Text Box 60">
                <a:extLst>
                  <a:ext uri="{FF2B5EF4-FFF2-40B4-BE49-F238E27FC236}">
                    <a16:creationId xmlns:a16="http://schemas.microsoft.com/office/drawing/2014/main" id="{C48049A0-1569-9141-9231-3DE54FE038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3" name="Group 61">
              <a:extLst>
                <a:ext uri="{FF2B5EF4-FFF2-40B4-BE49-F238E27FC236}">
                  <a16:creationId xmlns:a16="http://schemas.microsoft.com/office/drawing/2014/main" id="{B00F025D-2C95-A044-AFF5-397F6CA81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96" name="Rectangle 62">
                <a:extLst>
                  <a:ext uri="{FF2B5EF4-FFF2-40B4-BE49-F238E27FC236}">
                    <a16:creationId xmlns:a16="http://schemas.microsoft.com/office/drawing/2014/main" id="{DBBD13A0-0A7C-8049-879E-1B9294764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7" name="Text Box 63">
                <a:extLst>
                  <a:ext uri="{FF2B5EF4-FFF2-40B4-BE49-F238E27FC236}">
                    <a16:creationId xmlns:a16="http://schemas.microsoft.com/office/drawing/2014/main" id="{7AB2974E-D97D-A248-BCD8-AF4D1F0FDC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4" name="Group 64">
              <a:extLst>
                <a:ext uri="{FF2B5EF4-FFF2-40B4-BE49-F238E27FC236}">
                  <a16:creationId xmlns:a16="http://schemas.microsoft.com/office/drawing/2014/main" id="{33C09162-022E-2E4B-B1DD-AA461D35FD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94" name="Rectangle 65">
                <a:extLst>
                  <a:ext uri="{FF2B5EF4-FFF2-40B4-BE49-F238E27FC236}">
                    <a16:creationId xmlns:a16="http://schemas.microsoft.com/office/drawing/2014/main" id="{CCEE4832-7AF3-4A40-BCBA-0E78A1D44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5" name="Text Box 66">
                <a:extLst>
                  <a:ext uri="{FF2B5EF4-FFF2-40B4-BE49-F238E27FC236}">
                    <a16:creationId xmlns:a16="http://schemas.microsoft.com/office/drawing/2014/main" id="{A18AA9CD-8C8C-C64E-8BB2-ABFB82B775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175" name="Group 67">
              <a:extLst>
                <a:ext uri="{FF2B5EF4-FFF2-40B4-BE49-F238E27FC236}">
                  <a16:creationId xmlns:a16="http://schemas.microsoft.com/office/drawing/2014/main" id="{7E4A4CB5-5240-5047-A355-D558A3E12E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7" y="1438"/>
              <a:ext cx="233" cy="252"/>
              <a:chOff x="2940" y="2425"/>
              <a:chExt cx="236" cy="252"/>
            </a:xfrm>
          </p:grpSpPr>
          <p:sp>
            <p:nvSpPr>
              <p:cNvPr id="192" name="Rectangle 68">
                <a:extLst>
                  <a:ext uri="{FF2B5EF4-FFF2-40B4-BE49-F238E27FC236}">
                    <a16:creationId xmlns:a16="http://schemas.microsoft.com/office/drawing/2014/main" id="{A96BB7D8-5E3B-F54A-ACAA-E0677DC07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3" name="Text Box 69">
                <a:extLst>
                  <a:ext uri="{FF2B5EF4-FFF2-40B4-BE49-F238E27FC236}">
                    <a16:creationId xmlns:a16="http://schemas.microsoft.com/office/drawing/2014/main" id="{410DA41D-9F14-6F44-84CA-D9A959BDF5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0" y="2425"/>
                <a:ext cx="23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6" name="Group 70">
              <a:extLst>
                <a:ext uri="{FF2B5EF4-FFF2-40B4-BE49-F238E27FC236}">
                  <a16:creationId xmlns:a16="http://schemas.microsoft.com/office/drawing/2014/main" id="{E0B1048B-D084-C846-A55C-AC744DBE9F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90" name="Rectangle 71">
                <a:extLst>
                  <a:ext uri="{FF2B5EF4-FFF2-40B4-BE49-F238E27FC236}">
                    <a16:creationId xmlns:a16="http://schemas.microsoft.com/office/drawing/2014/main" id="{7CD3D1BE-34F4-094F-BA32-8D49284AB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1" name="Text Box 72">
                <a:extLst>
                  <a:ext uri="{FF2B5EF4-FFF2-40B4-BE49-F238E27FC236}">
                    <a16:creationId xmlns:a16="http://schemas.microsoft.com/office/drawing/2014/main" id="{3D5C06AA-C47B-6A4D-8A27-AA4C7D76D2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7" name="Group 73">
              <a:extLst>
                <a:ext uri="{FF2B5EF4-FFF2-40B4-BE49-F238E27FC236}">
                  <a16:creationId xmlns:a16="http://schemas.microsoft.com/office/drawing/2014/main" id="{39C6C191-6A4D-D145-9B17-2F0B670B8A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88" name="Rectangle 74">
                <a:extLst>
                  <a:ext uri="{FF2B5EF4-FFF2-40B4-BE49-F238E27FC236}">
                    <a16:creationId xmlns:a16="http://schemas.microsoft.com/office/drawing/2014/main" id="{878788BF-9BAB-6B4B-BCC1-7F88FC57D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9" name="Text Box 75">
                <a:extLst>
                  <a:ext uri="{FF2B5EF4-FFF2-40B4-BE49-F238E27FC236}">
                    <a16:creationId xmlns:a16="http://schemas.microsoft.com/office/drawing/2014/main" id="{29553818-901F-A74B-A973-8B1ACA61A2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  <p:sp>
          <p:nvSpPr>
            <p:cNvPr id="178" name="Text Box 76">
              <a:extLst>
                <a:ext uri="{FF2B5EF4-FFF2-40B4-BE49-F238E27FC236}">
                  <a16:creationId xmlns:a16="http://schemas.microsoft.com/office/drawing/2014/main" id="{346FE683-DA02-964E-912E-9008265FA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9" name="Text Box 77">
              <a:extLst>
                <a:ext uri="{FF2B5EF4-FFF2-40B4-BE49-F238E27FC236}">
                  <a16:creationId xmlns:a16="http://schemas.microsoft.com/office/drawing/2014/main" id="{83CAABB4-6EF8-DD4F-86E0-A7C8DC5F3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0" name="Text Box 78">
              <a:extLst>
                <a:ext uri="{FF2B5EF4-FFF2-40B4-BE49-F238E27FC236}">
                  <a16:creationId xmlns:a16="http://schemas.microsoft.com/office/drawing/2014/main" id="{60B8E963-90D2-C24E-B1C3-92826407D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1" name="Text Box 79">
              <a:extLst>
                <a:ext uri="{FF2B5EF4-FFF2-40B4-BE49-F238E27FC236}">
                  <a16:creationId xmlns:a16="http://schemas.microsoft.com/office/drawing/2014/main" id="{DCA75031-4CAF-FB4B-B5B5-33DB92D51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2" name="Text Box 80">
              <a:extLst>
                <a:ext uri="{FF2B5EF4-FFF2-40B4-BE49-F238E27FC236}">
                  <a16:creationId xmlns:a16="http://schemas.microsoft.com/office/drawing/2014/main" id="{C519B319-7316-9041-86CC-85BF12288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3" name="Text Box 81">
              <a:extLst>
                <a:ext uri="{FF2B5EF4-FFF2-40B4-BE49-F238E27FC236}">
                  <a16:creationId xmlns:a16="http://schemas.microsoft.com/office/drawing/2014/main" id="{5B6C4D06-FD20-5C4C-9AE3-6086B1019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4" name="Text Box 82">
              <a:extLst>
                <a:ext uri="{FF2B5EF4-FFF2-40B4-BE49-F238E27FC236}">
                  <a16:creationId xmlns:a16="http://schemas.microsoft.com/office/drawing/2014/main" id="{D7076B21-53BA-B14B-954F-D3582ED80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5" name="Text Box 83">
              <a:extLst>
                <a:ext uri="{FF2B5EF4-FFF2-40B4-BE49-F238E27FC236}">
                  <a16:creationId xmlns:a16="http://schemas.microsoft.com/office/drawing/2014/main" id="{35EAA28F-B2FC-B840-B933-852F6B10C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6" name="Text Box 84">
              <a:extLst>
                <a:ext uri="{FF2B5EF4-FFF2-40B4-BE49-F238E27FC236}">
                  <a16:creationId xmlns:a16="http://schemas.microsoft.com/office/drawing/2014/main" id="{1DF8C370-9E82-204B-BC41-540B267E1D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7" name="Text Box 85">
              <a:extLst>
                <a:ext uri="{FF2B5EF4-FFF2-40B4-BE49-F238E27FC236}">
                  <a16:creationId xmlns:a16="http://schemas.microsoft.com/office/drawing/2014/main" id="{70F01FE7-388D-494B-9568-B741BD3A1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D0EB6011-5A98-FD41-B923-923C37A2C8EB}"/>
              </a:ext>
            </a:extLst>
          </p:cNvPr>
          <p:cNvCxnSpPr>
            <a:cxnSpLocks/>
          </p:cNvCxnSpPr>
          <p:nvPr/>
        </p:nvCxnSpPr>
        <p:spPr>
          <a:xfrm>
            <a:off x="1118203" y="5514294"/>
            <a:ext cx="439472" cy="4287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788D50F-B789-D144-9C6D-4EB2777C45F6}"/>
              </a:ext>
            </a:extLst>
          </p:cNvPr>
          <p:cNvGrpSpPr/>
          <p:nvPr/>
        </p:nvGrpSpPr>
        <p:grpSpPr>
          <a:xfrm>
            <a:off x="4263633" y="2255616"/>
            <a:ext cx="5679281" cy="416447"/>
            <a:chOff x="4263633" y="2255616"/>
            <a:chExt cx="5679281" cy="416447"/>
          </a:xfrm>
        </p:grpSpPr>
        <p:sp>
          <p:nvSpPr>
            <p:cNvPr id="110" name="Text Box 9">
              <a:extLst>
                <a:ext uri="{FF2B5EF4-FFF2-40B4-BE49-F238E27FC236}">
                  <a16:creationId xmlns:a16="http://schemas.microsoft.com/office/drawing/2014/main" id="{65B395D1-ACAF-AB4A-A53B-728973E1FE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230191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1" name="Text Box 8">
              <a:extLst>
                <a:ext uri="{FF2B5EF4-FFF2-40B4-BE49-F238E27FC236}">
                  <a16:creationId xmlns:a16="http://schemas.microsoft.com/office/drawing/2014/main" id="{C4F3D1DE-8C63-AD4B-B1C0-FE339DA1F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6722" y="2260378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2,x</a:t>
              </a:r>
            </a:p>
          </p:txBody>
        </p:sp>
        <p:sp>
          <p:nvSpPr>
            <p:cNvPr id="117" name="Text Box 6">
              <a:extLst>
                <a:ext uri="{FF2B5EF4-FFF2-40B4-BE49-F238E27FC236}">
                  <a16:creationId xmlns:a16="http://schemas.microsoft.com/office/drawing/2014/main" id="{C9401439-4F9A-5245-B5D8-98F93D2D3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271953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4,x</a:t>
              </a:r>
            </a:p>
          </p:txBody>
        </p:sp>
        <p:sp>
          <p:nvSpPr>
            <p:cNvPr id="118" name="Text Box 5">
              <a:extLst>
                <a:ext uri="{FF2B5EF4-FFF2-40B4-BE49-F238E27FC236}">
                  <a16:creationId xmlns:a16="http://schemas.microsoft.com/office/drawing/2014/main" id="{05199638-1656-3440-8601-484D6E8D2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255616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171" name="Oval 114">
            <a:extLst>
              <a:ext uri="{FF2B5EF4-FFF2-40B4-BE49-F238E27FC236}">
                <a16:creationId xmlns:a16="http://schemas.microsoft.com/office/drawing/2014/main" id="{E65BD954-0CEF-0549-AB54-7CAE01A2E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5837" y="2316864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09" name="Text Box 4">
            <a:extLst>
              <a:ext uri="{FF2B5EF4-FFF2-40B4-BE49-F238E27FC236}">
                <a16:creationId xmlns:a16="http://schemas.microsoft.com/office/drawing/2014/main" id="{0287B239-D17F-164E-887D-3DDF8EB7F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771" y="2546463"/>
            <a:ext cx="5838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B6EC370-4690-3E46-AB1F-67BC3824C362}"/>
              </a:ext>
            </a:extLst>
          </p:cNvPr>
          <p:cNvGrpSpPr/>
          <p:nvPr/>
        </p:nvGrpSpPr>
        <p:grpSpPr>
          <a:xfrm>
            <a:off x="4263633" y="2546912"/>
            <a:ext cx="5753019" cy="428022"/>
            <a:chOff x="4263633" y="2546912"/>
            <a:chExt cx="5753019" cy="428022"/>
          </a:xfrm>
        </p:grpSpPr>
        <p:sp>
          <p:nvSpPr>
            <p:cNvPr id="168" name="Text Box 9">
              <a:extLst>
                <a:ext uri="{FF2B5EF4-FFF2-40B4-BE49-F238E27FC236}">
                  <a16:creationId xmlns:a16="http://schemas.microsoft.com/office/drawing/2014/main" id="{8EFA72A1-3DB5-DF4E-B71C-36925819E0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0547" y="2546912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4,y</a:t>
              </a:r>
            </a:p>
          </p:txBody>
        </p:sp>
        <p:sp>
          <p:nvSpPr>
            <p:cNvPr id="201" name="Text Box 6">
              <a:extLst>
                <a:ext uri="{FF2B5EF4-FFF2-40B4-BE49-F238E27FC236}">
                  <a16:creationId xmlns:a16="http://schemas.microsoft.com/office/drawing/2014/main" id="{698EB84B-B9AC-1E4F-9ED3-7D9285536B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574824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3,y</a:t>
              </a:r>
            </a:p>
          </p:txBody>
        </p:sp>
        <p:sp>
          <p:nvSpPr>
            <p:cNvPr id="202" name="Text Box 5">
              <a:extLst>
                <a:ext uri="{FF2B5EF4-FFF2-40B4-BE49-F238E27FC236}">
                  <a16:creationId xmlns:a16="http://schemas.microsoft.com/office/drawing/2014/main" id="{1C67B278-22E0-CE4D-A434-92237BAE9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558487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170" name="Oval 114">
            <a:extLst>
              <a:ext uri="{FF2B5EF4-FFF2-40B4-BE49-F238E27FC236}">
                <a16:creationId xmlns:a16="http://schemas.microsoft.com/office/drawing/2014/main" id="{297F9B67-0084-F24B-8B98-FA793D568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576" y="2608159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20" name="Text Box 4">
            <a:extLst>
              <a:ext uri="{FF2B5EF4-FFF2-40B4-BE49-F238E27FC236}">
                <a16:creationId xmlns:a16="http://schemas.microsoft.com/office/drawing/2014/main" id="{7648EBF3-81A0-F345-9981-8D8AF954E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178" y="2856764"/>
            <a:ext cx="7120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0BD1F41D-EB0C-7647-9C8B-BD9891B74EAC}"/>
              </a:ext>
            </a:extLst>
          </p:cNvPr>
          <p:cNvCxnSpPr>
            <a:cxnSpLocks/>
          </p:cNvCxnSpPr>
          <p:nvPr/>
        </p:nvCxnSpPr>
        <p:spPr>
          <a:xfrm>
            <a:off x="2017455" y="6020765"/>
            <a:ext cx="586969" cy="64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F404110F-EE86-7D41-82F9-09316E4C0ED0}"/>
              </a:ext>
            </a:extLst>
          </p:cNvPr>
          <p:cNvGrpSpPr/>
          <p:nvPr/>
        </p:nvGrpSpPr>
        <p:grpSpPr>
          <a:xfrm>
            <a:off x="5554672" y="2866120"/>
            <a:ext cx="4461980" cy="406922"/>
            <a:chOff x="5554672" y="2866120"/>
            <a:chExt cx="4461980" cy="406922"/>
          </a:xfrm>
        </p:grpSpPr>
        <p:sp>
          <p:nvSpPr>
            <p:cNvPr id="218" name="Text Box 9">
              <a:extLst>
                <a:ext uri="{FF2B5EF4-FFF2-40B4-BE49-F238E27FC236}">
                  <a16:creationId xmlns:a16="http://schemas.microsoft.com/office/drawing/2014/main" id="{7E921F87-9D3D-C049-B044-F9AE706482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0547" y="2872932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4,y</a:t>
              </a:r>
            </a:p>
          </p:txBody>
        </p:sp>
        <p:sp>
          <p:nvSpPr>
            <p:cNvPr id="222" name="Text Box 6">
              <a:extLst>
                <a:ext uri="{FF2B5EF4-FFF2-40B4-BE49-F238E27FC236}">
                  <a16:creationId xmlns:a16="http://schemas.microsoft.com/office/drawing/2014/main" id="{003FBBAD-CA0C-E04B-A301-22E94EE62C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4672" y="2866120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3,y</a:t>
              </a:r>
            </a:p>
          </p:txBody>
        </p:sp>
      </p:grp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787AAA88-1A4D-4F42-AED5-1A8D64761CA5}"/>
              </a:ext>
            </a:extLst>
          </p:cNvPr>
          <p:cNvCxnSpPr>
            <a:cxnSpLocks/>
          </p:cNvCxnSpPr>
          <p:nvPr/>
        </p:nvCxnSpPr>
        <p:spPr>
          <a:xfrm flipV="1">
            <a:off x="1170996" y="5023414"/>
            <a:ext cx="502342" cy="28197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Oval 114">
            <a:extLst>
              <a:ext uri="{FF2B5EF4-FFF2-40B4-BE49-F238E27FC236}">
                <a16:creationId xmlns:a16="http://schemas.microsoft.com/office/drawing/2014/main" id="{E38717AD-8034-D440-9ED5-72264494C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236" y="2930322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24" name="Text Box 4">
            <a:extLst>
              <a:ext uri="{FF2B5EF4-FFF2-40B4-BE49-F238E27FC236}">
                <a16:creationId xmlns:a16="http://schemas.microsoft.com/office/drawing/2014/main" id="{9B6F5E29-137E-6D4A-97FE-A1CB75C44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1874" y="3178926"/>
            <a:ext cx="8980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uxyvw</a:t>
            </a:r>
          </a:p>
        </p:txBody>
      </p:sp>
      <p:sp>
        <p:nvSpPr>
          <p:cNvPr id="215" name="Text Box 9">
            <a:extLst>
              <a:ext uri="{FF2B5EF4-FFF2-40B4-BE49-F238E27FC236}">
                <a16:creationId xmlns:a16="http://schemas.microsoft.com/office/drawing/2014/main" id="{62E3D023-F895-6745-B73B-5301E3C44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7173" y="3197610"/>
            <a:ext cx="5261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4,y</a:t>
            </a: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41F1CF94-F7B7-9947-B9CB-42D5664FC48B}"/>
              </a:ext>
            </a:extLst>
          </p:cNvPr>
          <p:cNvCxnSpPr>
            <a:cxnSpLocks/>
          </p:cNvCxnSpPr>
          <p:nvPr/>
        </p:nvCxnSpPr>
        <p:spPr>
          <a:xfrm flipV="1">
            <a:off x="2879488" y="5005314"/>
            <a:ext cx="0" cy="88353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B3FF334-7EF8-5C24-04A2-EC84CC256363}"/>
              </a:ext>
            </a:extLst>
          </p:cNvPr>
          <p:cNvSpPr txBox="1"/>
          <p:nvPr/>
        </p:nvSpPr>
        <p:spPr>
          <a:xfrm>
            <a:off x="10131000" y="49786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53522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 example</a:t>
            </a:r>
          </a:p>
        </p:txBody>
      </p:sp>
      <p:sp>
        <p:nvSpPr>
          <p:cNvPr id="246" name="Text Box 3">
            <a:extLst>
              <a:ext uri="{FF2B5EF4-FFF2-40B4-BE49-F238E27FC236}">
                <a16:creationId xmlns:a16="http://schemas.microsoft.com/office/drawing/2014/main" id="{B903AE0C-4346-CF44-9481-037FB37A3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181" y="1647825"/>
            <a:ext cx="70643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Step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247" name="Text Box 4">
            <a:extLst>
              <a:ext uri="{FF2B5EF4-FFF2-40B4-BE49-F238E27FC236}">
                <a16:creationId xmlns:a16="http://schemas.microsoft.com/office/drawing/2014/main" id="{940B6AB4-2B9C-424D-9073-90B490CA1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285" y="1657350"/>
            <a:ext cx="4203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'</a:t>
            </a:r>
          </a:p>
        </p:txBody>
      </p:sp>
      <p:sp>
        <p:nvSpPr>
          <p:cNvPr id="248" name="Text Box 5">
            <a:extLst>
              <a:ext uri="{FF2B5EF4-FFF2-40B4-BE49-F238E27FC236}">
                <a16:creationId xmlns:a16="http://schemas.microsoft.com/office/drawing/2014/main" id="{BFC5A1B4-9A1A-8748-B5FA-043233C16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260" y="1626727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D(v),p(v)</a:t>
            </a:r>
          </a:p>
        </p:txBody>
      </p:sp>
      <p:sp>
        <p:nvSpPr>
          <p:cNvPr id="250" name="Text Box 7">
            <a:extLst>
              <a:ext uri="{FF2B5EF4-FFF2-40B4-BE49-F238E27FC236}">
                <a16:creationId xmlns:a16="http://schemas.microsoft.com/office/drawing/2014/main" id="{134AE2AD-F4F6-A646-BCC7-1F2E0A23E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634" y="1626726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D(x),p(x)</a:t>
            </a:r>
          </a:p>
        </p:txBody>
      </p:sp>
      <p:sp>
        <p:nvSpPr>
          <p:cNvPr id="251" name="Text Box 8">
            <a:extLst>
              <a:ext uri="{FF2B5EF4-FFF2-40B4-BE49-F238E27FC236}">
                <a16:creationId xmlns:a16="http://schemas.microsoft.com/office/drawing/2014/main" id="{A27983AD-A090-0449-BF43-DC6600055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559" y="1638300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D(y),p(y)</a:t>
            </a:r>
          </a:p>
        </p:txBody>
      </p:sp>
      <p:sp>
        <p:nvSpPr>
          <p:cNvPr id="252" name="Text Box 9">
            <a:extLst>
              <a:ext uri="{FF2B5EF4-FFF2-40B4-BE49-F238E27FC236}">
                <a16:creationId xmlns:a16="http://schemas.microsoft.com/office/drawing/2014/main" id="{297C2219-5295-1C4F-BC52-FD7236010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3535" y="1638300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D(z),p(z)</a:t>
            </a:r>
          </a:p>
        </p:txBody>
      </p:sp>
      <p:sp>
        <p:nvSpPr>
          <p:cNvPr id="253" name="Line 10">
            <a:extLst>
              <a:ext uri="{FF2B5EF4-FFF2-40B4-BE49-F238E27FC236}">
                <a16:creationId xmlns:a16="http://schemas.microsoft.com/office/drawing/2014/main" id="{D9A0E014-3E4B-AA48-86C7-6D4E4AE59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9418" y="1998662"/>
            <a:ext cx="8505825" cy="95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95" name="Text Box 6">
            <a:extLst>
              <a:ext uri="{FF2B5EF4-FFF2-40B4-BE49-F238E27FC236}">
                <a16:creationId xmlns:a16="http://schemas.microsoft.com/office/drawing/2014/main" id="{A24F37E4-4175-D247-9C29-BC40A27B5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951" y="1633417"/>
            <a:ext cx="12955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3A2ED86-B66C-0F49-818B-087416791E66}"/>
              </a:ext>
            </a:extLst>
          </p:cNvPr>
          <p:cNvGrpSpPr/>
          <p:nvPr/>
        </p:nvGrpSpPr>
        <p:grpSpPr>
          <a:xfrm>
            <a:off x="4263633" y="1951300"/>
            <a:ext cx="5679281" cy="401555"/>
            <a:chOff x="4263633" y="1951300"/>
            <a:chExt cx="5679281" cy="401555"/>
          </a:xfrm>
        </p:grpSpPr>
        <p:sp>
          <p:nvSpPr>
            <p:cNvPr id="249" name="Text Box 6">
              <a:extLst>
                <a:ext uri="{FF2B5EF4-FFF2-40B4-BE49-F238E27FC236}">
                  <a16:creationId xmlns:a16="http://schemas.microsoft.com/office/drawing/2014/main" id="{CD4FA9CE-7149-A440-83C1-21E98C3A6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06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  <p:sp>
          <p:nvSpPr>
            <p:cNvPr id="483" name="Text Box 9">
              <a:extLst>
                <a:ext uri="{FF2B5EF4-FFF2-40B4-BE49-F238E27FC236}">
                  <a16:creationId xmlns:a16="http://schemas.microsoft.com/office/drawing/2014/main" id="{451C47E2-E094-7147-A23C-5212BC8FB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197589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3" name="Text Box 9">
              <a:extLst>
                <a:ext uri="{FF2B5EF4-FFF2-40B4-BE49-F238E27FC236}">
                  <a16:creationId xmlns:a16="http://schemas.microsoft.com/office/drawing/2014/main" id="{77161A6C-F59E-E646-A81F-7F211BDD0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8885" y="1974450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4" name="Text Box 7">
              <a:extLst>
                <a:ext uri="{FF2B5EF4-FFF2-40B4-BE49-F238E27FC236}">
                  <a16:creationId xmlns:a16="http://schemas.microsoft.com/office/drawing/2014/main" id="{052BF5DE-999E-0047-B15A-B0A0D539A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60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1,u</a:t>
              </a:r>
            </a:p>
          </p:txBody>
        </p:sp>
        <p:sp>
          <p:nvSpPr>
            <p:cNvPr id="500" name="Text Box 5">
              <a:extLst>
                <a:ext uri="{FF2B5EF4-FFF2-40B4-BE49-F238E27FC236}">
                  <a16:creationId xmlns:a16="http://schemas.microsoft.com/office/drawing/2014/main" id="{39318546-EB10-7141-A532-7477C3F92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1952745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508" name="Text Box 4">
            <a:extLst>
              <a:ext uri="{FF2B5EF4-FFF2-40B4-BE49-F238E27FC236}">
                <a16:creationId xmlns:a16="http://schemas.microsoft.com/office/drawing/2014/main" id="{46A6DAE9-5634-E343-888C-DBD504BE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181" y="1941646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55C6A08-435F-074A-8CB5-94B5718AAF55}"/>
              </a:ext>
            </a:extLst>
          </p:cNvPr>
          <p:cNvCxnSpPr/>
          <p:nvPr/>
        </p:nvCxnSpPr>
        <p:spPr>
          <a:xfrm>
            <a:off x="1706097" y="230336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A3B06771-707C-C549-B117-3063EC3738D7}"/>
              </a:ext>
            </a:extLst>
          </p:cNvPr>
          <p:cNvCxnSpPr/>
          <p:nvPr/>
        </p:nvCxnSpPr>
        <p:spPr>
          <a:xfrm>
            <a:off x="1714983" y="2606233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1D62FDB7-4F58-C84F-A936-529AACBF81D5}"/>
              </a:ext>
            </a:extLst>
          </p:cNvPr>
          <p:cNvCxnSpPr/>
          <p:nvPr/>
        </p:nvCxnSpPr>
        <p:spPr>
          <a:xfrm>
            <a:off x="1719251" y="291372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F671747E-F7E7-174E-B66B-4158AC0C73AC}"/>
              </a:ext>
            </a:extLst>
          </p:cNvPr>
          <p:cNvCxnSpPr/>
          <p:nvPr/>
        </p:nvCxnSpPr>
        <p:spPr>
          <a:xfrm>
            <a:off x="1718901" y="3225829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A48E9275-8476-9244-A5FE-18548D30A1B6}"/>
              </a:ext>
            </a:extLst>
          </p:cNvPr>
          <p:cNvCxnSpPr/>
          <p:nvPr/>
        </p:nvCxnSpPr>
        <p:spPr>
          <a:xfrm>
            <a:off x="1727787" y="3565644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 Box 3">
            <a:extLst>
              <a:ext uri="{FF2B5EF4-FFF2-40B4-BE49-F238E27FC236}">
                <a16:creationId xmlns:a16="http://schemas.microsoft.com/office/drawing/2014/main" id="{7F7C65A8-3A93-574D-9312-3FDE12758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7465" y="3427169"/>
            <a:ext cx="122180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8  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Loop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9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   </a:t>
            </a:r>
          </a:p>
        </p:txBody>
      </p:sp>
      <p:sp>
        <p:nvSpPr>
          <p:cNvPr id="164" name="Text Box 3">
            <a:extLst>
              <a:ext uri="{FF2B5EF4-FFF2-40B4-BE49-F238E27FC236}">
                <a16:creationId xmlns:a16="http://schemas.microsoft.com/office/drawing/2014/main" id="{9AD40842-B350-BF42-BC3C-5285750E1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6265" y="3750132"/>
            <a:ext cx="586442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find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not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such that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D(a)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is a minimum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add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</a:p>
        </p:txBody>
      </p:sp>
      <p:sp>
        <p:nvSpPr>
          <p:cNvPr id="167" name="Oval 114">
            <a:extLst>
              <a:ext uri="{FF2B5EF4-FFF2-40B4-BE49-F238E27FC236}">
                <a16:creationId xmlns:a16="http://schemas.microsoft.com/office/drawing/2014/main" id="{D5350C1B-A977-CC45-ADDA-7ABEE3B22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529" y="2025568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172" name="Text Box 4">
            <a:extLst>
              <a:ext uri="{FF2B5EF4-FFF2-40B4-BE49-F238E27FC236}">
                <a16:creationId xmlns:a16="http://schemas.microsoft.com/office/drawing/2014/main" id="{1B8BDA83-ED76-9C43-B640-E44C3E517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8516" y="2241520"/>
            <a:ext cx="4555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15CB903-C0C3-C744-B8C9-92A6680CB584}"/>
              </a:ext>
            </a:extLst>
          </p:cNvPr>
          <p:cNvSpPr txBox="1"/>
          <p:nvPr/>
        </p:nvSpPr>
        <p:spPr>
          <a:xfrm>
            <a:off x="4322868" y="121203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AD4F740-0EF9-2044-827E-A54C55587203}"/>
              </a:ext>
            </a:extLst>
          </p:cNvPr>
          <p:cNvSpPr txBox="1"/>
          <p:nvPr/>
        </p:nvSpPr>
        <p:spPr>
          <a:xfrm>
            <a:off x="5598013" y="1206430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E0A5B28-C8D3-E14E-B1D4-EDE4C4101E6C}"/>
              </a:ext>
            </a:extLst>
          </p:cNvPr>
          <p:cNvSpPr txBox="1"/>
          <p:nvPr/>
        </p:nvSpPr>
        <p:spPr>
          <a:xfrm>
            <a:off x="6907883" y="1200825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FB733-E937-014A-B7CC-EE11641F15CC}"/>
              </a:ext>
            </a:extLst>
          </p:cNvPr>
          <p:cNvSpPr txBox="1"/>
          <p:nvPr/>
        </p:nvSpPr>
        <p:spPr>
          <a:xfrm>
            <a:off x="8240903" y="120679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8D54A84-29AE-E948-B36B-A3E997D943D5}"/>
              </a:ext>
            </a:extLst>
          </p:cNvPr>
          <p:cNvSpPr txBox="1"/>
          <p:nvPr/>
        </p:nvSpPr>
        <p:spPr>
          <a:xfrm>
            <a:off x="9504473" y="1224340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  <p:grpSp>
        <p:nvGrpSpPr>
          <p:cNvPr id="120" name="Group 16">
            <a:extLst>
              <a:ext uri="{FF2B5EF4-FFF2-40B4-BE49-F238E27FC236}">
                <a16:creationId xmlns:a16="http://schemas.microsoft.com/office/drawing/2014/main" id="{758A3B01-F3F9-A74E-B632-177660FF1736}"/>
              </a:ext>
            </a:extLst>
          </p:cNvPr>
          <p:cNvGrpSpPr>
            <a:grpSpLocks/>
          </p:cNvGrpSpPr>
          <p:nvPr/>
        </p:nvGrpSpPr>
        <p:grpSpPr bwMode="auto">
          <a:xfrm>
            <a:off x="644342" y="4117376"/>
            <a:ext cx="3571875" cy="2236788"/>
            <a:chOff x="3162" y="1071"/>
            <a:chExt cx="2250" cy="1409"/>
          </a:xfrm>
        </p:grpSpPr>
        <p:sp>
          <p:nvSpPr>
            <p:cNvPr id="121" name="Freeform 17">
              <a:extLst>
                <a:ext uri="{FF2B5EF4-FFF2-40B4-BE49-F238E27FC236}">
                  <a16:creationId xmlns:a16="http://schemas.microsoft.com/office/drawing/2014/main" id="{3D738A20-E61D-3347-97FA-CFBB4A202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Freeform 18">
              <a:extLst>
                <a:ext uri="{FF2B5EF4-FFF2-40B4-BE49-F238E27FC236}">
                  <a16:creationId xmlns:a16="http://schemas.microsoft.com/office/drawing/2014/main" id="{9A67F7D9-6F26-A244-97DD-F400FD21C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Oval 19">
              <a:extLst>
                <a:ext uri="{FF2B5EF4-FFF2-40B4-BE49-F238E27FC236}">
                  <a16:creationId xmlns:a16="http://schemas.microsoft.com/office/drawing/2014/main" id="{8061EE07-A1C2-284D-B696-ED41FFB28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Line 20">
              <a:extLst>
                <a:ext uri="{FF2B5EF4-FFF2-40B4-BE49-F238E27FC236}">
                  <a16:creationId xmlns:a16="http://schemas.microsoft.com/office/drawing/2014/main" id="{CA83B116-D557-D348-AC0B-78E2F5C04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5" name="Line 21">
              <a:extLst>
                <a:ext uri="{FF2B5EF4-FFF2-40B4-BE49-F238E27FC236}">
                  <a16:creationId xmlns:a16="http://schemas.microsoft.com/office/drawing/2014/main" id="{1DA79AD7-1C00-F347-B948-32DC2DF1EC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6" name="Rectangle 22">
              <a:extLst>
                <a:ext uri="{FF2B5EF4-FFF2-40B4-BE49-F238E27FC236}">
                  <a16:creationId xmlns:a16="http://schemas.microsoft.com/office/drawing/2014/main" id="{984E29E6-D5D1-6442-A8AB-508570DE4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7" name="Oval 23">
              <a:extLst>
                <a:ext uri="{FF2B5EF4-FFF2-40B4-BE49-F238E27FC236}">
                  <a16:creationId xmlns:a16="http://schemas.microsoft.com/office/drawing/2014/main" id="{AD024E49-35E0-C446-9678-D92AC1E7A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8" name="Oval 24">
              <a:extLst>
                <a:ext uri="{FF2B5EF4-FFF2-40B4-BE49-F238E27FC236}">
                  <a16:creationId xmlns:a16="http://schemas.microsoft.com/office/drawing/2014/main" id="{706D2E3C-10FA-3947-9AD1-A08759A86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9" name="Line 25">
              <a:extLst>
                <a:ext uri="{FF2B5EF4-FFF2-40B4-BE49-F238E27FC236}">
                  <a16:creationId xmlns:a16="http://schemas.microsoft.com/office/drawing/2014/main" id="{C94CE491-9734-FE44-A0CB-7E0F832D0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0" name="Line 26">
              <a:extLst>
                <a:ext uri="{FF2B5EF4-FFF2-40B4-BE49-F238E27FC236}">
                  <a16:creationId xmlns:a16="http://schemas.microsoft.com/office/drawing/2014/main" id="{EB0C7DDA-EBC9-794C-B89D-D4B4BE886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1" name="Rectangle 27">
              <a:extLst>
                <a:ext uri="{FF2B5EF4-FFF2-40B4-BE49-F238E27FC236}">
                  <a16:creationId xmlns:a16="http://schemas.microsoft.com/office/drawing/2014/main" id="{D8E5A5C9-FA6E-3D4C-AE3D-AED068D60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2" name="Oval 28">
              <a:extLst>
                <a:ext uri="{FF2B5EF4-FFF2-40B4-BE49-F238E27FC236}">
                  <a16:creationId xmlns:a16="http://schemas.microsoft.com/office/drawing/2014/main" id="{0CB55AD6-4358-5341-98E7-B20E616CA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3" name="Oval 29">
              <a:extLst>
                <a:ext uri="{FF2B5EF4-FFF2-40B4-BE49-F238E27FC236}">
                  <a16:creationId xmlns:a16="http://schemas.microsoft.com/office/drawing/2014/main" id="{50051819-8732-6E40-952F-4C0540C10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4" name="Line 30">
              <a:extLst>
                <a:ext uri="{FF2B5EF4-FFF2-40B4-BE49-F238E27FC236}">
                  <a16:creationId xmlns:a16="http://schemas.microsoft.com/office/drawing/2014/main" id="{DB5E3452-2593-284B-95E8-DB63177BA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5" name="Line 31">
              <a:extLst>
                <a:ext uri="{FF2B5EF4-FFF2-40B4-BE49-F238E27FC236}">
                  <a16:creationId xmlns:a16="http://schemas.microsoft.com/office/drawing/2014/main" id="{4C9DFB1A-A46F-7C42-AEC0-5BA9C6842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6" name="Rectangle 32">
              <a:extLst>
                <a:ext uri="{FF2B5EF4-FFF2-40B4-BE49-F238E27FC236}">
                  <a16:creationId xmlns:a16="http://schemas.microsoft.com/office/drawing/2014/main" id="{A1C00E39-48AA-274A-B956-CD2E2C45B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7" name="Oval 33">
              <a:extLst>
                <a:ext uri="{FF2B5EF4-FFF2-40B4-BE49-F238E27FC236}">
                  <a16:creationId xmlns:a16="http://schemas.microsoft.com/office/drawing/2014/main" id="{BBFA32B2-49E2-574B-9099-DED6B3832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8" name="Oval 34">
              <a:extLst>
                <a:ext uri="{FF2B5EF4-FFF2-40B4-BE49-F238E27FC236}">
                  <a16:creationId xmlns:a16="http://schemas.microsoft.com/office/drawing/2014/main" id="{0D58D8D4-B9BC-2541-A17F-D88330A4F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9" name="Line 35">
              <a:extLst>
                <a:ext uri="{FF2B5EF4-FFF2-40B4-BE49-F238E27FC236}">
                  <a16:creationId xmlns:a16="http://schemas.microsoft.com/office/drawing/2014/main" id="{7504C589-E1E9-2E44-980C-93C5BE9EB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0" name="Line 36">
              <a:extLst>
                <a:ext uri="{FF2B5EF4-FFF2-40B4-BE49-F238E27FC236}">
                  <a16:creationId xmlns:a16="http://schemas.microsoft.com/office/drawing/2014/main" id="{7F02875A-5A8E-E14F-A9D7-C2BAE19113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1" name="Rectangle 37">
              <a:extLst>
                <a:ext uri="{FF2B5EF4-FFF2-40B4-BE49-F238E27FC236}">
                  <a16:creationId xmlns:a16="http://schemas.microsoft.com/office/drawing/2014/main" id="{D9139ADE-ED5B-5C40-9669-A638D5EFC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2" name="Oval 38">
              <a:extLst>
                <a:ext uri="{FF2B5EF4-FFF2-40B4-BE49-F238E27FC236}">
                  <a16:creationId xmlns:a16="http://schemas.microsoft.com/office/drawing/2014/main" id="{51116AC5-23B1-3F4B-972A-683B27105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3" name="Oval 39">
              <a:extLst>
                <a:ext uri="{FF2B5EF4-FFF2-40B4-BE49-F238E27FC236}">
                  <a16:creationId xmlns:a16="http://schemas.microsoft.com/office/drawing/2014/main" id="{7CF92621-E46C-E745-8108-ADF0C6354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4" name="Line 40">
              <a:extLst>
                <a:ext uri="{FF2B5EF4-FFF2-40B4-BE49-F238E27FC236}">
                  <a16:creationId xmlns:a16="http://schemas.microsoft.com/office/drawing/2014/main" id="{C97ABDF7-502E-1E45-A7E6-F2C97AF99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5" name="Line 41">
              <a:extLst>
                <a:ext uri="{FF2B5EF4-FFF2-40B4-BE49-F238E27FC236}">
                  <a16:creationId xmlns:a16="http://schemas.microsoft.com/office/drawing/2014/main" id="{6F5F6C02-240D-B545-9D40-386AB9F19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6" name="Rectangle 42">
              <a:extLst>
                <a:ext uri="{FF2B5EF4-FFF2-40B4-BE49-F238E27FC236}">
                  <a16:creationId xmlns:a16="http://schemas.microsoft.com/office/drawing/2014/main" id="{F971ECC0-824C-FC4B-8D09-7FF856CD8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7" name="Oval 43">
              <a:extLst>
                <a:ext uri="{FF2B5EF4-FFF2-40B4-BE49-F238E27FC236}">
                  <a16:creationId xmlns:a16="http://schemas.microsoft.com/office/drawing/2014/main" id="{000B82D5-5D57-8D41-894D-7FA704257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8" name="Oval 44">
              <a:extLst>
                <a:ext uri="{FF2B5EF4-FFF2-40B4-BE49-F238E27FC236}">
                  <a16:creationId xmlns:a16="http://schemas.microsoft.com/office/drawing/2014/main" id="{4B3102BD-88D0-D041-8342-28B44A421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9" name="Line 45">
              <a:extLst>
                <a:ext uri="{FF2B5EF4-FFF2-40B4-BE49-F238E27FC236}">
                  <a16:creationId xmlns:a16="http://schemas.microsoft.com/office/drawing/2014/main" id="{55D2E64D-9448-364E-BBCE-B8F1E46C9B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0" name="Line 46">
              <a:extLst>
                <a:ext uri="{FF2B5EF4-FFF2-40B4-BE49-F238E27FC236}">
                  <a16:creationId xmlns:a16="http://schemas.microsoft.com/office/drawing/2014/main" id="{A1D926A4-0713-0448-B8BC-4526CF5A6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1" name="Rectangle 47">
              <a:extLst>
                <a:ext uri="{FF2B5EF4-FFF2-40B4-BE49-F238E27FC236}">
                  <a16:creationId xmlns:a16="http://schemas.microsoft.com/office/drawing/2014/main" id="{D44F6537-9CFC-A34F-A528-3BA9FB8DE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2" name="Oval 48">
              <a:extLst>
                <a:ext uri="{FF2B5EF4-FFF2-40B4-BE49-F238E27FC236}">
                  <a16:creationId xmlns:a16="http://schemas.microsoft.com/office/drawing/2014/main" id="{CE6823F9-AC23-9143-B45C-3AE00728E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3" name="Freeform 49">
              <a:extLst>
                <a:ext uri="{FF2B5EF4-FFF2-40B4-BE49-F238E27FC236}">
                  <a16:creationId xmlns:a16="http://schemas.microsoft.com/office/drawing/2014/main" id="{52D2B20D-E3DC-0F48-BD10-DF782164C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4" name="Freeform 50">
              <a:extLst>
                <a:ext uri="{FF2B5EF4-FFF2-40B4-BE49-F238E27FC236}">
                  <a16:creationId xmlns:a16="http://schemas.microsoft.com/office/drawing/2014/main" id="{2E4F74A6-7593-0541-B4E9-5C88A82D4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5" name="Freeform 51">
              <a:extLst>
                <a:ext uri="{FF2B5EF4-FFF2-40B4-BE49-F238E27FC236}">
                  <a16:creationId xmlns:a16="http://schemas.microsoft.com/office/drawing/2014/main" id="{282B2A5D-90FF-A84D-A61D-5962C06F7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6" name="Freeform 52">
              <a:extLst>
                <a:ext uri="{FF2B5EF4-FFF2-40B4-BE49-F238E27FC236}">
                  <a16:creationId xmlns:a16="http://schemas.microsoft.com/office/drawing/2014/main" id="{15532AD3-A5D4-154A-9DA4-62586FD32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7" name="Freeform 53">
              <a:extLst>
                <a:ext uri="{FF2B5EF4-FFF2-40B4-BE49-F238E27FC236}">
                  <a16:creationId xmlns:a16="http://schemas.microsoft.com/office/drawing/2014/main" id="{EDDE0C3D-6D8D-A14C-B3D6-F3D0693E3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8" name="Freeform 54">
              <a:extLst>
                <a:ext uri="{FF2B5EF4-FFF2-40B4-BE49-F238E27FC236}">
                  <a16:creationId xmlns:a16="http://schemas.microsoft.com/office/drawing/2014/main" id="{1F593C73-0AE5-7540-A0A1-AB4B203D8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9" name="Freeform 55">
              <a:extLst>
                <a:ext uri="{FF2B5EF4-FFF2-40B4-BE49-F238E27FC236}">
                  <a16:creationId xmlns:a16="http://schemas.microsoft.com/office/drawing/2014/main" id="{F8D3E17A-95CC-6745-B825-B9790B274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0" name="Freeform 56">
              <a:extLst>
                <a:ext uri="{FF2B5EF4-FFF2-40B4-BE49-F238E27FC236}">
                  <a16:creationId xmlns:a16="http://schemas.microsoft.com/office/drawing/2014/main" id="{64FB055C-D8AE-9E4A-9FE1-2F23D2976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1" name="Freeform 57">
              <a:extLst>
                <a:ext uri="{FF2B5EF4-FFF2-40B4-BE49-F238E27FC236}">
                  <a16:creationId xmlns:a16="http://schemas.microsoft.com/office/drawing/2014/main" id="{F0C743D6-8B32-AB43-89EE-68493533A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62" name="Group 58">
              <a:extLst>
                <a:ext uri="{FF2B5EF4-FFF2-40B4-BE49-F238E27FC236}">
                  <a16:creationId xmlns:a16="http://schemas.microsoft.com/office/drawing/2014/main" id="{1494C31E-1843-3C4C-B448-0EE4B2D48D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98" name="Rectangle 59">
                <a:extLst>
                  <a:ext uri="{FF2B5EF4-FFF2-40B4-BE49-F238E27FC236}">
                    <a16:creationId xmlns:a16="http://schemas.microsoft.com/office/drawing/2014/main" id="{0C8D8FC3-8C0A-E94F-83DB-FC9755166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9" name="Text Box 60">
                <a:extLst>
                  <a:ext uri="{FF2B5EF4-FFF2-40B4-BE49-F238E27FC236}">
                    <a16:creationId xmlns:a16="http://schemas.microsoft.com/office/drawing/2014/main" id="{C48049A0-1569-9141-9231-3DE54FE038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3" name="Group 61">
              <a:extLst>
                <a:ext uri="{FF2B5EF4-FFF2-40B4-BE49-F238E27FC236}">
                  <a16:creationId xmlns:a16="http://schemas.microsoft.com/office/drawing/2014/main" id="{B00F025D-2C95-A044-AFF5-397F6CA81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96" name="Rectangle 62">
                <a:extLst>
                  <a:ext uri="{FF2B5EF4-FFF2-40B4-BE49-F238E27FC236}">
                    <a16:creationId xmlns:a16="http://schemas.microsoft.com/office/drawing/2014/main" id="{DBBD13A0-0A7C-8049-879E-1B9294764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7" name="Text Box 63">
                <a:extLst>
                  <a:ext uri="{FF2B5EF4-FFF2-40B4-BE49-F238E27FC236}">
                    <a16:creationId xmlns:a16="http://schemas.microsoft.com/office/drawing/2014/main" id="{7AB2974E-D97D-A248-BCD8-AF4D1F0FDC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4" name="Group 64">
              <a:extLst>
                <a:ext uri="{FF2B5EF4-FFF2-40B4-BE49-F238E27FC236}">
                  <a16:creationId xmlns:a16="http://schemas.microsoft.com/office/drawing/2014/main" id="{33C09162-022E-2E4B-B1DD-AA461D35FD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94" name="Rectangle 65">
                <a:extLst>
                  <a:ext uri="{FF2B5EF4-FFF2-40B4-BE49-F238E27FC236}">
                    <a16:creationId xmlns:a16="http://schemas.microsoft.com/office/drawing/2014/main" id="{CCEE4832-7AF3-4A40-BCBA-0E78A1D44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5" name="Text Box 66">
                <a:extLst>
                  <a:ext uri="{FF2B5EF4-FFF2-40B4-BE49-F238E27FC236}">
                    <a16:creationId xmlns:a16="http://schemas.microsoft.com/office/drawing/2014/main" id="{A18AA9CD-8C8C-C64E-8BB2-ABFB82B775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175" name="Group 67">
              <a:extLst>
                <a:ext uri="{FF2B5EF4-FFF2-40B4-BE49-F238E27FC236}">
                  <a16:creationId xmlns:a16="http://schemas.microsoft.com/office/drawing/2014/main" id="{7E4A4CB5-5240-5047-A355-D558A3E12E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7" y="1438"/>
              <a:ext cx="233" cy="252"/>
              <a:chOff x="2940" y="2425"/>
              <a:chExt cx="236" cy="252"/>
            </a:xfrm>
          </p:grpSpPr>
          <p:sp>
            <p:nvSpPr>
              <p:cNvPr id="192" name="Rectangle 68">
                <a:extLst>
                  <a:ext uri="{FF2B5EF4-FFF2-40B4-BE49-F238E27FC236}">
                    <a16:creationId xmlns:a16="http://schemas.microsoft.com/office/drawing/2014/main" id="{A96BB7D8-5E3B-F54A-ACAA-E0677DC07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3" name="Text Box 69">
                <a:extLst>
                  <a:ext uri="{FF2B5EF4-FFF2-40B4-BE49-F238E27FC236}">
                    <a16:creationId xmlns:a16="http://schemas.microsoft.com/office/drawing/2014/main" id="{410DA41D-9F14-6F44-84CA-D9A959BDF5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0" y="2425"/>
                <a:ext cx="23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6" name="Group 70">
              <a:extLst>
                <a:ext uri="{FF2B5EF4-FFF2-40B4-BE49-F238E27FC236}">
                  <a16:creationId xmlns:a16="http://schemas.microsoft.com/office/drawing/2014/main" id="{E0B1048B-D084-C846-A55C-AC744DBE9F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90" name="Rectangle 71">
                <a:extLst>
                  <a:ext uri="{FF2B5EF4-FFF2-40B4-BE49-F238E27FC236}">
                    <a16:creationId xmlns:a16="http://schemas.microsoft.com/office/drawing/2014/main" id="{7CD3D1BE-34F4-094F-BA32-8D49284AB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1" name="Text Box 72">
                <a:extLst>
                  <a:ext uri="{FF2B5EF4-FFF2-40B4-BE49-F238E27FC236}">
                    <a16:creationId xmlns:a16="http://schemas.microsoft.com/office/drawing/2014/main" id="{3D5C06AA-C47B-6A4D-8A27-AA4C7D76D2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7" name="Group 73">
              <a:extLst>
                <a:ext uri="{FF2B5EF4-FFF2-40B4-BE49-F238E27FC236}">
                  <a16:creationId xmlns:a16="http://schemas.microsoft.com/office/drawing/2014/main" id="{39C6C191-6A4D-D145-9B17-2F0B670B8A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88" name="Rectangle 74">
                <a:extLst>
                  <a:ext uri="{FF2B5EF4-FFF2-40B4-BE49-F238E27FC236}">
                    <a16:creationId xmlns:a16="http://schemas.microsoft.com/office/drawing/2014/main" id="{878788BF-9BAB-6B4B-BCC1-7F88FC57D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9" name="Text Box 75">
                <a:extLst>
                  <a:ext uri="{FF2B5EF4-FFF2-40B4-BE49-F238E27FC236}">
                    <a16:creationId xmlns:a16="http://schemas.microsoft.com/office/drawing/2014/main" id="{29553818-901F-A74B-A973-8B1ACA61A2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  <p:sp>
          <p:nvSpPr>
            <p:cNvPr id="178" name="Text Box 76">
              <a:extLst>
                <a:ext uri="{FF2B5EF4-FFF2-40B4-BE49-F238E27FC236}">
                  <a16:creationId xmlns:a16="http://schemas.microsoft.com/office/drawing/2014/main" id="{346FE683-DA02-964E-912E-9008265FA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9" name="Text Box 77">
              <a:extLst>
                <a:ext uri="{FF2B5EF4-FFF2-40B4-BE49-F238E27FC236}">
                  <a16:creationId xmlns:a16="http://schemas.microsoft.com/office/drawing/2014/main" id="{83CAABB4-6EF8-DD4F-86E0-A7C8DC5F3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0" name="Text Box 78">
              <a:extLst>
                <a:ext uri="{FF2B5EF4-FFF2-40B4-BE49-F238E27FC236}">
                  <a16:creationId xmlns:a16="http://schemas.microsoft.com/office/drawing/2014/main" id="{60B8E963-90D2-C24E-B1C3-92826407D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1" name="Text Box 79">
              <a:extLst>
                <a:ext uri="{FF2B5EF4-FFF2-40B4-BE49-F238E27FC236}">
                  <a16:creationId xmlns:a16="http://schemas.microsoft.com/office/drawing/2014/main" id="{DCA75031-4CAF-FB4B-B5B5-33DB92D51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2" name="Text Box 80">
              <a:extLst>
                <a:ext uri="{FF2B5EF4-FFF2-40B4-BE49-F238E27FC236}">
                  <a16:creationId xmlns:a16="http://schemas.microsoft.com/office/drawing/2014/main" id="{C519B319-7316-9041-86CC-85BF12288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3" name="Text Box 81">
              <a:extLst>
                <a:ext uri="{FF2B5EF4-FFF2-40B4-BE49-F238E27FC236}">
                  <a16:creationId xmlns:a16="http://schemas.microsoft.com/office/drawing/2014/main" id="{5B6C4D06-FD20-5C4C-9AE3-6086B1019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4" name="Text Box 82">
              <a:extLst>
                <a:ext uri="{FF2B5EF4-FFF2-40B4-BE49-F238E27FC236}">
                  <a16:creationId xmlns:a16="http://schemas.microsoft.com/office/drawing/2014/main" id="{D7076B21-53BA-B14B-954F-D3582ED80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5" name="Text Box 83">
              <a:extLst>
                <a:ext uri="{FF2B5EF4-FFF2-40B4-BE49-F238E27FC236}">
                  <a16:creationId xmlns:a16="http://schemas.microsoft.com/office/drawing/2014/main" id="{35EAA28F-B2FC-B840-B933-852F6B10C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6" name="Text Box 84">
              <a:extLst>
                <a:ext uri="{FF2B5EF4-FFF2-40B4-BE49-F238E27FC236}">
                  <a16:creationId xmlns:a16="http://schemas.microsoft.com/office/drawing/2014/main" id="{1DF8C370-9E82-204B-BC41-540B267E1D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7" name="Text Box 85">
              <a:extLst>
                <a:ext uri="{FF2B5EF4-FFF2-40B4-BE49-F238E27FC236}">
                  <a16:creationId xmlns:a16="http://schemas.microsoft.com/office/drawing/2014/main" id="{70F01FE7-388D-494B-9568-B741BD3A1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D0EB6011-5A98-FD41-B923-923C37A2C8EB}"/>
              </a:ext>
            </a:extLst>
          </p:cNvPr>
          <p:cNvCxnSpPr>
            <a:cxnSpLocks/>
          </p:cNvCxnSpPr>
          <p:nvPr/>
        </p:nvCxnSpPr>
        <p:spPr>
          <a:xfrm>
            <a:off x="1118203" y="5514294"/>
            <a:ext cx="439472" cy="4287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788D50F-B789-D144-9C6D-4EB2777C45F6}"/>
              </a:ext>
            </a:extLst>
          </p:cNvPr>
          <p:cNvGrpSpPr/>
          <p:nvPr/>
        </p:nvGrpSpPr>
        <p:grpSpPr>
          <a:xfrm>
            <a:off x="4263633" y="2255616"/>
            <a:ext cx="5679281" cy="416447"/>
            <a:chOff x="4263633" y="2255616"/>
            <a:chExt cx="5679281" cy="416447"/>
          </a:xfrm>
        </p:grpSpPr>
        <p:sp>
          <p:nvSpPr>
            <p:cNvPr id="110" name="Text Box 9">
              <a:extLst>
                <a:ext uri="{FF2B5EF4-FFF2-40B4-BE49-F238E27FC236}">
                  <a16:creationId xmlns:a16="http://schemas.microsoft.com/office/drawing/2014/main" id="{65B395D1-ACAF-AB4A-A53B-728973E1FE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230191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1" name="Text Box 8">
              <a:extLst>
                <a:ext uri="{FF2B5EF4-FFF2-40B4-BE49-F238E27FC236}">
                  <a16:creationId xmlns:a16="http://schemas.microsoft.com/office/drawing/2014/main" id="{C4F3D1DE-8C63-AD4B-B1C0-FE339DA1F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6722" y="2260378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2,x</a:t>
              </a:r>
            </a:p>
          </p:txBody>
        </p:sp>
        <p:sp>
          <p:nvSpPr>
            <p:cNvPr id="117" name="Text Box 6">
              <a:extLst>
                <a:ext uri="{FF2B5EF4-FFF2-40B4-BE49-F238E27FC236}">
                  <a16:creationId xmlns:a16="http://schemas.microsoft.com/office/drawing/2014/main" id="{C9401439-4F9A-5245-B5D8-98F93D2D3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271953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4,x</a:t>
              </a:r>
            </a:p>
          </p:txBody>
        </p:sp>
        <p:sp>
          <p:nvSpPr>
            <p:cNvPr id="118" name="Text Box 5">
              <a:extLst>
                <a:ext uri="{FF2B5EF4-FFF2-40B4-BE49-F238E27FC236}">
                  <a16:creationId xmlns:a16="http://schemas.microsoft.com/office/drawing/2014/main" id="{05199638-1656-3440-8601-484D6E8D2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255616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171" name="Oval 114">
            <a:extLst>
              <a:ext uri="{FF2B5EF4-FFF2-40B4-BE49-F238E27FC236}">
                <a16:creationId xmlns:a16="http://schemas.microsoft.com/office/drawing/2014/main" id="{E65BD954-0CEF-0549-AB54-7CAE01A2E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5837" y="2316864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09" name="Text Box 4">
            <a:extLst>
              <a:ext uri="{FF2B5EF4-FFF2-40B4-BE49-F238E27FC236}">
                <a16:creationId xmlns:a16="http://schemas.microsoft.com/office/drawing/2014/main" id="{0287B239-D17F-164E-887D-3DDF8EB7F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771" y="2546463"/>
            <a:ext cx="5838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B6EC370-4690-3E46-AB1F-67BC3824C362}"/>
              </a:ext>
            </a:extLst>
          </p:cNvPr>
          <p:cNvGrpSpPr/>
          <p:nvPr/>
        </p:nvGrpSpPr>
        <p:grpSpPr>
          <a:xfrm>
            <a:off x="4263633" y="2546912"/>
            <a:ext cx="5753019" cy="428022"/>
            <a:chOff x="4263633" y="2546912"/>
            <a:chExt cx="5753019" cy="428022"/>
          </a:xfrm>
        </p:grpSpPr>
        <p:sp>
          <p:nvSpPr>
            <p:cNvPr id="168" name="Text Box 9">
              <a:extLst>
                <a:ext uri="{FF2B5EF4-FFF2-40B4-BE49-F238E27FC236}">
                  <a16:creationId xmlns:a16="http://schemas.microsoft.com/office/drawing/2014/main" id="{8EFA72A1-3DB5-DF4E-B71C-36925819E0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0547" y="2546912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4,y</a:t>
              </a:r>
            </a:p>
          </p:txBody>
        </p:sp>
        <p:sp>
          <p:nvSpPr>
            <p:cNvPr id="201" name="Text Box 6">
              <a:extLst>
                <a:ext uri="{FF2B5EF4-FFF2-40B4-BE49-F238E27FC236}">
                  <a16:creationId xmlns:a16="http://schemas.microsoft.com/office/drawing/2014/main" id="{698EB84B-B9AC-1E4F-9ED3-7D9285536B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574824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3,y</a:t>
              </a:r>
            </a:p>
          </p:txBody>
        </p:sp>
        <p:sp>
          <p:nvSpPr>
            <p:cNvPr id="202" name="Text Box 5">
              <a:extLst>
                <a:ext uri="{FF2B5EF4-FFF2-40B4-BE49-F238E27FC236}">
                  <a16:creationId xmlns:a16="http://schemas.microsoft.com/office/drawing/2014/main" id="{1C67B278-22E0-CE4D-A434-92237BAE9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558487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170" name="Oval 114">
            <a:extLst>
              <a:ext uri="{FF2B5EF4-FFF2-40B4-BE49-F238E27FC236}">
                <a16:creationId xmlns:a16="http://schemas.microsoft.com/office/drawing/2014/main" id="{297F9B67-0084-F24B-8B98-FA793D568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576" y="2608159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20" name="Text Box 4">
            <a:extLst>
              <a:ext uri="{FF2B5EF4-FFF2-40B4-BE49-F238E27FC236}">
                <a16:creationId xmlns:a16="http://schemas.microsoft.com/office/drawing/2014/main" id="{7648EBF3-81A0-F345-9981-8D8AF954E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178" y="2856764"/>
            <a:ext cx="7120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0BD1F41D-EB0C-7647-9C8B-BD9891B74EAC}"/>
              </a:ext>
            </a:extLst>
          </p:cNvPr>
          <p:cNvCxnSpPr>
            <a:cxnSpLocks/>
          </p:cNvCxnSpPr>
          <p:nvPr/>
        </p:nvCxnSpPr>
        <p:spPr>
          <a:xfrm>
            <a:off x="2017455" y="6020765"/>
            <a:ext cx="586969" cy="64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F404110F-EE86-7D41-82F9-09316E4C0ED0}"/>
              </a:ext>
            </a:extLst>
          </p:cNvPr>
          <p:cNvGrpSpPr/>
          <p:nvPr/>
        </p:nvGrpSpPr>
        <p:grpSpPr>
          <a:xfrm>
            <a:off x="5554672" y="2866120"/>
            <a:ext cx="4461980" cy="406922"/>
            <a:chOff x="5554672" y="2866120"/>
            <a:chExt cx="4461980" cy="406922"/>
          </a:xfrm>
        </p:grpSpPr>
        <p:sp>
          <p:nvSpPr>
            <p:cNvPr id="218" name="Text Box 9">
              <a:extLst>
                <a:ext uri="{FF2B5EF4-FFF2-40B4-BE49-F238E27FC236}">
                  <a16:creationId xmlns:a16="http://schemas.microsoft.com/office/drawing/2014/main" id="{7E921F87-9D3D-C049-B044-F9AE706482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0547" y="2872932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4,y</a:t>
              </a:r>
            </a:p>
          </p:txBody>
        </p:sp>
        <p:sp>
          <p:nvSpPr>
            <p:cNvPr id="222" name="Text Box 6">
              <a:extLst>
                <a:ext uri="{FF2B5EF4-FFF2-40B4-BE49-F238E27FC236}">
                  <a16:creationId xmlns:a16="http://schemas.microsoft.com/office/drawing/2014/main" id="{003FBBAD-CA0C-E04B-A301-22E94EE62C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4672" y="2866120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3,y</a:t>
              </a:r>
            </a:p>
          </p:txBody>
        </p:sp>
      </p:grp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787AAA88-1A4D-4F42-AED5-1A8D64761CA5}"/>
              </a:ext>
            </a:extLst>
          </p:cNvPr>
          <p:cNvCxnSpPr>
            <a:cxnSpLocks/>
          </p:cNvCxnSpPr>
          <p:nvPr/>
        </p:nvCxnSpPr>
        <p:spPr>
          <a:xfrm flipV="1">
            <a:off x="1170996" y="5023414"/>
            <a:ext cx="502342" cy="28197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Oval 114">
            <a:extLst>
              <a:ext uri="{FF2B5EF4-FFF2-40B4-BE49-F238E27FC236}">
                <a16:creationId xmlns:a16="http://schemas.microsoft.com/office/drawing/2014/main" id="{E38717AD-8034-D440-9ED5-72264494C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236" y="2930322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24" name="Text Box 4">
            <a:extLst>
              <a:ext uri="{FF2B5EF4-FFF2-40B4-BE49-F238E27FC236}">
                <a16:creationId xmlns:a16="http://schemas.microsoft.com/office/drawing/2014/main" id="{9B6F5E29-137E-6D4A-97FE-A1CB75C44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1874" y="3178926"/>
            <a:ext cx="8980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uxyvw</a:t>
            </a:r>
          </a:p>
        </p:txBody>
      </p:sp>
      <p:sp>
        <p:nvSpPr>
          <p:cNvPr id="215" name="Text Box 9">
            <a:extLst>
              <a:ext uri="{FF2B5EF4-FFF2-40B4-BE49-F238E27FC236}">
                <a16:creationId xmlns:a16="http://schemas.microsoft.com/office/drawing/2014/main" id="{62E3D023-F895-6745-B73B-5301E3C44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7173" y="3197610"/>
            <a:ext cx="5261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4,y</a:t>
            </a:r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AA203BF5-54E3-A247-B525-DAD7C3FFFA30}"/>
              </a:ext>
            </a:extLst>
          </p:cNvPr>
          <p:cNvGrpSpPr/>
          <p:nvPr/>
        </p:nvGrpSpPr>
        <p:grpSpPr>
          <a:xfrm>
            <a:off x="3084763" y="1369564"/>
            <a:ext cx="6736985" cy="2493877"/>
            <a:chOff x="-2329870" y="-444558"/>
            <a:chExt cx="6736985" cy="2493877"/>
          </a:xfrm>
        </p:grpSpPr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EC7C9367-2990-6D43-A15C-2F5B4E8649C4}"/>
                </a:ext>
              </a:extLst>
            </p:cNvPr>
            <p:cNvSpPr/>
            <p:nvPr/>
          </p:nvSpPr>
          <p:spPr>
            <a:xfrm>
              <a:off x="4092019" y="-444558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F11A43D7-7771-3E49-94AA-7FB8202B3A43}"/>
                </a:ext>
              </a:extLst>
            </p:cNvPr>
            <p:cNvCxnSpPr>
              <a:cxnSpLocks/>
              <a:stCxn id="223" idx="2"/>
              <a:endCxn id="226" idx="6"/>
            </p:cNvCxnSpPr>
            <p:nvPr/>
          </p:nvCxnSpPr>
          <p:spPr>
            <a:xfrm flipH="1">
              <a:off x="-2027653" y="-296792"/>
              <a:ext cx="6119672" cy="2198345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88F40879-FE48-7941-9529-6385E99DA5B8}"/>
                </a:ext>
              </a:extLst>
            </p:cNvPr>
            <p:cNvSpPr/>
            <p:nvPr/>
          </p:nvSpPr>
          <p:spPr>
            <a:xfrm>
              <a:off x="-2329870" y="1753787"/>
              <a:ext cx="302217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16" name="Oval 114">
            <a:extLst>
              <a:ext uri="{FF2B5EF4-FFF2-40B4-BE49-F238E27FC236}">
                <a16:creationId xmlns:a16="http://schemas.microsoft.com/office/drawing/2014/main" id="{C308C696-C703-8F42-B968-5CF9C8EE6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8034" y="3267919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27" name="Text Box 4">
            <a:extLst>
              <a:ext uri="{FF2B5EF4-FFF2-40B4-BE49-F238E27FC236}">
                <a16:creationId xmlns:a16="http://schemas.microsoft.com/office/drawing/2014/main" id="{7503A458-C386-184E-899F-151FF3881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0129" y="3488080"/>
            <a:ext cx="10262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uxyvwz</a:t>
            </a:r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FF0B2969-0D91-644B-9FF5-3BB4F0D073E4}"/>
              </a:ext>
            </a:extLst>
          </p:cNvPr>
          <p:cNvCxnSpPr>
            <a:cxnSpLocks/>
          </p:cNvCxnSpPr>
          <p:nvPr/>
        </p:nvCxnSpPr>
        <p:spPr>
          <a:xfrm flipV="1">
            <a:off x="2879488" y="5005314"/>
            <a:ext cx="0" cy="88353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BABE8C73-6B5D-7F4B-AA15-26746F00DEF9}"/>
              </a:ext>
            </a:extLst>
          </p:cNvPr>
          <p:cNvCxnSpPr>
            <a:cxnSpLocks/>
          </p:cNvCxnSpPr>
          <p:nvPr/>
        </p:nvCxnSpPr>
        <p:spPr>
          <a:xfrm flipV="1">
            <a:off x="3059661" y="5610320"/>
            <a:ext cx="606730" cy="44806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BDEFCC4-8414-CA9A-44D0-78D21578041F}"/>
              </a:ext>
            </a:extLst>
          </p:cNvPr>
          <p:cNvSpPr txBox="1"/>
          <p:nvPr/>
        </p:nvSpPr>
        <p:spPr>
          <a:xfrm>
            <a:off x="10131000" y="49786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245753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 example</a:t>
            </a:r>
          </a:p>
        </p:txBody>
      </p:sp>
      <p:sp>
        <p:nvSpPr>
          <p:cNvPr id="246" name="Text Box 3">
            <a:extLst>
              <a:ext uri="{FF2B5EF4-FFF2-40B4-BE49-F238E27FC236}">
                <a16:creationId xmlns:a16="http://schemas.microsoft.com/office/drawing/2014/main" id="{B903AE0C-4346-CF44-9481-037FB37A3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181" y="1647825"/>
            <a:ext cx="70643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Step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247" name="Text Box 4">
            <a:extLst>
              <a:ext uri="{FF2B5EF4-FFF2-40B4-BE49-F238E27FC236}">
                <a16:creationId xmlns:a16="http://schemas.microsoft.com/office/drawing/2014/main" id="{940B6AB4-2B9C-424D-9073-90B490CA1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285" y="1657350"/>
            <a:ext cx="4203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'</a:t>
            </a:r>
          </a:p>
        </p:txBody>
      </p:sp>
      <p:sp>
        <p:nvSpPr>
          <p:cNvPr id="248" name="Text Box 5">
            <a:extLst>
              <a:ext uri="{FF2B5EF4-FFF2-40B4-BE49-F238E27FC236}">
                <a16:creationId xmlns:a16="http://schemas.microsoft.com/office/drawing/2014/main" id="{BFC5A1B4-9A1A-8748-B5FA-043233C16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260" y="1626727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D(v),p(v)</a:t>
            </a:r>
          </a:p>
        </p:txBody>
      </p:sp>
      <p:sp>
        <p:nvSpPr>
          <p:cNvPr id="250" name="Text Box 7">
            <a:extLst>
              <a:ext uri="{FF2B5EF4-FFF2-40B4-BE49-F238E27FC236}">
                <a16:creationId xmlns:a16="http://schemas.microsoft.com/office/drawing/2014/main" id="{134AE2AD-F4F6-A646-BCC7-1F2E0A23E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634" y="1626726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D(x),p(x)</a:t>
            </a:r>
          </a:p>
        </p:txBody>
      </p:sp>
      <p:sp>
        <p:nvSpPr>
          <p:cNvPr id="251" name="Text Box 8">
            <a:extLst>
              <a:ext uri="{FF2B5EF4-FFF2-40B4-BE49-F238E27FC236}">
                <a16:creationId xmlns:a16="http://schemas.microsoft.com/office/drawing/2014/main" id="{A27983AD-A090-0449-BF43-DC6600055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559" y="1638300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D(y),p(y)</a:t>
            </a:r>
          </a:p>
        </p:txBody>
      </p:sp>
      <p:sp>
        <p:nvSpPr>
          <p:cNvPr id="252" name="Text Box 9">
            <a:extLst>
              <a:ext uri="{FF2B5EF4-FFF2-40B4-BE49-F238E27FC236}">
                <a16:creationId xmlns:a16="http://schemas.microsoft.com/office/drawing/2014/main" id="{297C2219-5295-1C4F-BC52-FD7236010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3535" y="1638300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D(z),p(z)</a:t>
            </a:r>
          </a:p>
        </p:txBody>
      </p:sp>
      <p:sp>
        <p:nvSpPr>
          <p:cNvPr id="253" name="Line 10">
            <a:extLst>
              <a:ext uri="{FF2B5EF4-FFF2-40B4-BE49-F238E27FC236}">
                <a16:creationId xmlns:a16="http://schemas.microsoft.com/office/drawing/2014/main" id="{D9A0E014-3E4B-AA48-86C7-6D4E4AE59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9418" y="1998662"/>
            <a:ext cx="8505825" cy="95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95" name="Text Box 6">
            <a:extLst>
              <a:ext uri="{FF2B5EF4-FFF2-40B4-BE49-F238E27FC236}">
                <a16:creationId xmlns:a16="http://schemas.microsoft.com/office/drawing/2014/main" id="{A24F37E4-4175-D247-9C29-BC40A27B5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951" y="1633417"/>
            <a:ext cx="12955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3A2ED86-B66C-0F49-818B-087416791E66}"/>
              </a:ext>
            </a:extLst>
          </p:cNvPr>
          <p:cNvGrpSpPr/>
          <p:nvPr/>
        </p:nvGrpSpPr>
        <p:grpSpPr>
          <a:xfrm>
            <a:off x="4263633" y="1951300"/>
            <a:ext cx="5679281" cy="401555"/>
            <a:chOff x="4263633" y="1951300"/>
            <a:chExt cx="5679281" cy="401555"/>
          </a:xfrm>
        </p:grpSpPr>
        <p:sp>
          <p:nvSpPr>
            <p:cNvPr id="249" name="Text Box 6">
              <a:extLst>
                <a:ext uri="{FF2B5EF4-FFF2-40B4-BE49-F238E27FC236}">
                  <a16:creationId xmlns:a16="http://schemas.microsoft.com/office/drawing/2014/main" id="{CD4FA9CE-7149-A440-83C1-21E98C3A6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06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  <p:sp>
          <p:nvSpPr>
            <p:cNvPr id="483" name="Text Box 9">
              <a:extLst>
                <a:ext uri="{FF2B5EF4-FFF2-40B4-BE49-F238E27FC236}">
                  <a16:creationId xmlns:a16="http://schemas.microsoft.com/office/drawing/2014/main" id="{451C47E2-E094-7147-A23C-5212BC8FB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197589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3" name="Text Box 9">
              <a:extLst>
                <a:ext uri="{FF2B5EF4-FFF2-40B4-BE49-F238E27FC236}">
                  <a16:creationId xmlns:a16="http://schemas.microsoft.com/office/drawing/2014/main" id="{77161A6C-F59E-E646-A81F-7F211BDD0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8885" y="1974450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4" name="Text Box 7">
              <a:extLst>
                <a:ext uri="{FF2B5EF4-FFF2-40B4-BE49-F238E27FC236}">
                  <a16:creationId xmlns:a16="http://schemas.microsoft.com/office/drawing/2014/main" id="{052BF5DE-999E-0047-B15A-B0A0D539A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60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1,u</a:t>
              </a:r>
            </a:p>
          </p:txBody>
        </p:sp>
        <p:sp>
          <p:nvSpPr>
            <p:cNvPr id="500" name="Text Box 5">
              <a:extLst>
                <a:ext uri="{FF2B5EF4-FFF2-40B4-BE49-F238E27FC236}">
                  <a16:creationId xmlns:a16="http://schemas.microsoft.com/office/drawing/2014/main" id="{39318546-EB10-7141-A532-7477C3F92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1952745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508" name="Text Box 4">
            <a:extLst>
              <a:ext uri="{FF2B5EF4-FFF2-40B4-BE49-F238E27FC236}">
                <a16:creationId xmlns:a16="http://schemas.microsoft.com/office/drawing/2014/main" id="{46A6DAE9-5634-E343-888C-DBD504BE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181" y="1941646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55C6A08-435F-074A-8CB5-94B5718AAF55}"/>
              </a:ext>
            </a:extLst>
          </p:cNvPr>
          <p:cNvCxnSpPr/>
          <p:nvPr/>
        </p:nvCxnSpPr>
        <p:spPr>
          <a:xfrm>
            <a:off x="1706097" y="230336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A3B06771-707C-C549-B117-3063EC3738D7}"/>
              </a:ext>
            </a:extLst>
          </p:cNvPr>
          <p:cNvCxnSpPr/>
          <p:nvPr/>
        </p:nvCxnSpPr>
        <p:spPr>
          <a:xfrm>
            <a:off x="1714983" y="2606233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1D62FDB7-4F58-C84F-A936-529AACBF81D5}"/>
              </a:ext>
            </a:extLst>
          </p:cNvPr>
          <p:cNvCxnSpPr/>
          <p:nvPr/>
        </p:nvCxnSpPr>
        <p:spPr>
          <a:xfrm>
            <a:off x="1719251" y="291372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F671747E-F7E7-174E-B66B-4158AC0C73AC}"/>
              </a:ext>
            </a:extLst>
          </p:cNvPr>
          <p:cNvCxnSpPr/>
          <p:nvPr/>
        </p:nvCxnSpPr>
        <p:spPr>
          <a:xfrm>
            <a:off x="1718901" y="3225829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A48E9275-8476-9244-A5FE-18548D30A1B6}"/>
              </a:ext>
            </a:extLst>
          </p:cNvPr>
          <p:cNvCxnSpPr/>
          <p:nvPr/>
        </p:nvCxnSpPr>
        <p:spPr>
          <a:xfrm>
            <a:off x="1727787" y="3565644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 Box 3">
            <a:extLst>
              <a:ext uri="{FF2B5EF4-FFF2-40B4-BE49-F238E27FC236}">
                <a16:creationId xmlns:a16="http://schemas.microsoft.com/office/drawing/2014/main" id="{7F7C65A8-3A93-574D-9312-3FDE12758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7465" y="3427169"/>
            <a:ext cx="122180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8  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Loop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9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11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   </a:t>
            </a:r>
          </a:p>
        </p:txBody>
      </p:sp>
      <p:sp>
        <p:nvSpPr>
          <p:cNvPr id="164" name="Text Box 3">
            <a:extLst>
              <a:ext uri="{FF2B5EF4-FFF2-40B4-BE49-F238E27FC236}">
                <a16:creationId xmlns:a16="http://schemas.microsoft.com/office/drawing/2014/main" id="{9AD40842-B350-BF42-BC3C-5285750E1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6265" y="3750132"/>
            <a:ext cx="586442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find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not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such that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D(a)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is a minimum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add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</a:p>
        </p:txBody>
      </p:sp>
      <p:sp>
        <p:nvSpPr>
          <p:cNvPr id="167" name="Oval 114">
            <a:extLst>
              <a:ext uri="{FF2B5EF4-FFF2-40B4-BE49-F238E27FC236}">
                <a16:creationId xmlns:a16="http://schemas.microsoft.com/office/drawing/2014/main" id="{D5350C1B-A977-CC45-ADDA-7ABEE3B22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529" y="2025568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172" name="Text Box 4">
            <a:extLst>
              <a:ext uri="{FF2B5EF4-FFF2-40B4-BE49-F238E27FC236}">
                <a16:creationId xmlns:a16="http://schemas.microsoft.com/office/drawing/2014/main" id="{1B8BDA83-ED76-9C43-B640-E44C3E517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8516" y="2241520"/>
            <a:ext cx="4555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15CB903-C0C3-C744-B8C9-92A6680CB584}"/>
              </a:ext>
            </a:extLst>
          </p:cNvPr>
          <p:cNvSpPr txBox="1"/>
          <p:nvPr/>
        </p:nvSpPr>
        <p:spPr>
          <a:xfrm>
            <a:off x="4322868" y="121203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AD4F740-0EF9-2044-827E-A54C55587203}"/>
              </a:ext>
            </a:extLst>
          </p:cNvPr>
          <p:cNvSpPr txBox="1"/>
          <p:nvPr/>
        </p:nvSpPr>
        <p:spPr>
          <a:xfrm>
            <a:off x="5598013" y="1206430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E0A5B28-C8D3-E14E-B1D4-EDE4C4101E6C}"/>
              </a:ext>
            </a:extLst>
          </p:cNvPr>
          <p:cNvSpPr txBox="1"/>
          <p:nvPr/>
        </p:nvSpPr>
        <p:spPr>
          <a:xfrm>
            <a:off x="6907883" y="1200825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FB733-E937-014A-B7CC-EE11641F15CC}"/>
              </a:ext>
            </a:extLst>
          </p:cNvPr>
          <p:cNvSpPr txBox="1"/>
          <p:nvPr/>
        </p:nvSpPr>
        <p:spPr>
          <a:xfrm>
            <a:off x="8240903" y="120679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8D54A84-29AE-E948-B36B-A3E997D943D5}"/>
              </a:ext>
            </a:extLst>
          </p:cNvPr>
          <p:cNvSpPr txBox="1"/>
          <p:nvPr/>
        </p:nvSpPr>
        <p:spPr>
          <a:xfrm>
            <a:off x="9504473" y="1224340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  <p:grpSp>
        <p:nvGrpSpPr>
          <p:cNvPr id="120" name="Group 16">
            <a:extLst>
              <a:ext uri="{FF2B5EF4-FFF2-40B4-BE49-F238E27FC236}">
                <a16:creationId xmlns:a16="http://schemas.microsoft.com/office/drawing/2014/main" id="{758A3B01-F3F9-A74E-B632-177660FF1736}"/>
              </a:ext>
            </a:extLst>
          </p:cNvPr>
          <p:cNvGrpSpPr>
            <a:grpSpLocks/>
          </p:cNvGrpSpPr>
          <p:nvPr/>
        </p:nvGrpSpPr>
        <p:grpSpPr bwMode="auto">
          <a:xfrm>
            <a:off x="644342" y="4117376"/>
            <a:ext cx="3571875" cy="2236788"/>
            <a:chOff x="3162" y="1071"/>
            <a:chExt cx="2250" cy="1409"/>
          </a:xfrm>
        </p:grpSpPr>
        <p:sp>
          <p:nvSpPr>
            <p:cNvPr id="121" name="Freeform 17">
              <a:extLst>
                <a:ext uri="{FF2B5EF4-FFF2-40B4-BE49-F238E27FC236}">
                  <a16:creationId xmlns:a16="http://schemas.microsoft.com/office/drawing/2014/main" id="{3D738A20-E61D-3347-97FA-CFBB4A202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Freeform 18">
              <a:extLst>
                <a:ext uri="{FF2B5EF4-FFF2-40B4-BE49-F238E27FC236}">
                  <a16:creationId xmlns:a16="http://schemas.microsoft.com/office/drawing/2014/main" id="{9A67F7D9-6F26-A244-97DD-F400FD21C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Oval 19">
              <a:extLst>
                <a:ext uri="{FF2B5EF4-FFF2-40B4-BE49-F238E27FC236}">
                  <a16:creationId xmlns:a16="http://schemas.microsoft.com/office/drawing/2014/main" id="{8061EE07-A1C2-284D-B696-ED41FFB28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Line 20">
              <a:extLst>
                <a:ext uri="{FF2B5EF4-FFF2-40B4-BE49-F238E27FC236}">
                  <a16:creationId xmlns:a16="http://schemas.microsoft.com/office/drawing/2014/main" id="{CA83B116-D557-D348-AC0B-78E2F5C04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5" name="Line 21">
              <a:extLst>
                <a:ext uri="{FF2B5EF4-FFF2-40B4-BE49-F238E27FC236}">
                  <a16:creationId xmlns:a16="http://schemas.microsoft.com/office/drawing/2014/main" id="{1DA79AD7-1C00-F347-B948-32DC2DF1EC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6" name="Rectangle 22">
              <a:extLst>
                <a:ext uri="{FF2B5EF4-FFF2-40B4-BE49-F238E27FC236}">
                  <a16:creationId xmlns:a16="http://schemas.microsoft.com/office/drawing/2014/main" id="{984E29E6-D5D1-6442-A8AB-508570DE4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7" name="Oval 23">
              <a:extLst>
                <a:ext uri="{FF2B5EF4-FFF2-40B4-BE49-F238E27FC236}">
                  <a16:creationId xmlns:a16="http://schemas.microsoft.com/office/drawing/2014/main" id="{AD024E49-35E0-C446-9678-D92AC1E7A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8" name="Oval 24">
              <a:extLst>
                <a:ext uri="{FF2B5EF4-FFF2-40B4-BE49-F238E27FC236}">
                  <a16:creationId xmlns:a16="http://schemas.microsoft.com/office/drawing/2014/main" id="{706D2E3C-10FA-3947-9AD1-A08759A86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9" name="Line 25">
              <a:extLst>
                <a:ext uri="{FF2B5EF4-FFF2-40B4-BE49-F238E27FC236}">
                  <a16:creationId xmlns:a16="http://schemas.microsoft.com/office/drawing/2014/main" id="{C94CE491-9734-FE44-A0CB-7E0F832D0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0" name="Line 26">
              <a:extLst>
                <a:ext uri="{FF2B5EF4-FFF2-40B4-BE49-F238E27FC236}">
                  <a16:creationId xmlns:a16="http://schemas.microsoft.com/office/drawing/2014/main" id="{EB0C7DDA-EBC9-794C-B89D-D4B4BE886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1" name="Rectangle 27">
              <a:extLst>
                <a:ext uri="{FF2B5EF4-FFF2-40B4-BE49-F238E27FC236}">
                  <a16:creationId xmlns:a16="http://schemas.microsoft.com/office/drawing/2014/main" id="{D8E5A5C9-FA6E-3D4C-AE3D-AED068D60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2" name="Oval 28">
              <a:extLst>
                <a:ext uri="{FF2B5EF4-FFF2-40B4-BE49-F238E27FC236}">
                  <a16:creationId xmlns:a16="http://schemas.microsoft.com/office/drawing/2014/main" id="{0CB55AD6-4358-5341-98E7-B20E616CA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3" name="Oval 29">
              <a:extLst>
                <a:ext uri="{FF2B5EF4-FFF2-40B4-BE49-F238E27FC236}">
                  <a16:creationId xmlns:a16="http://schemas.microsoft.com/office/drawing/2014/main" id="{50051819-8732-6E40-952F-4C0540C10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4" name="Line 30">
              <a:extLst>
                <a:ext uri="{FF2B5EF4-FFF2-40B4-BE49-F238E27FC236}">
                  <a16:creationId xmlns:a16="http://schemas.microsoft.com/office/drawing/2014/main" id="{DB5E3452-2593-284B-95E8-DB63177BA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5" name="Line 31">
              <a:extLst>
                <a:ext uri="{FF2B5EF4-FFF2-40B4-BE49-F238E27FC236}">
                  <a16:creationId xmlns:a16="http://schemas.microsoft.com/office/drawing/2014/main" id="{4C9DFB1A-A46F-7C42-AEC0-5BA9C6842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6" name="Rectangle 32">
              <a:extLst>
                <a:ext uri="{FF2B5EF4-FFF2-40B4-BE49-F238E27FC236}">
                  <a16:creationId xmlns:a16="http://schemas.microsoft.com/office/drawing/2014/main" id="{A1C00E39-48AA-274A-B956-CD2E2C45B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7" name="Oval 33">
              <a:extLst>
                <a:ext uri="{FF2B5EF4-FFF2-40B4-BE49-F238E27FC236}">
                  <a16:creationId xmlns:a16="http://schemas.microsoft.com/office/drawing/2014/main" id="{BBFA32B2-49E2-574B-9099-DED6B3832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8" name="Oval 34">
              <a:extLst>
                <a:ext uri="{FF2B5EF4-FFF2-40B4-BE49-F238E27FC236}">
                  <a16:creationId xmlns:a16="http://schemas.microsoft.com/office/drawing/2014/main" id="{0D58D8D4-B9BC-2541-A17F-D88330A4F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9" name="Line 35">
              <a:extLst>
                <a:ext uri="{FF2B5EF4-FFF2-40B4-BE49-F238E27FC236}">
                  <a16:creationId xmlns:a16="http://schemas.microsoft.com/office/drawing/2014/main" id="{7504C589-E1E9-2E44-980C-93C5BE9EB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0" name="Line 36">
              <a:extLst>
                <a:ext uri="{FF2B5EF4-FFF2-40B4-BE49-F238E27FC236}">
                  <a16:creationId xmlns:a16="http://schemas.microsoft.com/office/drawing/2014/main" id="{7F02875A-5A8E-E14F-A9D7-C2BAE19113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1" name="Rectangle 37">
              <a:extLst>
                <a:ext uri="{FF2B5EF4-FFF2-40B4-BE49-F238E27FC236}">
                  <a16:creationId xmlns:a16="http://schemas.microsoft.com/office/drawing/2014/main" id="{D9139ADE-ED5B-5C40-9669-A638D5EFC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2" name="Oval 38">
              <a:extLst>
                <a:ext uri="{FF2B5EF4-FFF2-40B4-BE49-F238E27FC236}">
                  <a16:creationId xmlns:a16="http://schemas.microsoft.com/office/drawing/2014/main" id="{51116AC5-23B1-3F4B-972A-683B27105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3" name="Oval 39">
              <a:extLst>
                <a:ext uri="{FF2B5EF4-FFF2-40B4-BE49-F238E27FC236}">
                  <a16:creationId xmlns:a16="http://schemas.microsoft.com/office/drawing/2014/main" id="{7CF92621-E46C-E745-8108-ADF0C6354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4" name="Line 40">
              <a:extLst>
                <a:ext uri="{FF2B5EF4-FFF2-40B4-BE49-F238E27FC236}">
                  <a16:creationId xmlns:a16="http://schemas.microsoft.com/office/drawing/2014/main" id="{C97ABDF7-502E-1E45-A7E6-F2C97AF99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5" name="Line 41">
              <a:extLst>
                <a:ext uri="{FF2B5EF4-FFF2-40B4-BE49-F238E27FC236}">
                  <a16:creationId xmlns:a16="http://schemas.microsoft.com/office/drawing/2014/main" id="{6F5F6C02-240D-B545-9D40-386AB9F19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6" name="Rectangle 42">
              <a:extLst>
                <a:ext uri="{FF2B5EF4-FFF2-40B4-BE49-F238E27FC236}">
                  <a16:creationId xmlns:a16="http://schemas.microsoft.com/office/drawing/2014/main" id="{F971ECC0-824C-FC4B-8D09-7FF856CD8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7" name="Oval 43">
              <a:extLst>
                <a:ext uri="{FF2B5EF4-FFF2-40B4-BE49-F238E27FC236}">
                  <a16:creationId xmlns:a16="http://schemas.microsoft.com/office/drawing/2014/main" id="{000B82D5-5D57-8D41-894D-7FA704257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8" name="Oval 44">
              <a:extLst>
                <a:ext uri="{FF2B5EF4-FFF2-40B4-BE49-F238E27FC236}">
                  <a16:creationId xmlns:a16="http://schemas.microsoft.com/office/drawing/2014/main" id="{4B3102BD-88D0-D041-8342-28B44A421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9" name="Line 45">
              <a:extLst>
                <a:ext uri="{FF2B5EF4-FFF2-40B4-BE49-F238E27FC236}">
                  <a16:creationId xmlns:a16="http://schemas.microsoft.com/office/drawing/2014/main" id="{55D2E64D-9448-364E-BBCE-B8F1E46C9B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0" name="Line 46">
              <a:extLst>
                <a:ext uri="{FF2B5EF4-FFF2-40B4-BE49-F238E27FC236}">
                  <a16:creationId xmlns:a16="http://schemas.microsoft.com/office/drawing/2014/main" id="{A1D926A4-0713-0448-B8BC-4526CF5A6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1" name="Rectangle 47">
              <a:extLst>
                <a:ext uri="{FF2B5EF4-FFF2-40B4-BE49-F238E27FC236}">
                  <a16:creationId xmlns:a16="http://schemas.microsoft.com/office/drawing/2014/main" id="{D44F6537-9CFC-A34F-A528-3BA9FB8DE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2" name="Oval 48">
              <a:extLst>
                <a:ext uri="{FF2B5EF4-FFF2-40B4-BE49-F238E27FC236}">
                  <a16:creationId xmlns:a16="http://schemas.microsoft.com/office/drawing/2014/main" id="{CE6823F9-AC23-9143-B45C-3AE00728E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3" name="Freeform 49">
              <a:extLst>
                <a:ext uri="{FF2B5EF4-FFF2-40B4-BE49-F238E27FC236}">
                  <a16:creationId xmlns:a16="http://schemas.microsoft.com/office/drawing/2014/main" id="{52D2B20D-E3DC-0F48-BD10-DF782164C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4" name="Freeform 50">
              <a:extLst>
                <a:ext uri="{FF2B5EF4-FFF2-40B4-BE49-F238E27FC236}">
                  <a16:creationId xmlns:a16="http://schemas.microsoft.com/office/drawing/2014/main" id="{2E4F74A6-7593-0541-B4E9-5C88A82D4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5" name="Freeform 51">
              <a:extLst>
                <a:ext uri="{FF2B5EF4-FFF2-40B4-BE49-F238E27FC236}">
                  <a16:creationId xmlns:a16="http://schemas.microsoft.com/office/drawing/2014/main" id="{282B2A5D-90FF-A84D-A61D-5962C06F7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6" name="Freeform 52">
              <a:extLst>
                <a:ext uri="{FF2B5EF4-FFF2-40B4-BE49-F238E27FC236}">
                  <a16:creationId xmlns:a16="http://schemas.microsoft.com/office/drawing/2014/main" id="{15532AD3-A5D4-154A-9DA4-62586FD32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7" name="Freeform 53">
              <a:extLst>
                <a:ext uri="{FF2B5EF4-FFF2-40B4-BE49-F238E27FC236}">
                  <a16:creationId xmlns:a16="http://schemas.microsoft.com/office/drawing/2014/main" id="{EDDE0C3D-6D8D-A14C-B3D6-F3D0693E3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8" name="Freeform 54">
              <a:extLst>
                <a:ext uri="{FF2B5EF4-FFF2-40B4-BE49-F238E27FC236}">
                  <a16:creationId xmlns:a16="http://schemas.microsoft.com/office/drawing/2014/main" id="{1F593C73-0AE5-7540-A0A1-AB4B203D8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9" name="Freeform 55">
              <a:extLst>
                <a:ext uri="{FF2B5EF4-FFF2-40B4-BE49-F238E27FC236}">
                  <a16:creationId xmlns:a16="http://schemas.microsoft.com/office/drawing/2014/main" id="{F8D3E17A-95CC-6745-B825-B9790B274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0" name="Freeform 56">
              <a:extLst>
                <a:ext uri="{FF2B5EF4-FFF2-40B4-BE49-F238E27FC236}">
                  <a16:creationId xmlns:a16="http://schemas.microsoft.com/office/drawing/2014/main" id="{64FB055C-D8AE-9E4A-9FE1-2F23D2976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1" name="Freeform 57">
              <a:extLst>
                <a:ext uri="{FF2B5EF4-FFF2-40B4-BE49-F238E27FC236}">
                  <a16:creationId xmlns:a16="http://schemas.microsoft.com/office/drawing/2014/main" id="{F0C743D6-8B32-AB43-89EE-68493533A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62" name="Group 58">
              <a:extLst>
                <a:ext uri="{FF2B5EF4-FFF2-40B4-BE49-F238E27FC236}">
                  <a16:creationId xmlns:a16="http://schemas.microsoft.com/office/drawing/2014/main" id="{1494C31E-1843-3C4C-B448-0EE4B2D48D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98" name="Rectangle 59">
                <a:extLst>
                  <a:ext uri="{FF2B5EF4-FFF2-40B4-BE49-F238E27FC236}">
                    <a16:creationId xmlns:a16="http://schemas.microsoft.com/office/drawing/2014/main" id="{0C8D8FC3-8C0A-E94F-83DB-FC9755166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9" name="Text Box 60">
                <a:extLst>
                  <a:ext uri="{FF2B5EF4-FFF2-40B4-BE49-F238E27FC236}">
                    <a16:creationId xmlns:a16="http://schemas.microsoft.com/office/drawing/2014/main" id="{C48049A0-1569-9141-9231-3DE54FE038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3" name="Group 61">
              <a:extLst>
                <a:ext uri="{FF2B5EF4-FFF2-40B4-BE49-F238E27FC236}">
                  <a16:creationId xmlns:a16="http://schemas.microsoft.com/office/drawing/2014/main" id="{B00F025D-2C95-A044-AFF5-397F6CA81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96" name="Rectangle 62">
                <a:extLst>
                  <a:ext uri="{FF2B5EF4-FFF2-40B4-BE49-F238E27FC236}">
                    <a16:creationId xmlns:a16="http://schemas.microsoft.com/office/drawing/2014/main" id="{DBBD13A0-0A7C-8049-879E-1B9294764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7" name="Text Box 63">
                <a:extLst>
                  <a:ext uri="{FF2B5EF4-FFF2-40B4-BE49-F238E27FC236}">
                    <a16:creationId xmlns:a16="http://schemas.microsoft.com/office/drawing/2014/main" id="{7AB2974E-D97D-A248-BCD8-AF4D1F0FDC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4" name="Group 64">
              <a:extLst>
                <a:ext uri="{FF2B5EF4-FFF2-40B4-BE49-F238E27FC236}">
                  <a16:creationId xmlns:a16="http://schemas.microsoft.com/office/drawing/2014/main" id="{33C09162-022E-2E4B-B1DD-AA461D35FD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94" name="Rectangle 65">
                <a:extLst>
                  <a:ext uri="{FF2B5EF4-FFF2-40B4-BE49-F238E27FC236}">
                    <a16:creationId xmlns:a16="http://schemas.microsoft.com/office/drawing/2014/main" id="{CCEE4832-7AF3-4A40-BCBA-0E78A1D44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5" name="Text Box 66">
                <a:extLst>
                  <a:ext uri="{FF2B5EF4-FFF2-40B4-BE49-F238E27FC236}">
                    <a16:creationId xmlns:a16="http://schemas.microsoft.com/office/drawing/2014/main" id="{A18AA9CD-8C8C-C64E-8BB2-ABFB82B775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175" name="Group 67">
              <a:extLst>
                <a:ext uri="{FF2B5EF4-FFF2-40B4-BE49-F238E27FC236}">
                  <a16:creationId xmlns:a16="http://schemas.microsoft.com/office/drawing/2014/main" id="{7E4A4CB5-5240-5047-A355-D558A3E12E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7" y="1438"/>
              <a:ext cx="233" cy="252"/>
              <a:chOff x="2940" y="2425"/>
              <a:chExt cx="236" cy="252"/>
            </a:xfrm>
          </p:grpSpPr>
          <p:sp>
            <p:nvSpPr>
              <p:cNvPr id="192" name="Rectangle 68">
                <a:extLst>
                  <a:ext uri="{FF2B5EF4-FFF2-40B4-BE49-F238E27FC236}">
                    <a16:creationId xmlns:a16="http://schemas.microsoft.com/office/drawing/2014/main" id="{A96BB7D8-5E3B-F54A-ACAA-E0677DC07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3" name="Text Box 69">
                <a:extLst>
                  <a:ext uri="{FF2B5EF4-FFF2-40B4-BE49-F238E27FC236}">
                    <a16:creationId xmlns:a16="http://schemas.microsoft.com/office/drawing/2014/main" id="{410DA41D-9F14-6F44-84CA-D9A959BDF5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0" y="2425"/>
                <a:ext cx="23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6" name="Group 70">
              <a:extLst>
                <a:ext uri="{FF2B5EF4-FFF2-40B4-BE49-F238E27FC236}">
                  <a16:creationId xmlns:a16="http://schemas.microsoft.com/office/drawing/2014/main" id="{E0B1048B-D084-C846-A55C-AC744DBE9F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90" name="Rectangle 71">
                <a:extLst>
                  <a:ext uri="{FF2B5EF4-FFF2-40B4-BE49-F238E27FC236}">
                    <a16:creationId xmlns:a16="http://schemas.microsoft.com/office/drawing/2014/main" id="{7CD3D1BE-34F4-094F-BA32-8D49284AB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1" name="Text Box 72">
                <a:extLst>
                  <a:ext uri="{FF2B5EF4-FFF2-40B4-BE49-F238E27FC236}">
                    <a16:creationId xmlns:a16="http://schemas.microsoft.com/office/drawing/2014/main" id="{3D5C06AA-C47B-6A4D-8A27-AA4C7D76D2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7" name="Group 73">
              <a:extLst>
                <a:ext uri="{FF2B5EF4-FFF2-40B4-BE49-F238E27FC236}">
                  <a16:creationId xmlns:a16="http://schemas.microsoft.com/office/drawing/2014/main" id="{39C6C191-6A4D-D145-9B17-2F0B670B8A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88" name="Rectangle 74">
                <a:extLst>
                  <a:ext uri="{FF2B5EF4-FFF2-40B4-BE49-F238E27FC236}">
                    <a16:creationId xmlns:a16="http://schemas.microsoft.com/office/drawing/2014/main" id="{878788BF-9BAB-6B4B-BCC1-7F88FC57D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9" name="Text Box 75">
                <a:extLst>
                  <a:ext uri="{FF2B5EF4-FFF2-40B4-BE49-F238E27FC236}">
                    <a16:creationId xmlns:a16="http://schemas.microsoft.com/office/drawing/2014/main" id="{29553818-901F-A74B-A973-8B1ACA61A2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  <p:sp>
          <p:nvSpPr>
            <p:cNvPr id="178" name="Text Box 76">
              <a:extLst>
                <a:ext uri="{FF2B5EF4-FFF2-40B4-BE49-F238E27FC236}">
                  <a16:creationId xmlns:a16="http://schemas.microsoft.com/office/drawing/2014/main" id="{346FE683-DA02-964E-912E-9008265FA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9" name="Text Box 77">
              <a:extLst>
                <a:ext uri="{FF2B5EF4-FFF2-40B4-BE49-F238E27FC236}">
                  <a16:creationId xmlns:a16="http://schemas.microsoft.com/office/drawing/2014/main" id="{83CAABB4-6EF8-DD4F-86E0-A7C8DC5F3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0" name="Text Box 78">
              <a:extLst>
                <a:ext uri="{FF2B5EF4-FFF2-40B4-BE49-F238E27FC236}">
                  <a16:creationId xmlns:a16="http://schemas.microsoft.com/office/drawing/2014/main" id="{60B8E963-90D2-C24E-B1C3-92826407D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1" name="Text Box 79">
              <a:extLst>
                <a:ext uri="{FF2B5EF4-FFF2-40B4-BE49-F238E27FC236}">
                  <a16:creationId xmlns:a16="http://schemas.microsoft.com/office/drawing/2014/main" id="{DCA75031-4CAF-FB4B-B5B5-33DB92D51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2" name="Text Box 80">
              <a:extLst>
                <a:ext uri="{FF2B5EF4-FFF2-40B4-BE49-F238E27FC236}">
                  <a16:creationId xmlns:a16="http://schemas.microsoft.com/office/drawing/2014/main" id="{C519B319-7316-9041-86CC-85BF12288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3" name="Text Box 81">
              <a:extLst>
                <a:ext uri="{FF2B5EF4-FFF2-40B4-BE49-F238E27FC236}">
                  <a16:creationId xmlns:a16="http://schemas.microsoft.com/office/drawing/2014/main" id="{5B6C4D06-FD20-5C4C-9AE3-6086B1019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4" name="Text Box 82">
              <a:extLst>
                <a:ext uri="{FF2B5EF4-FFF2-40B4-BE49-F238E27FC236}">
                  <a16:creationId xmlns:a16="http://schemas.microsoft.com/office/drawing/2014/main" id="{D7076B21-53BA-B14B-954F-D3582ED80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5" name="Text Box 83">
              <a:extLst>
                <a:ext uri="{FF2B5EF4-FFF2-40B4-BE49-F238E27FC236}">
                  <a16:creationId xmlns:a16="http://schemas.microsoft.com/office/drawing/2014/main" id="{35EAA28F-B2FC-B840-B933-852F6B10C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6" name="Text Box 84">
              <a:extLst>
                <a:ext uri="{FF2B5EF4-FFF2-40B4-BE49-F238E27FC236}">
                  <a16:creationId xmlns:a16="http://schemas.microsoft.com/office/drawing/2014/main" id="{1DF8C370-9E82-204B-BC41-540B267E1D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7" name="Text Box 85">
              <a:extLst>
                <a:ext uri="{FF2B5EF4-FFF2-40B4-BE49-F238E27FC236}">
                  <a16:creationId xmlns:a16="http://schemas.microsoft.com/office/drawing/2014/main" id="{70F01FE7-388D-494B-9568-B741BD3A1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D0EB6011-5A98-FD41-B923-923C37A2C8EB}"/>
              </a:ext>
            </a:extLst>
          </p:cNvPr>
          <p:cNvCxnSpPr>
            <a:cxnSpLocks/>
          </p:cNvCxnSpPr>
          <p:nvPr/>
        </p:nvCxnSpPr>
        <p:spPr>
          <a:xfrm>
            <a:off x="1118203" y="5514294"/>
            <a:ext cx="439472" cy="4287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788D50F-B789-D144-9C6D-4EB2777C45F6}"/>
              </a:ext>
            </a:extLst>
          </p:cNvPr>
          <p:cNvGrpSpPr/>
          <p:nvPr/>
        </p:nvGrpSpPr>
        <p:grpSpPr>
          <a:xfrm>
            <a:off x="4263633" y="2255616"/>
            <a:ext cx="5679281" cy="416447"/>
            <a:chOff x="4263633" y="2255616"/>
            <a:chExt cx="5679281" cy="416447"/>
          </a:xfrm>
        </p:grpSpPr>
        <p:sp>
          <p:nvSpPr>
            <p:cNvPr id="110" name="Text Box 9">
              <a:extLst>
                <a:ext uri="{FF2B5EF4-FFF2-40B4-BE49-F238E27FC236}">
                  <a16:creationId xmlns:a16="http://schemas.microsoft.com/office/drawing/2014/main" id="{65B395D1-ACAF-AB4A-A53B-728973E1FE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230191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1" name="Text Box 8">
              <a:extLst>
                <a:ext uri="{FF2B5EF4-FFF2-40B4-BE49-F238E27FC236}">
                  <a16:creationId xmlns:a16="http://schemas.microsoft.com/office/drawing/2014/main" id="{C4F3D1DE-8C63-AD4B-B1C0-FE339DA1F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6722" y="2260378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2,x</a:t>
              </a:r>
            </a:p>
          </p:txBody>
        </p:sp>
        <p:sp>
          <p:nvSpPr>
            <p:cNvPr id="117" name="Text Box 6">
              <a:extLst>
                <a:ext uri="{FF2B5EF4-FFF2-40B4-BE49-F238E27FC236}">
                  <a16:creationId xmlns:a16="http://schemas.microsoft.com/office/drawing/2014/main" id="{C9401439-4F9A-5245-B5D8-98F93D2D3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271953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4,x</a:t>
              </a:r>
            </a:p>
          </p:txBody>
        </p:sp>
        <p:sp>
          <p:nvSpPr>
            <p:cNvPr id="118" name="Text Box 5">
              <a:extLst>
                <a:ext uri="{FF2B5EF4-FFF2-40B4-BE49-F238E27FC236}">
                  <a16:creationId xmlns:a16="http://schemas.microsoft.com/office/drawing/2014/main" id="{05199638-1656-3440-8601-484D6E8D2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255616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171" name="Oval 114">
            <a:extLst>
              <a:ext uri="{FF2B5EF4-FFF2-40B4-BE49-F238E27FC236}">
                <a16:creationId xmlns:a16="http://schemas.microsoft.com/office/drawing/2014/main" id="{E65BD954-0CEF-0549-AB54-7CAE01A2E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5837" y="2316864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09" name="Text Box 4">
            <a:extLst>
              <a:ext uri="{FF2B5EF4-FFF2-40B4-BE49-F238E27FC236}">
                <a16:creationId xmlns:a16="http://schemas.microsoft.com/office/drawing/2014/main" id="{0287B239-D17F-164E-887D-3DDF8EB7F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771" y="2546463"/>
            <a:ext cx="5838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B6EC370-4690-3E46-AB1F-67BC3824C362}"/>
              </a:ext>
            </a:extLst>
          </p:cNvPr>
          <p:cNvGrpSpPr/>
          <p:nvPr/>
        </p:nvGrpSpPr>
        <p:grpSpPr>
          <a:xfrm>
            <a:off x="4263633" y="2546912"/>
            <a:ext cx="5753019" cy="428022"/>
            <a:chOff x="4263633" y="2546912"/>
            <a:chExt cx="5753019" cy="428022"/>
          </a:xfrm>
        </p:grpSpPr>
        <p:sp>
          <p:nvSpPr>
            <p:cNvPr id="168" name="Text Box 9">
              <a:extLst>
                <a:ext uri="{FF2B5EF4-FFF2-40B4-BE49-F238E27FC236}">
                  <a16:creationId xmlns:a16="http://schemas.microsoft.com/office/drawing/2014/main" id="{8EFA72A1-3DB5-DF4E-B71C-36925819E0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0547" y="2546912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4,y</a:t>
              </a:r>
            </a:p>
          </p:txBody>
        </p:sp>
        <p:sp>
          <p:nvSpPr>
            <p:cNvPr id="201" name="Text Box 6">
              <a:extLst>
                <a:ext uri="{FF2B5EF4-FFF2-40B4-BE49-F238E27FC236}">
                  <a16:creationId xmlns:a16="http://schemas.microsoft.com/office/drawing/2014/main" id="{698EB84B-B9AC-1E4F-9ED3-7D9285536B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574824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3,y</a:t>
              </a:r>
            </a:p>
          </p:txBody>
        </p:sp>
        <p:sp>
          <p:nvSpPr>
            <p:cNvPr id="202" name="Text Box 5">
              <a:extLst>
                <a:ext uri="{FF2B5EF4-FFF2-40B4-BE49-F238E27FC236}">
                  <a16:creationId xmlns:a16="http://schemas.microsoft.com/office/drawing/2014/main" id="{1C67B278-22E0-CE4D-A434-92237BAE9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558487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170" name="Oval 114">
            <a:extLst>
              <a:ext uri="{FF2B5EF4-FFF2-40B4-BE49-F238E27FC236}">
                <a16:creationId xmlns:a16="http://schemas.microsoft.com/office/drawing/2014/main" id="{297F9B67-0084-F24B-8B98-FA793D568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576" y="2608159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20" name="Text Box 4">
            <a:extLst>
              <a:ext uri="{FF2B5EF4-FFF2-40B4-BE49-F238E27FC236}">
                <a16:creationId xmlns:a16="http://schemas.microsoft.com/office/drawing/2014/main" id="{7648EBF3-81A0-F345-9981-8D8AF954E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178" y="2856764"/>
            <a:ext cx="7120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0BD1F41D-EB0C-7647-9C8B-BD9891B74EAC}"/>
              </a:ext>
            </a:extLst>
          </p:cNvPr>
          <p:cNvCxnSpPr>
            <a:cxnSpLocks/>
          </p:cNvCxnSpPr>
          <p:nvPr/>
        </p:nvCxnSpPr>
        <p:spPr>
          <a:xfrm>
            <a:off x="2017455" y="6020765"/>
            <a:ext cx="586969" cy="64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F404110F-EE86-7D41-82F9-09316E4C0ED0}"/>
              </a:ext>
            </a:extLst>
          </p:cNvPr>
          <p:cNvGrpSpPr/>
          <p:nvPr/>
        </p:nvGrpSpPr>
        <p:grpSpPr>
          <a:xfrm>
            <a:off x="5554672" y="2866120"/>
            <a:ext cx="4461980" cy="406922"/>
            <a:chOff x="5554672" y="2866120"/>
            <a:chExt cx="4461980" cy="406922"/>
          </a:xfrm>
        </p:grpSpPr>
        <p:sp>
          <p:nvSpPr>
            <p:cNvPr id="218" name="Text Box 9">
              <a:extLst>
                <a:ext uri="{FF2B5EF4-FFF2-40B4-BE49-F238E27FC236}">
                  <a16:creationId xmlns:a16="http://schemas.microsoft.com/office/drawing/2014/main" id="{7E921F87-9D3D-C049-B044-F9AE706482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0547" y="2872932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4,y</a:t>
              </a:r>
            </a:p>
          </p:txBody>
        </p:sp>
        <p:sp>
          <p:nvSpPr>
            <p:cNvPr id="222" name="Text Box 6">
              <a:extLst>
                <a:ext uri="{FF2B5EF4-FFF2-40B4-BE49-F238E27FC236}">
                  <a16:creationId xmlns:a16="http://schemas.microsoft.com/office/drawing/2014/main" id="{003FBBAD-CA0C-E04B-A301-22E94EE62C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4672" y="2866120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3,y</a:t>
              </a:r>
            </a:p>
          </p:txBody>
        </p:sp>
      </p:grp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787AAA88-1A4D-4F42-AED5-1A8D64761CA5}"/>
              </a:ext>
            </a:extLst>
          </p:cNvPr>
          <p:cNvCxnSpPr>
            <a:cxnSpLocks/>
          </p:cNvCxnSpPr>
          <p:nvPr/>
        </p:nvCxnSpPr>
        <p:spPr>
          <a:xfrm flipV="1">
            <a:off x="1170996" y="5023414"/>
            <a:ext cx="502342" cy="28197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Oval 114">
            <a:extLst>
              <a:ext uri="{FF2B5EF4-FFF2-40B4-BE49-F238E27FC236}">
                <a16:creationId xmlns:a16="http://schemas.microsoft.com/office/drawing/2014/main" id="{E38717AD-8034-D440-9ED5-72264494C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236" y="2930322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24" name="Text Box 4">
            <a:extLst>
              <a:ext uri="{FF2B5EF4-FFF2-40B4-BE49-F238E27FC236}">
                <a16:creationId xmlns:a16="http://schemas.microsoft.com/office/drawing/2014/main" id="{9B6F5E29-137E-6D4A-97FE-A1CB75C44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1874" y="3178926"/>
            <a:ext cx="8980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uxyvw</a:t>
            </a:r>
          </a:p>
        </p:txBody>
      </p:sp>
      <p:sp>
        <p:nvSpPr>
          <p:cNvPr id="215" name="Text Box 9">
            <a:extLst>
              <a:ext uri="{FF2B5EF4-FFF2-40B4-BE49-F238E27FC236}">
                <a16:creationId xmlns:a16="http://schemas.microsoft.com/office/drawing/2014/main" id="{62E3D023-F895-6745-B73B-5301E3C44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7173" y="3197610"/>
            <a:ext cx="5261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4,y</a:t>
            </a:r>
          </a:p>
        </p:txBody>
      </p:sp>
      <p:sp>
        <p:nvSpPr>
          <p:cNvPr id="216" name="Oval 114">
            <a:extLst>
              <a:ext uri="{FF2B5EF4-FFF2-40B4-BE49-F238E27FC236}">
                <a16:creationId xmlns:a16="http://schemas.microsoft.com/office/drawing/2014/main" id="{C308C696-C703-8F42-B968-5CF9C8EE6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8034" y="3267919"/>
            <a:ext cx="602852" cy="30197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sp>
        <p:nvSpPr>
          <p:cNvPr id="227" name="Text Box 4">
            <a:extLst>
              <a:ext uri="{FF2B5EF4-FFF2-40B4-BE49-F238E27FC236}">
                <a16:creationId xmlns:a16="http://schemas.microsoft.com/office/drawing/2014/main" id="{7503A458-C386-184E-899F-151FF3881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0129" y="3488080"/>
            <a:ext cx="10262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uxyvwz</a:t>
            </a:r>
          </a:p>
        </p:txBody>
      </p:sp>
      <p:sp>
        <p:nvSpPr>
          <p:cNvPr id="165" name="Text Box 3">
            <a:extLst>
              <a:ext uri="{FF2B5EF4-FFF2-40B4-BE49-F238E27FC236}">
                <a16:creationId xmlns:a16="http://schemas.microsoft.com/office/drawing/2014/main" id="{DDAD2418-A8D1-1A4C-9685-0ABBFA899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9273" y="4882988"/>
            <a:ext cx="576702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update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D(b)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for all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b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adjacent to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and not in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N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'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    D(b) =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min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( D(b), D(a) + c</a:t>
            </a:r>
            <a:r>
              <a:rPr kumimoji="0" lang="en-US" sz="2200" b="1" i="1" u="none" strike="noStrike" kern="1200" cap="none" spc="0" normalizeH="0" baseline="-2500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a,b 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) 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C502BE32-581E-614C-8C19-401954352B23}"/>
              </a:ext>
            </a:extLst>
          </p:cNvPr>
          <p:cNvCxnSpPr>
            <a:cxnSpLocks/>
          </p:cNvCxnSpPr>
          <p:nvPr/>
        </p:nvCxnSpPr>
        <p:spPr>
          <a:xfrm flipV="1">
            <a:off x="2879488" y="5005314"/>
            <a:ext cx="0" cy="88353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7BAAF5DE-5EBE-1D41-BC0E-9C07EB3F9FC5}"/>
              </a:ext>
            </a:extLst>
          </p:cNvPr>
          <p:cNvCxnSpPr>
            <a:cxnSpLocks/>
          </p:cNvCxnSpPr>
          <p:nvPr/>
        </p:nvCxnSpPr>
        <p:spPr>
          <a:xfrm flipV="1">
            <a:off x="3059661" y="5610320"/>
            <a:ext cx="606730" cy="44806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946D7FF-4511-6870-F843-082708C66323}"/>
              </a:ext>
            </a:extLst>
          </p:cNvPr>
          <p:cNvSpPr txBox="1"/>
          <p:nvPr/>
        </p:nvSpPr>
        <p:spPr>
          <a:xfrm>
            <a:off x="10131000" y="49786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262100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3DC340D0-8A95-8143-AD57-B872A9C6CD43}"/>
              </a:ext>
            </a:extLst>
          </p:cNvPr>
          <p:cNvGrpSpPr/>
          <p:nvPr/>
        </p:nvGrpSpPr>
        <p:grpSpPr>
          <a:xfrm>
            <a:off x="5701792" y="4279392"/>
            <a:ext cx="918006" cy="1764574"/>
            <a:chOff x="4618299" y="5972536"/>
            <a:chExt cx="2734563" cy="1944547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27F7A7B-99F0-6C4B-B48D-B877DEAB2FD6}"/>
                </a:ext>
              </a:extLst>
            </p:cNvPr>
            <p:cNvSpPr/>
            <p:nvPr/>
          </p:nvSpPr>
          <p:spPr>
            <a:xfrm>
              <a:off x="4618299" y="5972536"/>
              <a:ext cx="2511706" cy="1944547"/>
            </a:xfrm>
            <a:prstGeom prst="rect">
              <a:avLst/>
            </a:prstGeom>
            <a:noFill/>
            <a:ln w="2540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6" name="Rectangle 565">
              <a:extLst>
                <a:ext uri="{FF2B5EF4-FFF2-40B4-BE49-F238E27FC236}">
                  <a16:creationId xmlns:a16="http://schemas.microsoft.com/office/drawing/2014/main" id="{01376935-088F-E14B-99BC-C62CE0D1A8D3}"/>
                </a:ext>
              </a:extLst>
            </p:cNvPr>
            <p:cNvSpPr/>
            <p:nvPr/>
          </p:nvSpPr>
          <p:spPr>
            <a:xfrm>
              <a:off x="6852056" y="6129160"/>
              <a:ext cx="500806" cy="16745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67" name="Straight Arrow Connector 566">
              <a:extLst>
                <a:ext uri="{FF2B5EF4-FFF2-40B4-BE49-F238E27FC236}">
                  <a16:creationId xmlns:a16="http://schemas.microsoft.com/office/drawing/2014/main" id="{EE536074-780C-B94B-BB7B-5519ED0B8ED5}"/>
                </a:ext>
              </a:extLst>
            </p:cNvPr>
            <p:cNvCxnSpPr>
              <a:cxnSpLocks/>
            </p:cNvCxnSpPr>
            <p:nvPr/>
          </p:nvCxnSpPr>
          <p:spPr>
            <a:xfrm>
              <a:off x="7131754" y="6015734"/>
              <a:ext cx="0" cy="235302"/>
            </a:xfrm>
            <a:prstGeom prst="straightConnector1">
              <a:avLst/>
            </a:prstGeom>
            <a:ln w="25400">
              <a:solidFill>
                <a:srgbClr val="0000A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 example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6" name="Text Box 3">
            <a:extLst>
              <a:ext uri="{FF2B5EF4-FFF2-40B4-BE49-F238E27FC236}">
                <a16:creationId xmlns:a16="http://schemas.microsoft.com/office/drawing/2014/main" id="{B903AE0C-4346-CF44-9481-037FB37A3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181" y="1647825"/>
            <a:ext cx="70643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Step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247" name="Text Box 4">
            <a:extLst>
              <a:ext uri="{FF2B5EF4-FFF2-40B4-BE49-F238E27FC236}">
                <a16:creationId xmlns:a16="http://schemas.microsoft.com/office/drawing/2014/main" id="{940B6AB4-2B9C-424D-9073-90B490CA1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285" y="1657350"/>
            <a:ext cx="4203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'</a:t>
            </a:r>
          </a:p>
        </p:txBody>
      </p:sp>
      <p:sp>
        <p:nvSpPr>
          <p:cNvPr id="248" name="Text Box 5">
            <a:extLst>
              <a:ext uri="{FF2B5EF4-FFF2-40B4-BE49-F238E27FC236}">
                <a16:creationId xmlns:a16="http://schemas.microsoft.com/office/drawing/2014/main" id="{BFC5A1B4-9A1A-8748-B5FA-043233C16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260" y="1626727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D(v),p(v)</a:t>
            </a:r>
          </a:p>
        </p:txBody>
      </p:sp>
      <p:sp>
        <p:nvSpPr>
          <p:cNvPr id="250" name="Text Box 7">
            <a:extLst>
              <a:ext uri="{FF2B5EF4-FFF2-40B4-BE49-F238E27FC236}">
                <a16:creationId xmlns:a16="http://schemas.microsoft.com/office/drawing/2014/main" id="{134AE2AD-F4F6-A646-BCC7-1F2E0A23E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634" y="1626726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D(x),p(x)</a:t>
            </a:r>
          </a:p>
        </p:txBody>
      </p:sp>
      <p:sp>
        <p:nvSpPr>
          <p:cNvPr id="251" name="Text Box 8">
            <a:extLst>
              <a:ext uri="{FF2B5EF4-FFF2-40B4-BE49-F238E27FC236}">
                <a16:creationId xmlns:a16="http://schemas.microsoft.com/office/drawing/2014/main" id="{A27983AD-A090-0449-BF43-DC6600055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559" y="1638300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D(y),p(y)</a:t>
            </a:r>
          </a:p>
        </p:txBody>
      </p:sp>
      <p:sp>
        <p:nvSpPr>
          <p:cNvPr id="252" name="Text Box 9">
            <a:extLst>
              <a:ext uri="{FF2B5EF4-FFF2-40B4-BE49-F238E27FC236}">
                <a16:creationId xmlns:a16="http://schemas.microsoft.com/office/drawing/2014/main" id="{297C2219-5295-1C4F-BC52-FD7236010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3535" y="1638300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D(z),p(z)</a:t>
            </a:r>
          </a:p>
        </p:txBody>
      </p:sp>
      <p:sp>
        <p:nvSpPr>
          <p:cNvPr id="253" name="Line 10">
            <a:extLst>
              <a:ext uri="{FF2B5EF4-FFF2-40B4-BE49-F238E27FC236}">
                <a16:creationId xmlns:a16="http://schemas.microsoft.com/office/drawing/2014/main" id="{D9A0E014-3E4B-AA48-86C7-6D4E4AE59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9418" y="1998662"/>
            <a:ext cx="8505825" cy="95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59" name="Group 16">
            <a:extLst>
              <a:ext uri="{FF2B5EF4-FFF2-40B4-BE49-F238E27FC236}">
                <a16:creationId xmlns:a16="http://schemas.microsoft.com/office/drawing/2014/main" id="{F6D427A6-9405-2D4E-BC72-78E69E64A628}"/>
              </a:ext>
            </a:extLst>
          </p:cNvPr>
          <p:cNvGrpSpPr>
            <a:grpSpLocks/>
          </p:cNvGrpSpPr>
          <p:nvPr/>
        </p:nvGrpSpPr>
        <p:grpSpPr bwMode="auto">
          <a:xfrm>
            <a:off x="1528762" y="4132366"/>
            <a:ext cx="3571875" cy="2236788"/>
            <a:chOff x="3162" y="1071"/>
            <a:chExt cx="2250" cy="1409"/>
          </a:xfrm>
        </p:grpSpPr>
        <p:sp>
          <p:nvSpPr>
            <p:cNvPr id="260" name="Freeform 17">
              <a:extLst>
                <a:ext uri="{FF2B5EF4-FFF2-40B4-BE49-F238E27FC236}">
                  <a16:creationId xmlns:a16="http://schemas.microsoft.com/office/drawing/2014/main" id="{B59803F6-669E-C147-9AA7-07A510F23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1" name="Freeform 18">
              <a:extLst>
                <a:ext uri="{FF2B5EF4-FFF2-40B4-BE49-F238E27FC236}">
                  <a16:creationId xmlns:a16="http://schemas.microsoft.com/office/drawing/2014/main" id="{4CE8143F-BB5D-1548-A2D1-0B3C05E2D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2" name="Oval 19">
              <a:extLst>
                <a:ext uri="{FF2B5EF4-FFF2-40B4-BE49-F238E27FC236}">
                  <a16:creationId xmlns:a16="http://schemas.microsoft.com/office/drawing/2014/main" id="{CB2328B2-500E-0643-881F-169F140BD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3" name="Line 20">
              <a:extLst>
                <a:ext uri="{FF2B5EF4-FFF2-40B4-BE49-F238E27FC236}">
                  <a16:creationId xmlns:a16="http://schemas.microsoft.com/office/drawing/2014/main" id="{EC0FDC3E-2336-EF44-B445-144049FF3B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4" name="Line 21">
              <a:extLst>
                <a:ext uri="{FF2B5EF4-FFF2-40B4-BE49-F238E27FC236}">
                  <a16:creationId xmlns:a16="http://schemas.microsoft.com/office/drawing/2014/main" id="{07B5F04F-0C18-CE48-93A1-4B267BBE4F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5" name="Rectangle 22">
              <a:extLst>
                <a:ext uri="{FF2B5EF4-FFF2-40B4-BE49-F238E27FC236}">
                  <a16:creationId xmlns:a16="http://schemas.microsoft.com/office/drawing/2014/main" id="{0C43506A-1E78-F54A-910F-D37EBC1EF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6" name="Oval 23">
              <a:extLst>
                <a:ext uri="{FF2B5EF4-FFF2-40B4-BE49-F238E27FC236}">
                  <a16:creationId xmlns:a16="http://schemas.microsoft.com/office/drawing/2014/main" id="{27A71FF2-F42F-2844-AC5E-37F186F80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7" name="Oval 24">
              <a:extLst>
                <a:ext uri="{FF2B5EF4-FFF2-40B4-BE49-F238E27FC236}">
                  <a16:creationId xmlns:a16="http://schemas.microsoft.com/office/drawing/2014/main" id="{9C47D8B7-EC1D-C743-87B3-403B84D4A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8" name="Line 25">
              <a:extLst>
                <a:ext uri="{FF2B5EF4-FFF2-40B4-BE49-F238E27FC236}">
                  <a16:creationId xmlns:a16="http://schemas.microsoft.com/office/drawing/2014/main" id="{BEC31F1C-3B0C-3040-AD04-6FCA0D057A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9" name="Line 26">
              <a:extLst>
                <a:ext uri="{FF2B5EF4-FFF2-40B4-BE49-F238E27FC236}">
                  <a16:creationId xmlns:a16="http://schemas.microsoft.com/office/drawing/2014/main" id="{56212EB3-C962-DA44-8730-7936B2191A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0" name="Rectangle 27">
              <a:extLst>
                <a:ext uri="{FF2B5EF4-FFF2-40B4-BE49-F238E27FC236}">
                  <a16:creationId xmlns:a16="http://schemas.microsoft.com/office/drawing/2014/main" id="{70DA0FF6-1A2B-FA4D-8CF4-CF4512C72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1" name="Oval 28">
              <a:extLst>
                <a:ext uri="{FF2B5EF4-FFF2-40B4-BE49-F238E27FC236}">
                  <a16:creationId xmlns:a16="http://schemas.microsoft.com/office/drawing/2014/main" id="{91BA553D-89DC-1440-84C3-F0FFE0B7E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2" name="Oval 29">
              <a:extLst>
                <a:ext uri="{FF2B5EF4-FFF2-40B4-BE49-F238E27FC236}">
                  <a16:creationId xmlns:a16="http://schemas.microsoft.com/office/drawing/2014/main" id="{5F155988-DD8E-7949-85F9-F8B730D85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3" name="Line 30">
              <a:extLst>
                <a:ext uri="{FF2B5EF4-FFF2-40B4-BE49-F238E27FC236}">
                  <a16:creationId xmlns:a16="http://schemas.microsoft.com/office/drawing/2014/main" id="{007AA526-21E2-1449-A457-DC487F625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4" name="Line 31">
              <a:extLst>
                <a:ext uri="{FF2B5EF4-FFF2-40B4-BE49-F238E27FC236}">
                  <a16:creationId xmlns:a16="http://schemas.microsoft.com/office/drawing/2014/main" id="{A7D6DEE1-2254-2340-92B2-4425F8E414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5" name="Rectangle 32">
              <a:extLst>
                <a:ext uri="{FF2B5EF4-FFF2-40B4-BE49-F238E27FC236}">
                  <a16:creationId xmlns:a16="http://schemas.microsoft.com/office/drawing/2014/main" id="{CD0F76A8-F2F6-A040-A641-8C6DD2B4D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59" name="Oval 33">
              <a:extLst>
                <a:ext uri="{FF2B5EF4-FFF2-40B4-BE49-F238E27FC236}">
                  <a16:creationId xmlns:a16="http://schemas.microsoft.com/office/drawing/2014/main" id="{021DFE64-FE6B-AF4B-A487-798FD40EE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5" name="Oval 34">
              <a:extLst>
                <a:ext uri="{FF2B5EF4-FFF2-40B4-BE49-F238E27FC236}">
                  <a16:creationId xmlns:a16="http://schemas.microsoft.com/office/drawing/2014/main" id="{D7221543-9DA7-9C4F-BF64-841725D58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6" name="Line 35">
              <a:extLst>
                <a:ext uri="{FF2B5EF4-FFF2-40B4-BE49-F238E27FC236}">
                  <a16:creationId xmlns:a16="http://schemas.microsoft.com/office/drawing/2014/main" id="{3AA9DB23-022C-B843-ACB1-9CD5A8D489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7" name="Line 36">
              <a:extLst>
                <a:ext uri="{FF2B5EF4-FFF2-40B4-BE49-F238E27FC236}">
                  <a16:creationId xmlns:a16="http://schemas.microsoft.com/office/drawing/2014/main" id="{AAE6AF87-B018-8A44-81E6-B8267ADC39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8" name="Rectangle 37">
              <a:extLst>
                <a:ext uri="{FF2B5EF4-FFF2-40B4-BE49-F238E27FC236}">
                  <a16:creationId xmlns:a16="http://schemas.microsoft.com/office/drawing/2014/main" id="{E486C5EC-F3AE-514D-8BFC-C15DDC7BC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3" name="Oval 38">
              <a:extLst>
                <a:ext uri="{FF2B5EF4-FFF2-40B4-BE49-F238E27FC236}">
                  <a16:creationId xmlns:a16="http://schemas.microsoft.com/office/drawing/2014/main" id="{D570042E-655B-9244-B2DE-DD6B84D18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4" name="Oval 39">
              <a:extLst>
                <a:ext uri="{FF2B5EF4-FFF2-40B4-BE49-F238E27FC236}">
                  <a16:creationId xmlns:a16="http://schemas.microsoft.com/office/drawing/2014/main" id="{209FDC48-A133-7C43-A4F4-AEC33B239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5" name="Line 40">
              <a:extLst>
                <a:ext uri="{FF2B5EF4-FFF2-40B4-BE49-F238E27FC236}">
                  <a16:creationId xmlns:a16="http://schemas.microsoft.com/office/drawing/2014/main" id="{6C737D5E-249D-704B-8624-06BC6AF83F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6" name="Line 41">
              <a:extLst>
                <a:ext uri="{FF2B5EF4-FFF2-40B4-BE49-F238E27FC236}">
                  <a16:creationId xmlns:a16="http://schemas.microsoft.com/office/drawing/2014/main" id="{2BB65E91-5543-2A4A-83D1-AF4BD2A56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7" name="Rectangle 42">
              <a:extLst>
                <a:ext uri="{FF2B5EF4-FFF2-40B4-BE49-F238E27FC236}">
                  <a16:creationId xmlns:a16="http://schemas.microsoft.com/office/drawing/2014/main" id="{31754303-C1B0-564A-BC8B-D1994E226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8" name="Oval 43">
              <a:extLst>
                <a:ext uri="{FF2B5EF4-FFF2-40B4-BE49-F238E27FC236}">
                  <a16:creationId xmlns:a16="http://schemas.microsoft.com/office/drawing/2014/main" id="{5EBC6ED3-D791-D849-8DF4-6EEC31DF9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9" name="Oval 44">
              <a:extLst>
                <a:ext uri="{FF2B5EF4-FFF2-40B4-BE49-F238E27FC236}">
                  <a16:creationId xmlns:a16="http://schemas.microsoft.com/office/drawing/2014/main" id="{69D4B18F-1B3D-AA47-B609-E5E0116A4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3" name="Line 45">
              <a:extLst>
                <a:ext uri="{FF2B5EF4-FFF2-40B4-BE49-F238E27FC236}">
                  <a16:creationId xmlns:a16="http://schemas.microsoft.com/office/drawing/2014/main" id="{6B623BCC-754E-AD43-A91B-5BE9046197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5" name="Line 46">
              <a:extLst>
                <a:ext uri="{FF2B5EF4-FFF2-40B4-BE49-F238E27FC236}">
                  <a16:creationId xmlns:a16="http://schemas.microsoft.com/office/drawing/2014/main" id="{70C54C4E-9E9A-CB4F-9BAD-759F10AB73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7" name="Rectangle 47">
              <a:extLst>
                <a:ext uri="{FF2B5EF4-FFF2-40B4-BE49-F238E27FC236}">
                  <a16:creationId xmlns:a16="http://schemas.microsoft.com/office/drawing/2014/main" id="{48B02502-224F-614A-AF74-CA45B87B4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2" name="Oval 48">
              <a:extLst>
                <a:ext uri="{FF2B5EF4-FFF2-40B4-BE49-F238E27FC236}">
                  <a16:creationId xmlns:a16="http://schemas.microsoft.com/office/drawing/2014/main" id="{1CBE76C4-29B1-DF47-8C80-E056EC01F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3" name="Freeform 49">
              <a:extLst>
                <a:ext uri="{FF2B5EF4-FFF2-40B4-BE49-F238E27FC236}">
                  <a16:creationId xmlns:a16="http://schemas.microsoft.com/office/drawing/2014/main" id="{F7C58F3A-0B59-CE40-8968-EFD5B03D5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8" name="Freeform 50">
              <a:extLst>
                <a:ext uri="{FF2B5EF4-FFF2-40B4-BE49-F238E27FC236}">
                  <a16:creationId xmlns:a16="http://schemas.microsoft.com/office/drawing/2014/main" id="{5CA0B20D-583A-724F-8F77-3D2EE0DD01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3" name="Freeform 51">
              <a:extLst>
                <a:ext uri="{FF2B5EF4-FFF2-40B4-BE49-F238E27FC236}">
                  <a16:creationId xmlns:a16="http://schemas.microsoft.com/office/drawing/2014/main" id="{F9705D5A-4067-4E46-97EF-A4A7592F8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4" name="Freeform 52">
              <a:extLst>
                <a:ext uri="{FF2B5EF4-FFF2-40B4-BE49-F238E27FC236}">
                  <a16:creationId xmlns:a16="http://schemas.microsoft.com/office/drawing/2014/main" id="{22C3BA86-2C31-C244-BCC8-F79B83E9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5" name="Freeform 53">
              <a:extLst>
                <a:ext uri="{FF2B5EF4-FFF2-40B4-BE49-F238E27FC236}">
                  <a16:creationId xmlns:a16="http://schemas.microsoft.com/office/drawing/2014/main" id="{36BA8254-18D7-D841-8B10-CF1677FF4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6" name="Freeform 54">
              <a:extLst>
                <a:ext uri="{FF2B5EF4-FFF2-40B4-BE49-F238E27FC236}">
                  <a16:creationId xmlns:a16="http://schemas.microsoft.com/office/drawing/2014/main" id="{FDD9D6F7-B6B7-8C4F-B4CD-8A42B44DA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7" name="Freeform 55">
              <a:extLst>
                <a:ext uri="{FF2B5EF4-FFF2-40B4-BE49-F238E27FC236}">
                  <a16:creationId xmlns:a16="http://schemas.microsoft.com/office/drawing/2014/main" id="{0EEE8685-1A2C-124B-AEBC-CE60F9527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8" name="Freeform 56">
              <a:extLst>
                <a:ext uri="{FF2B5EF4-FFF2-40B4-BE49-F238E27FC236}">
                  <a16:creationId xmlns:a16="http://schemas.microsoft.com/office/drawing/2014/main" id="{CDFCCD1A-99F5-3248-A9D4-80A4A3508E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9" name="Freeform 57">
              <a:extLst>
                <a:ext uri="{FF2B5EF4-FFF2-40B4-BE49-F238E27FC236}">
                  <a16:creationId xmlns:a16="http://schemas.microsoft.com/office/drawing/2014/main" id="{8158BEB1-D7DD-304F-93D8-B63A3B9F79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450" name="Group 58">
              <a:extLst>
                <a:ext uri="{FF2B5EF4-FFF2-40B4-BE49-F238E27FC236}">
                  <a16:creationId xmlns:a16="http://schemas.microsoft.com/office/drawing/2014/main" id="{5708D0AB-39B8-5F4D-964A-583102F20F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476" name="Rectangle 59">
                <a:extLst>
                  <a:ext uri="{FF2B5EF4-FFF2-40B4-BE49-F238E27FC236}">
                    <a16:creationId xmlns:a16="http://schemas.microsoft.com/office/drawing/2014/main" id="{698B8676-76A7-4C47-8D65-7AD44E1F8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7" name="Text Box 60">
                <a:extLst>
                  <a:ext uri="{FF2B5EF4-FFF2-40B4-BE49-F238E27FC236}">
                    <a16:creationId xmlns:a16="http://schemas.microsoft.com/office/drawing/2014/main" id="{5163CA4B-303D-0E4C-B36C-0EB9193499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1" name="Group 61">
              <a:extLst>
                <a:ext uri="{FF2B5EF4-FFF2-40B4-BE49-F238E27FC236}">
                  <a16:creationId xmlns:a16="http://schemas.microsoft.com/office/drawing/2014/main" id="{22504589-6EDA-CD46-9F6D-B4E53859C7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474" name="Rectangle 62">
                <a:extLst>
                  <a:ext uri="{FF2B5EF4-FFF2-40B4-BE49-F238E27FC236}">
                    <a16:creationId xmlns:a16="http://schemas.microsoft.com/office/drawing/2014/main" id="{B5EB60BB-0E5E-C14B-B24B-878829D35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5" name="Text Box 63">
                <a:extLst>
                  <a:ext uri="{FF2B5EF4-FFF2-40B4-BE49-F238E27FC236}">
                    <a16:creationId xmlns:a16="http://schemas.microsoft.com/office/drawing/2014/main" id="{AC01CA65-68FA-E340-BE13-4C47DBA310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2" name="Group 64">
              <a:extLst>
                <a:ext uri="{FF2B5EF4-FFF2-40B4-BE49-F238E27FC236}">
                  <a16:creationId xmlns:a16="http://schemas.microsoft.com/office/drawing/2014/main" id="{7E66326C-FC5C-CB48-9635-4D30ECB15D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472" name="Rectangle 65">
                <a:extLst>
                  <a:ext uri="{FF2B5EF4-FFF2-40B4-BE49-F238E27FC236}">
                    <a16:creationId xmlns:a16="http://schemas.microsoft.com/office/drawing/2014/main" id="{6BF35853-D616-6B43-8985-14AABE1F7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3" name="Text Box 66">
                <a:extLst>
                  <a:ext uri="{FF2B5EF4-FFF2-40B4-BE49-F238E27FC236}">
                    <a16:creationId xmlns:a16="http://schemas.microsoft.com/office/drawing/2014/main" id="{3282D7A0-A2E9-7F4B-A22E-01546569C5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453" name="Group 67">
              <a:extLst>
                <a:ext uri="{FF2B5EF4-FFF2-40B4-BE49-F238E27FC236}">
                  <a16:creationId xmlns:a16="http://schemas.microsoft.com/office/drawing/2014/main" id="{3104BBAE-4F76-E649-85DB-F84D22362B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470" name="Rectangle 68">
                <a:extLst>
                  <a:ext uri="{FF2B5EF4-FFF2-40B4-BE49-F238E27FC236}">
                    <a16:creationId xmlns:a16="http://schemas.microsoft.com/office/drawing/2014/main" id="{0CEE42FC-526E-AB47-8798-637A64848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1" name="Text Box 69">
                <a:extLst>
                  <a:ext uri="{FF2B5EF4-FFF2-40B4-BE49-F238E27FC236}">
                    <a16:creationId xmlns:a16="http://schemas.microsoft.com/office/drawing/2014/main" id="{BD20AA39-4C83-B348-A22B-DC09D5E679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4" name="Group 70">
              <a:extLst>
                <a:ext uri="{FF2B5EF4-FFF2-40B4-BE49-F238E27FC236}">
                  <a16:creationId xmlns:a16="http://schemas.microsoft.com/office/drawing/2014/main" id="{76A8AB1F-2271-4C40-97FF-558125D0E3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468" name="Rectangle 71">
                <a:extLst>
                  <a:ext uri="{FF2B5EF4-FFF2-40B4-BE49-F238E27FC236}">
                    <a16:creationId xmlns:a16="http://schemas.microsoft.com/office/drawing/2014/main" id="{8A1243C8-B070-1144-AFC1-660A0D476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69" name="Text Box 72">
                <a:extLst>
                  <a:ext uri="{FF2B5EF4-FFF2-40B4-BE49-F238E27FC236}">
                    <a16:creationId xmlns:a16="http://schemas.microsoft.com/office/drawing/2014/main" id="{0A633A5D-CB9F-9D4A-9828-FA8DAB76D8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5" name="Group 73">
              <a:extLst>
                <a:ext uri="{FF2B5EF4-FFF2-40B4-BE49-F238E27FC236}">
                  <a16:creationId xmlns:a16="http://schemas.microsoft.com/office/drawing/2014/main" id="{1F39B98B-5A5F-9A45-8998-1BA51D5362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466" name="Rectangle 74">
                <a:extLst>
                  <a:ext uri="{FF2B5EF4-FFF2-40B4-BE49-F238E27FC236}">
                    <a16:creationId xmlns:a16="http://schemas.microsoft.com/office/drawing/2014/main" id="{6D133BDC-CBD5-E04A-956A-CB070C46E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67" name="Text Box 75">
                <a:extLst>
                  <a:ext uri="{FF2B5EF4-FFF2-40B4-BE49-F238E27FC236}">
                    <a16:creationId xmlns:a16="http://schemas.microsoft.com/office/drawing/2014/main" id="{E22274D1-6BF0-6F4F-AA7F-923617C444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  <p:sp>
          <p:nvSpPr>
            <p:cNvPr id="456" name="Text Box 76">
              <a:extLst>
                <a:ext uri="{FF2B5EF4-FFF2-40B4-BE49-F238E27FC236}">
                  <a16:creationId xmlns:a16="http://schemas.microsoft.com/office/drawing/2014/main" id="{E87F994C-88BC-7843-84FF-C20876A28A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7" name="Text Box 77">
              <a:extLst>
                <a:ext uri="{FF2B5EF4-FFF2-40B4-BE49-F238E27FC236}">
                  <a16:creationId xmlns:a16="http://schemas.microsoft.com/office/drawing/2014/main" id="{D6E661FA-C756-184B-8F8C-454F6D2F2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8" name="Text Box 78">
              <a:extLst>
                <a:ext uri="{FF2B5EF4-FFF2-40B4-BE49-F238E27FC236}">
                  <a16:creationId xmlns:a16="http://schemas.microsoft.com/office/drawing/2014/main" id="{7AAD1753-0153-BE49-9A5A-86A6144677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9" name="Text Box 79">
              <a:extLst>
                <a:ext uri="{FF2B5EF4-FFF2-40B4-BE49-F238E27FC236}">
                  <a16:creationId xmlns:a16="http://schemas.microsoft.com/office/drawing/2014/main" id="{CE9F4FB6-1319-824C-8EE6-E829F9B81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0" name="Text Box 80">
              <a:extLst>
                <a:ext uri="{FF2B5EF4-FFF2-40B4-BE49-F238E27FC236}">
                  <a16:creationId xmlns:a16="http://schemas.microsoft.com/office/drawing/2014/main" id="{C479D34B-E495-6941-B1B8-7C27A07FA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1" name="Text Box 81">
              <a:extLst>
                <a:ext uri="{FF2B5EF4-FFF2-40B4-BE49-F238E27FC236}">
                  <a16:creationId xmlns:a16="http://schemas.microsoft.com/office/drawing/2014/main" id="{651E935E-97A1-694E-90ED-DA0D52808F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2" name="Text Box 82">
              <a:extLst>
                <a:ext uri="{FF2B5EF4-FFF2-40B4-BE49-F238E27FC236}">
                  <a16:creationId xmlns:a16="http://schemas.microsoft.com/office/drawing/2014/main" id="{BCE34168-89E8-CA4E-B734-D7785C5D44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3" name="Text Box 83">
              <a:extLst>
                <a:ext uri="{FF2B5EF4-FFF2-40B4-BE49-F238E27FC236}">
                  <a16:creationId xmlns:a16="http://schemas.microsoft.com/office/drawing/2014/main" id="{E61D1248-702D-AA4E-A62B-3B6DB88743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4" name="Text Box 84">
              <a:extLst>
                <a:ext uri="{FF2B5EF4-FFF2-40B4-BE49-F238E27FC236}">
                  <a16:creationId xmlns:a16="http://schemas.microsoft.com/office/drawing/2014/main" id="{8E7448E7-B23E-9A4A-947C-66285C7E10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5" name="Text Box 85">
              <a:extLst>
                <a:ext uri="{FF2B5EF4-FFF2-40B4-BE49-F238E27FC236}">
                  <a16:creationId xmlns:a16="http://schemas.microsoft.com/office/drawing/2014/main" id="{EFA31E11-E078-ED44-8DB8-4912DC4806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90" name="Text Box 9">
            <a:extLst>
              <a:ext uri="{FF2B5EF4-FFF2-40B4-BE49-F238E27FC236}">
                <a16:creationId xmlns:a16="http://schemas.microsoft.com/office/drawing/2014/main" id="{7264032F-FC16-7043-941E-B120E8ED9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0547" y="3198952"/>
            <a:ext cx="5261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4,y</a:t>
            </a:r>
          </a:p>
        </p:txBody>
      </p:sp>
      <p:sp>
        <p:nvSpPr>
          <p:cNvPr id="495" name="Text Box 6">
            <a:extLst>
              <a:ext uri="{FF2B5EF4-FFF2-40B4-BE49-F238E27FC236}">
                <a16:creationId xmlns:a16="http://schemas.microsoft.com/office/drawing/2014/main" id="{A24F37E4-4175-D247-9C29-BC40A27B5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952" y="1633417"/>
            <a:ext cx="12955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</p:txBody>
      </p:sp>
      <p:sp>
        <p:nvSpPr>
          <p:cNvPr id="498" name="Text Box 6">
            <a:extLst>
              <a:ext uri="{FF2B5EF4-FFF2-40B4-BE49-F238E27FC236}">
                <a16:creationId xmlns:a16="http://schemas.microsoft.com/office/drawing/2014/main" id="{64BB3F8B-CE19-1C41-B2C9-B564AF1B5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37414" y="2958717"/>
            <a:ext cx="128428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5,u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4,x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3,y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3,y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1973CA4-9B72-A545-BA9F-40D90EB8CE03}"/>
              </a:ext>
            </a:extLst>
          </p:cNvPr>
          <p:cNvGrpSpPr/>
          <p:nvPr/>
        </p:nvGrpSpPr>
        <p:grpSpPr>
          <a:xfrm>
            <a:off x="5554672" y="2866120"/>
            <a:ext cx="4461980" cy="406922"/>
            <a:chOff x="5554672" y="2866120"/>
            <a:chExt cx="4461980" cy="406922"/>
          </a:xfrm>
        </p:grpSpPr>
        <p:sp>
          <p:nvSpPr>
            <p:cNvPr id="489" name="Text Box 9">
              <a:extLst>
                <a:ext uri="{FF2B5EF4-FFF2-40B4-BE49-F238E27FC236}">
                  <a16:creationId xmlns:a16="http://schemas.microsoft.com/office/drawing/2014/main" id="{AF5565C2-0153-3D44-85CB-BBD065682D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0547" y="2872932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4,y</a:t>
              </a:r>
            </a:p>
          </p:txBody>
        </p:sp>
        <p:sp>
          <p:nvSpPr>
            <p:cNvPr id="499" name="Text Box 6">
              <a:extLst>
                <a:ext uri="{FF2B5EF4-FFF2-40B4-BE49-F238E27FC236}">
                  <a16:creationId xmlns:a16="http://schemas.microsoft.com/office/drawing/2014/main" id="{B7834F0D-0E0E-F04D-A076-86B8692EFB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4672" y="2866120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3,y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3A2ED86-B66C-0F49-818B-087416791E66}"/>
              </a:ext>
            </a:extLst>
          </p:cNvPr>
          <p:cNvGrpSpPr/>
          <p:nvPr/>
        </p:nvGrpSpPr>
        <p:grpSpPr>
          <a:xfrm>
            <a:off x="4263633" y="1951300"/>
            <a:ext cx="5679281" cy="401555"/>
            <a:chOff x="4263633" y="1951300"/>
            <a:chExt cx="5679281" cy="401555"/>
          </a:xfrm>
        </p:grpSpPr>
        <p:sp>
          <p:nvSpPr>
            <p:cNvPr id="249" name="Text Box 6">
              <a:extLst>
                <a:ext uri="{FF2B5EF4-FFF2-40B4-BE49-F238E27FC236}">
                  <a16:creationId xmlns:a16="http://schemas.microsoft.com/office/drawing/2014/main" id="{CD4FA9CE-7149-A440-83C1-21E98C3A6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06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  <p:sp>
          <p:nvSpPr>
            <p:cNvPr id="483" name="Text Box 9">
              <a:extLst>
                <a:ext uri="{FF2B5EF4-FFF2-40B4-BE49-F238E27FC236}">
                  <a16:creationId xmlns:a16="http://schemas.microsoft.com/office/drawing/2014/main" id="{451C47E2-E094-7147-A23C-5212BC8FB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197589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3" name="Text Box 9">
              <a:extLst>
                <a:ext uri="{FF2B5EF4-FFF2-40B4-BE49-F238E27FC236}">
                  <a16:creationId xmlns:a16="http://schemas.microsoft.com/office/drawing/2014/main" id="{77161A6C-F59E-E646-A81F-7F211BDD0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8885" y="1974450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4" name="Text Box 7">
              <a:extLst>
                <a:ext uri="{FF2B5EF4-FFF2-40B4-BE49-F238E27FC236}">
                  <a16:creationId xmlns:a16="http://schemas.microsoft.com/office/drawing/2014/main" id="{052BF5DE-999E-0047-B15A-B0A0D539A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60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1,u</a:t>
              </a:r>
            </a:p>
          </p:txBody>
        </p:sp>
        <p:sp>
          <p:nvSpPr>
            <p:cNvPr id="500" name="Text Box 5">
              <a:extLst>
                <a:ext uri="{FF2B5EF4-FFF2-40B4-BE49-F238E27FC236}">
                  <a16:creationId xmlns:a16="http://schemas.microsoft.com/office/drawing/2014/main" id="{39318546-EB10-7141-A532-7477C3F92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1952745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5E6F247-A516-EB44-B218-3523C7F15256}"/>
              </a:ext>
            </a:extLst>
          </p:cNvPr>
          <p:cNvGrpSpPr/>
          <p:nvPr/>
        </p:nvGrpSpPr>
        <p:grpSpPr>
          <a:xfrm>
            <a:off x="4263633" y="2255616"/>
            <a:ext cx="5679281" cy="416447"/>
            <a:chOff x="4263633" y="2255616"/>
            <a:chExt cx="5679281" cy="416447"/>
          </a:xfrm>
        </p:grpSpPr>
        <p:sp>
          <p:nvSpPr>
            <p:cNvPr id="487" name="Text Box 9">
              <a:extLst>
                <a:ext uri="{FF2B5EF4-FFF2-40B4-BE49-F238E27FC236}">
                  <a16:creationId xmlns:a16="http://schemas.microsoft.com/office/drawing/2014/main" id="{6DD8D8CE-3DDC-DF48-BBFB-EBDD1F2212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230191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2" name="Text Box 8">
              <a:extLst>
                <a:ext uri="{FF2B5EF4-FFF2-40B4-BE49-F238E27FC236}">
                  <a16:creationId xmlns:a16="http://schemas.microsoft.com/office/drawing/2014/main" id="{9DBF3B61-BEF7-8A40-AF7C-22BFA4A5F8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6722" y="2260378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2,x</a:t>
              </a:r>
            </a:p>
          </p:txBody>
        </p:sp>
        <p:sp>
          <p:nvSpPr>
            <p:cNvPr id="496" name="Text Box 6">
              <a:extLst>
                <a:ext uri="{FF2B5EF4-FFF2-40B4-BE49-F238E27FC236}">
                  <a16:creationId xmlns:a16="http://schemas.microsoft.com/office/drawing/2014/main" id="{F4E69EDF-A458-174E-A9A1-51CA8C7BCF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271953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4,x</a:t>
              </a:r>
            </a:p>
          </p:txBody>
        </p:sp>
        <p:sp>
          <p:nvSpPr>
            <p:cNvPr id="501" name="Text Box 5">
              <a:extLst>
                <a:ext uri="{FF2B5EF4-FFF2-40B4-BE49-F238E27FC236}">
                  <a16:creationId xmlns:a16="http://schemas.microsoft.com/office/drawing/2014/main" id="{3ACD38CB-FB5D-F74D-8F1B-D1ED776529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255616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D9389ED-B03B-214C-ADF2-72A54A5A4AFE}"/>
              </a:ext>
            </a:extLst>
          </p:cNvPr>
          <p:cNvGrpSpPr/>
          <p:nvPr/>
        </p:nvGrpSpPr>
        <p:grpSpPr>
          <a:xfrm>
            <a:off x="4263633" y="2546912"/>
            <a:ext cx="5753019" cy="428022"/>
            <a:chOff x="4263633" y="2546912"/>
            <a:chExt cx="5753019" cy="428022"/>
          </a:xfrm>
        </p:grpSpPr>
        <p:sp>
          <p:nvSpPr>
            <p:cNvPr id="488" name="Text Box 9">
              <a:extLst>
                <a:ext uri="{FF2B5EF4-FFF2-40B4-BE49-F238E27FC236}">
                  <a16:creationId xmlns:a16="http://schemas.microsoft.com/office/drawing/2014/main" id="{A038CE8D-1564-2D4D-A52D-5FACBB86FE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0547" y="2546912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4,y</a:t>
              </a:r>
            </a:p>
          </p:txBody>
        </p:sp>
        <p:sp>
          <p:nvSpPr>
            <p:cNvPr id="497" name="Text Box 6">
              <a:extLst>
                <a:ext uri="{FF2B5EF4-FFF2-40B4-BE49-F238E27FC236}">
                  <a16:creationId xmlns:a16="http://schemas.microsoft.com/office/drawing/2014/main" id="{A382A71E-E492-4443-89C5-C12D644FE7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574824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3,y</a:t>
              </a:r>
            </a:p>
          </p:txBody>
        </p:sp>
        <p:sp>
          <p:nvSpPr>
            <p:cNvPr id="502" name="Text Box 5">
              <a:extLst>
                <a:ext uri="{FF2B5EF4-FFF2-40B4-BE49-F238E27FC236}">
                  <a16:creationId xmlns:a16="http://schemas.microsoft.com/office/drawing/2014/main" id="{C9B2A270-7336-FE45-A405-3057D86CB1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558487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503" name="Text Box 4">
            <a:extLst>
              <a:ext uri="{FF2B5EF4-FFF2-40B4-BE49-F238E27FC236}">
                <a16:creationId xmlns:a16="http://schemas.microsoft.com/office/drawing/2014/main" id="{E994D46E-7D0F-9843-807C-ABB0D4B5F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0129" y="3488080"/>
            <a:ext cx="10262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uxyvwz</a:t>
            </a:r>
          </a:p>
        </p:txBody>
      </p:sp>
      <p:sp>
        <p:nvSpPr>
          <p:cNvPr id="504" name="Text Box 4">
            <a:extLst>
              <a:ext uri="{FF2B5EF4-FFF2-40B4-BE49-F238E27FC236}">
                <a16:creationId xmlns:a16="http://schemas.microsoft.com/office/drawing/2014/main" id="{0A3ED467-D430-4A47-866D-6A5E75B0C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1874" y="3178926"/>
            <a:ext cx="8980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uxyvw</a:t>
            </a:r>
          </a:p>
        </p:txBody>
      </p:sp>
      <p:sp>
        <p:nvSpPr>
          <p:cNvPr id="505" name="Text Box 4">
            <a:extLst>
              <a:ext uri="{FF2B5EF4-FFF2-40B4-BE49-F238E27FC236}">
                <a16:creationId xmlns:a16="http://schemas.microsoft.com/office/drawing/2014/main" id="{DBDC054B-9144-E046-848B-AA4FB410A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178" y="2856764"/>
            <a:ext cx="7120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</a:t>
            </a:r>
          </a:p>
        </p:txBody>
      </p:sp>
      <p:sp>
        <p:nvSpPr>
          <p:cNvPr id="506" name="Text Box 4">
            <a:extLst>
              <a:ext uri="{FF2B5EF4-FFF2-40B4-BE49-F238E27FC236}">
                <a16:creationId xmlns:a16="http://schemas.microsoft.com/office/drawing/2014/main" id="{BBFEB9F8-55C5-9340-9F0D-07D6265CD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771" y="2546463"/>
            <a:ext cx="5838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</a:t>
            </a:r>
          </a:p>
        </p:txBody>
      </p:sp>
      <p:sp>
        <p:nvSpPr>
          <p:cNvPr id="507" name="Text Box 4">
            <a:extLst>
              <a:ext uri="{FF2B5EF4-FFF2-40B4-BE49-F238E27FC236}">
                <a16:creationId xmlns:a16="http://schemas.microsoft.com/office/drawing/2014/main" id="{2AA27EEE-C105-4546-92C9-79D7A34AE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8516" y="2241520"/>
            <a:ext cx="4555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</a:t>
            </a:r>
          </a:p>
        </p:txBody>
      </p:sp>
      <p:sp>
        <p:nvSpPr>
          <p:cNvPr id="508" name="Text Box 4">
            <a:extLst>
              <a:ext uri="{FF2B5EF4-FFF2-40B4-BE49-F238E27FC236}">
                <a16:creationId xmlns:a16="http://schemas.microsoft.com/office/drawing/2014/main" id="{46A6DAE9-5634-E343-888C-DBD504BE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181" y="1941646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55C6A08-435F-074A-8CB5-94B5718AAF55}"/>
              </a:ext>
            </a:extLst>
          </p:cNvPr>
          <p:cNvCxnSpPr/>
          <p:nvPr/>
        </p:nvCxnSpPr>
        <p:spPr>
          <a:xfrm>
            <a:off x="1706097" y="230336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A3B06771-707C-C549-B117-3063EC3738D7}"/>
              </a:ext>
            </a:extLst>
          </p:cNvPr>
          <p:cNvCxnSpPr/>
          <p:nvPr/>
        </p:nvCxnSpPr>
        <p:spPr>
          <a:xfrm>
            <a:off x="1714983" y="2606233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1D62FDB7-4F58-C84F-A936-529AACBF81D5}"/>
              </a:ext>
            </a:extLst>
          </p:cNvPr>
          <p:cNvCxnSpPr/>
          <p:nvPr/>
        </p:nvCxnSpPr>
        <p:spPr>
          <a:xfrm>
            <a:off x="1719251" y="291372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F671747E-F7E7-174E-B66B-4158AC0C73AC}"/>
              </a:ext>
            </a:extLst>
          </p:cNvPr>
          <p:cNvCxnSpPr/>
          <p:nvPr/>
        </p:nvCxnSpPr>
        <p:spPr>
          <a:xfrm>
            <a:off x="1718901" y="3225829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A48E9275-8476-9244-A5FE-18548D30A1B6}"/>
              </a:ext>
            </a:extLst>
          </p:cNvPr>
          <p:cNvCxnSpPr/>
          <p:nvPr/>
        </p:nvCxnSpPr>
        <p:spPr>
          <a:xfrm>
            <a:off x="1727787" y="3565644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587C637-11FC-0A49-8C82-7AF7D38C6CD6}"/>
              </a:ext>
            </a:extLst>
          </p:cNvPr>
          <p:cNvSpPr txBox="1"/>
          <p:nvPr/>
        </p:nvSpPr>
        <p:spPr>
          <a:xfrm>
            <a:off x="4409954" y="1342663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521" name="TextBox 520">
            <a:extLst>
              <a:ext uri="{FF2B5EF4-FFF2-40B4-BE49-F238E27FC236}">
                <a16:creationId xmlns:a16="http://schemas.microsoft.com/office/drawing/2014/main" id="{4C80ECA4-7464-CB40-8CC6-A7EDC7E7964C}"/>
              </a:ext>
            </a:extLst>
          </p:cNvPr>
          <p:cNvSpPr txBox="1"/>
          <p:nvPr/>
        </p:nvSpPr>
        <p:spPr>
          <a:xfrm>
            <a:off x="5685099" y="1337058"/>
            <a:ext cx="367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</a:t>
            </a:r>
          </a:p>
        </p:txBody>
      </p:sp>
      <p:sp>
        <p:nvSpPr>
          <p:cNvPr id="522" name="TextBox 521">
            <a:extLst>
              <a:ext uri="{FF2B5EF4-FFF2-40B4-BE49-F238E27FC236}">
                <a16:creationId xmlns:a16="http://schemas.microsoft.com/office/drawing/2014/main" id="{1052726D-C214-914F-AE65-3CE2B48F9FD7}"/>
              </a:ext>
            </a:extLst>
          </p:cNvPr>
          <p:cNvSpPr txBox="1"/>
          <p:nvPr/>
        </p:nvSpPr>
        <p:spPr>
          <a:xfrm>
            <a:off x="6994969" y="1331453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23" name="TextBox 522">
            <a:extLst>
              <a:ext uri="{FF2B5EF4-FFF2-40B4-BE49-F238E27FC236}">
                <a16:creationId xmlns:a16="http://schemas.microsoft.com/office/drawing/2014/main" id="{5B04DCE1-2FE2-A84B-8E64-4C946D2739CC}"/>
              </a:ext>
            </a:extLst>
          </p:cNvPr>
          <p:cNvSpPr txBox="1"/>
          <p:nvPr/>
        </p:nvSpPr>
        <p:spPr>
          <a:xfrm>
            <a:off x="8327989" y="1337423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524" name="TextBox 523">
            <a:extLst>
              <a:ext uri="{FF2B5EF4-FFF2-40B4-BE49-F238E27FC236}">
                <a16:creationId xmlns:a16="http://schemas.microsoft.com/office/drawing/2014/main" id="{9A4E2888-3BE6-BB46-8B3E-D324D269A9FF}"/>
              </a:ext>
            </a:extLst>
          </p:cNvPr>
          <p:cNvSpPr txBox="1"/>
          <p:nvPr/>
        </p:nvSpPr>
        <p:spPr>
          <a:xfrm>
            <a:off x="9591559" y="1354968"/>
            <a:ext cx="285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z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0C9846B-B76F-EC46-B3DD-08ED42B2D986}"/>
              </a:ext>
            </a:extLst>
          </p:cNvPr>
          <p:cNvGrpSpPr/>
          <p:nvPr/>
        </p:nvGrpSpPr>
        <p:grpSpPr>
          <a:xfrm>
            <a:off x="3119488" y="1398905"/>
            <a:ext cx="4326893" cy="1233760"/>
            <a:chOff x="3104054" y="1398906"/>
            <a:chExt cx="4326893" cy="1233760"/>
          </a:xfrm>
        </p:grpSpPr>
        <p:grpSp>
          <p:nvGrpSpPr>
            <p:cNvPr id="516" name="Group 515">
              <a:extLst>
                <a:ext uri="{FF2B5EF4-FFF2-40B4-BE49-F238E27FC236}">
                  <a16:creationId xmlns:a16="http://schemas.microsoft.com/office/drawing/2014/main" id="{E48D8571-6045-3E40-9668-A4DCC2FFD7ED}"/>
                </a:ext>
              </a:extLst>
            </p:cNvPr>
            <p:cNvGrpSpPr/>
            <p:nvPr/>
          </p:nvGrpSpPr>
          <p:grpSpPr>
            <a:xfrm>
              <a:off x="3104054" y="1398906"/>
              <a:ext cx="4196366" cy="1233760"/>
              <a:chOff x="239710" y="526192"/>
              <a:chExt cx="4196366" cy="1233760"/>
            </a:xfrm>
          </p:grpSpPr>
          <p:sp>
            <p:nvSpPr>
              <p:cNvPr id="517" name="Oval 516">
                <a:extLst>
                  <a:ext uri="{FF2B5EF4-FFF2-40B4-BE49-F238E27FC236}">
                    <a16:creationId xmlns:a16="http://schemas.microsoft.com/office/drawing/2014/main" id="{68A21CC6-2268-6A4F-86A7-EE2A64DDB546}"/>
                  </a:ext>
                </a:extLst>
              </p:cNvPr>
              <p:cNvSpPr/>
              <p:nvPr/>
            </p:nvSpPr>
            <p:spPr>
              <a:xfrm>
                <a:off x="4120980" y="526192"/>
                <a:ext cx="315096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18" name="Straight Arrow Connector 517">
                <a:extLst>
                  <a:ext uri="{FF2B5EF4-FFF2-40B4-BE49-F238E27FC236}">
                    <a16:creationId xmlns:a16="http://schemas.microsoft.com/office/drawing/2014/main" id="{0C2832E9-BE63-D54F-9A07-797BB768C48C}"/>
                  </a:ext>
                </a:extLst>
              </p:cNvPr>
              <p:cNvCxnSpPr>
                <a:cxnSpLocks/>
                <a:stCxn id="517" idx="4"/>
                <a:endCxn id="520" idx="6"/>
              </p:cNvCxnSpPr>
              <p:nvPr/>
            </p:nvCxnSpPr>
            <p:spPr>
              <a:xfrm flipH="1">
                <a:off x="541927" y="821724"/>
                <a:ext cx="3736601" cy="790462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0" name="Oval 519">
                <a:extLst>
                  <a:ext uri="{FF2B5EF4-FFF2-40B4-BE49-F238E27FC236}">
                    <a16:creationId xmlns:a16="http://schemas.microsoft.com/office/drawing/2014/main" id="{17653CE0-07E1-464B-8144-C45075F66FA4}"/>
                  </a:ext>
                </a:extLst>
              </p:cNvPr>
              <p:cNvSpPr/>
              <p:nvPr/>
            </p:nvSpPr>
            <p:spPr>
              <a:xfrm>
                <a:off x="239710" y="1464420"/>
                <a:ext cx="302217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25" name="Oval 114">
              <a:extLst>
                <a:ext uri="{FF2B5EF4-FFF2-40B4-BE49-F238E27FC236}">
                  <a16:creationId xmlns:a16="http://schemas.microsoft.com/office/drawing/2014/main" id="{C682F2F6-CA7A-944A-9033-FDDB0D769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8095" y="2025569"/>
              <a:ext cx="602852" cy="30197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E661659-5D13-8544-B931-6BD6A0036B25}"/>
                </a:ext>
              </a:extLst>
            </p:cNvPr>
            <p:cNvCxnSpPr>
              <a:cxnSpLocks/>
              <a:stCxn id="525" idx="0"/>
            </p:cNvCxnSpPr>
            <p:nvPr/>
          </p:nvCxnSpPr>
          <p:spPr>
            <a:xfrm flipV="1">
              <a:off x="7129521" y="1638301"/>
              <a:ext cx="484" cy="38726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0" name="Group 529">
            <a:extLst>
              <a:ext uri="{FF2B5EF4-FFF2-40B4-BE49-F238E27FC236}">
                <a16:creationId xmlns:a16="http://schemas.microsoft.com/office/drawing/2014/main" id="{E156D929-7F75-B740-BEE1-71E12F7E0BCF}"/>
              </a:ext>
            </a:extLst>
          </p:cNvPr>
          <p:cNvGrpSpPr/>
          <p:nvPr/>
        </p:nvGrpSpPr>
        <p:grpSpPr>
          <a:xfrm>
            <a:off x="3117557" y="1389255"/>
            <a:ext cx="5681132" cy="1534706"/>
            <a:chOff x="1772965" y="1097960"/>
            <a:chExt cx="5681132" cy="1534706"/>
          </a:xfrm>
        </p:grpSpPr>
        <p:grpSp>
          <p:nvGrpSpPr>
            <p:cNvPr id="531" name="Group 530">
              <a:extLst>
                <a:ext uri="{FF2B5EF4-FFF2-40B4-BE49-F238E27FC236}">
                  <a16:creationId xmlns:a16="http://schemas.microsoft.com/office/drawing/2014/main" id="{405B06F4-42C4-874B-8775-68CE587789F1}"/>
                </a:ext>
              </a:extLst>
            </p:cNvPr>
            <p:cNvGrpSpPr/>
            <p:nvPr/>
          </p:nvGrpSpPr>
          <p:grpSpPr>
            <a:xfrm>
              <a:off x="1772965" y="1097960"/>
              <a:ext cx="5539030" cy="1534706"/>
              <a:chOff x="-1091379" y="225246"/>
              <a:chExt cx="5539030" cy="1534706"/>
            </a:xfrm>
          </p:grpSpPr>
          <p:sp>
            <p:nvSpPr>
              <p:cNvPr id="534" name="Oval 533">
                <a:extLst>
                  <a:ext uri="{FF2B5EF4-FFF2-40B4-BE49-F238E27FC236}">
                    <a16:creationId xmlns:a16="http://schemas.microsoft.com/office/drawing/2014/main" id="{6413A5FF-0871-0C46-8A58-9D04A8AADA7E}"/>
                  </a:ext>
                </a:extLst>
              </p:cNvPr>
              <p:cNvSpPr/>
              <p:nvPr/>
            </p:nvSpPr>
            <p:spPr>
              <a:xfrm>
                <a:off x="4132555" y="225246"/>
                <a:ext cx="315096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35" name="Straight Arrow Connector 534">
                <a:extLst>
                  <a:ext uri="{FF2B5EF4-FFF2-40B4-BE49-F238E27FC236}">
                    <a16:creationId xmlns:a16="http://schemas.microsoft.com/office/drawing/2014/main" id="{4BBE828C-BFCA-9E42-9A8E-855E80AB79F7}"/>
                  </a:ext>
                </a:extLst>
              </p:cNvPr>
              <p:cNvCxnSpPr>
                <a:cxnSpLocks/>
                <a:stCxn id="534" idx="4"/>
                <a:endCxn id="536" idx="6"/>
              </p:cNvCxnSpPr>
              <p:nvPr/>
            </p:nvCxnSpPr>
            <p:spPr>
              <a:xfrm flipH="1">
                <a:off x="-789162" y="520778"/>
                <a:ext cx="5079265" cy="1091408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6" name="Oval 535">
                <a:extLst>
                  <a:ext uri="{FF2B5EF4-FFF2-40B4-BE49-F238E27FC236}">
                    <a16:creationId xmlns:a16="http://schemas.microsoft.com/office/drawing/2014/main" id="{29408050-96BC-544E-9C63-1E100FDDF6A2}"/>
                  </a:ext>
                </a:extLst>
              </p:cNvPr>
              <p:cNvSpPr/>
              <p:nvPr/>
            </p:nvSpPr>
            <p:spPr>
              <a:xfrm>
                <a:off x="-1091379" y="1464420"/>
                <a:ext cx="302217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32" name="Oval 114">
              <a:extLst>
                <a:ext uri="{FF2B5EF4-FFF2-40B4-BE49-F238E27FC236}">
                  <a16:creationId xmlns:a16="http://schemas.microsoft.com/office/drawing/2014/main" id="{685FCE3A-E651-194B-82B8-7C5CF12FA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1245" y="2025569"/>
              <a:ext cx="602852" cy="30197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cxnSp>
          <p:nvCxnSpPr>
            <p:cNvPr id="533" name="Straight Arrow Connector 532">
              <a:extLst>
                <a:ext uri="{FF2B5EF4-FFF2-40B4-BE49-F238E27FC236}">
                  <a16:creationId xmlns:a16="http://schemas.microsoft.com/office/drawing/2014/main" id="{017D4077-E857-0E47-AE8D-9DAEDC889967}"/>
                </a:ext>
              </a:extLst>
            </p:cNvPr>
            <p:cNvCxnSpPr>
              <a:cxnSpLocks/>
              <a:stCxn id="532" idx="0"/>
              <a:endCxn id="534" idx="4"/>
            </p:cNvCxnSpPr>
            <p:nvPr/>
          </p:nvCxnSpPr>
          <p:spPr>
            <a:xfrm flipV="1">
              <a:off x="7152671" y="1393492"/>
              <a:ext cx="1776" cy="63207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7" name="Group 536">
            <a:extLst>
              <a:ext uri="{FF2B5EF4-FFF2-40B4-BE49-F238E27FC236}">
                <a16:creationId xmlns:a16="http://schemas.microsoft.com/office/drawing/2014/main" id="{911D6D48-B41E-C748-8CC0-00A6299B0AAA}"/>
              </a:ext>
            </a:extLst>
          </p:cNvPr>
          <p:cNvGrpSpPr/>
          <p:nvPr/>
        </p:nvGrpSpPr>
        <p:grpSpPr>
          <a:xfrm>
            <a:off x="3109189" y="1412217"/>
            <a:ext cx="1746239" cy="1817119"/>
            <a:chOff x="5709634" y="1003247"/>
            <a:chExt cx="1746239" cy="1817119"/>
          </a:xfrm>
        </p:grpSpPr>
        <p:grpSp>
          <p:nvGrpSpPr>
            <p:cNvPr id="538" name="Group 537">
              <a:extLst>
                <a:ext uri="{FF2B5EF4-FFF2-40B4-BE49-F238E27FC236}">
                  <a16:creationId xmlns:a16="http://schemas.microsoft.com/office/drawing/2014/main" id="{476B669B-D835-7546-8C5D-745C28DBA626}"/>
                </a:ext>
              </a:extLst>
            </p:cNvPr>
            <p:cNvGrpSpPr/>
            <p:nvPr/>
          </p:nvGrpSpPr>
          <p:grpSpPr>
            <a:xfrm>
              <a:off x="5709634" y="1003247"/>
              <a:ext cx="1602361" cy="1817119"/>
              <a:chOff x="2845290" y="130533"/>
              <a:chExt cx="1602361" cy="1817119"/>
            </a:xfrm>
          </p:grpSpPr>
          <p:sp>
            <p:nvSpPr>
              <p:cNvPr id="541" name="Oval 540">
                <a:extLst>
                  <a:ext uri="{FF2B5EF4-FFF2-40B4-BE49-F238E27FC236}">
                    <a16:creationId xmlns:a16="http://schemas.microsoft.com/office/drawing/2014/main" id="{5000BC0A-ACF3-A743-B038-FE3A215C971F}"/>
                  </a:ext>
                </a:extLst>
              </p:cNvPr>
              <p:cNvSpPr/>
              <p:nvPr/>
            </p:nvSpPr>
            <p:spPr>
              <a:xfrm>
                <a:off x="4132555" y="130533"/>
                <a:ext cx="315096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42" name="Straight Arrow Connector 541">
                <a:extLst>
                  <a:ext uri="{FF2B5EF4-FFF2-40B4-BE49-F238E27FC236}">
                    <a16:creationId xmlns:a16="http://schemas.microsoft.com/office/drawing/2014/main" id="{AF172589-3BBB-8C42-AF91-ED4A3B8F251F}"/>
                  </a:ext>
                </a:extLst>
              </p:cNvPr>
              <p:cNvCxnSpPr>
                <a:cxnSpLocks/>
                <a:stCxn id="541" idx="4"/>
                <a:endCxn id="543" idx="6"/>
              </p:cNvCxnSpPr>
              <p:nvPr/>
            </p:nvCxnSpPr>
            <p:spPr>
              <a:xfrm flipH="1">
                <a:off x="3147507" y="426065"/>
                <a:ext cx="1142596" cy="1373821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3" name="Oval 542">
                <a:extLst>
                  <a:ext uri="{FF2B5EF4-FFF2-40B4-BE49-F238E27FC236}">
                    <a16:creationId xmlns:a16="http://schemas.microsoft.com/office/drawing/2014/main" id="{983583A7-CF39-514C-B2F9-EC8A8919C008}"/>
                  </a:ext>
                </a:extLst>
              </p:cNvPr>
              <p:cNvSpPr/>
              <p:nvPr/>
            </p:nvSpPr>
            <p:spPr>
              <a:xfrm>
                <a:off x="2845290" y="1652120"/>
                <a:ext cx="302217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39" name="Oval 114">
              <a:extLst>
                <a:ext uri="{FF2B5EF4-FFF2-40B4-BE49-F238E27FC236}">
                  <a16:creationId xmlns:a16="http://schemas.microsoft.com/office/drawing/2014/main" id="{88D76B70-8DB1-1F44-AC98-B4B908DE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3021" y="2199189"/>
              <a:ext cx="602852" cy="30197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cxnSp>
          <p:nvCxnSpPr>
            <p:cNvPr id="540" name="Straight Arrow Connector 539">
              <a:extLst>
                <a:ext uri="{FF2B5EF4-FFF2-40B4-BE49-F238E27FC236}">
                  <a16:creationId xmlns:a16="http://schemas.microsoft.com/office/drawing/2014/main" id="{01FD8F8E-8376-A54A-8760-9722F14602E4}"/>
                </a:ext>
              </a:extLst>
            </p:cNvPr>
            <p:cNvCxnSpPr>
              <a:cxnSpLocks/>
              <a:stCxn id="539" idx="0"/>
              <a:endCxn id="541" idx="4"/>
            </p:cNvCxnSpPr>
            <p:nvPr/>
          </p:nvCxnSpPr>
          <p:spPr>
            <a:xfrm flipV="1">
              <a:off x="7154447" y="1298779"/>
              <a:ext cx="0" cy="9004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4" name="Group 543">
            <a:extLst>
              <a:ext uri="{FF2B5EF4-FFF2-40B4-BE49-F238E27FC236}">
                <a16:creationId xmlns:a16="http://schemas.microsoft.com/office/drawing/2014/main" id="{E03EF3CA-2D9B-664C-A155-84446468FB79}"/>
              </a:ext>
            </a:extLst>
          </p:cNvPr>
          <p:cNvGrpSpPr/>
          <p:nvPr/>
        </p:nvGrpSpPr>
        <p:grpSpPr>
          <a:xfrm>
            <a:off x="3082834" y="1400642"/>
            <a:ext cx="3065254" cy="2136777"/>
            <a:chOff x="4423568" y="495889"/>
            <a:chExt cx="3065254" cy="2136777"/>
          </a:xfrm>
        </p:grpSpPr>
        <p:grpSp>
          <p:nvGrpSpPr>
            <p:cNvPr id="545" name="Group 544">
              <a:extLst>
                <a:ext uri="{FF2B5EF4-FFF2-40B4-BE49-F238E27FC236}">
                  <a16:creationId xmlns:a16="http://schemas.microsoft.com/office/drawing/2014/main" id="{9E0A8781-B42F-7A49-819E-17E215845ED5}"/>
                </a:ext>
              </a:extLst>
            </p:cNvPr>
            <p:cNvGrpSpPr/>
            <p:nvPr/>
          </p:nvGrpSpPr>
          <p:grpSpPr>
            <a:xfrm>
              <a:off x="4423568" y="495889"/>
              <a:ext cx="2923151" cy="2136777"/>
              <a:chOff x="1559224" y="-376825"/>
              <a:chExt cx="2923151" cy="2136777"/>
            </a:xfrm>
          </p:grpSpPr>
          <p:sp>
            <p:nvSpPr>
              <p:cNvPr id="549" name="Oval 548">
                <a:extLst>
                  <a:ext uri="{FF2B5EF4-FFF2-40B4-BE49-F238E27FC236}">
                    <a16:creationId xmlns:a16="http://schemas.microsoft.com/office/drawing/2014/main" id="{D753C51A-4350-514E-8575-255BE71968EF}"/>
                  </a:ext>
                </a:extLst>
              </p:cNvPr>
              <p:cNvSpPr/>
              <p:nvPr/>
            </p:nvSpPr>
            <p:spPr>
              <a:xfrm>
                <a:off x="4167279" y="-376825"/>
                <a:ext cx="315096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50" name="Straight Arrow Connector 549">
                <a:extLst>
                  <a:ext uri="{FF2B5EF4-FFF2-40B4-BE49-F238E27FC236}">
                    <a16:creationId xmlns:a16="http://schemas.microsoft.com/office/drawing/2014/main" id="{52E7D202-00E1-0940-872A-88DE48D25A31}"/>
                  </a:ext>
                </a:extLst>
              </p:cNvPr>
              <p:cNvCxnSpPr>
                <a:cxnSpLocks/>
                <a:stCxn id="549" idx="4"/>
                <a:endCxn id="551" idx="6"/>
              </p:cNvCxnSpPr>
              <p:nvPr/>
            </p:nvCxnSpPr>
            <p:spPr>
              <a:xfrm flipH="1">
                <a:off x="1861441" y="-81293"/>
                <a:ext cx="2463386" cy="1693479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" name="Oval 550">
                <a:extLst>
                  <a:ext uri="{FF2B5EF4-FFF2-40B4-BE49-F238E27FC236}">
                    <a16:creationId xmlns:a16="http://schemas.microsoft.com/office/drawing/2014/main" id="{0C65CD2E-F916-7F44-8015-E772F7A08327}"/>
                  </a:ext>
                </a:extLst>
              </p:cNvPr>
              <p:cNvSpPr/>
              <p:nvPr/>
            </p:nvSpPr>
            <p:spPr>
              <a:xfrm>
                <a:off x="1559224" y="1464420"/>
                <a:ext cx="302217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47" name="Oval 114">
              <a:extLst>
                <a:ext uri="{FF2B5EF4-FFF2-40B4-BE49-F238E27FC236}">
                  <a16:creationId xmlns:a16="http://schemas.microsoft.com/office/drawing/2014/main" id="{C71CC878-55D7-AD4F-B3B1-13953C4E6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5970" y="2025569"/>
              <a:ext cx="602852" cy="30197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cxnSp>
          <p:nvCxnSpPr>
            <p:cNvPr id="548" name="Straight Arrow Connector 547">
              <a:extLst>
                <a:ext uri="{FF2B5EF4-FFF2-40B4-BE49-F238E27FC236}">
                  <a16:creationId xmlns:a16="http://schemas.microsoft.com/office/drawing/2014/main" id="{7B56A3C2-EAE1-8E49-9661-485FF1A1FAA4}"/>
                </a:ext>
              </a:extLst>
            </p:cNvPr>
            <p:cNvCxnSpPr>
              <a:cxnSpLocks/>
              <a:stCxn id="547" idx="0"/>
              <a:endCxn id="549" idx="4"/>
            </p:cNvCxnSpPr>
            <p:nvPr/>
          </p:nvCxnSpPr>
          <p:spPr>
            <a:xfrm flipV="1">
              <a:off x="7187396" y="791421"/>
              <a:ext cx="1775" cy="123414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2" name="Group 551">
            <a:extLst>
              <a:ext uri="{FF2B5EF4-FFF2-40B4-BE49-F238E27FC236}">
                <a16:creationId xmlns:a16="http://schemas.microsoft.com/office/drawing/2014/main" id="{837723A6-32DA-4C49-8E78-4111930D0945}"/>
              </a:ext>
            </a:extLst>
          </p:cNvPr>
          <p:cNvGrpSpPr/>
          <p:nvPr/>
        </p:nvGrpSpPr>
        <p:grpSpPr>
          <a:xfrm>
            <a:off x="3084763" y="1437297"/>
            <a:ext cx="6956123" cy="2426144"/>
            <a:chOff x="534474" y="495889"/>
            <a:chExt cx="6956123" cy="2426144"/>
          </a:xfrm>
        </p:grpSpPr>
        <p:grpSp>
          <p:nvGrpSpPr>
            <p:cNvPr id="553" name="Group 552">
              <a:extLst>
                <a:ext uri="{FF2B5EF4-FFF2-40B4-BE49-F238E27FC236}">
                  <a16:creationId xmlns:a16="http://schemas.microsoft.com/office/drawing/2014/main" id="{D4AF9FEB-87B8-2440-BFF7-2388513CCB4D}"/>
                </a:ext>
              </a:extLst>
            </p:cNvPr>
            <p:cNvGrpSpPr/>
            <p:nvPr/>
          </p:nvGrpSpPr>
          <p:grpSpPr>
            <a:xfrm>
              <a:off x="534474" y="495889"/>
              <a:ext cx="6812245" cy="2426144"/>
              <a:chOff x="-2329870" y="-376825"/>
              <a:chExt cx="6812245" cy="2426144"/>
            </a:xfrm>
          </p:grpSpPr>
          <p:sp>
            <p:nvSpPr>
              <p:cNvPr id="556" name="Oval 555">
                <a:extLst>
                  <a:ext uri="{FF2B5EF4-FFF2-40B4-BE49-F238E27FC236}">
                    <a16:creationId xmlns:a16="http://schemas.microsoft.com/office/drawing/2014/main" id="{E833C45F-B922-8B4F-A541-13D5EDF3D166}"/>
                  </a:ext>
                </a:extLst>
              </p:cNvPr>
              <p:cNvSpPr/>
              <p:nvPr/>
            </p:nvSpPr>
            <p:spPr>
              <a:xfrm>
                <a:off x="4167279" y="-376825"/>
                <a:ext cx="315096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57" name="Straight Arrow Connector 556">
                <a:extLst>
                  <a:ext uri="{FF2B5EF4-FFF2-40B4-BE49-F238E27FC236}">
                    <a16:creationId xmlns:a16="http://schemas.microsoft.com/office/drawing/2014/main" id="{BAC38F32-13CD-8D49-B140-20E9CE2B7D81}"/>
                  </a:ext>
                </a:extLst>
              </p:cNvPr>
              <p:cNvCxnSpPr>
                <a:cxnSpLocks/>
                <a:stCxn id="556" idx="4"/>
                <a:endCxn id="558" idx="6"/>
              </p:cNvCxnSpPr>
              <p:nvPr/>
            </p:nvCxnSpPr>
            <p:spPr>
              <a:xfrm flipH="1">
                <a:off x="-2027653" y="-81293"/>
                <a:ext cx="6352480" cy="1982846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8" name="Oval 557">
                <a:extLst>
                  <a:ext uri="{FF2B5EF4-FFF2-40B4-BE49-F238E27FC236}">
                    <a16:creationId xmlns:a16="http://schemas.microsoft.com/office/drawing/2014/main" id="{5A968801-B5C0-774E-9189-C0C84CCD1C5E}"/>
                  </a:ext>
                </a:extLst>
              </p:cNvPr>
              <p:cNvSpPr/>
              <p:nvPr/>
            </p:nvSpPr>
            <p:spPr>
              <a:xfrm>
                <a:off x="-2329870" y="1753787"/>
                <a:ext cx="302217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54" name="Oval 114">
              <a:extLst>
                <a:ext uri="{FF2B5EF4-FFF2-40B4-BE49-F238E27FC236}">
                  <a16:creationId xmlns:a16="http://schemas.microsoft.com/office/drawing/2014/main" id="{2DD21A52-3AB5-1146-AA26-D2C240D0B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7745" y="2326511"/>
              <a:ext cx="602852" cy="30197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cxnSp>
          <p:nvCxnSpPr>
            <p:cNvPr id="555" name="Straight Arrow Connector 554">
              <a:extLst>
                <a:ext uri="{FF2B5EF4-FFF2-40B4-BE49-F238E27FC236}">
                  <a16:creationId xmlns:a16="http://schemas.microsoft.com/office/drawing/2014/main" id="{31B6FC9B-38BD-A74B-95DB-48A86BA94800}"/>
                </a:ext>
              </a:extLst>
            </p:cNvPr>
            <p:cNvCxnSpPr>
              <a:cxnSpLocks/>
              <a:stCxn id="554" idx="0"/>
              <a:endCxn id="556" idx="4"/>
            </p:cNvCxnSpPr>
            <p:nvPr/>
          </p:nvCxnSpPr>
          <p:spPr>
            <a:xfrm flipV="1">
              <a:off x="7189171" y="791421"/>
              <a:ext cx="0" cy="153509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12457CF-2890-E146-8628-638AC5577656}"/>
              </a:ext>
            </a:extLst>
          </p:cNvPr>
          <p:cNvCxnSpPr>
            <a:cxnSpLocks/>
            <a:endCxn id="271" idx="2"/>
          </p:cNvCxnSpPr>
          <p:nvPr/>
        </p:nvCxnSpPr>
        <p:spPr>
          <a:xfrm>
            <a:off x="1957653" y="5544274"/>
            <a:ext cx="439472" cy="4287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Arrow Connector 558">
            <a:extLst>
              <a:ext uri="{FF2B5EF4-FFF2-40B4-BE49-F238E27FC236}">
                <a16:creationId xmlns:a16="http://schemas.microsoft.com/office/drawing/2014/main" id="{491C301B-8A6E-4845-BF28-577AD894F891}"/>
              </a:ext>
            </a:extLst>
          </p:cNvPr>
          <p:cNvCxnSpPr>
            <a:cxnSpLocks/>
            <a:endCxn id="414" idx="2"/>
          </p:cNvCxnSpPr>
          <p:nvPr/>
        </p:nvCxnSpPr>
        <p:spPr>
          <a:xfrm>
            <a:off x="2908706" y="6055489"/>
            <a:ext cx="586969" cy="64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Straight Arrow Connector 559">
            <a:extLst>
              <a:ext uri="{FF2B5EF4-FFF2-40B4-BE49-F238E27FC236}">
                <a16:creationId xmlns:a16="http://schemas.microsoft.com/office/drawing/2014/main" id="{3C9D1B43-9124-3142-843B-DC7A58F1456E}"/>
              </a:ext>
            </a:extLst>
          </p:cNvPr>
          <p:cNvCxnSpPr>
            <a:cxnSpLocks/>
            <a:stCxn id="266" idx="7"/>
          </p:cNvCxnSpPr>
          <p:nvPr/>
        </p:nvCxnSpPr>
        <p:spPr>
          <a:xfrm flipV="1">
            <a:off x="2068770" y="5023414"/>
            <a:ext cx="502342" cy="28197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Straight Arrow Connector 560">
            <a:extLst>
              <a:ext uri="{FF2B5EF4-FFF2-40B4-BE49-F238E27FC236}">
                <a16:creationId xmlns:a16="http://schemas.microsoft.com/office/drawing/2014/main" id="{8A7B92A4-0E80-6D4D-87F2-803D33EFB3E5}"/>
              </a:ext>
            </a:extLst>
          </p:cNvPr>
          <p:cNvCxnSpPr>
            <a:cxnSpLocks/>
          </p:cNvCxnSpPr>
          <p:nvPr/>
        </p:nvCxnSpPr>
        <p:spPr>
          <a:xfrm flipV="1">
            <a:off x="3744012" y="4988689"/>
            <a:ext cx="0" cy="88353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Arrow Connector 561">
            <a:extLst>
              <a:ext uri="{FF2B5EF4-FFF2-40B4-BE49-F238E27FC236}">
                <a16:creationId xmlns:a16="http://schemas.microsoft.com/office/drawing/2014/main" id="{368CBA46-10A4-6B43-8244-BF448DB2A1AB}"/>
              </a:ext>
            </a:extLst>
          </p:cNvPr>
          <p:cNvCxnSpPr>
            <a:cxnSpLocks/>
          </p:cNvCxnSpPr>
          <p:nvPr/>
        </p:nvCxnSpPr>
        <p:spPr>
          <a:xfrm flipV="1">
            <a:off x="4007312" y="5577069"/>
            <a:ext cx="606730" cy="44806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Text Box 3">
            <a:extLst>
              <a:ext uri="{FF2B5EF4-FFF2-40B4-BE49-F238E27FC236}">
                <a16:creationId xmlns:a16="http://schemas.microsoft.com/office/drawing/2014/main" id="{26DB9EA5-AEE6-8446-BB60-338C393AB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442" y="4463262"/>
            <a:ext cx="5770234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200" dirty="0">
                <a:latin typeface="+mn-lt"/>
              </a:rPr>
              <a:t>find </a:t>
            </a:r>
            <a:r>
              <a:rPr lang="en-US" sz="2200" i="1" dirty="0">
                <a:latin typeface="+mn-lt"/>
              </a:rPr>
              <a:t>a</a:t>
            </a:r>
            <a:r>
              <a:rPr lang="en-US" sz="2200" dirty="0">
                <a:latin typeface="+mn-lt"/>
              </a:rPr>
              <a:t> not in </a:t>
            </a:r>
            <a:r>
              <a:rPr lang="en-US" sz="2200" i="1" dirty="0">
                <a:latin typeface="+mn-lt"/>
              </a:rPr>
              <a:t>N</a:t>
            </a:r>
            <a:r>
              <a:rPr lang="en-US" sz="2200" i="1" dirty="0">
                <a:latin typeface="+mn-lt"/>
                <a:cs typeface="Arial" charset="0"/>
              </a:rPr>
              <a:t>'</a:t>
            </a:r>
            <a:r>
              <a:rPr lang="en-US" sz="2200" i="1" dirty="0">
                <a:latin typeface="+mn-lt"/>
              </a:rPr>
              <a:t> </a:t>
            </a:r>
            <a:r>
              <a:rPr lang="en-US" sz="2200" dirty="0">
                <a:latin typeface="+mn-lt"/>
              </a:rPr>
              <a:t>such that </a:t>
            </a:r>
            <a:r>
              <a:rPr lang="en-US" sz="2200" i="1" dirty="0">
                <a:latin typeface="+mn-lt"/>
              </a:rPr>
              <a:t>D(a) </a:t>
            </a:r>
            <a:r>
              <a:rPr lang="en-US" sz="2200" dirty="0">
                <a:latin typeface="+mn-lt"/>
              </a:rPr>
              <a:t>is a minimum </a:t>
            </a:r>
          </a:p>
          <a:p>
            <a:r>
              <a:rPr lang="en-US" sz="2200" dirty="0">
                <a:latin typeface="+mn-lt"/>
              </a:rPr>
              <a:t>add </a:t>
            </a:r>
            <a:r>
              <a:rPr lang="en-US" sz="2200" i="1" dirty="0">
                <a:latin typeface="+mn-lt"/>
              </a:rPr>
              <a:t>a</a:t>
            </a:r>
            <a:r>
              <a:rPr lang="en-US" sz="2200" dirty="0">
                <a:latin typeface="+mn-lt"/>
              </a:rPr>
              <a:t> to </a:t>
            </a:r>
            <a:r>
              <a:rPr lang="en-US" sz="2200" i="1" dirty="0">
                <a:latin typeface="+mn-lt"/>
              </a:rPr>
              <a:t>N</a:t>
            </a:r>
            <a:r>
              <a:rPr lang="en-US" sz="2200" i="1" dirty="0">
                <a:latin typeface="+mn-lt"/>
                <a:cs typeface="Arial" charset="0"/>
              </a:rPr>
              <a:t>'</a:t>
            </a:r>
            <a:r>
              <a:rPr lang="en-US" sz="2200" i="1" dirty="0">
                <a:latin typeface="+mn-lt"/>
              </a:rPr>
              <a:t> </a:t>
            </a:r>
          </a:p>
          <a:p>
            <a:r>
              <a:rPr lang="en-US" sz="2200" dirty="0">
                <a:latin typeface="+mn-lt"/>
              </a:rPr>
              <a:t>update </a:t>
            </a:r>
            <a:r>
              <a:rPr lang="en-US" sz="2200" i="1" dirty="0">
                <a:latin typeface="+mn-lt"/>
              </a:rPr>
              <a:t>D(b) </a:t>
            </a:r>
            <a:r>
              <a:rPr lang="en-US" sz="2200" dirty="0">
                <a:latin typeface="+mn-lt"/>
              </a:rPr>
              <a:t>for all </a:t>
            </a:r>
            <a:r>
              <a:rPr lang="en-US" sz="2200" i="1" dirty="0">
                <a:latin typeface="+mn-lt"/>
              </a:rPr>
              <a:t>b</a:t>
            </a:r>
            <a:r>
              <a:rPr lang="en-US" sz="2200" dirty="0">
                <a:latin typeface="+mn-lt"/>
              </a:rPr>
              <a:t> adjacent to </a:t>
            </a:r>
            <a:r>
              <a:rPr lang="en-US" sz="2200" i="1" dirty="0">
                <a:latin typeface="+mn-lt"/>
              </a:rPr>
              <a:t>a</a:t>
            </a:r>
            <a:r>
              <a:rPr lang="en-US" sz="2200" dirty="0">
                <a:latin typeface="+mn-lt"/>
              </a:rPr>
              <a:t> and not in </a:t>
            </a:r>
            <a:r>
              <a:rPr lang="en-US" sz="2200" i="1" dirty="0">
                <a:latin typeface="+mn-lt"/>
              </a:rPr>
              <a:t>N</a:t>
            </a:r>
            <a:r>
              <a:rPr lang="en-US" sz="2200" i="1" dirty="0">
                <a:latin typeface="+mn-lt"/>
                <a:cs typeface="Arial" charset="0"/>
              </a:rPr>
              <a:t>'</a:t>
            </a:r>
            <a:r>
              <a:rPr lang="en-US" sz="2200" i="1" dirty="0">
                <a:latin typeface="+mn-lt"/>
              </a:rPr>
              <a:t> </a:t>
            </a:r>
            <a:r>
              <a:rPr lang="en-US" sz="2200" dirty="0">
                <a:latin typeface="+mn-lt"/>
              </a:rPr>
              <a:t>: </a:t>
            </a:r>
          </a:p>
          <a:p>
            <a:r>
              <a:rPr lang="en-US" sz="2200" b="1" i="1" dirty="0">
                <a:solidFill>
                  <a:srgbClr val="CC0000"/>
                </a:solidFill>
                <a:latin typeface="+mn-lt"/>
              </a:rPr>
              <a:t>     D(b) = </a:t>
            </a:r>
            <a:r>
              <a:rPr lang="en-US" sz="2200" b="1" dirty="0">
                <a:solidFill>
                  <a:srgbClr val="CC0000"/>
                </a:solidFill>
                <a:latin typeface="+mn-lt"/>
              </a:rPr>
              <a:t>min</a:t>
            </a:r>
            <a:r>
              <a:rPr lang="en-US" sz="2200" b="1" i="1" dirty="0">
                <a:solidFill>
                  <a:srgbClr val="CC0000"/>
                </a:solidFill>
                <a:latin typeface="+mn-lt"/>
              </a:rPr>
              <a:t> ( D(b), D(a) + c</a:t>
            </a:r>
            <a:r>
              <a:rPr lang="en-US" sz="2200" b="1" i="1" baseline="-25000" dirty="0">
                <a:solidFill>
                  <a:srgbClr val="CC0000"/>
                </a:solidFill>
                <a:latin typeface="+mn-lt"/>
              </a:rPr>
              <a:t>a,b </a:t>
            </a:r>
            <a:r>
              <a:rPr lang="en-US" sz="2200" b="1" i="1" dirty="0">
                <a:solidFill>
                  <a:srgbClr val="CC0000"/>
                </a:solidFill>
                <a:latin typeface="+mn-lt"/>
              </a:rPr>
              <a:t>)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E2B11F0-0B2B-E548-A572-A488F5822281}"/>
              </a:ext>
            </a:extLst>
          </p:cNvPr>
          <p:cNvSpPr/>
          <p:nvPr/>
        </p:nvSpPr>
        <p:spPr>
          <a:xfrm>
            <a:off x="5606004" y="3868305"/>
            <a:ext cx="6721033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Initialization (step 0): For all a: if </a:t>
            </a:r>
            <a:r>
              <a:rPr lang="en-US" i="1" dirty="0"/>
              <a:t>a</a:t>
            </a:r>
            <a:r>
              <a:rPr lang="en-US" dirty="0"/>
              <a:t> adjacent to then </a:t>
            </a:r>
            <a:r>
              <a:rPr lang="en-US" i="1" dirty="0"/>
              <a:t>D(a) = c</a:t>
            </a:r>
            <a:r>
              <a:rPr lang="en-US" i="1" baseline="-25000" dirty="0"/>
              <a:t>u,a </a:t>
            </a:r>
            <a:endParaRPr lang="en-US" baseline="-25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39DBD7-E107-1395-EE59-1AC4B58C8D53}"/>
              </a:ext>
            </a:extLst>
          </p:cNvPr>
          <p:cNvSpPr txBox="1"/>
          <p:nvPr/>
        </p:nvSpPr>
        <p:spPr>
          <a:xfrm>
            <a:off x="10131000" y="49786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186597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10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10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0"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1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" grpId="0"/>
      <p:bldP spid="503" grpId="0"/>
      <p:bldP spid="504" grpId="0"/>
      <p:bldP spid="505" grpId="0"/>
      <p:bldP spid="506" grpId="0"/>
      <p:bldP spid="507" grpId="0"/>
      <p:bldP spid="5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 example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59" name="Group 16">
            <a:extLst>
              <a:ext uri="{FF2B5EF4-FFF2-40B4-BE49-F238E27FC236}">
                <a16:creationId xmlns:a16="http://schemas.microsoft.com/office/drawing/2014/main" id="{F6D427A6-9405-2D4E-BC72-78E69E64A628}"/>
              </a:ext>
            </a:extLst>
          </p:cNvPr>
          <p:cNvGrpSpPr>
            <a:grpSpLocks/>
          </p:cNvGrpSpPr>
          <p:nvPr/>
        </p:nvGrpSpPr>
        <p:grpSpPr bwMode="auto">
          <a:xfrm>
            <a:off x="4237238" y="1377591"/>
            <a:ext cx="3571875" cy="2236788"/>
            <a:chOff x="3162" y="1071"/>
            <a:chExt cx="2250" cy="1409"/>
          </a:xfrm>
        </p:grpSpPr>
        <p:sp>
          <p:nvSpPr>
            <p:cNvPr id="260" name="Freeform 17">
              <a:extLst>
                <a:ext uri="{FF2B5EF4-FFF2-40B4-BE49-F238E27FC236}">
                  <a16:creationId xmlns:a16="http://schemas.microsoft.com/office/drawing/2014/main" id="{B59803F6-669E-C147-9AA7-07A510F23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1" name="Freeform 18">
              <a:extLst>
                <a:ext uri="{FF2B5EF4-FFF2-40B4-BE49-F238E27FC236}">
                  <a16:creationId xmlns:a16="http://schemas.microsoft.com/office/drawing/2014/main" id="{4CE8143F-BB5D-1548-A2D1-0B3C05E2D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2" name="Oval 19">
              <a:extLst>
                <a:ext uri="{FF2B5EF4-FFF2-40B4-BE49-F238E27FC236}">
                  <a16:creationId xmlns:a16="http://schemas.microsoft.com/office/drawing/2014/main" id="{CB2328B2-500E-0643-881F-169F140BD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3" name="Line 20">
              <a:extLst>
                <a:ext uri="{FF2B5EF4-FFF2-40B4-BE49-F238E27FC236}">
                  <a16:creationId xmlns:a16="http://schemas.microsoft.com/office/drawing/2014/main" id="{EC0FDC3E-2336-EF44-B445-144049FF3B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4" name="Line 21">
              <a:extLst>
                <a:ext uri="{FF2B5EF4-FFF2-40B4-BE49-F238E27FC236}">
                  <a16:creationId xmlns:a16="http://schemas.microsoft.com/office/drawing/2014/main" id="{07B5F04F-0C18-CE48-93A1-4B267BBE4F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5" name="Rectangle 22">
              <a:extLst>
                <a:ext uri="{FF2B5EF4-FFF2-40B4-BE49-F238E27FC236}">
                  <a16:creationId xmlns:a16="http://schemas.microsoft.com/office/drawing/2014/main" id="{0C43506A-1E78-F54A-910F-D37EBC1EF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6" name="Oval 23">
              <a:extLst>
                <a:ext uri="{FF2B5EF4-FFF2-40B4-BE49-F238E27FC236}">
                  <a16:creationId xmlns:a16="http://schemas.microsoft.com/office/drawing/2014/main" id="{27A71FF2-F42F-2844-AC5E-37F186F80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7" name="Oval 24">
              <a:extLst>
                <a:ext uri="{FF2B5EF4-FFF2-40B4-BE49-F238E27FC236}">
                  <a16:creationId xmlns:a16="http://schemas.microsoft.com/office/drawing/2014/main" id="{9C47D8B7-EC1D-C743-87B3-403B84D4A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8" name="Line 25">
              <a:extLst>
                <a:ext uri="{FF2B5EF4-FFF2-40B4-BE49-F238E27FC236}">
                  <a16:creationId xmlns:a16="http://schemas.microsoft.com/office/drawing/2014/main" id="{BEC31F1C-3B0C-3040-AD04-6FCA0D057A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9" name="Line 26">
              <a:extLst>
                <a:ext uri="{FF2B5EF4-FFF2-40B4-BE49-F238E27FC236}">
                  <a16:creationId xmlns:a16="http://schemas.microsoft.com/office/drawing/2014/main" id="{56212EB3-C962-DA44-8730-7936B2191A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0" name="Rectangle 27">
              <a:extLst>
                <a:ext uri="{FF2B5EF4-FFF2-40B4-BE49-F238E27FC236}">
                  <a16:creationId xmlns:a16="http://schemas.microsoft.com/office/drawing/2014/main" id="{70DA0FF6-1A2B-FA4D-8CF4-CF4512C72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1" name="Oval 28">
              <a:extLst>
                <a:ext uri="{FF2B5EF4-FFF2-40B4-BE49-F238E27FC236}">
                  <a16:creationId xmlns:a16="http://schemas.microsoft.com/office/drawing/2014/main" id="{91BA553D-89DC-1440-84C3-F0FFE0B7E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2" name="Oval 29">
              <a:extLst>
                <a:ext uri="{FF2B5EF4-FFF2-40B4-BE49-F238E27FC236}">
                  <a16:creationId xmlns:a16="http://schemas.microsoft.com/office/drawing/2014/main" id="{5F155988-DD8E-7949-85F9-F8B730D85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3" name="Line 30">
              <a:extLst>
                <a:ext uri="{FF2B5EF4-FFF2-40B4-BE49-F238E27FC236}">
                  <a16:creationId xmlns:a16="http://schemas.microsoft.com/office/drawing/2014/main" id="{007AA526-21E2-1449-A457-DC487F625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4" name="Line 31">
              <a:extLst>
                <a:ext uri="{FF2B5EF4-FFF2-40B4-BE49-F238E27FC236}">
                  <a16:creationId xmlns:a16="http://schemas.microsoft.com/office/drawing/2014/main" id="{A7D6DEE1-2254-2340-92B2-4425F8E414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5" name="Rectangle 32">
              <a:extLst>
                <a:ext uri="{FF2B5EF4-FFF2-40B4-BE49-F238E27FC236}">
                  <a16:creationId xmlns:a16="http://schemas.microsoft.com/office/drawing/2014/main" id="{CD0F76A8-F2F6-A040-A641-8C6DD2B4D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59" name="Oval 33">
              <a:extLst>
                <a:ext uri="{FF2B5EF4-FFF2-40B4-BE49-F238E27FC236}">
                  <a16:creationId xmlns:a16="http://schemas.microsoft.com/office/drawing/2014/main" id="{021DFE64-FE6B-AF4B-A487-798FD40EE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5" name="Oval 34">
              <a:extLst>
                <a:ext uri="{FF2B5EF4-FFF2-40B4-BE49-F238E27FC236}">
                  <a16:creationId xmlns:a16="http://schemas.microsoft.com/office/drawing/2014/main" id="{D7221543-9DA7-9C4F-BF64-841725D58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6" name="Line 35">
              <a:extLst>
                <a:ext uri="{FF2B5EF4-FFF2-40B4-BE49-F238E27FC236}">
                  <a16:creationId xmlns:a16="http://schemas.microsoft.com/office/drawing/2014/main" id="{3AA9DB23-022C-B843-ACB1-9CD5A8D489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7" name="Line 36">
              <a:extLst>
                <a:ext uri="{FF2B5EF4-FFF2-40B4-BE49-F238E27FC236}">
                  <a16:creationId xmlns:a16="http://schemas.microsoft.com/office/drawing/2014/main" id="{AAE6AF87-B018-8A44-81E6-B8267ADC39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8" name="Rectangle 37">
              <a:extLst>
                <a:ext uri="{FF2B5EF4-FFF2-40B4-BE49-F238E27FC236}">
                  <a16:creationId xmlns:a16="http://schemas.microsoft.com/office/drawing/2014/main" id="{E486C5EC-F3AE-514D-8BFC-C15DDC7BC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3" name="Oval 38">
              <a:extLst>
                <a:ext uri="{FF2B5EF4-FFF2-40B4-BE49-F238E27FC236}">
                  <a16:creationId xmlns:a16="http://schemas.microsoft.com/office/drawing/2014/main" id="{D570042E-655B-9244-B2DE-DD6B84D18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4" name="Oval 39">
              <a:extLst>
                <a:ext uri="{FF2B5EF4-FFF2-40B4-BE49-F238E27FC236}">
                  <a16:creationId xmlns:a16="http://schemas.microsoft.com/office/drawing/2014/main" id="{209FDC48-A133-7C43-A4F4-AEC33B239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5" name="Line 40">
              <a:extLst>
                <a:ext uri="{FF2B5EF4-FFF2-40B4-BE49-F238E27FC236}">
                  <a16:creationId xmlns:a16="http://schemas.microsoft.com/office/drawing/2014/main" id="{6C737D5E-249D-704B-8624-06BC6AF83F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6" name="Line 41">
              <a:extLst>
                <a:ext uri="{FF2B5EF4-FFF2-40B4-BE49-F238E27FC236}">
                  <a16:creationId xmlns:a16="http://schemas.microsoft.com/office/drawing/2014/main" id="{2BB65E91-5543-2A4A-83D1-AF4BD2A56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7" name="Rectangle 42">
              <a:extLst>
                <a:ext uri="{FF2B5EF4-FFF2-40B4-BE49-F238E27FC236}">
                  <a16:creationId xmlns:a16="http://schemas.microsoft.com/office/drawing/2014/main" id="{31754303-C1B0-564A-BC8B-D1994E226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8" name="Oval 43">
              <a:extLst>
                <a:ext uri="{FF2B5EF4-FFF2-40B4-BE49-F238E27FC236}">
                  <a16:creationId xmlns:a16="http://schemas.microsoft.com/office/drawing/2014/main" id="{5EBC6ED3-D791-D849-8DF4-6EEC31DF9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9" name="Oval 44">
              <a:extLst>
                <a:ext uri="{FF2B5EF4-FFF2-40B4-BE49-F238E27FC236}">
                  <a16:creationId xmlns:a16="http://schemas.microsoft.com/office/drawing/2014/main" id="{69D4B18F-1B3D-AA47-B609-E5E0116A4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3" name="Line 45">
              <a:extLst>
                <a:ext uri="{FF2B5EF4-FFF2-40B4-BE49-F238E27FC236}">
                  <a16:creationId xmlns:a16="http://schemas.microsoft.com/office/drawing/2014/main" id="{6B623BCC-754E-AD43-A91B-5BE9046197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5" name="Line 46">
              <a:extLst>
                <a:ext uri="{FF2B5EF4-FFF2-40B4-BE49-F238E27FC236}">
                  <a16:creationId xmlns:a16="http://schemas.microsoft.com/office/drawing/2014/main" id="{70C54C4E-9E9A-CB4F-9BAD-759F10AB73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7" name="Rectangle 47">
              <a:extLst>
                <a:ext uri="{FF2B5EF4-FFF2-40B4-BE49-F238E27FC236}">
                  <a16:creationId xmlns:a16="http://schemas.microsoft.com/office/drawing/2014/main" id="{48B02502-224F-614A-AF74-CA45B87B4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2" name="Oval 48">
              <a:extLst>
                <a:ext uri="{FF2B5EF4-FFF2-40B4-BE49-F238E27FC236}">
                  <a16:creationId xmlns:a16="http://schemas.microsoft.com/office/drawing/2014/main" id="{1CBE76C4-29B1-DF47-8C80-E056EC01F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3" name="Freeform 49">
              <a:extLst>
                <a:ext uri="{FF2B5EF4-FFF2-40B4-BE49-F238E27FC236}">
                  <a16:creationId xmlns:a16="http://schemas.microsoft.com/office/drawing/2014/main" id="{F7C58F3A-0B59-CE40-8968-EFD5B03D5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8" name="Freeform 50">
              <a:extLst>
                <a:ext uri="{FF2B5EF4-FFF2-40B4-BE49-F238E27FC236}">
                  <a16:creationId xmlns:a16="http://schemas.microsoft.com/office/drawing/2014/main" id="{5CA0B20D-583A-724F-8F77-3D2EE0DD01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3" name="Freeform 51">
              <a:extLst>
                <a:ext uri="{FF2B5EF4-FFF2-40B4-BE49-F238E27FC236}">
                  <a16:creationId xmlns:a16="http://schemas.microsoft.com/office/drawing/2014/main" id="{F9705D5A-4067-4E46-97EF-A4A7592F8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4" name="Freeform 52">
              <a:extLst>
                <a:ext uri="{FF2B5EF4-FFF2-40B4-BE49-F238E27FC236}">
                  <a16:creationId xmlns:a16="http://schemas.microsoft.com/office/drawing/2014/main" id="{22C3BA86-2C31-C244-BCC8-F79B83E9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5" name="Freeform 53">
              <a:extLst>
                <a:ext uri="{FF2B5EF4-FFF2-40B4-BE49-F238E27FC236}">
                  <a16:creationId xmlns:a16="http://schemas.microsoft.com/office/drawing/2014/main" id="{36BA8254-18D7-D841-8B10-CF1677FF4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6" name="Freeform 54">
              <a:extLst>
                <a:ext uri="{FF2B5EF4-FFF2-40B4-BE49-F238E27FC236}">
                  <a16:creationId xmlns:a16="http://schemas.microsoft.com/office/drawing/2014/main" id="{FDD9D6F7-B6B7-8C4F-B4CD-8A42B44DA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7" name="Freeform 55">
              <a:extLst>
                <a:ext uri="{FF2B5EF4-FFF2-40B4-BE49-F238E27FC236}">
                  <a16:creationId xmlns:a16="http://schemas.microsoft.com/office/drawing/2014/main" id="{0EEE8685-1A2C-124B-AEBC-CE60F9527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8" name="Freeform 56">
              <a:extLst>
                <a:ext uri="{FF2B5EF4-FFF2-40B4-BE49-F238E27FC236}">
                  <a16:creationId xmlns:a16="http://schemas.microsoft.com/office/drawing/2014/main" id="{CDFCCD1A-99F5-3248-A9D4-80A4A3508E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9" name="Freeform 57">
              <a:extLst>
                <a:ext uri="{FF2B5EF4-FFF2-40B4-BE49-F238E27FC236}">
                  <a16:creationId xmlns:a16="http://schemas.microsoft.com/office/drawing/2014/main" id="{8158BEB1-D7DD-304F-93D8-B63A3B9F79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450" name="Group 58">
              <a:extLst>
                <a:ext uri="{FF2B5EF4-FFF2-40B4-BE49-F238E27FC236}">
                  <a16:creationId xmlns:a16="http://schemas.microsoft.com/office/drawing/2014/main" id="{5708D0AB-39B8-5F4D-964A-583102F20F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476" name="Rectangle 59">
                <a:extLst>
                  <a:ext uri="{FF2B5EF4-FFF2-40B4-BE49-F238E27FC236}">
                    <a16:creationId xmlns:a16="http://schemas.microsoft.com/office/drawing/2014/main" id="{698B8676-76A7-4C47-8D65-7AD44E1F8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7" name="Text Box 60">
                <a:extLst>
                  <a:ext uri="{FF2B5EF4-FFF2-40B4-BE49-F238E27FC236}">
                    <a16:creationId xmlns:a16="http://schemas.microsoft.com/office/drawing/2014/main" id="{5163CA4B-303D-0E4C-B36C-0EB9193499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1" name="Group 61">
              <a:extLst>
                <a:ext uri="{FF2B5EF4-FFF2-40B4-BE49-F238E27FC236}">
                  <a16:creationId xmlns:a16="http://schemas.microsoft.com/office/drawing/2014/main" id="{22504589-6EDA-CD46-9F6D-B4E53859C7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474" name="Rectangle 62">
                <a:extLst>
                  <a:ext uri="{FF2B5EF4-FFF2-40B4-BE49-F238E27FC236}">
                    <a16:creationId xmlns:a16="http://schemas.microsoft.com/office/drawing/2014/main" id="{B5EB60BB-0E5E-C14B-B24B-878829D35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5" name="Text Box 63">
                <a:extLst>
                  <a:ext uri="{FF2B5EF4-FFF2-40B4-BE49-F238E27FC236}">
                    <a16:creationId xmlns:a16="http://schemas.microsoft.com/office/drawing/2014/main" id="{AC01CA65-68FA-E340-BE13-4C47DBA310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2" name="Group 64">
              <a:extLst>
                <a:ext uri="{FF2B5EF4-FFF2-40B4-BE49-F238E27FC236}">
                  <a16:creationId xmlns:a16="http://schemas.microsoft.com/office/drawing/2014/main" id="{7E66326C-FC5C-CB48-9635-4D30ECB15D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472" name="Rectangle 65">
                <a:extLst>
                  <a:ext uri="{FF2B5EF4-FFF2-40B4-BE49-F238E27FC236}">
                    <a16:creationId xmlns:a16="http://schemas.microsoft.com/office/drawing/2014/main" id="{6BF35853-D616-6B43-8985-14AABE1F7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3" name="Text Box 66">
                <a:extLst>
                  <a:ext uri="{FF2B5EF4-FFF2-40B4-BE49-F238E27FC236}">
                    <a16:creationId xmlns:a16="http://schemas.microsoft.com/office/drawing/2014/main" id="{3282D7A0-A2E9-7F4B-A22E-01546569C5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453" name="Group 67">
              <a:extLst>
                <a:ext uri="{FF2B5EF4-FFF2-40B4-BE49-F238E27FC236}">
                  <a16:creationId xmlns:a16="http://schemas.microsoft.com/office/drawing/2014/main" id="{3104BBAE-4F76-E649-85DB-F84D22362B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470" name="Rectangle 68">
                <a:extLst>
                  <a:ext uri="{FF2B5EF4-FFF2-40B4-BE49-F238E27FC236}">
                    <a16:creationId xmlns:a16="http://schemas.microsoft.com/office/drawing/2014/main" id="{0CEE42FC-526E-AB47-8798-637A64848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1" name="Text Box 69">
                <a:extLst>
                  <a:ext uri="{FF2B5EF4-FFF2-40B4-BE49-F238E27FC236}">
                    <a16:creationId xmlns:a16="http://schemas.microsoft.com/office/drawing/2014/main" id="{BD20AA39-4C83-B348-A22B-DC09D5E679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4" name="Group 70">
              <a:extLst>
                <a:ext uri="{FF2B5EF4-FFF2-40B4-BE49-F238E27FC236}">
                  <a16:creationId xmlns:a16="http://schemas.microsoft.com/office/drawing/2014/main" id="{76A8AB1F-2271-4C40-97FF-558125D0E3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468" name="Rectangle 71">
                <a:extLst>
                  <a:ext uri="{FF2B5EF4-FFF2-40B4-BE49-F238E27FC236}">
                    <a16:creationId xmlns:a16="http://schemas.microsoft.com/office/drawing/2014/main" id="{8A1243C8-B070-1144-AFC1-660A0D476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69" name="Text Box 72">
                <a:extLst>
                  <a:ext uri="{FF2B5EF4-FFF2-40B4-BE49-F238E27FC236}">
                    <a16:creationId xmlns:a16="http://schemas.microsoft.com/office/drawing/2014/main" id="{0A633A5D-CB9F-9D4A-9828-FA8DAB76D8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5" name="Group 73">
              <a:extLst>
                <a:ext uri="{FF2B5EF4-FFF2-40B4-BE49-F238E27FC236}">
                  <a16:creationId xmlns:a16="http://schemas.microsoft.com/office/drawing/2014/main" id="{1F39B98B-5A5F-9A45-8998-1BA51D5362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466" name="Rectangle 74">
                <a:extLst>
                  <a:ext uri="{FF2B5EF4-FFF2-40B4-BE49-F238E27FC236}">
                    <a16:creationId xmlns:a16="http://schemas.microsoft.com/office/drawing/2014/main" id="{6D133BDC-CBD5-E04A-956A-CB070C46E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67" name="Text Box 75">
                <a:extLst>
                  <a:ext uri="{FF2B5EF4-FFF2-40B4-BE49-F238E27FC236}">
                    <a16:creationId xmlns:a16="http://schemas.microsoft.com/office/drawing/2014/main" id="{E22274D1-6BF0-6F4F-AA7F-923617C444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  <p:sp>
          <p:nvSpPr>
            <p:cNvPr id="456" name="Text Box 76">
              <a:extLst>
                <a:ext uri="{FF2B5EF4-FFF2-40B4-BE49-F238E27FC236}">
                  <a16:creationId xmlns:a16="http://schemas.microsoft.com/office/drawing/2014/main" id="{E87F994C-88BC-7843-84FF-C20876A28A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7" name="Text Box 77">
              <a:extLst>
                <a:ext uri="{FF2B5EF4-FFF2-40B4-BE49-F238E27FC236}">
                  <a16:creationId xmlns:a16="http://schemas.microsoft.com/office/drawing/2014/main" id="{D6E661FA-C756-184B-8F8C-454F6D2F2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8" name="Text Box 78">
              <a:extLst>
                <a:ext uri="{FF2B5EF4-FFF2-40B4-BE49-F238E27FC236}">
                  <a16:creationId xmlns:a16="http://schemas.microsoft.com/office/drawing/2014/main" id="{7AAD1753-0153-BE49-9A5A-86A6144677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9" name="Text Box 79">
              <a:extLst>
                <a:ext uri="{FF2B5EF4-FFF2-40B4-BE49-F238E27FC236}">
                  <a16:creationId xmlns:a16="http://schemas.microsoft.com/office/drawing/2014/main" id="{CE9F4FB6-1319-824C-8EE6-E829F9B81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0" name="Text Box 80">
              <a:extLst>
                <a:ext uri="{FF2B5EF4-FFF2-40B4-BE49-F238E27FC236}">
                  <a16:creationId xmlns:a16="http://schemas.microsoft.com/office/drawing/2014/main" id="{C479D34B-E495-6941-B1B8-7C27A07FA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1" name="Text Box 81">
              <a:extLst>
                <a:ext uri="{FF2B5EF4-FFF2-40B4-BE49-F238E27FC236}">
                  <a16:creationId xmlns:a16="http://schemas.microsoft.com/office/drawing/2014/main" id="{651E935E-97A1-694E-90ED-DA0D52808F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2" name="Text Box 82">
              <a:extLst>
                <a:ext uri="{FF2B5EF4-FFF2-40B4-BE49-F238E27FC236}">
                  <a16:creationId xmlns:a16="http://schemas.microsoft.com/office/drawing/2014/main" id="{BCE34168-89E8-CA4E-B734-D7785C5D44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3" name="Text Box 83">
              <a:extLst>
                <a:ext uri="{FF2B5EF4-FFF2-40B4-BE49-F238E27FC236}">
                  <a16:creationId xmlns:a16="http://schemas.microsoft.com/office/drawing/2014/main" id="{E61D1248-702D-AA4E-A62B-3B6DB88743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4" name="Text Box 84">
              <a:extLst>
                <a:ext uri="{FF2B5EF4-FFF2-40B4-BE49-F238E27FC236}">
                  <a16:creationId xmlns:a16="http://schemas.microsoft.com/office/drawing/2014/main" id="{8E7448E7-B23E-9A4A-947C-66285C7E10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5" name="Text Box 85">
              <a:extLst>
                <a:ext uri="{FF2B5EF4-FFF2-40B4-BE49-F238E27FC236}">
                  <a16:creationId xmlns:a16="http://schemas.microsoft.com/office/drawing/2014/main" id="{EFA31E11-E078-ED44-8DB8-4912DC4806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98" name="Text Box 6">
            <a:extLst>
              <a:ext uri="{FF2B5EF4-FFF2-40B4-BE49-F238E27FC236}">
                <a16:creationId xmlns:a16="http://schemas.microsoft.com/office/drawing/2014/main" id="{64BB3F8B-CE19-1C41-B2C9-B564AF1B5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37414" y="2958717"/>
            <a:ext cx="128428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5,u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4,x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3,y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3,y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12457CF-2890-E146-8628-638AC5577656}"/>
              </a:ext>
            </a:extLst>
          </p:cNvPr>
          <p:cNvCxnSpPr>
            <a:cxnSpLocks/>
            <a:endCxn id="271" idx="2"/>
          </p:cNvCxnSpPr>
          <p:nvPr/>
        </p:nvCxnSpPr>
        <p:spPr>
          <a:xfrm>
            <a:off x="4666129" y="2789499"/>
            <a:ext cx="439472" cy="4287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Arrow Connector 558">
            <a:extLst>
              <a:ext uri="{FF2B5EF4-FFF2-40B4-BE49-F238E27FC236}">
                <a16:creationId xmlns:a16="http://schemas.microsoft.com/office/drawing/2014/main" id="{491C301B-8A6E-4845-BF28-577AD894F891}"/>
              </a:ext>
            </a:extLst>
          </p:cNvPr>
          <p:cNvCxnSpPr>
            <a:cxnSpLocks/>
            <a:endCxn id="414" idx="2"/>
          </p:cNvCxnSpPr>
          <p:nvPr/>
        </p:nvCxnSpPr>
        <p:spPr>
          <a:xfrm>
            <a:off x="5617182" y="3300714"/>
            <a:ext cx="586969" cy="64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Straight Arrow Connector 559">
            <a:extLst>
              <a:ext uri="{FF2B5EF4-FFF2-40B4-BE49-F238E27FC236}">
                <a16:creationId xmlns:a16="http://schemas.microsoft.com/office/drawing/2014/main" id="{3C9D1B43-9124-3142-843B-DC7A58F1456E}"/>
              </a:ext>
            </a:extLst>
          </p:cNvPr>
          <p:cNvCxnSpPr>
            <a:cxnSpLocks/>
            <a:stCxn id="266" idx="7"/>
          </p:cNvCxnSpPr>
          <p:nvPr/>
        </p:nvCxnSpPr>
        <p:spPr>
          <a:xfrm flipV="1">
            <a:off x="4777246" y="2268639"/>
            <a:ext cx="502342" cy="28197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Straight Arrow Connector 560">
            <a:extLst>
              <a:ext uri="{FF2B5EF4-FFF2-40B4-BE49-F238E27FC236}">
                <a16:creationId xmlns:a16="http://schemas.microsoft.com/office/drawing/2014/main" id="{8A7B92A4-0E80-6D4D-87F2-803D33EFB3E5}"/>
              </a:ext>
            </a:extLst>
          </p:cNvPr>
          <p:cNvCxnSpPr>
            <a:cxnSpLocks/>
          </p:cNvCxnSpPr>
          <p:nvPr/>
        </p:nvCxnSpPr>
        <p:spPr>
          <a:xfrm flipV="1">
            <a:off x="6452488" y="2233914"/>
            <a:ext cx="0" cy="88353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Arrow Connector 561">
            <a:extLst>
              <a:ext uri="{FF2B5EF4-FFF2-40B4-BE49-F238E27FC236}">
                <a16:creationId xmlns:a16="http://schemas.microsoft.com/office/drawing/2014/main" id="{368CBA46-10A4-6B43-8244-BF448DB2A1AB}"/>
              </a:ext>
            </a:extLst>
          </p:cNvPr>
          <p:cNvCxnSpPr>
            <a:cxnSpLocks/>
          </p:cNvCxnSpPr>
          <p:nvPr/>
        </p:nvCxnSpPr>
        <p:spPr>
          <a:xfrm flipV="1">
            <a:off x="6715788" y="2822294"/>
            <a:ext cx="606730" cy="44806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4" name="Group 3">
            <a:extLst>
              <a:ext uri="{FF2B5EF4-FFF2-40B4-BE49-F238E27FC236}">
                <a16:creationId xmlns:a16="http://schemas.microsoft.com/office/drawing/2014/main" id="{CAD83B90-6A61-424F-807D-7507674811C5}"/>
              </a:ext>
            </a:extLst>
          </p:cNvPr>
          <p:cNvGrpSpPr>
            <a:grpSpLocks/>
          </p:cNvGrpSpPr>
          <p:nvPr/>
        </p:nvGrpSpPr>
        <p:grpSpPr bwMode="auto">
          <a:xfrm>
            <a:off x="1182356" y="4594769"/>
            <a:ext cx="3244850" cy="1500187"/>
            <a:chOff x="1385" y="1283"/>
            <a:chExt cx="2044" cy="945"/>
          </a:xfrm>
        </p:grpSpPr>
        <p:sp>
          <p:nvSpPr>
            <p:cNvPr id="235" name="Freeform 4">
              <a:extLst>
                <a:ext uri="{FF2B5EF4-FFF2-40B4-BE49-F238E27FC236}">
                  <a16:creationId xmlns:a16="http://schemas.microsoft.com/office/drawing/2014/main" id="{D55BBFC2-7A7F-8B48-AC36-5E367A010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1465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6" name="Oval 5">
              <a:extLst>
                <a:ext uri="{FF2B5EF4-FFF2-40B4-BE49-F238E27FC236}">
                  <a16:creationId xmlns:a16="http://schemas.microsoft.com/office/drawing/2014/main" id="{D1E533AD-8D87-7A4B-8A7E-E763008FB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" y="1707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7" name="Line 6">
              <a:extLst>
                <a:ext uri="{FF2B5EF4-FFF2-40B4-BE49-F238E27FC236}">
                  <a16:creationId xmlns:a16="http://schemas.microsoft.com/office/drawing/2014/main" id="{8393A25C-8E73-3945-96CC-27CA319F0D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8" y="1700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8" name="Line 7">
              <a:extLst>
                <a:ext uri="{FF2B5EF4-FFF2-40B4-BE49-F238E27FC236}">
                  <a16:creationId xmlns:a16="http://schemas.microsoft.com/office/drawing/2014/main" id="{00CB3848-99BB-D84B-AFA1-D2A4079058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1700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9" name="Rectangle 8">
              <a:extLst>
                <a:ext uri="{FF2B5EF4-FFF2-40B4-BE49-F238E27FC236}">
                  <a16:creationId xmlns:a16="http://schemas.microsoft.com/office/drawing/2014/main" id="{D86D7FD3-F350-4745-AAE8-4DC4DEC22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" y="1700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0" name="Oval 9">
              <a:extLst>
                <a:ext uri="{FF2B5EF4-FFF2-40B4-BE49-F238E27FC236}">
                  <a16:creationId xmlns:a16="http://schemas.microsoft.com/office/drawing/2014/main" id="{9A82BFE7-2A38-894C-A32D-46DEDFCA2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5" y="1641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1" name="Oval 10">
              <a:extLst>
                <a:ext uri="{FF2B5EF4-FFF2-40B4-BE49-F238E27FC236}">
                  <a16:creationId xmlns:a16="http://schemas.microsoft.com/office/drawing/2014/main" id="{AA854307-5377-8A41-9AEB-75CD5A873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2" y="2094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2" name="Line 11">
              <a:extLst>
                <a:ext uri="{FF2B5EF4-FFF2-40B4-BE49-F238E27FC236}">
                  <a16:creationId xmlns:a16="http://schemas.microsoft.com/office/drawing/2014/main" id="{9FA810B5-81B4-AB4E-9CB4-8AB6FC42F9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2" y="208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3" name="Line 12">
              <a:extLst>
                <a:ext uri="{FF2B5EF4-FFF2-40B4-BE49-F238E27FC236}">
                  <a16:creationId xmlns:a16="http://schemas.microsoft.com/office/drawing/2014/main" id="{1F897DDB-A59F-8A49-AA62-3734F23BB9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5" y="208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4" name="Rectangle 13">
              <a:extLst>
                <a:ext uri="{FF2B5EF4-FFF2-40B4-BE49-F238E27FC236}">
                  <a16:creationId xmlns:a16="http://schemas.microsoft.com/office/drawing/2014/main" id="{109513FF-1C63-234A-9B1E-75D62A42C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2" y="2087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5" name="Oval 14">
              <a:extLst>
                <a:ext uri="{FF2B5EF4-FFF2-40B4-BE49-F238E27FC236}">
                  <a16:creationId xmlns:a16="http://schemas.microsoft.com/office/drawing/2014/main" id="{30EA6A56-1EC2-C342-B322-0BD69F60A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9" y="2028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4" name="Oval 15">
              <a:extLst>
                <a:ext uri="{FF2B5EF4-FFF2-40B4-BE49-F238E27FC236}">
                  <a16:creationId xmlns:a16="http://schemas.microsoft.com/office/drawing/2014/main" id="{91BAA6D5-E6E6-3F47-BA4B-0311E0711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8" y="1404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5" name="Line 16">
              <a:extLst>
                <a:ext uri="{FF2B5EF4-FFF2-40B4-BE49-F238E27FC236}">
                  <a16:creationId xmlns:a16="http://schemas.microsoft.com/office/drawing/2014/main" id="{A8F35EF4-8155-D144-9887-2394E21FD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8" y="139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6" name="Line 17">
              <a:extLst>
                <a:ext uri="{FF2B5EF4-FFF2-40B4-BE49-F238E27FC236}">
                  <a16:creationId xmlns:a16="http://schemas.microsoft.com/office/drawing/2014/main" id="{C0FFA446-EED0-654F-8B59-830BB7BE9A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1" y="139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7" name="Rectangle 18">
              <a:extLst>
                <a:ext uri="{FF2B5EF4-FFF2-40B4-BE49-F238E27FC236}">
                  <a16:creationId xmlns:a16="http://schemas.microsoft.com/office/drawing/2014/main" id="{8C6FDE51-7923-3B44-830E-2DB780796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8" y="1397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8" name="Oval 19">
              <a:extLst>
                <a:ext uri="{FF2B5EF4-FFF2-40B4-BE49-F238E27FC236}">
                  <a16:creationId xmlns:a16="http://schemas.microsoft.com/office/drawing/2014/main" id="{48735EAA-D015-2749-B8E6-A932F1A86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5" y="1338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6" name="Oval 20">
              <a:extLst>
                <a:ext uri="{FF2B5EF4-FFF2-40B4-BE49-F238E27FC236}">
                  <a16:creationId xmlns:a16="http://schemas.microsoft.com/office/drawing/2014/main" id="{2C0D7CB9-B6B7-7F48-A7C9-A5362FCF3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" y="1400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7" name="Line 21">
              <a:extLst>
                <a:ext uri="{FF2B5EF4-FFF2-40B4-BE49-F238E27FC236}">
                  <a16:creationId xmlns:a16="http://schemas.microsoft.com/office/drawing/2014/main" id="{5710184A-753A-EF4E-A1BA-C728CC0A08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" y="1393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8" name="Line 22">
              <a:extLst>
                <a:ext uri="{FF2B5EF4-FFF2-40B4-BE49-F238E27FC236}">
                  <a16:creationId xmlns:a16="http://schemas.microsoft.com/office/drawing/2014/main" id="{77D8EC50-7DE6-D947-804E-5FF59E3421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3" y="1393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9" name="Rectangle 23">
              <a:extLst>
                <a:ext uri="{FF2B5EF4-FFF2-40B4-BE49-F238E27FC236}">
                  <a16:creationId xmlns:a16="http://schemas.microsoft.com/office/drawing/2014/main" id="{640A0C04-CA0A-D44B-AE10-2BB26102D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" y="1393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0" name="Oval 24">
              <a:extLst>
                <a:ext uri="{FF2B5EF4-FFF2-40B4-BE49-F238E27FC236}">
                  <a16:creationId xmlns:a16="http://schemas.microsoft.com/office/drawing/2014/main" id="{3DBD615F-4385-7F48-84F4-A38AEA1DC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337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1" name="Oval 25">
              <a:extLst>
                <a:ext uri="{FF2B5EF4-FFF2-40B4-BE49-F238E27FC236}">
                  <a16:creationId xmlns:a16="http://schemas.microsoft.com/office/drawing/2014/main" id="{5EAEA945-6C71-7244-8444-F5DE78D3A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1" y="2091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2" name="Line 26">
              <a:extLst>
                <a:ext uri="{FF2B5EF4-FFF2-40B4-BE49-F238E27FC236}">
                  <a16:creationId xmlns:a16="http://schemas.microsoft.com/office/drawing/2014/main" id="{B239EFA1-CE87-FA45-AECE-0A1D04B2EE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1" y="2084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3" name="Line 27">
              <a:extLst>
                <a:ext uri="{FF2B5EF4-FFF2-40B4-BE49-F238E27FC236}">
                  <a16:creationId xmlns:a16="http://schemas.microsoft.com/office/drawing/2014/main" id="{F57F8B7F-1DEE-0646-944B-3627E05035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4" y="2084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4" name="Rectangle 28">
              <a:extLst>
                <a:ext uri="{FF2B5EF4-FFF2-40B4-BE49-F238E27FC236}">
                  <a16:creationId xmlns:a16="http://schemas.microsoft.com/office/drawing/2014/main" id="{48E9AA69-2A64-F44B-AF24-4B58BF3B8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1" y="2084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5" name="Oval 29">
              <a:extLst>
                <a:ext uri="{FF2B5EF4-FFF2-40B4-BE49-F238E27FC236}">
                  <a16:creationId xmlns:a16="http://schemas.microsoft.com/office/drawing/2014/main" id="{DB57CF03-5C7F-7446-BFCA-6885962A7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8" y="2025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6" name="Oval 30">
              <a:extLst>
                <a:ext uri="{FF2B5EF4-FFF2-40B4-BE49-F238E27FC236}">
                  <a16:creationId xmlns:a16="http://schemas.microsoft.com/office/drawing/2014/main" id="{57E7565D-361A-0649-83E3-41C966CED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6" y="1750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7" name="Line 31">
              <a:extLst>
                <a:ext uri="{FF2B5EF4-FFF2-40B4-BE49-F238E27FC236}">
                  <a16:creationId xmlns:a16="http://schemas.microsoft.com/office/drawing/2014/main" id="{7307AAD6-1B7B-3E4C-AD3F-1CB98C2433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6" y="1743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8" name="Line 32">
              <a:extLst>
                <a:ext uri="{FF2B5EF4-FFF2-40B4-BE49-F238E27FC236}">
                  <a16:creationId xmlns:a16="http://schemas.microsoft.com/office/drawing/2014/main" id="{85AADD66-C3FE-324C-91AE-0057BDCFD4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9" y="1743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9" name="Rectangle 33">
              <a:extLst>
                <a:ext uri="{FF2B5EF4-FFF2-40B4-BE49-F238E27FC236}">
                  <a16:creationId xmlns:a16="http://schemas.microsoft.com/office/drawing/2014/main" id="{8FC4E749-70CE-3946-A306-97D91D359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6" y="1743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0" name="Oval 34">
              <a:extLst>
                <a:ext uri="{FF2B5EF4-FFF2-40B4-BE49-F238E27FC236}">
                  <a16:creationId xmlns:a16="http://schemas.microsoft.com/office/drawing/2014/main" id="{83AC3490-7FA4-A843-9DD7-EAD43C146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3" y="1684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1" name="Freeform 35">
              <a:extLst>
                <a:ext uri="{FF2B5EF4-FFF2-40B4-BE49-F238E27FC236}">
                  <a16:creationId xmlns:a16="http://schemas.microsoft.com/office/drawing/2014/main" id="{E0CB0E6F-0318-5A42-804B-74DE7351E2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" y="1492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2" name="Freeform 36">
              <a:extLst>
                <a:ext uri="{FF2B5EF4-FFF2-40B4-BE49-F238E27FC236}">
                  <a16:creationId xmlns:a16="http://schemas.microsoft.com/office/drawing/2014/main" id="{8911BBF2-790A-F940-A9A6-265EE2DED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6" y="1831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3" name="Freeform 37">
              <a:extLst>
                <a:ext uri="{FF2B5EF4-FFF2-40B4-BE49-F238E27FC236}">
                  <a16:creationId xmlns:a16="http://schemas.microsoft.com/office/drawing/2014/main" id="{5FCEA00D-30D9-AD48-B36B-87D306BDCA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5" y="2113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4" name="Freeform 38">
              <a:extLst>
                <a:ext uri="{FF2B5EF4-FFF2-40B4-BE49-F238E27FC236}">
                  <a16:creationId xmlns:a16="http://schemas.microsoft.com/office/drawing/2014/main" id="{FFF79244-8621-1B4A-A951-D5F428298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4" y="1789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95" name="Group 39">
              <a:extLst>
                <a:ext uri="{FF2B5EF4-FFF2-40B4-BE49-F238E27FC236}">
                  <a16:creationId xmlns:a16="http://schemas.microsoft.com/office/drawing/2014/main" id="{3FE22FDD-2AF6-2F45-9D94-A7E347A876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37" y="1589"/>
              <a:ext cx="205" cy="250"/>
              <a:chOff x="2954" y="2425"/>
              <a:chExt cx="208" cy="250"/>
            </a:xfrm>
          </p:grpSpPr>
          <p:sp>
            <p:nvSpPr>
              <p:cNvPr id="311" name="Rectangle 40">
                <a:extLst>
                  <a:ext uri="{FF2B5EF4-FFF2-40B4-BE49-F238E27FC236}">
                    <a16:creationId xmlns:a16="http://schemas.microsoft.com/office/drawing/2014/main" id="{7F9E7EA5-4703-3A4F-83AA-78477F6D2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2" name="Text Box 41">
                <a:extLst>
                  <a:ext uri="{FF2B5EF4-FFF2-40B4-BE49-F238E27FC236}">
                    <a16:creationId xmlns:a16="http://schemas.microsoft.com/office/drawing/2014/main" id="{7F6788A4-B028-5E46-BA6B-8260B340CC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296" name="Group 42">
              <a:extLst>
                <a:ext uri="{FF2B5EF4-FFF2-40B4-BE49-F238E27FC236}">
                  <a16:creationId xmlns:a16="http://schemas.microsoft.com/office/drawing/2014/main" id="{3B399E80-BBE9-DE42-9C20-F733C3486E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1" y="1973"/>
              <a:ext cx="196" cy="250"/>
              <a:chOff x="2958" y="2425"/>
              <a:chExt cx="199" cy="250"/>
            </a:xfrm>
          </p:grpSpPr>
          <p:sp>
            <p:nvSpPr>
              <p:cNvPr id="309" name="Rectangle 43">
                <a:extLst>
                  <a:ext uri="{FF2B5EF4-FFF2-40B4-BE49-F238E27FC236}">
                    <a16:creationId xmlns:a16="http://schemas.microsoft.com/office/drawing/2014/main" id="{C759317C-74E3-004E-8696-C6730D2A76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0" name="Text Box 44">
                <a:extLst>
                  <a:ext uri="{FF2B5EF4-FFF2-40B4-BE49-F238E27FC236}">
                    <a16:creationId xmlns:a16="http://schemas.microsoft.com/office/drawing/2014/main" id="{5EC66565-CE3C-DC49-A451-6127C9B7F1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297" name="Group 45">
              <a:extLst>
                <a:ext uri="{FF2B5EF4-FFF2-40B4-BE49-F238E27FC236}">
                  <a16:creationId xmlns:a16="http://schemas.microsoft.com/office/drawing/2014/main" id="{24F7013F-EE6F-1840-BCC7-9CF2E43BDE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2" y="1940"/>
              <a:ext cx="212" cy="288"/>
              <a:chOff x="2951" y="2395"/>
              <a:chExt cx="213" cy="288"/>
            </a:xfrm>
          </p:grpSpPr>
          <p:sp>
            <p:nvSpPr>
              <p:cNvPr id="307" name="Rectangle 46">
                <a:extLst>
                  <a:ext uri="{FF2B5EF4-FFF2-40B4-BE49-F238E27FC236}">
                    <a16:creationId xmlns:a16="http://schemas.microsoft.com/office/drawing/2014/main" id="{534C2F14-5739-6A42-A4B7-963A8F9D05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8" name="Text Box 47">
                <a:extLst>
                  <a:ext uri="{FF2B5EF4-FFF2-40B4-BE49-F238E27FC236}">
                    <a16:creationId xmlns:a16="http://schemas.microsoft.com/office/drawing/2014/main" id="{06099668-A654-B443-AD81-E015DBEC4A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298" name="Group 48">
              <a:extLst>
                <a:ext uri="{FF2B5EF4-FFF2-40B4-BE49-F238E27FC236}">
                  <a16:creationId xmlns:a16="http://schemas.microsoft.com/office/drawing/2014/main" id="{9DDFF683-1C8F-C14A-B1E0-84D48C9766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8" y="1283"/>
              <a:ext cx="232" cy="250"/>
              <a:chOff x="2941" y="2425"/>
              <a:chExt cx="235" cy="250"/>
            </a:xfrm>
          </p:grpSpPr>
          <p:sp>
            <p:nvSpPr>
              <p:cNvPr id="305" name="Rectangle 49">
                <a:extLst>
                  <a:ext uri="{FF2B5EF4-FFF2-40B4-BE49-F238E27FC236}">
                    <a16:creationId xmlns:a16="http://schemas.microsoft.com/office/drawing/2014/main" id="{6ACA49F7-2DDA-174A-BA02-F0E6DC5FE7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6" name="Text Box 50">
                <a:extLst>
                  <a:ext uri="{FF2B5EF4-FFF2-40B4-BE49-F238E27FC236}">
                    <a16:creationId xmlns:a16="http://schemas.microsoft.com/office/drawing/2014/main" id="{B380098B-5F1B-B443-B890-D9D80D58A5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299" name="Group 51">
              <a:extLst>
                <a:ext uri="{FF2B5EF4-FFF2-40B4-BE49-F238E27FC236}">
                  <a16:creationId xmlns:a16="http://schemas.microsoft.com/office/drawing/2014/main" id="{657C09A9-0D00-C341-97E4-BFE0D534EA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1" y="1283"/>
              <a:ext cx="196" cy="250"/>
              <a:chOff x="2958" y="2425"/>
              <a:chExt cx="199" cy="250"/>
            </a:xfrm>
          </p:grpSpPr>
          <p:sp>
            <p:nvSpPr>
              <p:cNvPr id="303" name="Rectangle 52">
                <a:extLst>
                  <a:ext uri="{FF2B5EF4-FFF2-40B4-BE49-F238E27FC236}">
                    <a16:creationId xmlns:a16="http://schemas.microsoft.com/office/drawing/2014/main" id="{DA96FFA9-8E2C-F446-A90C-1D2C3A740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4" name="Text Box 53">
                <a:extLst>
                  <a:ext uri="{FF2B5EF4-FFF2-40B4-BE49-F238E27FC236}">
                    <a16:creationId xmlns:a16="http://schemas.microsoft.com/office/drawing/2014/main" id="{4094D47B-3C2E-1549-9303-FE64B14C52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300" name="Group 54">
              <a:extLst>
                <a:ext uri="{FF2B5EF4-FFF2-40B4-BE49-F238E27FC236}">
                  <a16:creationId xmlns:a16="http://schemas.microsoft.com/office/drawing/2014/main" id="{4895C555-2EC4-9F4B-9A35-FF3D23C076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75" y="1601"/>
              <a:ext cx="212" cy="288"/>
              <a:chOff x="2949" y="2395"/>
              <a:chExt cx="214" cy="288"/>
            </a:xfrm>
          </p:grpSpPr>
          <p:sp>
            <p:nvSpPr>
              <p:cNvPr id="301" name="Rectangle 55">
                <a:extLst>
                  <a:ext uri="{FF2B5EF4-FFF2-40B4-BE49-F238E27FC236}">
                    <a16:creationId xmlns:a16="http://schemas.microsoft.com/office/drawing/2014/main" id="{1594FC40-950D-DD4E-9742-69A340A7FA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2" name="Text Box 56">
                <a:extLst>
                  <a:ext uri="{FF2B5EF4-FFF2-40B4-BE49-F238E27FC236}">
                    <a16:creationId xmlns:a16="http://schemas.microsoft.com/office/drawing/2014/main" id="{70D90BEE-05A4-FA49-8BE7-08E95F13AB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</p:grpSp>
      <p:sp>
        <p:nvSpPr>
          <p:cNvPr id="313" name="Text Box 57">
            <a:extLst>
              <a:ext uri="{FF2B5EF4-FFF2-40B4-BE49-F238E27FC236}">
                <a16:creationId xmlns:a16="http://schemas.microsoft.com/office/drawing/2014/main" id="{64A60984-9F92-014B-A1A1-4ED6EE18F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194" y="3975560"/>
            <a:ext cx="47521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resulting least-cost-path tree from u: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CB75B83-340D-DF48-B11B-E4763431618C}"/>
              </a:ext>
            </a:extLst>
          </p:cNvPr>
          <p:cNvGrpSpPr/>
          <p:nvPr/>
        </p:nvGrpSpPr>
        <p:grpSpPr>
          <a:xfrm>
            <a:off x="5736310" y="3974818"/>
            <a:ext cx="4022768" cy="2583002"/>
            <a:chOff x="6731733" y="3986393"/>
            <a:chExt cx="4022768" cy="2583002"/>
          </a:xfrm>
        </p:grpSpPr>
        <p:sp>
          <p:nvSpPr>
            <p:cNvPr id="329" name="Text Box 73">
              <a:extLst>
                <a:ext uri="{FF2B5EF4-FFF2-40B4-BE49-F238E27FC236}">
                  <a16:creationId xmlns:a16="http://schemas.microsoft.com/office/drawing/2014/main" id="{33F13002-9C84-AC45-85CD-36E5D057AC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1733" y="3986393"/>
              <a:ext cx="402276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+mn-lt"/>
                </a:rPr>
                <a:t>resulting forwarding table in u: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A06AC3B-3519-6940-83CC-F298AC6E1530}"/>
                </a:ext>
              </a:extLst>
            </p:cNvPr>
            <p:cNvGrpSpPr/>
            <p:nvPr/>
          </p:nvGrpSpPr>
          <p:grpSpPr>
            <a:xfrm>
              <a:off x="7373074" y="4495305"/>
              <a:ext cx="2423080" cy="2074090"/>
              <a:chOff x="9178724" y="1740531"/>
              <a:chExt cx="2423080" cy="207409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A510DE8-21E1-A542-BA94-C8D9DE35CF35}"/>
                  </a:ext>
                </a:extLst>
              </p:cNvPr>
              <p:cNvSpPr/>
              <p:nvPr/>
            </p:nvSpPr>
            <p:spPr>
              <a:xfrm>
                <a:off x="9199418" y="1778000"/>
                <a:ext cx="2373746" cy="27709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854B982-B7D4-D841-A53C-E699EE81E943}"/>
                  </a:ext>
                </a:extLst>
              </p:cNvPr>
              <p:cNvSpPr/>
              <p:nvPr/>
            </p:nvSpPr>
            <p:spPr>
              <a:xfrm>
                <a:off x="9190298" y="1770927"/>
                <a:ext cx="2384385" cy="1979271"/>
              </a:xfrm>
              <a:prstGeom prst="rect">
                <a:avLst/>
              </a:prstGeom>
              <a:noFill/>
              <a:ln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507A910-2025-F047-93E1-3DCFBCE13ED1}"/>
                  </a:ext>
                </a:extLst>
              </p:cNvPr>
              <p:cNvSpPr txBox="1"/>
              <p:nvPr/>
            </p:nvSpPr>
            <p:spPr>
              <a:xfrm>
                <a:off x="9572264" y="2060295"/>
                <a:ext cx="404278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400" dirty="0"/>
                  <a:t>v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400" dirty="0"/>
                  <a:t>x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400" dirty="0"/>
                  <a:t>y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400" dirty="0"/>
                  <a:t>w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400" dirty="0"/>
                  <a:t>x</a:t>
                </a:r>
                <a:endParaRPr lang="en-US" dirty="0"/>
              </a:p>
            </p:txBody>
          </p:sp>
          <p:sp>
            <p:nvSpPr>
              <p:cNvPr id="330" name="TextBox 329">
                <a:extLst>
                  <a:ext uri="{FF2B5EF4-FFF2-40B4-BE49-F238E27FC236}">
                    <a16:creationId xmlns:a16="http://schemas.microsoft.com/office/drawing/2014/main" id="{D2ECC22B-FD29-854E-98E6-577039BEAFC8}"/>
                  </a:ext>
                </a:extLst>
              </p:cNvPr>
              <p:cNvSpPr txBox="1"/>
              <p:nvPr/>
            </p:nvSpPr>
            <p:spPr>
              <a:xfrm>
                <a:off x="10615914" y="2050649"/>
                <a:ext cx="748923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/>
                  <a:t>(u,v)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/>
                  <a:t>(u,x)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/>
                  <a:t>(u,x)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/>
                  <a:t>(u,x)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/>
                  <a:t>(u,x)</a:t>
                </a:r>
                <a:endParaRPr 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E9A1932-3100-C346-AA74-8048C9EF5669}"/>
                  </a:ext>
                </a:extLst>
              </p:cNvPr>
              <p:cNvSpPr txBox="1"/>
              <p:nvPr/>
            </p:nvSpPr>
            <p:spPr>
              <a:xfrm>
                <a:off x="9220467" y="1747835"/>
                <a:ext cx="11230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destination</a:t>
                </a:r>
                <a:endParaRPr lang="en-US" dirty="0"/>
              </a:p>
            </p:txBody>
          </p:sp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5C520567-C138-9F4F-972E-A6D6E1C098AE}"/>
                  </a:ext>
                </a:extLst>
              </p:cNvPr>
              <p:cNvSpPr txBox="1"/>
              <p:nvPr/>
            </p:nvSpPr>
            <p:spPr>
              <a:xfrm>
                <a:off x="10338125" y="1740531"/>
                <a:ext cx="126367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outgoing link</a:t>
                </a: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C34AB781-8439-8C4F-8F97-23D8CA7BA0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78724" y="2060293"/>
                <a:ext cx="2395960" cy="0"/>
              </a:xfrm>
              <a:prstGeom prst="line">
                <a:avLst/>
              </a:prstGeom>
              <a:ln w="12700">
                <a:solidFill>
                  <a:srgbClr val="0000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CE7D2336-FF8B-F94C-A7C3-827D1CE1B0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59342" y="1770927"/>
                <a:ext cx="0" cy="1990845"/>
              </a:xfrm>
              <a:prstGeom prst="line">
                <a:avLst/>
              </a:prstGeom>
              <a:ln w="12700">
                <a:solidFill>
                  <a:srgbClr val="0000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7EB9AF4-5603-FB43-B05B-61449C2AEFFB}"/>
              </a:ext>
            </a:extLst>
          </p:cNvPr>
          <p:cNvGrpSpPr/>
          <p:nvPr/>
        </p:nvGrpSpPr>
        <p:grpSpPr>
          <a:xfrm>
            <a:off x="8565265" y="4815068"/>
            <a:ext cx="3170508" cy="369332"/>
            <a:chOff x="8565265" y="4815068"/>
            <a:chExt cx="3170508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E6387EE-3D37-4948-8425-E51C56BFAD3E}"/>
                </a:ext>
              </a:extLst>
            </p:cNvPr>
            <p:cNvSpPr txBox="1"/>
            <p:nvPr/>
          </p:nvSpPr>
          <p:spPr>
            <a:xfrm>
              <a:off x="9201874" y="4815068"/>
              <a:ext cx="25338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route from </a:t>
              </a:r>
              <a:r>
                <a:rPr lang="en-US" i="1" dirty="0"/>
                <a:t>u</a:t>
              </a:r>
              <a:r>
                <a:rPr lang="en-US" dirty="0"/>
                <a:t> to</a:t>
              </a:r>
              <a:r>
                <a:rPr lang="en-US" i="1" dirty="0"/>
                <a:t> v </a:t>
              </a:r>
              <a:r>
                <a:rPr lang="en-US" dirty="0"/>
                <a:t>directly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127B774-BBDB-844B-9FDB-AFB31AC4A39F}"/>
                </a:ext>
              </a:extLst>
            </p:cNvPr>
            <p:cNvCxnSpPr>
              <a:cxnSpLocks/>
            </p:cNvCxnSpPr>
            <p:nvPr/>
          </p:nvCxnSpPr>
          <p:spPr>
            <a:xfrm>
              <a:off x="8565265" y="5000264"/>
              <a:ext cx="682907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F3C6B55-B326-044B-8E06-D5159D43754E}"/>
              </a:ext>
            </a:extLst>
          </p:cNvPr>
          <p:cNvGrpSpPr/>
          <p:nvPr/>
        </p:nvGrpSpPr>
        <p:grpSpPr>
          <a:xfrm>
            <a:off x="8877782" y="5197032"/>
            <a:ext cx="2372811" cy="1260926"/>
            <a:chOff x="8877782" y="5197032"/>
            <a:chExt cx="2372811" cy="1260926"/>
          </a:xfrm>
        </p:grpSpPr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C09FF997-745F-784E-9A60-C291F499E8CB}"/>
                </a:ext>
              </a:extLst>
            </p:cNvPr>
            <p:cNvSpPr txBox="1"/>
            <p:nvPr/>
          </p:nvSpPr>
          <p:spPr>
            <a:xfrm>
              <a:off x="9215379" y="5534628"/>
              <a:ext cx="203521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route from u to all other destinations via </a:t>
              </a:r>
              <a:r>
                <a:rPr lang="en-US" i="1" dirty="0"/>
                <a:t>x</a:t>
              </a:r>
              <a:r>
                <a:rPr lang="en-US" dirty="0"/>
                <a:t> </a:t>
              </a:r>
            </a:p>
          </p:txBody>
        </p:sp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68ADB3E5-D636-BB44-86FA-BBB701733A10}"/>
                </a:ext>
              </a:extLst>
            </p:cNvPr>
            <p:cNvSpPr/>
            <p:nvPr/>
          </p:nvSpPr>
          <p:spPr>
            <a:xfrm>
              <a:off x="8877782" y="5197032"/>
              <a:ext cx="352218" cy="1238491"/>
            </a:xfrm>
            <a:prstGeom prst="rightBrac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57E3649-5AD8-2B9A-EE6D-D8CA65DC14E9}"/>
              </a:ext>
            </a:extLst>
          </p:cNvPr>
          <p:cNvSpPr txBox="1"/>
          <p:nvPr/>
        </p:nvSpPr>
        <p:spPr>
          <a:xfrm>
            <a:off x="10131000" y="49786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134556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another example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76" name="Group 2">
            <a:extLst>
              <a:ext uri="{FF2B5EF4-FFF2-40B4-BE49-F238E27FC236}">
                <a16:creationId xmlns:a16="http://schemas.microsoft.com/office/drawing/2014/main" id="{32F1096F-92AF-264C-9891-4B2131A1535A}"/>
              </a:ext>
            </a:extLst>
          </p:cNvPr>
          <p:cNvGrpSpPr>
            <a:grpSpLocks/>
          </p:cNvGrpSpPr>
          <p:nvPr/>
        </p:nvGrpSpPr>
        <p:grpSpPr bwMode="auto">
          <a:xfrm>
            <a:off x="7267328" y="1497821"/>
            <a:ext cx="4217987" cy="3364357"/>
            <a:chOff x="415" y="856"/>
            <a:chExt cx="2910" cy="2258"/>
          </a:xfrm>
        </p:grpSpPr>
        <p:grpSp>
          <p:nvGrpSpPr>
            <p:cNvPr id="277" name="Group 3">
              <a:extLst>
                <a:ext uri="{FF2B5EF4-FFF2-40B4-BE49-F238E27FC236}">
                  <a16:creationId xmlns:a16="http://schemas.microsoft.com/office/drawing/2014/main" id="{658BC70D-BFE1-3445-B630-7B3A4A7964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0" y="1997"/>
              <a:ext cx="316" cy="267"/>
              <a:chOff x="1613" y="2011"/>
              <a:chExt cx="316" cy="267"/>
            </a:xfrm>
          </p:grpSpPr>
          <p:sp>
            <p:nvSpPr>
              <p:cNvPr id="339" name="Oval 4">
                <a:extLst>
                  <a:ext uri="{FF2B5EF4-FFF2-40B4-BE49-F238E27FC236}">
                    <a16:creationId xmlns:a16="http://schemas.microsoft.com/office/drawing/2014/main" id="{12B70928-94ED-274E-B17E-6E7CC5A85C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1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0" name="Line 5">
                <a:extLst>
                  <a:ext uri="{FF2B5EF4-FFF2-40B4-BE49-F238E27FC236}">
                    <a16:creationId xmlns:a16="http://schemas.microsoft.com/office/drawing/2014/main" id="{724BACA0-C784-AA40-8F39-24AD775379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2129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1" name="Line 6">
                <a:extLst>
                  <a:ext uri="{FF2B5EF4-FFF2-40B4-BE49-F238E27FC236}">
                    <a16:creationId xmlns:a16="http://schemas.microsoft.com/office/drawing/2014/main" id="{60ABD3DF-926A-F240-941E-16F8EC7F87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9" y="2129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2" name="Rectangle 7">
                <a:extLst>
                  <a:ext uri="{FF2B5EF4-FFF2-40B4-BE49-F238E27FC236}">
                    <a16:creationId xmlns:a16="http://schemas.microsoft.com/office/drawing/2014/main" id="{422D10D2-9AFE-1242-8892-1E7B20AE22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29"/>
                <a:ext cx="308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3" name="Oval 8">
                <a:extLst>
                  <a:ext uri="{FF2B5EF4-FFF2-40B4-BE49-F238E27FC236}">
                    <a16:creationId xmlns:a16="http://schemas.microsoft.com/office/drawing/2014/main" id="{A63B1AAC-711F-694A-BF58-5189313DB8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1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4" name="Rectangle 9">
                <a:extLst>
                  <a:ext uri="{FF2B5EF4-FFF2-40B4-BE49-F238E27FC236}">
                    <a16:creationId xmlns:a16="http://schemas.microsoft.com/office/drawing/2014/main" id="{C458B676-20F1-6E43-A811-83BAEA22C3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6" y="2100"/>
                <a:ext cx="140" cy="10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5" name="Text Box 10">
                <a:extLst>
                  <a:ext uri="{FF2B5EF4-FFF2-40B4-BE49-F238E27FC236}">
                    <a16:creationId xmlns:a16="http://schemas.microsoft.com/office/drawing/2014/main" id="{484CB1B7-C628-9F42-990E-9F7B96F344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3" y="2011"/>
                <a:ext cx="254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78" name="Text Box 11">
              <a:extLst>
                <a:ext uri="{FF2B5EF4-FFF2-40B4-BE49-F238E27FC236}">
                  <a16:creationId xmlns:a16="http://schemas.microsoft.com/office/drawing/2014/main" id="{2C66EC07-AF51-8046-9F06-245C35A6BA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5" y="1959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9" name="Text Box 12">
              <a:extLst>
                <a:ext uri="{FF2B5EF4-FFF2-40B4-BE49-F238E27FC236}">
                  <a16:creationId xmlns:a16="http://schemas.microsoft.com/office/drawing/2014/main" id="{FD2DA6DD-F18F-9646-A088-CBDDFC2989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0" y="1478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80" name="Group 13">
              <a:extLst>
                <a:ext uri="{FF2B5EF4-FFF2-40B4-BE49-F238E27FC236}">
                  <a16:creationId xmlns:a16="http://schemas.microsoft.com/office/drawing/2014/main" id="{471A1164-4650-7144-A6A9-CC01236964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9" y="2848"/>
              <a:ext cx="316" cy="266"/>
              <a:chOff x="1613" y="2011"/>
              <a:chExt cx="316" cy="266"/>
            </a:xfrm>
          </p:grpSpPr>
          <p:sp>
            <p:nvSpPr>
              <p:cNvPr id="332" name="Oval 14">
                <a:extLst>
                  <a:ext uri="{FF2B5EF4-FFF2-40B4-BE49-F238E27FC236}">
                    <a16:creationId xmlns:a16="http://schemas.microsoft.com/office/drawing/2014/main" id="{80A336F3-1162-5342-AC4A-8B2AED4E91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3" name="Line 15">
                <a:extLst>
                  <a:ext uri="{FF2B5EF4-FFF2-40B4-BE49-F238E27FC236}">
                    <a16:creationId xmlns:a16="http://schemas.microsoft.com/office/drawing/2014/main" id="{9FF9E86E-2F60-184C-8322-81DAB6CC7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4" name="Line 16">
                <a:extLst>
                  <a:ext uri="{FF2B5EF4-FFF2-40B4-BE49-F238E27FC236}">
                    <a16:creationId xmlns:a16="http://schemas.microsoft.com/office/drawing/2014/main" id="{139291DA-0B23-AF4A-80E1-C5AB8C8D54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5" name="Rectangle 17">
                <a:extLst>
                  <a:ext uri="{FF2B5EF4-FFF2-40B4-BE49-F238E27FC236}">
                    <a16:creationId xmlns:a16="http://schemas.microsoft.com/office/drawing/2014/main" id="{DCCEEA9D-E3E7-3E47-B22F-9936B2939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6" name="Oval 18">
                <a:extLst>
                  <a:ext uri="{FF2B5EF4-FFF2-40B4-BE49-F238E27FC236}">
                    <a16:creationId xmlns:a16="http://schemas.microsoft.com/office/drawing/2014/main" id="{BC673A69-9F19-6E48-B78B-300E678AB9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7" name="Rectangle 19">
                <a:extLst>
                  <a:ext uri="{FF2B5EF4-FFF2-40B4-BE49-F238E27FC236}">
                    <a16:creationId xmlns:a16="http://schemas.microsoft.com/office/drawing/2014/main" id="{9CB54AFD-33DB-F34A-A696-9C14C1F2BC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8" name="Text Box 20">
                <a:extLst>
                  <a:ext uri="{FF2B5EF4-FFF2-40B4-BE49-F238E27FC236}">
                    <a16:creationId xmlns:a16="http://schemas.microsoft.com/office/drawing/2014/main" id="{AC845383-9D3E-5C42-BB6B-3E65197E8A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2011"/>
                <a:ext cx="215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281" name="Group 21">
              <a:extLst>
                <a:ext uri="{FF2B5EF4-FFF2-40B4-BE49-F238E27FC236}">
                  <a16:creationId xmlns:a16="http://schemas.microsoft.com/office/drawing/2014/main" id="{BA8E377E-CA1A-ED4B-BF90-295028D96A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5" y="856"/>
              <a:ext cx="316" cy="266"/>
              <a:chOff x="1613" y="2011"/>
              <a:chExt cx="316" cy="266"/>
            </a:xfrm>
          </p:grpSpPr>
          <p:sp>
            <p:nvSpPr>
              <p:cNvPr id="325" name="Oval 22">
                <a:extLst>
                  <a:ext uri="{FF2B5EF4-FFF2-40B4-BE49-F238E27FC236}">
                    <a16:creationId xmlns:a16="http://schemas.microsoft.com/office/drawing/2014/main" id="{BDA57358-5E81-8C48-92CB-61DF13F507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6" name="Line 23">
                <a:extLst>
                  <a:ext uri="{FF2B5EF4-FFF2-40B4-BE49-F238E27FC236}">
                    <a16:creationId xmlns:a16="http://schemas.microsoft.com/office/drawing/2014/main" id="{25B69C18-8DE4-7742-9F14-35A6A88947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7" name="Line 24">
                <a:extLst>
                  <a:ext uri="{FF2B5EF4-FFF2-40B4-BE49-F238E27FC236}">
                    <a16:creationId xmlns:a16="http://schemas.microsoft.com/office/drawing/2014/main" id="{6CB89C37-D416-D242-8479-89D57F6520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8" name="Rectangle 25">
                <a:extLst>
                  <a:ext uri="{FF2B5EF4-FFF2-40B4-BE49-F238E27FC236}">
                    <a16:creationId xmlns:a16="http://schemas.microsoft.com/office/drawing/2014/main" id="{21DBFB42-3378-4745-AF73-D425CA55A3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9" name="Oval 26">
                <a:extLst>
                  <a:ext uri="{FF2B5EF4-FFF2-40B4-BE49-F238E27FC236}">
                    <a16:creationId xmlns:a16="http://schemas.microsoft.com/office/drawing/2014/main" id="{447835FA-E0FB-B943-9D6A-5FD5261488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2072"/>
                <a:ext cx="313" cy="9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0" name="Rectangle 27">
                <a:extLst>
                  <a:ext uri="{FF2B5EF4-FFF2-40B4-BE49-F238E27FC236}">
                    <a16:creationId xmlns:a16="http://schemas.microsoft.com/office/drawing/2014/main" id="{07E675A6-015B-7F42-BDF9-8330D4ADC6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3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1" name="Text Box 28">
                <a:extLst>
                  <a:ext uri="{FF2B5EF4-FFF2-40B4-BE49-F238E27FC236}">
                    <a16:creationId xmlns:a16="http://schemas.microsoft.com/office/drawing/2014/main" id="{9E12F9CF-21DB-3349-B2C0-3044A3D51B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2011"/>
                <a:ext cx="215" cy="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282" name="Group 29">
              <a:extLst>
                <a:ext uri="{FF2B5EF4-FFF2-40B4-BE49-F238E27FC236}">
                  <a16:creationId xmlns:a16="http://schemas.microsoft.com/office/drawing/2014/main" id="{21FBA163-2A78-6543-B0CC-7CA119F1B6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5" y="2028"/>
              <a:ext cx="316" cy="267"/>
              <a:chOff x="1613" y="2011"/>
              <a:chExt cx="316" cy="267"/>
            </a:xfrm>
          </p:grpSpPr>
          <p:sp>
            <p:nvSpPr>
              <p:cNvPr id="318" name="Oval 30">
                <a:extLst>
                  <a:ext uri="{FF2B5EF4-FFF2-40B4-BE49-F238E27FC236}">
                    <a16:creationId xmlns:a16="http://schemas.microsoft.com/office/drawing/2014/main" id="{29825365-4AD8-5E4B-8933-DB1422AAA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2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9" name="Line 31">
                <a:extLst>
                  <a:ext uri="{FF2B5EF4-FFF2-40B4-BE49-F238E27FC236}">
                    <a16:creationId xmlns:a16="http://schemas.microsoft.com/office/drawing/2014/main" id="{F38B670B-8807-404D-9154-5457C97022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0" name="Line 32">
                <a:extLst>
                  <a:ext uri="{FF2B5EF4-FFF2-40B4-BE49-F238E27FC236}">
                    <a16:creationId xmlns:a16="http://schemas.microsoft.com/office/drawing/2014/main" id="{00108054-5F4F-9447-84AE-A11B0755C1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1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1" name="Rectangle 33">
                <a:extLst>
                  <a:ext uri="{FF2B5EF4-FFF2-40B4-BE49-F238E27FC236}">
                    <a16:creationId xmlns:a16="http://schemas.microsoft.com/office/drawing/2014/main" id="{D048D158-7C67-CC4B-A11E-67C17E0A24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2" name="Oval 34">
                <a:extLst>
                  <a:ext uri="{FF2B5EF4-FFF2-40B4-BE49-F238E27FC236}">
                    <a16:creationId xmlns:a16="http://schemas.microsoft.com/office/drawing/2014/main" id="{138D5ABE-A76B-984C-BC94-76AC43F40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3" name="Rectangle 35">
                <a:extLst>
                  <a:ext uri="{FF2B5EF4-FFF2-40B4-BE49-F238E27FC236}">
                    <a16:creationId xmlns:a16="http://schemas.microsoft.com/office/drawing/2014/main" id="{A4BA8382-8E98-814C-B112-88E0250B6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2102"/>
                <a:ext cx="141" cy="103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4" name="Text Box 36">
                <a:extLst>
                  <a:ext uri="{FF2B5EF4-FFF2-40B4-BE49-F238E27FC236}">
                    <a16:creationId xmlns:a16="http://schemas.microsoft.com/office/drawing/2014/main" id="{C430FDFB-B840-284A-B1DA-B79B437689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8" y="2011"/>
                <a:ext cx="226" cy="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83" name="Line 37">
              <a:extLst>
                <a:ext uri="{FF2B5EF4-FFF2-40B4-BE49-F238E27FC236}">
                  <a16:creationId xmlns:a16="http://schemas.microsoft.com/office/drawing/2014/main" id="{808D4F56-0160-9841-BF84-39B90D2E1D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8" y="2156"/>
              <a:ext cx="6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4" name="Line 38">
              <a:extLst>
                <a:ext uri="{FF2B5EF4-FFF2-40B4-BE49-F238E27FC236}">
                  <a16:creationId xmlns:a16="http://schemas.microsoft.com/office/drawing/2014/main" id="{7AFA0E43-6979-C944-8C7A-BFE8A232B3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082"/>
              <a:ext cx="0" cy="9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5" name="Line 39">
              <a:extLst>
                <a:ext uri="{FF2B5EF4-FFF2-40B4-BE49-F238E27FC236}">
                  <a16:creationId xmlns:a16="http://schemas.microsoft.com/office/drawing/2014/main" id="{8B831959-D369-6E45-8A3C-8760AE9252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4" y="1021"/>
              <a:ext cx="674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6" name="Text Box 40">
              <a:extLst>
                <a:ext uri="{FF2B5EF4-FFF2-40B4-BE49-F238E27FC236}">
                  <a16:creationId xmlns:a16="http://schemas.microsoft.com/office/drawing/2014/main" id="{4F3E9232-C703-104F-A4AB-12CF1F9813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" y="1368"/>
              <a:ext cx="215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7" name="Line 41">
              <a:extLst>
                <a:ext uri="{FF2B5EF4-FFF2-40B4-BE49-F238E27FC236}">
                  <a16:creationId xmlns:a16="http://schemas.microsoft.com/office/drawing/2014/main" id="{5BC1DD56-6FD0-6A4A-8705-9C46BE3DC5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" y="2206"/>
              <a:ext cx="9" cy="7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8" name="Text Box 42">
              <a:extLst>
                <a:ext uri="{FF2B5EF4-FFF2-40B4-BE49-F238E27FC236}">
                  <a16:creationId xmlns:a16="http://schemas.microsoft.com/office/drawing/2014/main" id="{8B65710B-4630-3345-85EB-E3A08BF77D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4" y="2407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9" name="Freeform 43">
              <a:extLst>
                <a:ext uri="{FF2B5EF4-FFF2-40B4-BE49-F238E27FC236}">
                  <a16:creationId xmlns:a16="http://schemas.microsoft.com/office/drawing/2014/main" id="{1DA37895-BEA5-2F44-B0FB-06B2F676B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" y="2227"/>
              <a:ext cx="860" cy="799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  <a:gd name="T6" fmla="*/ 0 60000 65536"/>
                <a:gd name="T7" fmla="*/ 0 60000 65536"/>
                <a:gd name="T8" fmla="*/ 0 60000 65536"/>
                <a:gd name="T9" fmla="*/ 0 w 857"/>
                <a:gd name="T10" fmla="*/ 0 h 1152"/>
                <a:gd name="T11" fmla="*/ 857 w 857"/>
                <a:gd name="T12" fmla="*/ 1152 h 1152"/>
                <a:gd name="connsiteX0" fmla="*/ 0 w 10000"/>
                <a:gd name="connsiteY0" fmla="*/ 0 h 6928"/>
                <a:gd name="connsiteX1" fmla="*/ 3770 w 10000"/>
                <a:gd name="connsiteY1" fmla="*/ 6300 h 6928"/>
                <a:gd name="connsiteX2" fmla="*/ 10000 w 10000"/>
                <a:gd name="connsiteY2" fmla="*/ 6701 h 6928"/>
                <a:gd name="connsiteX0" fmla="*/ 0 w 10000"/>
                <a:gd name="connsiteY0" fmla="*/ 0 h 9871"/>
                <a:gd name="connsiteX1" fmla="*/ 1802 w 10000"/>
                <a:gd name="connsiteY1" fmla="*/ 7634 h 9871"/>
                <a:gd name="connsiteX2" fmla="*/ 10000 w 10000"/>
                <a:gd name="connsiteY2" fmla="*/ 9672 h 9871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32 w 10032"/>
                <a:gd name="connsiteY0" fmla="*/ 0 h 10136"/>
                <a:gd name="connsiteX1" fmla="*/ 1834 w 10032"/>
                <a:gd name="connsiteY1" fmla="*/ 7734 h 10136"/>
                <a:gd name="connsiteX2" fmla="*/ 10032 w 10032"/>
                <a:gd name="connsiteY2" fmla="*/ 9798 h 1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32" h="10136">
                  <a:moveTo>
                    <a:pt x="32" y="0"/>
                  </a:moveTo>
                  <a:cubicBezTo>
                    <a:pt x="62" y="4573"/>
                    <a:pt x="-465" y="5047"/>
                    <a:pt x="1834" y="7734"/>
                  </a:cubicBezTo>
                  <a:cubicBezTo>
                    <a:pt x="4132" y="9414"/>
                    <a:pt x="9320" y="10802"/>
                    <a:pt x="10032" y="9798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0" name="Text Box 44">
              <a:extLst>
                <a:ext uri="{FF2B5EF4-FFF2-40B4-BE49-F238E27FC236}">
                  <a16:creationId xmlns:a16="http://schemas.microsoft.com/office/drawing/2014/main" id="{14130176-E966-1940-B020-47161106B1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582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7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1" name="Line 45">
              <a:extLst>
                <a:ext uri="{FF2B5EF4-FFF2-40B4-BE49-F238E27FC236}">
                  <a16:creationId xmlns:a16="http://schemas.microsoft.com/office/drawing/2014/main" id="{5FA533BD-9B17-724F-B020-409CFC3CE3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50" y="2158"/>
              <a:ext cx="998" cy="8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2" name="Text Box 46">
              <a:extLst>
                <a:ext uri="{FF2B5EF4-FFF2-40B4-BE49-F238E27FC236}">
                  <a16:creationId xmlns:a16="http://schemas.microsoft.com/office/drawing/2014/main" id="{4B9E6712-F2E9-6348-B7CF-9CEC9EE3D6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6" y="2569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3" name="Freeform 47">
              <a:extLst>
                <a:ext uri="{FF2B5EF4-FFF2-40B4-BE49-F238E27FC236}">
                  <a16:creationId xmlns:a16="http://schemas.microsoft.com/office/drawing/2014/main" id="{61A0A93C-B128-F646-84CC-2F72C42DF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7" y="1946"/>
              <a:ext cx="991" cy="484"/>
            </a:xfrm>
            <a:custGeom>
              <a:avLst/>
              <a:gdLst>
                <a:gd name="T0" fmla="*/ 0 w 991"/>
                <a:gd name="T1" fmla="*/ 168 h 484"/>
                <a:gd name="T2" fmla="*/ 204 w 991"/>
                <a:gd name="T3" fmla="*/ 484 h 484"/>
                <a:gd name="T4" fmla="*/ 302 w 991"/>
                <a:gd name="T5" fmla="*/ 7 h 484"/>
                <a:gd name="T6" fmla="*/ 379 w 991"/>
                <a:gd name="T7" fmla="*/ 442 h 484"/>
                <a:gd name="T8" fmla="*/ 534 w 991"/>
                <a:gd name="T9" fmla="*/ 21 h 484"/>
                <a:gd name="T10" fmla="*/ 611 w 991"/>
                <a:gd name="T11" fmla="*/ 351 h 484"/>
                <a:gd name="T12" fmla="*/ 660 w 991"/>
                <a:gd name="T13" fmla="*/ 77 h 484"/>
                <a:gd name="T14" fmla="*/ 991 w 991"/>
                <a:gd name="T15" fmla="*/ 218 h 4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91"/>
                <a:gd name="T25" fmla="*/ 0 h 484"/>
                <a:gd name="T26" fmla="*/ 991 w 991"/>
                <a:gd name="T27" fmla="*/ 484 h 4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91" h="484">
                  <a:moveTo>
                    <a:pt x="0" y="168"/>
                  </a:moveTo>
                  <a:cubicBezTo>
                    <a:pt x="0" y="168"/>
                    <a:pt x="145" y="484"/>
                    <a:pt x="204" y="484"/>
                  </a:cubicBezTo>
                  <a:cubicBezTo>
                    <a:pt x="263" y="484"/>
                    <a:pt x="253" y="6"/>
                    <a:pt x="302" y="7"/>
                  </a:cubicBezTo>
                  <a:cubicBezTo>
                    <a:pt x="331" y="0"/>
                    <a:pt x="313" y="444"/>
                    <a:pt x="379" y="442"/>
                  </a:cubicBezTo>
                  <a:cubicBezTo>
                    <a:pt x="418" y="444"/>
                    <a:pt x="475" y="24"/>
                    <a:pt x="534" y="21"/>
                  </a:cubicBezTo>
                  <a:cubicBezTo>
                    <a:pt x="573" y="6"/>
                    <a:pt x="575" y="360"/>
                    <a:pt x="611" y="351"/>
                  </a:cubicBezTo>
                  <a:cubicBezTo>
                    <a:pt x="647" y="342"/>
                    <a:pt x="577" y="80"/>
                    <a:pt x="660" y="77"/>
                  </a:cubicBezTo>
                  <a:cubicBezTo>
                    <a:pt x="743" y="74"/>
                    <a:pt x="922" y="189"/>
                    <a:pt x="991" y="218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94" name="Group 48">
              <a:extLst>
                <a:ext uri="{FF2B5EF4-FFF2-40B4-BE49-F238E27FC236}">
                  <a16:creationId xmlns:a16="http://schemas.microsoft.com/office/drawing/2014/main" id="{B7C23859-55BB-9B44-ADBB-F78119E7BD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2" y="2021"/>
              <a:ext cx="316" cy="266"/>
              <a:chOff x="1613" y="2011"/>
              <a:chExt cx="316" cy="266"/>
            </a:xfrm>
          </p:grpSpPr>
          <p:sp>
            <p:nvSpPr>
              <p:cNvPr id="311" name="Oval 49">
                <a:extLst>
                  <a:ext uri="{FF2B5EF4-FFF2-40B4-BE49-F238E27FC236}">
                    <a16:creationId xmlns:a16="http://schemas.microsoft.com/office/drawing/2014/main" id="{949CF37C-265E-D64E-B325-9AB7E8C27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6"/>
                <a:ext cx="313" cy="82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2" name="Line 50">
                <a:extLst>
                  <a:ext uri="{FF2B5EF4-FFF2-40B4-BE49-F238E27FC236}">
                    <a16:creationId xmlns:a16="http://schemas.microsoft.com/office/drawing/2014/main" id="{97FEF3EE-7C25-6444-B8E7-03C400A28A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3" name="Line 51">
                <a:extLst>
                  <a:ext uri="{FF2B5EF4-FFF2-40B4-BE49-F238E27FC236}">
                    <a16:creationId xmlns:a16="http://schemas.microsoft.com/office/drawing/2014/main" id="{FE3C484F-0565-0E43-B670-DA87C89A2B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4" name="Rectangle 52">
                <a:extLst>
                  <a:ext uri="{FF2B5EF4-FFF2-40B4-BE49-F238E27FC236}">
                    <a16:creationId xmlns:a16="http://schemas.microsoft.com/office/drawing/2014/main" id="{03D9537A-3264-0D40-B097-904F196709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5" name="Oval 53">
                <a:extLst>
                  <a:ext uri="{FF2B5EF4-FFF2-40B4-BE49-F238E27FC236}">
                    <a16:creationId xmlns:a16="http://schemas.microsoft.com/office/drawing/2014/main" id="{39EFFB9B-60D2-6F4A-AE7C-381CD9E03B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3" y="2070"/>
                <a:ext cx="313" cy="9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6" name="Rectangle 54">
                <a:extLst>
                  <a:ext uri="{FF2B5EF4-FFF2-40B4-BE49-F238E27FC236}">
                    <a16:creationId xmlns:a16="http://schemas.microsoft.com/office/drawing/2014/main" id="{56D1F98E-84A8-024C-B33E-AF0196C292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3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7" name="Text Box 55">
                <a:extLst>
                  <a:ext uri="{FF2B5EF4-FFF2-40B4-BE49-F238E27FC236}">
                    <a16:creationId xmlns:a16="http://schemas.microsoft.com/office/drawing/2014/main" id="{FF2D3BFC-D492-494B-B3FC-F2B37848F7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2011"/>
                <a:ext cx="215" cy="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95" name="Text Box 56">
              <a:extLst>
                <a:ext uri="{FF2B5EF4-FFF2-40B4-BE49-F238E27FC236}">
                  <a16:creationId xmlns:a16="http://schemas.microsoft.com/office/drawing/2014/main" id="{B415EC29-BD23-5146-8BE4-412D2D3F38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4" y="1721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8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96" name="Group 57">
              <a:extLst>
                <a:ext uri="{FF2B5EF4-FFF2-40B4-BE49-F238E27FC236}">
                  <a16:creationId xmlns:a16="http://schemas.microsoft.com/office/drawing/2014/main" id="{C4202DE4-8110-9149-847A-09872B32E9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09" y="2002"/>
              <a:ext cx="316" cy="266"/>
              <a:chOff x="1613" y="2011"/>
              <a:chExt cx="316" cy="266"/>
            </a:xfrm>
          </p:grpSpPr>
          <p:sp>
            <p:nvSpPr>
              <p:cNvPr id="304" name="Oval 58">
                <a:extLst>
                  <a:ext uri="{FF2B5EF4-FFF2-40B4-BE49-F238E27FC236}">
                    <a16:creationId xmlns:a16="http://schemas.microsoft.com/office/drawing/2014/main" id="{9EF75287-5339-3F4B-9A63-10529CE67B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5" name="Line 59">
                <a:extLst>
                  <a:ext uri="{FF2B5EF4-FFF2-40B4-BE49-F238E27FC236}">
                    <a16:creationId xmlns:a16="http://schemas.microsoft.com/office/drawing/2014/main" id="{2AB637C9-6517-4947-A07D-D630784FBA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6" name="Line 60">
                <a:extLst>
                  <a:ext uri="{FF2B5EF4-FFF2-40B4-BE49-F238E27FC236}">
                    <a16:creationId xmlns:a16="http://schemas.microsoft.com/office/drawing/2014/main" id="{2495A212-75B8-3943-99C1-206BECF8DE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7" name="Rectangle 61">
                <a:extLst>
                  <a:ext uri="{FF2B5EF4-FFF2-40B4-BE49-F238E27FC236}">
                    <a16:creationId xmlns:a16="http://schemas.microsoft.com/office/drawing/2014/main" id="{8AA8B627-1CEC-4142-A0A3-32829E047E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8" name="Oval 62">
                <a:extLst>
                  <a:ext uri="{FF2B5EF4-FFF2-40B4-BE49-F238E27FC236}">
                    <a16:creationId xmlns:a16="http://schemas.microsoft.com/office/drawing/2014/main" id="{F2AD727A-865F-A446-B467-3543A7C5AD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2072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9" name="Rectangle 63">
                <a:extLst>
                  <a:ext uri="{FF2B5EF4-FFF2-40B4-BE49-F238E27FC236}">
                    <a16:creationId xmlns:a16="http://schemas.microsoft.com/office/drawing/2014/main" id="{694BCF0D-8965-434E-92FD-E4E57EB0AB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0" name="Text Box 64">
                <a:extLst>
                  <a:ext uri="{FF2B5EF4-FFF2-40B4-BE49-F238E27FC236}">
                    <a16:creationId xmlns:a16="http://schemas.microsoft.com/office/drawing/2014/main" id="{0A90B092-1D02-6E42-B19F-DD4E347FBB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3" y="2011"/>
                <a:ext cx="215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97" name="Line 65">
              <a:extLst>
                <a:ext uri="{FF2B5EF4-FFF2-40B4-BE49-F238E27FC236}">
                  <a16:creationId xmlns:a16="http://schemas.microsoft.com/office/drawing/2014/main" id="{65E888B4-5F50-3146-B1A9-976CBB4189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149"/>
              <a:ext cx="3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8" name="Text Box 66">
              <a:extLst>
                <a:ext uri="{FF2B5EF4-FFF2-40B4-BE49-F238E27FC236}">
                  <a16:creationId xmlns:a16="http://schemas.microsoft.com/office/drawing/2014/main" id="{F6469025-7017-984A-AA1F-2D5626DC3C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6" y="2149"/>
              <a:ext cx="215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9" name="Line 67">
              <a:extLst>
                <a:ext uri="{FF2B5EF4-FFF2-40B4-BE49-F238E27FC236}">
                  <a16:creationId xmlns:a16="http://schemas.microsoft.com/office/drawing/2014/main" id="{9DCC2A67-B231-F242-991B-5F4693B170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3" y="990"/>
              <a:ext cx="965" cy="11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00" name="Text Box 68">
              <a:extLst>
                <a:ext uri="{FF2B5EF4-FFF2-40B4-BE49-F238E27FC236}">
                  <a16:creationId xmlns:a16="http://schemas.microsoft.com/office/drawing/2014/main" id="{8129B7AB-5637-0844-AC15-1A3C9C2955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9" y="1343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7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01" name="Freeform 69">
              <a:extLst>
                <a:ext uri="{FF2B5EF4-FFF2-40B4-BE49-F238E27FC236}">
                  <a16:creationId xmlns:a16="http://schemas.microsoft.com/office/drawing/2014/main" id="{29AAE3EF-0505-6F46-BD2A-6D6911598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9" y="976"/>
              <a:ext cx="28" cy="14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  <a:gd name="T6" fmla="*/ 0 60000 65536"/>
                <a:gd name="T7" fmla="*/ 0 60000 65536"/>
                <a:gd name="T8" fmla="*/ 0 60000 65536"/>
                <a:gd name="T9" fmla="*/ 0 w 28"/>
                <a:gd name="T10" fmla="*/ 0 h 14"/>
                <a:gd name="T11" fmla="*/ 28 w 28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02" name="Freeform 70">
              <a:extLst>
                <a:ext uri="{FF2B5EF4-FFF2-40B4-BE49-F238E27FC236}">
                  <a16:creationId xmlns:a16="http://schemas.microsoft.com/office/drawing/2014/main" id="{8B2F3D65-7E00-5D45-B201-518DAF552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3" y="999"/>
              <a:ext cx="1510" cy="1052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  <a:gd name="T6" fmla="*/ 0 60000 65536"/>
                <a:gd name="T7" fmla="*/ 0 60000 65536"/>
                <a:gd name="T8" fmla="*/ 0 60000 65536"/>
                <a:gd name="T9" fmla="*/ 0 w 1510"/>
                <a:gd name="T10" fmla="*/ 0 h 1052"/>
                <a:gd name="T11" fmla="*/ 1510 w 1510"/>
                <a:gd name="T12" fmla="*/ 1052 h 10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03" name="Text Box 71">
              <a:extLst>
                <a:ext uri="{FF2B5EF4-FFF2-40B4-BE49-F238E27FC236}">
                  <a16:creationId xmlns:a16="http://schemas.microsoft.com/office/drawing/2014/main" id="{E68507B9-D09E-784A-9037-01E28A3376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0" y="1008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9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346" name="Text Box 73">
            <a:extLst>
              <a:ext uri="{FF2B5EF4-FFF2-40B4-BE49-F238E27FC236}">
                <a16:creationId xmlns:a16="http://schemas.microsoft.com/office/drawing/2014/main" id="{A7B8CE6F-D2D0-C64A-985C-14A532171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232" y="1792545"/>
            <a:ext cx="81791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Step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47" name="Text Box 74">
            <a:extLst>
              <a:ext uri="{FF2B5EF4-FFF2-40B4-BE49-F238E27FC236}">
                <a16:creationId xmlns:a16="http://schemas.microsoft.com/office/drawing/2014/main" id="{68BAE725-C9B0-4841-BC00-DFE4ABCC8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1579" y="1793419"/>
            <a:ext cx="4667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</a:t>
            </a: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'</a:t>
            </a:r>
          </a:p>
        </p:txBody>
      </p:sp>
      <p:sp>
        <p:nvSpPr>
          <p:cNvPr id="348" name="Text Box 75">
            <a:extLst>
              <a:ext uri="{FF2B5EF4-FFF2-40B4-BE49-F238E27FC236}">
                <a16:creationId xmlns:a16="http://schemas.microsoft.com/office/drawing/2014/main" id="{852A35C1-53FD-CB4F-B4CA-0E3908EA5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3738" y="1644712"/>
            <a:ext cx="641522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D(</a:t>
            </a:r>
            <a:r>
              <a:rPr kumimoji="0" lang="en-US" sz="16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p(v)</a:t>
            </a:r>
          </a:p>
        </p:txBody>
      </p:sp>
      <p:sp>
        <p:nvSpPr>
          <p:cNvPr id="349" name="Text Box 76">
            <a:extLst>
              <a:ext uri="{FF2B5EF4-FFF2-40B4-BE49-F238E27FC236}">
                <a16:creationId xmlns:a16="http://schemas.microsoft.com/office/drawing/2014/main" id="{BBDC5F24-2BBB-0D44-B8B8-9CFC425F4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268" y="2280100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</p:txBody>
      </p:sp>
      <p:sp>
        <p:nvSpPr>
          <p:cNvPr id="350" name="Text Box 77">
            <a:extLst>
              <a:ext uri="{FF2B5EF4-FFF2-40B4-BE49-F238E27FC236}">
                <a16:creationId xmlns:a16="http://schemas.microsoft.com/office/drawing/2014/main" id="{1F8B1E53-4D00-F94A-8B2B-876B77360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326" y="27153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351" name="Text Box 78">
            <a:extLst>
              <a:ext uri="{FF2B5EF4-FFF2-40B4-BE49-F238E27FC236}">
                <a16:creationId xmlns:a16="http://schemas.microsoft.com/office/drawing/2014/main" id="{E227DF10-F3CE-8B4B-80AA-C13257890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72" y="3193935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352" name="Text Box 79">
            <a:extLst>
              <a:ext uri="{FF2B5EF4-FFF2-40B4-BE49-F238E27FC236}">
                <a16:creationId xmlns:a16="http://schemas.microsoft.com/office/drawing/2014/main" id="{58F5B987-DA0B-DE4E-A3DB-E7A0F640D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563" y="3622020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353" name="Text Box 80">
            <a:extLst>
              <a:ext uri="{FF2B5EF4-FFF2-40B4-BE49-F238E27FC236}">
                <a16:creationId xmlns:a16="http://schemas.microsoft.com/office/drawing/2014/main" id="{E271C2C0-9C9D-0843-979B-F9ADBEE6B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130" y="411005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354" name="Text Box 81">
            <a:extLst>
              <a:ext uri="{FF2B5EF4-FFF2-40B4-BE49-F238E27FC236}">
                <a16:creationId xmlns:a16="http://schemas.microsoft.com/office/drawing/2014/main" id="{448385CC-395B-0249-94AC-C347F1C7C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56" y="4551045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355" name="Text Box 82">
            <a:extLst>
              <a:ext uri="{FF2B5EF4-FFF2-40B4-BE49-F238E27FC236}">
                <a16:creationId xmlns:a16="http://schemas.microsoft.com/office/drawing/2014/main" id="{CB1E6E3C-1D2C-0440-BB3B-C048D495B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7477" y="1647177"/>
            <a:ext cx="68801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D(</a:t>
            </a:r>
            <a:r>
              <a:rPr kumimoji="0" lang="en-US" sz="16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p(w)</a:t>
            </a:r>
          </a:p>
        </p:txBody>
      </p:sp>
      <p:sp>
        <p:nvSpPr>
          <p:cNvPr id="356" name="Text Box 83">
            <a:extLst>
              <a:ext uri="{FF2B5EF4-FFF2-40B4-BE49-F238E27FC236}">
                <a16:creationId xmlns:a16="http://schemas.microsoft.com/office/drawing/2014/main" id="{3D04A92E-6A73-6E4A-8741-77860D627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8638" y="1647176"/>
            <a:ext cx="641522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D(</a:t>
            </a:r>
            <a:r>
              <a:rPr kumimoji="0" lang="en-US" sz="16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p(x)</a:t>
            </a:r>
          </a:p>
        </p:txBody>
      </p:sp>
      <p:sp>
        <p:nvSpPr>
          <p:cNvPr id="357" name="Text Box 84">
            <a:extLst>
              <a:ext uri="{FF2B5EF4-FFF2-40B4-BE49-F238E27FC236}">
                <a16:creationId xmlns:a16="http://schemas.microsoft.com/office/drawing/2014/main" id="{2192712D-9E59-B944-BD03-C11BC4233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4206" y="1652652"/>
            <a:ext cx="641522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D(</a:t>
            </a:r>
            <a:r>
              <a:rPr kumimoji="0" lang="en-US" sz="16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p(y)</a:t>
            </a:r>
          </a:p>
        </p:txBody>
      </p:sp>
      <p:sp>
        <p:nvSpPr>
          <p:cNvPr id="358" name="Text Box 85">
            <a:extLst>
              <a:ext uri="{FF2B5EF4-FFF2-40B4-BE49-F238E27FC236}">
                <a16:creationId xmlns:a16="http://schemas.microsoft.com/office/drawing/2014/main" id="{9759BEB2-4722-4F4D-9B33-21A7ED7DE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1830" y="1651940"/>
            <a:ext cx="630302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D(</a:t>
            </a:r>
            <a:r>
              <a:rPr kumimoji="0" lang="en-US" sz="16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p(z)</a:t>
            </a:r>
          </a:p>
        </p:txBody>
      </p:sp>
      <p:sp>
        <p:nvSpPr>
          <p:cNvPr id="360" name="Line 87">
            <a:extLst>
              <a:ext uri="{FF2B5EF4-FFF2-40B4-BE49-F238E27FC236}">
                <a16:creationId xmlns:a16="http://schemas.microsoft.com/office/drawing/2014/main" id="{8A5F9E13-788E-9143-9F2C-DF086CF7066C}"/>
              </a:ext>
            </a:extLst>
          </p:cNvPr>
          <p:cNvSpPr>
            <a:spLocks noChangeShapeType="1"/>
          </p:cNvSpPr>
          <p:nvPr/>
        </p:nvSpPr>
        <p:spPr bwMode="auto">
          <a:xfrm>
            <a:off x="939397" y="2690590"/>
            <a:ext cx="5150117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61" name="Text Box 88">
            <a:extLst>
              <a:ext uri="{FF2B5EF4-FFF2-40B4-BE49-F238E27FC236}">
                <a16:creationId xmlns:a16="http://schemas.microsoft.com/office/drawing/2014/main" id="{B5D75FC0-2828-1E41-B4E4-7454030F9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6343" y="2270575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</a:t>
            </a:r>
          </a:p>
        </p:txBody>
      </p:sp>
      <p:sp>
        <p:nvSpPr>
          <p:cNvPr id="362" name="Line 89">
            <a:extLst>
              <a:ext uri="{FF2B5EF4-FFF2-40B4-BE49-F238E27FC236}">
                <a16:creationId xmlns:a16="http://schemas.microsoft.com/office/drawing/2014/main" id="{8BD77020-FC12-9249-83A7-84423976E659}"/>
              </a:ext>
            </a:extLst>
          </p:cNvPr>
          <p:cNvSpPr>
            <a:spLocks noChangeShapeType="1"/>
          </p:cNvSpPr>
          <p:nvPr/>
        </p:nvSpPr>
        <p:spPr bwMode="auto">
          <a:xfrm>
            <a:off x="871302" y="3151241"/>
            <a:ext cx="5224698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63" name="Line 90">
            <a:extLst>
              <a:ext uri="{FF2B5EF4-FFF2-40B4-BE49-F238E27FC236}">
                <a16:creationId xmlns:a16="http://schemas.microsoft.com/office/drawing/2014/main" id="{9B928B6B-4609-A44E-A6B9-1009B9CF89E0}"/>
              </a:ext>
            </a:extLst>
          </p:cNvPr>
          <p:cNvSpPr>
            <a:spLocks noChangeShapeType="1"/>
          </p:cNvSpPr>
          <p:nvPr/>
        </p:nvSpPr>
        <p:spPr bwMode="auto">
          <a:xfrm>
            <a:off x="871302" y="3618848"/>
            <a:ext cx="5224698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64" name="Line 91">
            <a:extLst>
              <a:ext uri="{FF2B5EF4-FFF2-40B4-BE49-F238E27FC236}">
                <a16:creationId xmlns:a16="http://schemas.microsoft.com/office/drawing/2014/main" id="{C76CD917-F8A2-084E-A595-FE42589B9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428" y="4551040"/>
            <a:ext cx="5277571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65" name="Line 92">
            <a:extLst>
              <a:ext uri="{FF2B5EF4-FFF2-40B4-BE49-F238E27FC236}">
                <a16:creationId xmlns:a16="http://schemas.microsoft.com/office/drawing/2014/main" id="{676FEE77-1F18-B34E-9F67-2476A2B29244}"/>
              </a:ext>
            </a:extLst>
          </p:cNvPr>
          <p:cNvSpPr>
            <a:spLocks noChangeShapeType="1"/>
          </p:cNvSpPr>
          <p:nvPr/>
        </p:nvSpPr>
        <p:spPr bwMode="auto">
          <a:xfrm>
            <a:off x="866540" y="4075166"/>
            <a:ext cx="5229460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66" name="Line 93">
            <a:extLst>
              <a:ext uri="{FF2B5EF4-FFF2-40B4-BE49-F238E27FC236}">
                <a16:creationId xmlns:a16="http://schemas.microsoft.com/office/drawing/2014/main" id="{3EEF148F-9B80-C748-A557-23B2FBFF01AE}"/>
              </a:ext>
            </a:extLst>
          </p:cNvPr>
          <p:cNvSpPr>
            <a:spLocks noChangeShapeType="1"/>
          </p:cNvSpPr>
          <p:nvPr/>
        </p:nvSpPr>
        <p:spPr bwMode="auto">
          <a:xfrm>
            <a:off x="866016" y="5009992"/>
            <a:ext cx="5229984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367" name="Group 94">
            <a:extLst>
              <a:ext uri="{FF2B5EF4-FFF2-40B4-BE49-F238E27FC236}">
                <a16:creationId xmlns:a16="http://schemas.microsoft.com/office/drawing/2014/main" id="{558A3619-2058-4548-85D0-840189D30DCE}"/>
              </a:ext>
            </a:extLst>
          </p:cNvPr>
          <p:cNvGrpSpPr>
            <a:grpSpLocks/>
          </p:cNvGrpSpPr>
          <p:nvPr/>
        </p:nvGrpSpPr>
        <p:grpSpPr bwMode="auto">
          <a:xfrm>
            <a:off x="2400069" y="2268766"/>
            <a:ext cx="3937006" cy="409575"/>
            <a:chOff x="1329" y="1036"/>
            <a:chExt cx="2480" cy="258"/>
          </a:xfrm>
        </p:grpSpPr>
        <p:sp>
          <p:nvSpPr>
            <p:cNvPr id="368" name="Text Box 95">
              <a:extLst>
                <a:ext uri="{FF2B5EF4-FFF2-40B4-BE49-F238E27FC236}">
                  <a16:creationId xmlns:a16="http://schemas.microsoft.com/office/drawing/2014/main" id="{A9A49627-FB9F-6845-8479-4BEAC42773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9" y="1036"/>
              <a:ext cx="30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 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9" name="Text Box 96">
              <a:extLst>
                <a:ext uri="{FF2B5EF4-FFF2-40B4-BE49-F238E27FC236}">
                  <a16:creationId xmlns:a16="http://schemas.microsoft.com/office/drawing/2014/main" id="{41F7B139-E678-B342-AD4B-7706825D14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9" y="1042"/>
              <a:ext cx="30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 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0" name="Text Box 97">
              <a:extLst>
                <a:ext uri="{FF2B5EF4-FFF2-40B4-BE49-F238E27FC236}">
                  <a16:creationId xmlns:a16="http://schemas.microsoft.com/office/drawing/2014/main" id="{5B097C3C-A220-B449-93F9-E7D23003D9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9" y="1038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7,u</a:t>
              </a:r>
            </a:p>
          </p:txBody>
        </p:sp>
        <p:sp>
          <p:nvSpPr>
            <p:cNvPr id="371" name="Text Box 98">
              <a:extLst>
                <a:ext uri="{FF2B5EF4-FFF2-40B4-BE49-F238E27FC236}">
                  <a16:creationId xmlns:a16="http://schemas.microsoft.com/office/drawing/2014/main" id="{A0B94B27-CE7D-C949-AB21-F3E5E557F6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5" y="1041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3,u</a:t>
              </a:r>
            </a:p>
          </p:txBody>
        </p:sp>
        <p:sp>
          <p:nvSpPr>
            <p:cNvPr id="372" name="Text Box 99">
              <a:extLst>
                <a:ext uri="{FF2B5EF4-FFF2-40B4-BE49-F238E27FC236}">
                  <a16:creationId xmlns:a16="http://schemas.microsoft.com/office/drawing/2014/main" id="{8F8C77A4-ABDE-6E4B-A507-A4A1C104D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7" y="1038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</p:grpSp>
      <p:sp>
        <p:nvSpPr>
          <p:cNvPr id="373" name="Text Box 100">
            <a:extLst>
              <a:ext uri="{FF2B5EF4-FFF2-40B4-BE49-F238E27FC236}">
                <a16:creationId xmlns:a16="http://schemas.microsoft.com/office/drawing/2014/main" id="{ACA0D86F-02A7-B84B-A3AB-5BBFB524F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5504" y="2721633"/>
            <a:ext cx="5132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uw</a:t>
            </a:r>
          </a:p>
        </p:txBody>
      </p:sp>
      <p:grpSp>
        <p:nvGrpSpPr>
          <p:cNvPr id="374" name="Group 101">
            <a:extLst>
              <a:ext uri="{FF2B5EF4-FFF2-40B4-BE49-F238E27FC236}">
                <a16:creationId xmlns:a16="http://schemas.microsoft.com/office/drawing/2014/main" id="{BC7C6C04-9C61-5440-80EF-C809C32DFA20}"/>
              </a:ext>
            </a:extLst>
          </p:cNvPr>
          <p:cNvGrpSpPr>
            <a:grpSpLocks/>
          </p:cNvGrpSpPr>
          <p:nvPr/>
        </p:nvGrpSpPr>
        <p:grpSpPr bwMode="auto">
          <a:xfrm>
            <a:off x="2409590" y="2707832"/>
            <a:ext cx="3933824" cy="420688"/>
            <a:chOff x="1328" y="1004"/>
            <a:chExt cx="2478" cy="265"/>
          </a:xfrm>
        </p:grpSpPr>
        <p:sp>
          <p:nvSpPr>
            <p:cNvPr id="375" name="Text Box 102">
              <a:extLst>
                <a:ext uri="{FF2B5EF4-FFF2-40B4-BE49-F238E27FC236}">
                  <a16:creationId xmlns:a16="http://schemas.microsoft.com/office/drawing/2014/main" id="{ABAEF0CA-F3B4-3F40-B673-304562BCE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6" y="1004"/>
              <a:ext cx="30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 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6" name="Text Box 103">
              <a:extLst>
                <a:ext uri="{FF2B5EF4-FFF2-40B4-BE49-F238E27FC236}">
                  <a16:creationId xmlns:a16="http://schemas.microsoft.com/office/drawing/2014/main" id="{E1707184-54DA-3043-95FA-5D25894790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014"/>
              <a:ext cx="48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11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rPr>
                <a:t>,w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 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7" name="Text Box 104">
              <a:extLst>
                <a:ext uri="{FF2B5EF4-FFF2-40B4-BE49-F238E27FC236}">
                  <a16:creationId xmlns:a16="http://schemas.microsoft.com/office/drawing/2014/main" id="{D3F92256-ECF4-674D-BB01-22E8F81019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8" y="1017"/>
              <a:ext cx="36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6,w</a:t>
              </a:r>
            </a:p>
          </p:txBody>
        </p:sp>
        <p:sp>
          <p:nvSpPr>
            <p:cNvPr id="378" name="Text Box 105">
              <a:extLst>
                <a:ext uri="{FF2B5EF4-FFF2-40B4-BE49-F238E27FC236}">
                  <a16:creationId xmlns:a16="http://schemas.microsoft.com/office/drawing/2014/main" id="{71B35D57-CA7D-E747-B1BC-4BCC98CEE5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9" name="Text Box 106">
              <a:extLst>
                <a:ext uri="{FF2B5EF4-FFF2-40B4-BE49-F238E27FC236}">
                  <a16:creationId xmlns:a16="http://schemas.microsoft.com/office/drawing/2014/main" id="{05FF3FA7-68BA-E148-B1AB-F1DC697DD5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013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</p:grpSp>
      <p:grpSp>
        <p:nvGrpSpPr>
          <p:cNvPr id="380" name="Group 107">
            <a:extLst>
              <a:ext uri="{FF2B5EF4-FFF2-40B4-BE49-F238E27FC236}">
                <a16:creationId xmlns:a16="http://schemas.microsoft.com/office/drawing/2014/main" id="{7E2626C5-CF93-9948-940E-8D5F72A7FC73}"/>
              </a:ext>
            </a:extLst>
          </p:cNvPr>
          <p:cNvGrpSpPr>
            <a:grpSpLocks/>
          </p:cNvGrpSpPr>
          <p:nvPr/>
        </p:nvGrpSpPr>
        <p:grpSpPr bwMode="auto">
          <a:xfrm>
            <a:off x="2398427" y="3156225"/>
            <a:ext cx="4005263" cy="414336"/>
            <a:chOff x="1328" y="1008"/>
            <a:chExt cx="2523" cy="261"/>
          </a:xfrm>
        </p:grpSpPr>
        <p:sp>
          <p:nvSpPr>
            <p:cNvPr id="381" name="Text Box 108">
              <a:extLst>
                <a:ext uri="{FF2B5EF4-FFF2-40B4-BE49-F238E27FC236}">
                  <a16:creationId xmlns:a16="http://schemas.microsoft.com/office/drawing/2014/main" id="{AFBD965A-43AF-524E-B4A9-98B0171545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3" y="1011"/>
              <a:ext cx="44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14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,x </a:t>
              </a:r>
            </a:p>
          </p:txBody>
        </p:sp>
        <p:sp>
          <p:nvSpPr>
            <p:cNvPr id="382" name="Text Box 109">
              <a:extLst>
                <a:ext uri="{FF2B5EF4-FFF2-40B4-BE49-F238E27FC236}">
                  <a16:creationId xmlns:a16="http://schemas.microsoft.com/office/drawing/2014/main" id="{AC0F38BE-BBC3-6F4E-B9EA-051436270F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5" y="1008"/>
              <a:ext cx="48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11,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w 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83" name="Text Box 110">
              <a:extLst>
                <a:ext uri="{FF2B5EF4-FFF2-40B4-BE49-F238E27FC236}">
                  <a16:creationId xmlns:a16="http://schemas.microsoft.com/office/drawing/2014/main" id="{A05F7448-12D1-D84F-9CDE-912BCF72A0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8" y="1017"/>
              <a:ext cx="36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6,w</a:t>
              </a:r>
            </a:p>
          </p:txBody>
        </p:sp>
        <p:sp>
          <p:nvSpPr>
            <p:cNvPr id="384" name="Text Box 111">
              <a:extLst>
                <a:ext uri="{FF2B5EF4-FFF2-40B4-BE49-F238E27FC236}">
                  <a16:creationId xmlns:a16="http://schemas.microsoft.com/office/drawing/2014/main" id="{FD8E90C8-7E27-9944-8C71-AF1BD02336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85" name="Text Box 112">
              <a:extLst>
                <a:ext uri="{FF2B5EF4-FFF2-40B4-BE49-F238E27FC236}">
                  <a16:creationId xmlns:a16="http://schemas.microsoft.com/office/drawing/2014/main" id="{42882C9F-E751-B44C-9ECC-51EC29977C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0" y="1016"/>
              <a:ext cx="11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386" name="Oval 113">
            <a:extLst>
              <a:ext uri="{FF2B5EF4-FFF2-40B4-BE49-F238E27FC236}">
                <a16:creationId xmlns:a16="http://schemas.microsoft.com/office/drawing/2014/main" id="{CA07159E-E1BA-F141-B1FF-A9FEC3ABC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2476" y="2263739"/>
            <a:ext cx="661410" cy="406374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87" name="Oval 114">
            <a:extLst>
              <a:ext uri="{FF2B5EF4-FFF2-40B4-BE49-F238E27FC236}">
                <a16:creationId xmlns:a16="http://schemas.microsoft.com/office/drawing/2014/main" id="{62801FA1-0308-3F47-AABC-89A1C31D0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0170" y="2719263"/>
            <a:ext cx="679816" cy="40693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88" name="Text Box 115">
            <a:extLst>
              <a:ext uri="{FF2B5EF4-FFF2-40B4-BE49-F238E27FC236}">
                <a16:creationId xmlns:a16="http://schemas.microsoft.com/office/drawing/2014/main" id="{FDC188CB-240A-384E-B25B-A5EC55C65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143" y="3195058"/>
            <a:ext cx="6415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uwx</a:t>
            </a:r>
          </a:p>
        </p:txBody>
      </p:sp>
      <p:sp>
        <p:nvSpPr>
          <p:cNvPr id="389" name="Oval 116">
            <a:extLst>
              <a:ext uri="{FF2B5EF4-FFF2-40B4-BE49-F238E27FC236}">
                <a16:creationId xmlns:a16="http://schemas.microsoft.com/office/drawing/2014/main" id="{B75F5C54-5678-6548-96E7-8FA9101FC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4191" y="3175054"/>
            <a:ext cx="665830" cy="42509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0" name="Text Box 117">
            <a:extLst>
              <a:ext uri="{FF2B5EF4-FFF2-40B4-BE49-F238E27FC236}">
                <a16:creationId xmlns:a16="http://schemas.microsoft.com/office/drawing/2014/main" id="{842A56D7-E405-6242-9B11-D34F99B3B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3894" y="3653711"/>
            <a:ext cx="762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uwxv</a:t>
            </a:r>
          </a:p>
        </p:txBody>
      </p:sp>
      <p:grpSp>
        <p:nvGrpSpPr>
          <p:cNvPr id="391" name="Group 118">
            <a:extLst>
              <a:ext uri="{FF2B5EF4-FFF2-40B4-BE49-F238E27FC236}">
                <a16:creationId xmlns:a16="http://schemas.microsoft.com/office/drawing/2014/main" id="{24891FB7-CCEA-1C44-8641-F1973787CC8B}"/>
              </a:ext>
            </a:extLst>
          </p:cNvPr>
          <p:cNvGrpSpPr>
            <a:grpSpLocks/>
          </p:cNvGrpSpPr>
          <p:nvPr/>
        </p:nvGrpSpPr>
        <p:grpSpPr bwMode="auto">
          <a:xfrm>
            <a:off x="4873416" y="3639944"/>
            <a:ext cx="1544638" cy="400050"/>
            <a:chOff x="1851" y="2756"/>
            <a:chExt cx="973" cy="252"/>
          </a:xfrm>
        </p:grpSpPr>
        <p:sp>
          <p:nvSpPr>
            <p:cNvPr id="392" name="Text Box 119">
              <a:extLst>
                <a:ext uri="{FF2B5EF4-FFF2-40B4-BE49-F238E27FC236}">
                  <a16:creationId xmlns:a16="http://schemas.microsoft.com/office/drawing/2014/main" id="{FDD3AD43-F8C3-954D-8CC1-37DDA254D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6" y="2756"/>
              <a:ext cx="44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14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,x </a:t>
              </a:r>
            </a:p>
          </p:txBody>
        </p:sp>
        <p:sp>
          <p:nvSpPr>
            <p:cNvPr id="393" name="Text Box 120">
              <a:extLst>
                <a:ext uri="{FF2B5EF4-FFF2-40B4-BE49-F238E27FC236}">
                  <a16:creationId xmlns:a16="http://schemas.microsoft.com/office/drawing/2014/main" id="{A5A6672A-2DAC-A548-AE0D-9C0BEAE1F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1" y="2756"/>
              <a:ext cx="44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10,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v 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394" name="Oval 121">
            <a:extLst>
              <a:ext uri="{FF2B5EF4-FFF2-40B4-BE49-F238E27FC236}">
                <a16:creationId xmlns:a16="http://schemas.microsoft.com/office/drawing/2014/main" id="{611DDB78-2B7E-2542-9D8B-A5C45FB4E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8116" y="3652013"/>
            <a:ext cx="676583" cy="39336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5" name="Text Box 122">
            <a:extLst>
              <a:ext uri="{FF2B5EF4-FFF2-40B4-BE49-F238E27FC236}">
                <a16:creationId xmlns:a16="http://schemas.microsoft.com/office/drawing/2014/main" id="{8C60FCAA-A8DF-9E4E-9A07-3A30DE5CF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811" y="4107137"/>
            <a:ext cx="8980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uwxvy</a:t>
            </a:r>
          </a:p>
        </p:txBody>
      </p:sp>
      <p:sp>
        <p:nvSpPr>
          <p:cNvPr id="396" name="Text Box 123">
            <a:extLst>
              <a:ext uri="{FF2B5EF4-FFF2-40B4-BE49-F238E27FC236}">
                <a16:creationId xmlns:a16="http://schemas.microsoft.com/office/drawing/2014/main" id="{F1BFAA7C-7ACD-2F4D-86BB-F5DA8784B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1287" y="4095635"/>
            <a:ext cx="7077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12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,y </a:t>
            </a:r>
          </a:p>
        </p:txBody>
      </p:sp>
      <p:sp>
        <p:nvSpPr>
          <p:cNvPr id="397" name="Oval 124">
            <a:extLst>
              <a:ext uri="{FF2B5EF4-FFF2-40B4-BE49-F238E27FC236}">
                <a16:creationId xmlns:a16="http://schemas.microsoft.com/office/drawing/2014/main" id="{0595C3F1-3B4E-AC41-9EFD-C0BB66A3E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9111" y="4130222"/>
            <a:ext cx="707756" cy="38911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8" name="Rectangle 125">
            <a:extLst>
              <a:ext uri="{FF2B5EF4-FFF2-40B4-BE49-F238E27FC236}">
                <a16:creationId xmlns:a16="http://schemas.microsoft.com/office/drawing/2014/main" id="{0037DF6F-3A02-DE43-B518-773A20FBE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773" y="5251763"/>
            <a:ext cx="8910647" cy="1421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800" dirty="0">
                <a:solidFill>
                  <a:srgbClr val="CC0000"/>
                </a:solidFill>
                <a:ea typeface="ＭＳ Ｐゴシック" charset="0"/>
              </a:rPr>
              <a:t>notes: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construct least-cost-path tree by tracing predecessor nodes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ties can exist (can be broken arbitrarily)</a:t>
            </a:r>
          </a:p>
        </p:txBody>
      </p:sp>
      <p:sp>
        <p:nvSpPr>
          <p:cNvPr id="399" name="Line 126">
            <a:extLst>
              <a:ext uri="{FF2B5EF4-FFF2-40B4-BE49-F238E27FC236}">
                <a16:creationId xmlns:a16="http://schemas.microsoft.com/office/drawing/2014/main" id="{C99F0D07-C97F-7244-BE7D-62DDB539FA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77917" y="3471860"/>
            <a:ext cx="5905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00" name="Line 127">
            <a:extLst>
              <a:ext uri="{FF2B5EF4-FFF2-40B4-BE49-F238E27FC236}">
                <a16:creationId xmlns:a16="http://schemas.microsoft.com/office/drawing/2014/main" id="{8F3B222C-0283-4642-B404-4B8A996A5A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21087" y="3483435"/>
            <a:ext cx="1463675" cy="12049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01" name="Line 128">
            <a:extLst>
              <a:ext uri="{FF2B5EF4-FFF2-40B4-BE49-F238E27FC236}">
                <a16:creationId xmlns:a16="http://schemas.microsoft.com/office/drawing/2014/main" id="{F0DFADDD-C351-D342-B3F8-01384E3240C6}"/>
              </a:ext>
            </a:extLst>
          </p:cNvPr>
          <p:cNvSpPr>
            <a:spLocks noChangeShapeType="1"/>
          </p:cNvSpPr>
          <p:nvPr/>
        </p:nvSpPr>
        <p:spPr bwMode="auto">
          <a:xfrm>
            <a:off x="8718966" y="3539863"/>
            <a:ext cx="9525" cy="1047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02" name="Line 129">
            <a:extLst>
              <a:ext uri="{FF2B5EF4-FFF2-40B4-BE49-F238E27FC236}">
                <a16:creationId xmlns:a16="http://schemas.microsoft.com/office/drawing/2014/main" id="{917DAF3B-7743-C54C-9109-8A2DC35908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77755" y="1754709"/>
            <a:ext cx="1012825" cy="16287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03" name="Line 130">
            <a:extLst>
              <a:ext uri="{FF2B5EF4-FFF2-40B4-BE49-F238E27FC236}">
                <a16:creationId xmlns:a16="http://schemas.microsoft.com/office/drawing/2014/main" id="{F3B9ECBE-8021-EC4B-8E7D-26831A93BE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93502" y="3475036"/>
            <a:ext cx="9445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04" name="Text Box 131">
            <a:extLst>
              <a:ext uri="{FF2B5EF4-FFF2-40B4-BE49-F238E27FC236}">
                <a16:creationId xmlns:a16="http://schemas.microsoft.com/office/drawing/2014/main" id="{F5BA4ED6-2050-C341-8B0F-1599D2341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8922" y="4584970"/>
            <a:ext cx="10262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uwxvyz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5D16F8-4952-FE4D-91E2-4F6D021B6D74}"/>
              </a:ext>
            </a:extLst>
          </p:cNvPr>
          <p:cNvCxnSpPr/>
          <p:nvPr/>
        </p:nvCxnSpPr>
        <p:spPr>
          <a:xfrm>
            <a:off x="668005" y="2233984"/>
            <a:ext cx="5645188" cy="0"/>
          </a:xfrm>
          <a:prstGeom prst="line">
            <a:avLst/>
          </a:prstGeom>
          <a:ln w="25400">
            <a:solidFill>
              <a:srgbClr val="0000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" name="TextBox 511">
            <a:extLst>
              <a:ext uri="{FF2B5EF4-FFF2-40B4-BE49-F238E27FC236}">
                <a16:creationId xmlns:a16="http://schemas.microsoft.com/office/drawing/2014/main" id="{1F94D8F7-F56C-4044-B4A2-EFA8658B0151}"/>
              </a:ext>
            </a:extLst>
          </p:cNvPr>
          <p:cNvSpPr txBox="1"/>
          <p:nvPr/>
        </p:nvSpPr>
        <p:spPr>
          <a:xfrm>
            <a:off x="2529460" y="1384347"/>
            <a:ext cx="37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7F4BE64D-5BB6-3946-92A1-758E1216783E}"/>
              </a:ext>
            </a:extLst>
          </p:cNvPr>
          <p:cNvSpPr txBox="1"/>
          <p:nvPr/>
        </p:nvSpPr>
        <p:spPr>
          <a:xfrm>
            <a:off x="3373839" y="1382288"/>
            <a:ext cx="37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w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A1DE38EA-067E-254B-81F2-AFB941CD30A7}"/>
              </a:ext>
            </a:extLst>
          </p:cNvPr>
          <p:cNvSpPr txBox="1"/>
          <p:nvPr/>
        </p:nvSpPr>
        <p:spPr>
          <a:xfrm>
            <a:off x="4255287" y="1380228"/>
            <a:ext cx="37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1FC94161-DABC-FD40-9A12-0A0B92FB9413}"/>
              </a:ext>
            </a:extLst>
          </p:cNvPr>
          <p:cNvSpPr txBox="1"/>
          <p:nvPr/>
        </p:nvSpPr>
        <p:spPr>
          <a:xfrm>
            <a:off x="5099667" y="1378168"/>
            <a:ext cx="37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288BE9D6-D8FD-304E-9D68-FE3AAEE6F204}"/>
              </a:ext>
            </a:extLst>
          </p:cNvPr>
          <p:cNvSpPr txBox="1"/>
          <p:nvPr/>
        </p:nvSpPr>
        <p:spPr>
          <a:xfrm>
            <a:off x="5968759" y="1376108"/>
            <a:ext cx="37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z</a:t>
            </a: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CCBC2688-EEF7-0A41-A1D1-FD3592861590}"/>
              </a:ext>
            </a:extLst>
          </p:cNvPr>
          <p:cNvGrpSpPr/>
          <p:nvPr/>
        </p:nvGrpSpPr>
        <p:grpSpPr>
          <a:xfrm>
            <a:off x="1771136" y="1428236"/>
            <a:ext cx="1923534" cy="1652716"/>
            <a:chOff x="1771136" y="1428236"/>
            <a:chExt cx="1923534" cy="1652716"/>
          </a:xfrm>
        </p:grpSpPr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3C2FF37F-A919-434C-8979-051B31CFD835}"/>
                </a:ext>
              </a:extLst>
            </p:cNvPr>
            <p:cNvSpPr/>
            <p:nvPr/>
          </p:nvSpPr>
          <p:spPr>
            <a:xfrm>
              <a:off x="3379574" y="1428236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5" name="Straight Arrow Connector 514">
              <a:extLst>
                <a:ext uri="{FF2B5EF4-FFF2-40B4-BE49-F238E27FC236}">
                  <a16:creationId xmlns:a16="http://schemas.microsoft.com/office/drawing/2014/main" id="{6361C28B-7EB6-4E49-801C-002A7038AF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07973" y="1686697"/>
              <a:ext cx="1414851" cy="1143000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5CDBFCDB-3AB4-FE47-9C83-3D6DE05B385E}"/>
                </a:ext>
              </a:extLst>
            </p:cNvPr>
            <p:cNvSpPr/>
            <p:nvPr/>
          </p:nvSpPr>
          <p:spPr>
            <a:xfrm>
              <a:off x="1771136" y="2785420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0" name="Group 419">
            <a:extLst>
              <a:ext uri="{FF2B5EF4-FFF2-40B4-BE49-F238E27FC236}">
                <a16:creationId xmlns:a16="http://schemas.microsoft.com/office/drawing/2014/main" id="{34492E69-FC51-D44D-A0DF-E498D79FEC0F}"/>
              </a:ext>
            </a:extLst>
          </p:cNvPr>
          <p:cNvGrpSpPr/>
          <p:nvPr/>
        </p:nvGrpSpPr>
        <p:grpSpPr>
          <a:xfrm>
            <a:off x="1812326" y="1419997"/>
            <a:ext cx="2739080" cy="2146986"/>
            <a:chOff x="955590" y="1428236"/>
            <a:chExt cx="2739080" cy="2146986"/>
          </a:xfrm>
        </p:grpSpPr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8B78A21D-0C51-5E40-A873-B41F0061767F}"/>
                </a:ext>
              </a:extLst>
            </p:cNvPr>
            <p:cNvSpPr/>
            <p:nvPr/>
          </p:nvSpPr>
          <p:spPr>
            <a:xfrm>
              <a:off x="3379574" y="1428236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22" name="Straight Arrow Connector 421">
              <a:extLst>
                <a:ext uri="{FF2B5EF4-FFF2-40B4-BE49-F238E27FC236}">
                  <a16:creationId xmlns:a16="http://schemas.microsoft.com/office/drawing/2014/main" id="{E057DF8D-CA83-344B-BC32-922BE22FB3C6}"/>
                </a:ext>
              </a:extLst>
            </p:cNvPr>
            <p:cNvCxnSpPr>
              <a:cxnSpLocks/>
              <a:endCxn id="426" idx="7"/>
            </p:cNvCxnSpPr>
            <p:nvPr/>
          </p:nvCxnSpPr>
          <p:spPr>
            <a:xfrm flipH="1">
              <a:off x="1224541" y="1686697"/>
              <a:ext cx="2198284" cy="1636273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1144855E-246F-7640-9688-9DE68CCDF895}"/>
                </a:ext>
              </a:extLst>
            </p:cNvPr>
            <p:cNvSpPr/>
            <p:nvPr/>
          </p:nvSpPr>
          <p:spPr>
            <a:xfrm>
              <a:off x="955590" y="3279690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8" name="Group 427">
            <a:extLst>
              <a:ext uri="{FF2B5EF4-FFF2-40B4-BE49-F238E27FC236}">
                <a16:creationId xmlns:a16="http://schemas.microsoft.com/office/drawing/2014/main" id="{5C63813B-DF47-A04D-AB7C-06783AC116F7}"/>
              </a:ext>
            </a:extLst>
          </p:cNvPr>
          <p:cNvGrpSpPr/>
          <p:nvPr/>
        </p:nvGrpSpPr>
        <p:grpSpPr>
          <a:xfrm>
            <a:off x="1853514" y="1417939"/>
            <a:ext cx="990599" cy="2598007"/>
            <a:chOff x="955590" y="977215"/>
            <a:chExt cx="990599" cy="2598007"/>
          </a:xfrm>
        </p:grpSpPr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D4DF0F4E-4FAB-7E4A-B79C-58901FD967B2}"/>
                </a:ext>
              </a:extLst>
            </p:cNvPr>
            <p:cNvSpPr/>
            <p:nvPr/>
          </p:nvSpPr>
          <p:spPr>
            <a:xfrm>
              <a:off x="1631093" y="977215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30" name="Straight Arrow Connector 429">
              <a:extLst>
                <a:ext uri="{FF2B5EF4-FFF2-40B4-BE49-F238E27FC236}">
                  <a16:creationId xmlns:a16="http://schemas.microsoft.com/office/drawing/2014/main" id="{253E7A77-3CD8-4444-8652-326E4122CA29}"/>
                </a:ext>
              </a:extLst>
            </p:cNvPr>
            <p:cNvCxnSpPr>
              <a:cxnSpLocks/>
              <a:stCxn id="429" idx="4"/>
              <a:endCxn id="431" idx="0"/>
            </p:cNvCxnSpPr>
            <p:nvPr/>
          </p:nvCxnSpPr>
          <p:spPr>
            <a:xfrm flipH="1">
              <a:off x="1113138" y="1272747"/>
              <a:ext cx="675503" cy="2006943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77F07FF7-2B96-0646-A06A-6A4413FB14D0}"/>
                </a:ext>
              </a:extLst>
            </p:cNvPr>
            <p:cNvSpPr/>
            <p:nvPr/>
          </p:nvSpPr>
          <p:spPr>
            <a:xfrm>
              <a:off x="955590" y="3279690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4" name="Group 433">
            <a:extLst>
              <a:ext uri="{FF2B5EF4-FFF2-40B4-BE49-F238E27FC236}">
                <a16:creationId xmlns:a16="http://schemas.microsoft.com/office/drawing/2014/main" id="{0CCDB2C5-7C8F-BA48-8528-642609B263D7}"/>
              </a:ext>
            </a:extLst>
          </p:cNvPr>
          <p:cNvGrpSpPr/>
          <p:nvPr/>
        </p:nvGrpSpPr>
        <p:grpSpPr>
          <a:xfrm>
            <a:off x="1915299" y="1436471"/>
            <a:ext cx="3480486" cy="3049030"/>
            <a:chOff x="955590" y="526192"/>
            <a:chExt cx="3480486" cy="3049030"/>
          </a:xfrm>
        </p:grpSpPr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B6DFCC8C-1043-294A-BBDC-453DCF8BA68B}"/>
                </a:ext>
              </a:extLst>
            </p:cNvPr>
            <p:cNvSpPr/>
            <p:nvPr/>
          </p:nvSpPr>
          <p:spPr>
            <a:xfrm>
              <a:off x="4120980" y="526192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36" name="Straight Arrow Connector 435">
              <a:extLst>
                <a:ext uri="{FF2B5EF4-FFF2-40B4-BE49-F238E27FC236}">
                  <a16:creationId xmlns:a16="http://schemas.microsoft.com/office/drawing/2014/main" id="{97B46750-16A8-574E-A52F-46729E9F7031}"/>
                </a:ext>
              </a:extLst>
            </p:cNvPr>
            <p:cNvCxnSpPr>
              <a:cxnSpLocks/>
              <a:stCxn id="435" idx="3"/>
              <a:endCxn id="437" idx="7"/>
            </p:cNvCxnSpPr>
            <p:nvPr/>
          </p:nvCxnSpPr>
          <p:spPr>
            <a:xfrm flipH="1">
              <a:off x="1224541" y="778444"/>
              <a:ext cx="2942584" cy="2544526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904708D2-FA76-7B48-81BA-5EC9975951EB}"/>
                </a:ext>
              </a:extLst>
            </p:cNvPr>
            <p:cNvSpPr/>
            <p:nvPr/>
          </p:nvSpPr>
          <p:spPr>
            <a:xfrm>
              <a:off x="955590" y="3279690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9" name="Group 438">
            <a:extLst>
              <a:ext uri="{FF2B5EF4-FFF2-40B4-BE49-F238E27FC236}">
                <a16:creationId xmlns:a16="http://schemas.microsoft.com/office/drawing/2014/main" id="{D192E325-2F11-F54E-90FD-CBE3F2807D0F}"/>
              </a:ext>
            </a:extLst>
          </p:cNvPr>
          <p:cNvGrpSpPr/>
          <p:nvPr/>
        </p:nvGrpSpPr>
        <p:grpSpPr>
          <a:xfrm>
            <a:off x="1839100" y="1422055"/>
            <a:ext cx="4419599" cy="3537122"/>
            <a:chOff x="16477" y="526192"/>
            <a:chExt cx="4419599" cy="3537122"/>
          </a:xfrm>
        </p:grpSpPr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10536CE6-8D99-2348-945A-2105D954DF20}"/>
                </a:ext>
              </a:extLst>
            </p:cNvPr>
            <p:cNvSpPr/>
            <p:nvPr/>
          </p:nvSpPr>
          <p:spPr>
            <a:xfrm>
              <a:off x="4120980" y="526192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1" name="Straight Arrow Connector 440">
              <a:extLst>
                <a:ext uri="{FF2B5EF4-FFF2-40B4-BE49-F238E27FC236}">
                  <a16:creationId xmlns:a16="http://schemas.microsoft.com/office/drawing/2014/main" id="{F0B19E82-F38B-574C-B89D-511382F96E8E}"/>
                </a:ext>
              </a:extLst>
            </p:cNvPr>
            <p:cNvCxnSpPr>
              <a:cxnSpLocks/>
              <a:stCxn id="440" idx="3"/>
              <a:endCxn id="442" idx="7"/>
            </p:cNvCxnSpPr>
            <p:nvPr/>
          </p:nvCxnSpPr>
          <p:spPr>
            <a:xfrm flipH="1">
              <a:off x="285428" y="778444"/>
              <a:ext cx="3881697" cy="3032618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532A319F-9E77-E440-8542-72A35376DAE1}"/>
                </a:ext>
              </a:extLst>
            </p:cNvPr>
            <p:cNvSpPr/>
            <p:nvPr/>
          </p:nvSpPr>
          <p:spPr>
            <a:xfrm>
              <a:off x="16477" y="3767782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5EC09BD-FF25-986B-00A6-13E975D89BFA}"/>
              </a:ext>
            </a:extLst>
          </p:cNvPr>
          <p:cNvSpPr txBox="1"/>
          <p:nvPr/>
        </p:nvSpPr>
        <p:spPr>
          <a:xfrm>
            <a:off x="10131000" y="49786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51004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6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1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" grpId="0"/>
      <p:bldP spid="386" grpId="0" animBg="1"/>
      <p:bldP spid="387" grpId="0" animBg="1"/>
      <p:bldP spid="388" grpId="0"/>
      <p:bldP spid="389" grpId="0" animBg="1"/>
      <p:bldP spid="390" grpId="0"/>
      <p:bldP spid="394" grpId="0" animBg="1"/>
      <p:bldP spid="395" grpId="0"/>
      <p:bldP spid="396" grpId="0"/>
      <p:bldP spid="397" grpId="0" animBg="1"/>
      <p:bldP spid="398" grpId="0"/>
      <p:bldP spid="399" grpId="0" animBg="1"/>
      <p:bldP spid="400" grpId="0" animBg="1"/>
      <p:bldP spid="401" grpId="0" animBg="1"/>
      <p:bldP spid="402" grpId="0" animBg="1"/>
      <p:bldP spid="403" grpId="0" animBg="1"/>
      <p:bldP spid="40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discussion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4" name="Rectangle 3">
            <a:extLst>
              <a:ext uri="{FF2B5EF4-FFF2-40B4-BE49-F238E27FC236}">
                <a16:creationId xmlns:a16="http://schemas.microsoft.com/office/drawing/2014/main" id="{6E59D8FF-3BFC-9E4A-88AA-D168D119E03B}"/>
              </a:ext>
            </a:extLst>
          </p:cNvPr>
          <p:cNvSpPr txBox="1">
            <a:spLocks noChangeArrowheads="1"/>
          </p:cNvSpPr>
          <p:nvPr/>
        </p:nvSpPr>
        <p:spPr>
          <a:xfrm>
            <a:off x="739458" y="1447801"/>
            <a:ext cx="8709342" cy="1915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</a:rPr>
              <a:t>algorithm complexity: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i="1" dirty="0"/>
              <a:t>n</a:t>
            </a:r>
            <a:r>
              <a:rPr lang="en-US" dirty="0"/>
              <a:t> nodes</a:t>
            </a:r>
          </a:p>
          <a:p>
            <a:pPr>
              <a:defRPr/>
            </a:pPr>
            <a:r>
              <a:rPr lang="en-US" sz="2400" dirty="0"/>
              <a:t>each of </a:t>
            </a:r>
            <a:r>
              <a:rPr lang="en-US" sz="2400" i="1" dirty="0"/>
              <a:t>n</a:t>
            </a:r>
            <a:r>
              <a:rPr lang="en-US" sz="2400" dirty="0"/>
              <a:t> iteration: need to check all nodes, </a:t>
            </a:r>
            <a:r>
              <a:rPr lang="en-US" sz="2400" i="1" dirty="0"/>
              <a:t>w</a:t>
            </a:r>
            <a:r>
              <a:rPr lang="en-US" sz="2400" dirty="0"/>
              <a:t>, not in </a:t>
            </a:r>
            <a:r>
              <a:rPr lang="en-US" sz="2400" i="1" dirty="0"/>
              <a:t>N</a:t>
            </a:r>
          </a:p>
          <a:p>
            <a:pPr>
              <a:defRPr/>
            </a:pPr>
            <a:r>
              <a:rPr lang="en-US" sz="2400" i="1" dirty="0"/>
              <a:t>n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+1)/2 comparisons: O(</a:t>
            </a:r>
            <a:r>
              <a:rPr lang="en-US" sz="2400" i="1" dirty="0"/>
              <a:t>n</a:t>
            </a:r>
            <a:r>
              <a:rPr lang="en-US" sz="2400" i="1" baseline="30000" dirty="0"/>
              <a:t>2</a:t>
            </a:r>
            <a:r>
              <a:rPr lang="en-US" sz="2400" dirty="0"/>
              <a:t>) complexity</a:t>
            </a:r>
          </a:p>
          <a:p>
            <a:pPr>
              <a:defRPr/>
            </a:pPr>
            <a:r>
              <a:rPr lang="en-US" sz="2400" dirty="0"/>
              <a:t>more efficient implementations possible: O(</a:t>
            </a:r>
            <a:r>
              <a:rPr lang="en-US" sz="2400" i="1" dirty="0"/>
              <a:t>n</a:t>
            </a:r>
            <a:r>
              <a:rPr lang="en-US" sz="2400" dirty="0"/>
              <a:t>log</a:t>
            </a:r>
            <a:r>
              <a:rPr lang="en-US" sz="2400" i="1" dirty="0"/>
              <a:t>n</a:t>
            </a:r>
            <a:r>
              <a:rPr lang="en-US" sz="2400" dirty="0"/>
              <a:t>)</a:t>
            </a:r>
          </a:p>
        </p:txBody>
      </p:sp>
      <p:sp>
        <p:nvSpPr>
          <p:cNvPr id="445" name="Rectangle 3">
            <a:extLst>
              <a:ext uri="{FF2B5EF4-FFF2-40B4-BE49-F238E27FC236}">
                <a16:creationId xmlns:a16="http://schemas.microsoft.com/office/drawing/2014/main" id="{37555C05-2A0C-8E42-A9BE-7ECBAF0D8C2D}"/>
              </a:ext>
            </a:extLst>
          </p:cNvPr>
          <p:cNvSpPr txBox="1">
            <a:spLocks noChangeArrowheads="1"/>
          </p:cNvSpPr>
          <p:nvPr/>
        </p:nvSpPr>
        <p:spPr>
          <a:xfrm>
            <a:off x="729298" y="3378200"/>
            <a:ext cx="11310302" cy="2331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</a:rPr>
              <a:t>message complexity: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>
              <a:defRPr/>
            </a:pPr>
            <a:r>
              <a:rPr lang="en-US" sz="2400" dirty="0"/>
              <a:t>each router must </a:t>
            </a:r>
            <a:r>
              <a:rPr lang="en-US" sz="2400" i="1" dirty="0">
                <a:solidFill>
                  <a:srgbClr val="0000A8"/>
                </a:solidFill>
              </a:rPr>
              <a:t>broadcast</a:t>
            </a:r>
            <a:r>
              <a:rPr lang="en-US" sz="2400" dirty="0"/>
              <a:t> its link state information to other </a:t>
            </a:r>
            <a:r>
              <a:rPr lang="en-US" sz="2400" i="1" dirty="0"/>
              <a:t>n</a:t>
            </a:r>
            <a:r>
              <a:rPr lang="en-US" sz="2400" dirty="0"/>
              <a:t> routers </a:t>
            </a:r>
          </a:p>
          <a:p>
            <a:pPr>
              <a:defRPr/>
            </a:pPr>
            <a:r>
              <a:rPr lang="en-US" sz="2400" dirty="0"/>
              <a:t>efficient (and interesting!) broadcast algorithms: O(</a:t>
            </a:r>
            <a:r>
              <a:rPr lang="en-US" sz="2400" i="1" dirty="0"/>
              <a:t>n</a:t>
            </a:r>
            <a:r>
              <a:rPr lang="en-US" sz="2400" dirty="0"/>
              <a:t>) link crossings to disseminate a broadcast message from one source</a:t>
            </a:r>
          </a:p>
          <a:p>
            <a:pPr>
              <a:defRPr/>
            </a:pPr>
            <a:r>
              <a:rPr lang="en-US" sz="2400" dirty="0"/>
              <a:t>each router’s message crosses O(</a:t>
            </a:r>
            <a:r>
              <a:rPr lang="en-US" sz="2400" i="1" dirty="0"/>
              <a:t>n</a:t>
            </a:r>
            <a:r>
              <a:rPr lang="en-US" sz="2400" dirty="0"/>
              <a:t>) links: overall message complexity: O(</a:t>
            </a:r>
            <a:r>
              <a:rPr lang="en-US" sz="2400" i="1" dirty="0"/>
              <a:t>n</a:t>
            </a:r>
            <a:r>
              <a:rPr lang="en-US" sz="2400" i="1" baseline="30000" dirty="0"/>
              <a:t>2</a:t>
            </a:r>
            <a:r>
              <a:rPr lang="en-US" sz="2400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28A9DF-CA3D-5EE8-B53D-F7802B866BEA}"/>
              </a:ext>
            </a:extLst>
          </p:cNvPr>
          <p:cNvSpPr txBox="1"/>
          <p:nvPr/>
        </p:nvSpPr>
        <p:spPr>
          <a:xfrm>
            <a:off x="10131000" y="49786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413739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Network layer: “control plane” roadmap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288" y="1379196"/>
            <a:ext cx="3102316" cy="232673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761675" y="4144564"/>
            <a:ext cx="5066531" cy="1937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9575" indent="-293688"/>
            <a:r>
              <a:rPr lang="en-US" altLang="en-US" sz="32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network management, configuration </a:t>
            </a:r>
          </a:p>
          <a:p>
            <a:pPr marL="685800" lvl="1" indent="-219075"/>
            <a:r>
              <a:rPr lang="en-US" altLang="en-US" sz="28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SNMP</a:t>
            </a:r>
          </a:p>
          <a:p>
            <a:pPr marL="685800" lvl="1" indent="-219075"/>
            <a:r>
              <a:rPr lang="en-US" altLang="en-US" sz="28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NETCONF/YANG</a:t>
            </a:r>
          </a:p>
          <a:p>
            <a:pPr lvl="1"/>
            <a:endParaRPr lang="en-US" alt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622456" y="1361615"/>
            <a:ext cx="5571867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sz="3600" dirty="0">
                <a:solidFill>
                  <a:srgbClr val="C0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routing protocols</a:t>
            </a:r>
          </a:p>
          <a:p>
            <a:pPr marL="746125" lvl="1" indent="-27305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link state</a:t>
            </a:r>
          </a:p>
          <a:p>
            <a:pPr marL="746125" lvl="1" indent="-27305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distance vector</a:t>
            </a:r>
          </a:p>
          <a:p>
            <a:pPr marL="285750" indent="-285750">
              <a:spcBef>
                <a:spcPts val="600"/>
              </a:spcBef>
              <a:buClr>
                <a:srgbClr val="0000A8"/>
              </a:buClr>
            </a:pPr>
            <a:r>
              <a:rPr lang="en-US" altLang="en-US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intra-ISP routing: OSPF</a:t>
            </a:r>
          </a:p>
          <a:p>
            <a:pPr marL="285750" indent="-285750">
              <a:spcBef>
                <a:spcPts val="600"/>
              </a:spcBef>
              <a:buClr>
                <a:srgbClr val="0000A8"/>
              </a:buClr>
            </a:pPr>
            <a:r>
              <a:rPr lang="en-US" altLang="en-US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routing among ISPs: BGP</a:t>
            </a:r>
          </a:p>
          <a:p>
            <a:pPr marL="285750" indent="-285750">
              <a:spcBef>
                <a:spcPts val="600"/>
              </a:spcBef>
              <a:buClr>
                <a:srgbClr val="0000A8"/>
              </a:buClr>
            </a:pPr>
            <a:r>
              <a:rPr lang="en-US" altLang="en-US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SDN control plane</a:t>
            </a:r>
          </a:p>
          <a:p>
            <a:pPr marL="285750" indent="-285750">
              <a:spcBef>
                <a:spcPts val="600"/>
              </a:spcBef>
              <a:buClr>
                <a:srgbClr val="0000A8"/>
              </a:buClr>
            </a:pPr>
            <a:r>
              <a:rPr lang="en-US" altLang="en-US" sz="32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Internet Control Message Protocol </a:t>
            </a:r>
          </a:p>
          <a:p>
            <a:pPr marL="466725" indent="-409575">
              <a:spcBef>
                <a:spcPts val="600"/>
              </a:spcBef>
              <a:buNone/>
            </a:pPr>
            <a:endParaRPr lang="en-US" altLang="en-US" sz="32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60E442AF-0FD6-9040-9BFF-CE4BE886A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5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Network layer: “control plane” roadmap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288" y="1379196"/>
            <a:ext cx="3102316" cy="232673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761675" y="4144564"/>
            <a:ext cx="5066531" cy="1937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9575" indent="-293688"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network management, configuration </a:t>
            </a:r>
          </a:p>
          <a:p>
            <a:pPr marL="685800" lvl="1" indent="-219075"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SNMP</a:t>
            </a:r>
          </a:p>
          <a:p>
            <a:pPr marL="685800" lvl="1" indent="-219075"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NETCONF/YANG</a:t>
            </a:r>
          </a:p>
          <a:p>
            <a:pPr lvl="1"/>
            <a:endParaRPr lang="en-US" alt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622456" y="1361615"/>
            <a:ext cx="5571867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sz="3600" dirty="0">
                <a:ea typeface="ＭＳ Ｐゴシック" panose="020B0600070205080204" pitchFamily="34" charset="-128"/>
                <a:cs typeface="Arial" panose="020B0604020202020204" pitchFamily="34" charset="0"/>
              </a:rPr>
              <a:t>routing protocols</a:t>
            </a:r>
          </a:p>
          <a:p>
            <a:pPr marL="746125" lvl="1" indent="-273050"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link state</a:t>
            </a:r>
          </a:p>
          <a:p>
            <a:pPr marL="746125" lvl="1" indent="-27305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en-US" sz="3200" dirty="0">
                <a:solidFill>
                  <a:srgbClr val="C0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distance vector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intra-ISP routing: OSPF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routing among ISPs: BGP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SDN control plane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Internet Control Message Protocol </a:t>
            </a:r>
          </a:p>
          <a:p>
            <a:pPr marL="466725" indent="-409575">
              <a:spcBef>
                <a:spcPts val="600"/>
              </a:spcBef>
              <a:buNone/>
            </a:pPr>
            <a:endParaRPr lang="en-US" altLang="en-US" sz="32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60E442AF-0FD6-9040-9BFF-CE4BE886A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79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28C8D-4113-0859-4B13-DCF0634F7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Dijkstra's Algorithm vs. Bellman-Ford Algorithm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9F3F7-A4F9-FC33-D547-4B4D9E49A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Dijkstra's Algorithm:</a:t>
            </a:r>
          </a:p>
          <a:p>
            <a:pPr lvl="1"/>
            <a:r>
              <a:rPr lang="en-GB" dirty="0"/>
              <a:t>Uses a priority queue to select the next vertex to process.</a:t>
            </a:r>
          </a:p>
          <a:p>
            <a:pPr lvl="1"/>
            <a:r>
              <a:rPr lang="en-GB" dirty="0"/>
              <a:t>Greedily selects the vertex with the smallest tentative distance to source node.</a:t>
            </a:r>
          </a:p>
          <a:p>
            <a:pPr lvl="1"/>
            <a:r>
              <a:rPr lang="en-GB" dirty="0"/>
              <a:t>Works only on graphs with non-negative edge weights.</a:t>
            </a:r>
          </a:p>
          <a:p>
            <a:r>
              <a:rPr lang="en-GB" dirty="0"/>
              <a:t>Bellman-Ford Algorithm:</a:t>
            </a:r>
          </a:p>
          <a:p>
            <a:pPr lvl="1"/>
            <a:r>
              <a:rPr lang="en-GB" dirty="0"/>
              <a:t>Iteratively relaxes all edges V-1 times, where V is the number of vertices.</a:t>
            </a:r>
          </a:p>
          <a:p>
            <a:pPr lvl="1"/>
            <a:r>
              <a:rPr lang="en-GB" dirty="0"/>
              <a:t>Does not use a priority queue.</a:t>
            </a:r>
          </a:p>
          <a:p>
            <a:pPr lvl="1"/>
            <a:r>
              <a:rPr lang="en-GB" dirty="0"/>
              <a:t>Can handle graphs with negative edge weights, and can detect negative cycles.</a:t>
            </a:r>
          </a:p>
          <a:p>
            <a:r>
              <a:rPr lang="en-GB" dirty="0"/>
              <a:t>Dijkstra's algorithm is faster and more efficient for graphs with non-negative weights, the Bellman-Ford algorithm is more versatile as it can handle negative weights and detect negative cycles, albeit at the cost of lower efficiency.</a:t>
            </a:r>
          </a:p>
        </p:txBody>
      </p:sp>
    </p:spTree>
    <p:extLst>
      <p:ext uri="{BB962C8B-B14F-4D97-AF65-F5344CB8AC3E}">
        <p14:creationId xmlns:p14="http://schemas.microsoft.com/office/powerpoint/2010/main" val="335144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D535FA-3323-5A43-A352-F3C8C44E3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813026" cy="517728"/>
          </a:xfrm>
        </p:spPr>
        <p:txBody>
          <a:bodyPr>
            <a:normAutofit lnSpcReduction="10000"/>
          </a:bodyPr>
          <a:lstStyle/>
          <a:p>
            <a:pPr marL="130175" indent="0">
              <a:buNone/>
            </a:pPr>
            <a:r>
              <a:rPr lang="en-US" sz="3200" dirty="0"/>
              <a:t>Based on </a:t>
            </a:r>
            <a:r>
              <a:rPr lang="en-US" sz="3200" i="1" dirty="0">
                <a:solidFill>
                  <a:srgbClr val="0000A8"/>
                </a:solidFill>
              </a:rPr>
              <a:t>Bellman-Ford</a:t>
            </a:r>
            <a:r>
              <a:rPr lang="en-US" sz="3200" dirty="0"/>
              <a:t> (BF) equation (dynamic programming):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E544A75-190C-D540-8EFD-BF5721DA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algorithm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8655F-134F-9941-B2F1-519DACDBD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FFC0ED4-C8EE-C348-BF6A-3B5057DBF745}"/>
              </a:ext>
            </a:extLst>
          </p:cNvPr>
          <p:cNvGrpSpPr/>
          <p:nvPr/>
        </p:nvGrpSpPr>
        <p:grpSpPr>
          <a:xfrm>
            <a:off x="1902542" y="2507226"/>
            <a:ext cx="8854256" cy="2757948"/>
            <a:chOff x="1902542" y="2507226"/>
            <a:chExt cx="8854256" cy="2757948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16172113-4B9B-B44F-B37E-0F9E92FBDD04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2803423" y="3288890"/>
              <a:ext cx="7953375" cy="197628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charset="0"/>
                <a:buNone/>
              </a:pP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Let </a:t>
              </a:r>
              <a:r>
                <a:rPr lang="en-US" sz="3000" i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3000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3000" i="1" dirty="0">
                  <a:latin typeface="Arial" panose="020B0604020202020204" pitchFamily="34" charset="0"/>
                  <a:cs typeface="Arial" panose="020B0604020202020204" pitchFamily="34" charset="0"/>
                </a:rPr>
                <a:t>(y): </a:t>
              </a: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cost of least-cost path from </a:t>
              </a:r>
              <a:r>
                <a:rPr lang="en-US" sz="3000" i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 to </a:t>
              </a:r>
              <a:r>
                <a:rPr lang="en-US" sz="3000" i="1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>
                <a:buFont typeface="Wingdings" charset="0"/>
                <a:buNone/>
              </a:pP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Then:</a:t>
              </a:r>
            </a:p>
            <a:p>
              <a:pPr>
                <a:buFont typeface="Wingdings" charset="0"/>
                <a:buNone/>
              </a:pPr>
              <a:r>
                <a:rPr lang="en-US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sz="3200" i="1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3200" i="1" baseline="-25000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3200" i="1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(y) = </a:t>
              </a:r>
              <a:r>
                <a:rPr lang="en-US" sz="3200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min</a:t>
              </a:r>
              <a:r>
                <a:rPr lang="en-US" sz="3200" i="1" baseline="-25000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3200" i="1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{ c</a:t>
              </a:r>
              <a:r>
                <a:rPr lang="en-US" sz="3200" i="1" baseline="-25000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x,v </a:t>
              </a:r>
              <a:r>
                <a:rPr lang="en-US" sz="3200" i="1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 D</a:t>
              </a:r>
              <a:r>
                <a:rPr lang="en-US" sz="3200" i="1" baseline="-25000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3200" i="1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(y) }</a:t>
              </a:r>
            </a:p>
            <a:p>
              <a:pPr>
                <a:buFont typeface="Wingdings" charset="0"/>
                <a:buNone/>
              </a:pP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</a:p>
            <a:p>
              <a:pPr>
                <a:buFont typeface="Wingdings" charset="0"/>
                <a:buNone/>
              </a:pPr>
              <a:endParaRPr lang="en-US" dirty="0">
                <a:latin typeface="Gill Sans MT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B5C580C-1126-504E-8FA4-8CD48ACEC90C}"/>
                </a:ext>
              </a:extLst>
            </p:cNvPr>
            <p:cNvSpPr/>
            <p:nvPr/>
          </p:nvSpPr>
          <p:spPr>
            <a:xfrm>
              <a:off x="1902542" y="2743199"/>
              <a:ext cx="8686800" cy="2182761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9693CD9-8C4E-4040-AB87-525C3BB2DD5B}"/>
                </a:ext>
              </a:extLst>
            </p:cNvPr>
            <p:cNvSpPr txBox="1"/>
            <p:nvPr/>
          </p:nvSpPr>
          <p:spPr>
            <a:xfrm>
              <a:off x="2418735" y="2507226"/>
              <a:ext cx="304750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Bellman-Ford equation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C9B7B6-F48D-464C-80B7-D4E3FFE8A0DD}"/>
              </a:ext>
            </a:extLst>
          </p:cNvPr>
          <p:cNvGrpSpPr/>
          <p:nvPr/>
        </p:nvGrpSpPr>
        <p:grpSpPr>
          <a:xfrm>
            <a:off x="882140" y="4742711"/>
            <a:ext cx="4443412" cy="1557316"/>
            <a:chOff x="2040982" y="4374411"/>
            <a:chExt cx="4443412" cy="1557316"/>
          </a:xfrm>
        </p:grpSpPr>
        <p:sp>
          <p:nvSpPr>
            <p:cNvPr id="13" name="Text Box 8">
              <a:extLst>
                <a:ext uri="{FF2B5EF4-FFF2-40B4-BE49-F238E27FC236}">
                  <a16:creationId xmlns:a16="http://schemas.microsoft.com/office/drawing/2014/main" id="{3EF53877-706D-1B4F-97A3-D4D8AB9B34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0982" y="5474527"/>
              <a:ext cx="44434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i="1" dirty="0">
                  <a:latin typeface="+mn-lt"/>
                </a:rPr>
                <a:t>min</a:t>
              </a:r>
              <a:r>
                <a:rPr lang="en-US" dirty="0">
                  <a:latin typeface="+mn-lt"/>
                </a:rPr>
                <a:t> taken over all neighbors</a:t>
              </a:r>
              <a:r>
                <a:rPr lang="en-US" i="1" dirty="0">
                  <a:latin typeface="+mn-lt"/>
                </a:rPr>
                <a:t> v </a:t>
              </a:r>
              <a:r>
                <a:rPr lang="en-US" dirty="0">
                  <a:latin typeface="+mn-lt"/>
                </a:rPr>
                <a:t>of </a:t>
              </a:r>
              <a:r>
                <a:rPr lang="en-US" i="1" dirty="0">
                  <a:latin typeface="+mn-lt"/>
                </a:rPr>
                <a:t>x</a:t>
              </a:r>
            </a:p>
          </p:txBody>
        </p:sp>
        <p:sp>
          <p:nvSpPr>
            <p:cNvPr id="15" name="Line 10">
              <a:extLst>
                <a:ext uri="{FF2B5EF4-FFF2-40B4-BE49-F238E27FC236}">
                  <a16:creationId xmlns:a16="http://schemas.microsoft.com/office/drawing/2014/main" id="{C88D2D32-84DC-074E-91A8-72F035B287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9694" y="4374411"/>
              <a:ext cx="0" cy="1357464"/>
            </a:xfrm>
            <a:prstGeom prst="line">
              <a:avLst/>
            </a:prstGeom>
            <a:noFill/>
            <a:ln w="12700">
              <a:solidFill>
                <a:srgbClr val="0000A8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9653ED9-AAD1-2C47-B7F8-1C4C9C2392B7}"/>
              </a:ext>
            </a:extLst>
          </p:cNvPr>
          <p:cNvGrpSpPr/>
          <p:nvPr/>
        </p:nvGrpSpPr>
        <p:grpSpPr>
          <a:xfrm>
            <a:off x="6490417" y="4684735"/>
            <a:ext cx="4855304" cy="1072830"/>
            <a:chOff x="6490417" y="4684735"/>
            <a:chExt cx="4855304" cy="1072830"/>
          </a:xfrm>
        </p:grpSpPr>
        <p:sp>
          <p:nvSpPr>
            <p:cNvPr id="14" name="Text Box 9">
              <a:extLst>
                <a:ext uri="{FF2B5EF4-FFF2-40B4-BE49-F238E27FC236}">
                  <a16:creationId xmlns:a16="http://schemas.microsoft.com/office/drawing/2014/main" id="{84D3DDF1-A07C-4944-BFAD-0934045A41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0417" y="5295900"/>
              <a:ext cx="485530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i="1" dirty="0">
                  <a:latin typeface="+mn-lt"/>
                </a:rPr>
                <a:t>v</a:t>
              </a:r>
              <a:r>
                <a:rPr lang="en-US" dirty="0">
                  <a:latin typeface="+mn-lt"/>
                </a:rPr>
                <a:t>’s estimated least-cost-path cost to </a:t>
              </a:r>
              <a:r>
                <a:rPr lang="en-US" i="1" dirty="0">
                  <a:latin typeface="+mn-lt"/>
                </a:rPr>
                <a:t>y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97FA599-E18E-564C-8B44-C47AC16DEB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89107" y="4684735"/>
              <a:ext cx="0" cy="713983"/>
            </a:xfrm>
            <a:prstGeom prst="line">
              <a:avLst/>
            </a:prstGeom>
            <a:ln w="12700">
              <a:solidFill>
                <a:srgbClr val="0000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9DDF3FC-7958-1A4C-9958-CFEED50F7D04}"/>
              </a:ext>
            </a:extLst>
          </p:cNvPr>
          <p:cNvGrpSpPr/>
          <p:nvPr/>
        </p:nvGrpSpPr>
        <p:grpSpPr>
          <a:xfrm>
            <a:off x="5898825" y="4749453"/>
            <a:ext cx="3734933" cy="1589812"/>
            <a:chOff x="5898825" y="4749453"/>
            <a:chExt cx="3734933" cy="1589812"/>
          </a:xfrm>
        </p:grpSpPr>
        <p:sp>
          <p:nvSpPr>
            <p:cNvPr id="12" name="Text Box 7">
              <a:extLst>
                <a:ext uri="{FF2B5EF4-FFF2-40B4-BE49-F238E27FC236}">
                  <a16:creationId xmlns:a16="http://schemas.microsoft.com/office/drawing/2014/main" id="{4E51D062-C026-C442-99A3-A58F234CF4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8825" y="5877600"/>
              <a:ext cx="373493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+mn-lt"/>
                </a:rPr>
                <a:t>direct cost of link from</a:t>
              </a:r>
              <a:r>
                <a:rPr lang="en-US" i="1" dirty="0">
                  <a:latin typeface="+mn-lt"/>
                </a:rPr>
                <a:t> x </a:t>
              </a:r>
              <a:r>
                <a:rPr lang="en-US" dirty="0">
                  <a:latin typeface="+mn-lt"/>
                </a:rPr>
                <a:t>to </a:t>
              </a:r>
              <a:r>
                <a:rPr lang="en-US" i="1" dirty="0">
                  <a:latin typeface="+mn-lt"/>
                </a:rPr>
                <a:t>v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BA47127-1CA2-C945-9F12-07114230EB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1847" y="4749453"/>
              <a:ext cx="0" cy="1338196"/>
            </a:xfrm>
            <a:prstGeom prst="line">
              <a:avLst/>
            </a:prstGeom>
            <a:ln w="12700">
              <a:solidFill>
                <a:srgbClr val="0000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007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3C1432-B68E-532A-48EE-C2F0E928B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Each router maintains a Distance Vector table containing the distance between itself and All possible destination nodes. Distances, based on a chosen metric, are computed using information from the </a:t>
            </a:r>
            <a:r>
              <a:rPr lang="en-GB" dirty="0" err="1"/>
              <a:t>neighbors’</a:t>
            </a:r>
            <a:r>
              <a:rPr lang="en-GB" dirty="0"/>
              <a:t> distance vectors.</a:t>
            </a:r>
          </a:p>
          <a:p>
            <a:r>
              <a:rPr lang="en-GB" dirty="0"/>
              <a:t>Information kept by DV router:</a:t>
            </a:r>
          </a:p>
          <a:p>
            <a:pPr lvl="1"/>
            <a:r>
              <a:rPr lang="en-GB" dirty="0"/>
              <a:t>Each router has an ID</a:t>
            </a:r>
          </a:p>
          <a:p>
            <a:pPr lvl="1"/>
            <a:r>
              <a:rPr lang="en-GB" dirty="0"/>
              <a:t>Associated with each link connected to a router, there is a link cost (static or dynamic).</a:t>
            </a:r>
          </a:p>
          <a:p>
            <a:pPr lvl="1"/>
            <a:r>
              <a:rPr lang="en-GB" dirty="0"/>
              <a:t>Intermediate hops</a:t>
            </a:r>
          </a:p>
          <a:p>
            <a:r>
              <a:rPr lang="en-GB" dirty="0"/>
              <a:t>Distance Vector Table Initialization:</a:t>
            </a:r>
          </a:p>
          <a:p>
            <a:pPr lvl="1"/>
            <a:r>
              <a:rPr lang="en-GB" dirty="0"/>
              <a:t>Distance to itself = 0</a:t>
            </a:r>
          </a:p>
          <a:p>
            <a:pPr lvl="1"/>
            <a:r>
              <a:rPr lang="en-GB" dirty="0"/>
              <a:t>Distance to ALL other routers = infinity number.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5D5620-814A-3326-9FD9-8258E629D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Bellman-Ford </a:t>
            </a:r>
            <a:r>
              <a:rPr lang="en-US" altLang="zh-CN" dirty="0"/>
              <a:t>Algorithm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AEAD59-D166-1529-E0B7-54D5DBEE7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Network Layer: 5-</a:t>
            </a:r>
            <a:fld id="{C4204591-24BD-A542-B9D5-F8D8A88D2FE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0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C3A93D-060D-572C-DA20-D040546A1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3066182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A router transmits its distance vector to each of its </a:t>
            </a:r>
            <a:r>
              <a:rPr lang="en-GB" dirty="0" err="1"/>
              <a:t>neighbors</a:t>
            </a:r>
            <a:r>
              <a:rPr lang="en-GB" dirty="0"/>
              <a:t> in a routing packet.</a:t>
            </a:r>
          </a:p>
          <a:p>
            <a:r>
              <a:rPr lang="en-GB" dirty="0"/>
              <a:t>Each router receives and saves the most recently received distance vector from each of its </a:t>
            </a:r>
            <a:r>
              <a:rPr lang="en-GB" dirty="0" err="1"/>
              <a:t>neighbors</a:t>
            </a:r>
            <a:r>
              <a:rPr lang="en-GB" dirty="0"/>
              <a:t>.</a:t>
            </a:r>
          </a:p>
          <a:p>
            <a:r>
              <a:rPr lang="en-GB" dirty="0"/>
              <a:t>A router recalculates its distance vector when:</a:t>
            </a:r>
          </a:p>
          <a:p>
            <a:pPr lvl="1"/>
            <a:r>
              <a:rPr lang="en-GB" dirty="0"/>
              <a:t>It receives a distance vector from a </a:t>
            </a:r>
            <a:r>
              <a:rPr lang="en-GB" dirty="0" err="1"/>
              <a:t>neighbor</a:t>
            </a:r>
            <a:r>
              <a:rPr lang="en-GB" dirty="0"/>
              <a:t> containing different information than before.</a:t>
            </a:r>
          </a:p>
          <a:p>
            <a:pPr lvl="1"/>
            <a:r>
              <a:rPr lang="en-GB" dirty="0"/>
              <a:t>It discovers that a link to a </a:t>
            </a:r>
            <a:r>
              <a:rPr lang="en-GB" dirty="0" err="1"/>
              <a:t>neighbor</a:t>
            </a:r>
            <a:r>
              <a:rPr lang="en-GB" dirty="0"/>
              <a:t> has gone down.</a:t>
            </a:r>
          </a:p>
          <a:p>
            <a:r>
              <a:rPr lang="en-GB" dirty="0"/>
              <a:t>The DV calculation is based on minimizing the cost to each destination</a:t>
            </a:r>
            <a:endParaRPr lang="en-SE" dirty="0"/>
          </a:p>
          <a:p>
            <a:endParaRPr lang="en-S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74722E-88F7-A811-ABDD-221BE3A89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altLang="zh-CN" dirty="0"/>
              <a:t>DV Algorithm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30718-9E18-2C5E-9329-F41EE78B7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Network Layer: 5-</a:t>
            </a:r>
            <a:fld id="{C4204591-24BD-A542-B9D5-F8D8A88D2FE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72325E1-6636-C329-862C-7A5D42DE0339}"/>
              </a:ext>
            </a:extLst>
          </p:cNvPr>
          <p:cNvSpPr/>
          <p:nvPr/>
        </p:nvSpPr>
        <p:spPr>
          <a:xfrm>
            <a:off x="2649682" y="4508932"/>
            <a:ext cx="7353299" cy="21323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/>
              <a:t>Dx(y) = Estimate of least cost from x to y </a:t>
            </a:r>
          </a:p>
          <a:p>
            <a:r>
              <a:rPr lang="en-GB" sz="2400" dirty="0"/>
              <a:t>C(</a:t>
            </a:r>
            <a:r>
              <a:rPr lang="en-GB" sz="2400" dirty="0" err="1"/>
              <a:t>x,v</a:t>
            </a:r>
            <a:r>
              <a:rPr lang="en-GB" sz="2400" dirty="0"/>
              <a:t>) =  Node x knows cost to each </a:t>
            </a:r>
            <a:r>
              <a:rPr lang="en-GB" sz="2400" dirty="0" err="1"/>
              <a:t>neighbor</a:t>
            </a:r>
            <a:r>
              <a:rPr lang="en-GB" sz="2400" dirty="0"/>
              <a:t> v</a:t>
            </a:r>
          </a:p>
          <a:p>
            <a:r>
              <a:rPr lang="en-GB" sz="2400" dirty="0"/>
              <a:t>Dx   =  [Dx(y): y ? N ] = Node x maintains distance vector</a:t>
            </a:r>
          </a:p>
          <a:p>
            <a:r>
              <a:rPr lang="en-GB" sz="2400" dirty="0"/>
              <a:t>Node x also maintains its </a:t>
            </a:r>
            <a:r>
              <a:rPr lang="en-GB" sz="2400" dirty="0" err="1"/>
              <a:t>neighbors'</a:t>
            </a:r>
            <a:r>
              <a:rPr lang="en-GB" sz="2400" dirty="0"/>
              <a:t> distance vectors</a:t>
            </a:r>
          </a:p>
          <a:p>
            <a:r>
              <a:rPr lang="en-GB" sz="2400" dirty="0"/>
              <a:t>– For each </a:t>
            </a:r>
            <a:r>
              <a:rPr lang="en-GB" sz="2400" dirty="0" err="1"/>
              <a:t>neighbor</a:t>
            </a:r>
            <a:r>
              <a:rPr lang="en-GB" sz="2400" dirty="0"/>
              <a:t> v, x maintains </a:t>
            </a:r>
            <a:r>
              <a:rPr lang="en-GB" sz="2400" dirty="0" err="1"/>
              <a:t>Dv</a:t>
            </a:r>
            <a:r>
              <a:rPr lang="en-GB" sz="2400" dirty="0"/>
              <a:t> = [</a:t>
            </a:r>
            <a:r>
              <a:rPr lang="en-GB" sz="2400" dirty="0" err="1"/>
              <a:t>Dv</a:t>
            </a:r>
            <a:r>
              <a:rPr lang="en-GB" sz="2400" dirty="0"/>
              <a:t>(y): y ? N ]</a:t>
            </a:r>
            <a:endParaRPr lang="en-SE" sz="2400" dirty="0"/>
          </a:p>
        </p:txBody>
      </p:sp>
    </p:spTree>
    <p:extLst>
      <p:ext uri="{BB962C8B-B14F-4D97-AF65-F5344CB8AC3E}">
        <p14:creationId xmlns:p14="http://schemas.microsoft.com/office/powerpoint/2010/main" val="15681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BD323A-62D2-3AB7-6DC9-6D7B4D088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From time-to-time, each node sends its own distance vector estimate to </a:t>
            </a:r>
            <a:r>
              <a:rPr lang="en-GB" dirty="0" err="1"/>
              <a:t>neighbors</a:t>
            </a:r>
            <a:r>
              <a:rPr lang="en-GB" dirty="0"/>
              <a:t>.</a:t>
            </a:r>
          </a:p>
          <a:p>
            <a:r>
              <a:rPr lang="en-GB" dirty="0"/>
              <a:t>When a node x receives new DV estimate from any </a:t>
            </a:r>
            <a:r>
              <a:rPr lang="en-GB" dirty="0" err="1"/>
              <a:t>neighbor</a:t>
            </a:r>
            <a:r>
              <a:rPr lang="en-GB"/>
              <a:t> v, it saves v’s distance vector and it updates its own DV using B-F equation:</a:t>
            </a:r>
            <a:endParaRPr lang="en-S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B04B91-A7A2-A71F-6CAC-B82137500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11828-CF7B-44FC-32D7-50929FC37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Network Layer: 5-</a:t>
            </a:r>
            <a:fld id="{C4204591-24BD-A542-B9D5-F8D8A88D2FE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53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544A75-190C-D540-8EFD-BF5721DA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8655F-134F-9941-B2F1-519DACDBD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01" name="Freeform 4">
            <a:extLst>
              <a:ext uri="{FF2B5EF4-FFF2-40B4-BE49-F238E27FC236}">
                <a16:creationId xmlns:a16="http://schemas.microsoft.com/office/drawing/2014/main" id="{B3361BDC-FC6E-7D45-AF3A-D0E68A57BA18}"/>
              </a:ext>
            </a:extLst>
          </p:cNvPr>
          <p:cNvSpPr>
            <a:spLocks/>
          </p:cNvSpPr>
          <p:nvPr/>
        </p:nvSpPr>
        <p:spPr bwMode="auto">
          <a:xfrm>
            <a:off x="1464895" y="2577601"/>
            <a:ext cx="3571875" cy="2236788"/>
          </a:xfrm>
          <a:custGeom>
            <a:avLst/>
            <a:gdLst>
              <a:gd name="T0" fmla="*/ 0 w 2250"/>
              <a:gd name="T1" fmla="*/ 624 h 1409"/>
              <a:gd name="T2" fmla="*/ 219 w 2250"/>
              <a:gd name="T3" fmla="*/ 321 h 1409"/>
              <a:gd name="T4" fmla="*/ 529 w 2250"/>
              <a:gd name="T5" fmla="*/ 35 h 1409"/>
              <a:gd name="T6" fmla="*/ 1551 w 2250"/>
              <a:gd name="T7" fmla="*/ 111 h 1409"/>
              <a:gd name="T8" fmla="*/ 1968 w 2250"/>
              <a:gd name="T9" fmla="*/ 483 h 1409"/>
              <a:gd name="T10" fmla="*/ 2199 w 2250"/>
              <a:gd name="T11" fmla="*/ 906 h 1409"/>
              <a:gd name="T12" fmla="*/ 1659 w 2250"/>
              <a:gd name="T13" fmla="*/ 1314 h 1409"/>
              <a:gd name="T14" fmla="*/ 993 w 2250"/>
              <a:gd name="T15" fmla="*/ 1386 h 1409"/>
              <a:gd name="T16" fmla="*/ 465 w 2250"/>
              <a:gd name="T17" fmla="*/ 1356 h 1409"/>
              <a:gd name="T18" fmla="*/ 102 w 2250"/>
              <a:gd name="T19" fmla="*/ 1068 h 1409"/>
              <a:gd name="T20" fmla="*/ 0 w 2250"/>
              <a:gd name="T21" fmla="*/ 624 h 140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50"/>
              <a:gd name="T34" fmla="*/ 0 h 1409"/>
              <a:gd name="T35" fmla="*/ 2250 w 2250"/>
              <a:gd name="T36" fmla="*/ 1409 h 140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50" h="1409">
                <a:moveTo>
                  <a:pt x="0" y="624"/>
                </a:moveTo>
                <a:cubicBezTo>
                  <a:pt x="5" y="506"/>
                  <a:pt x="131" y="419"/>
                  <a:pt x="219" y="321"/>
                </a:cubicBezTo>
                <a:cubicBezTo>
                  <a:pt x="307" y="223"/>
                  <a:pt x="307" y="70"/>
                  <a:pt x="529" y="35"/>
                </a:cubicBezTo>
                <a:cubicBezTo>
                  <a:pt x="751" y="0"/>
                  <a:pt x="1311" y="36"/>
                  <a:pt x="1551" y="111"/>
                </a:cubicBezTo>
                <a:cubicBezTo>
                  <a:pt x="1791" y="186"/>
                  <a:pt x="1860" y="351"/>
                  <a:pt x="1968" y="483"/>
                </a:cubicBezTo>
                <a:cubicBezTo>
                  <a:pt x="2076" y="615"/>
                  <a:pt x="2250" y="767"/>
                  <a:pt x="2199" y="906"/>
                </a:cubicBezTo>
                <a:cubicBezTo>
                  <a:pt x="2148" y="1045"/>
                  <a:pt x="1860" y="1234"/>
                  <a:pt x="1659" y="1314"/>
                </a:cubicBezTo>
                <a:cubicBezTo>
                  <a:pt x="1458" y="1394"/>
                  <a:pt x="1192" y="1379"/>
                  <a:pt x="993" y="1386"/>
                </a:cubicBezTo>
                <a:cubicBezTo>
                  <a:pt x="794" y="1393"/>
                  <a:pt x="613" y="1409"/>
                  <a:pt x="465" y="1356"/>
                </a:cubicBezTo>
                <a:cubicBezTo>
                  <a:pt x="317" y="1303"/>
                  <a:pt x="180" y="1190"/>
                  <a:pt x="102" y="1068"/>
                </a:cubicBezTo>
                <a:cubicBezTo>
                  <a:pt x="24" y="946"/>
                  <a:pt x="21" y="716"/>
                  <a:pt x="0" y="62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2" name="Freeform 5">
            <a:extLst>
              <a:ext uri="{FF2B5EF4-FFF2-40B4-BE49-F238E27FC236}">
                <a16:creationId xmlns:a16="http://schemas.microsoft.com/office/drawing/2014/main" id="{EB384ECE-A843-C347-B24C-9E275CEAC2CD}"/>
              </a:ext>
            </a:extLst>
          </p:cNvPr>
          <p:cNvSpPr>
            <a:spLocks/>
          </p:cNvSpPr>
          <p:nvPr/>
        </p:nvSpPr>
        <p:spPr bwMode="auto">
          <a:xfrm>
            <a:off x="1974545" y="3431326"/>
            <a:ext cx="542925" cy="295275"/>
          </a:xfrm>
          <a:custGeom>
            <a:avLst/>
            <a:gdLst>
              <a:gd name="T0" fmla="*/ 0 w 342"/>
              <a:gd name="T1" fmla="*/ 186 h 186"/>
              <a:gd name="T2" fmla="*/ 342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3" name="Oval 6">
            <a:extLst>
              <a:ext uri="{FF2B5EF4-FFF2-40B4-BE49-F238E27FC236}">
                <a16:creationId xmlns:a16="http://schemas.microsoft.com/office/drawing/2014/main" id="{AB39D95A-2416-9A44-A4A8-038FB65B4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795" y="3815501"/>
            <a:ext cx="496888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4" name="Line 7">
            <a:extLst>
              <a:ext uri="{FF2B5EF4-FFF2-40B4-BE49-F238E27FC236}">
                <a16:creationId xmlns:a16="http://schemas.microsoft.com/office/drawing/2014/main" id="{E78BA6E9-D2DE-3B4C-B8F0-0B60FECF11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1795" y="38043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5" name="Line 8">
            <a:extLst>
              <a:ext uri="{FF2B5EF4-FFF2-40B4-BE49-F238E27FC236}">
                <a16:creationId xmlns:a16="http://schemas.microsoft.com/office/drawing/2014/main" id="{A0D47CD4-5213-7747-B8ED-B82CB1DF3F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8683" y="38043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6" name="Rectangle 9">
            <a:extLst>
              <a:ext uri="{FF2B5EF4-FFF2-40B4-BE49-F238E27FC236}">
                <a16:creationId xmlns:a16="http://schemas.microsoft.com/office/drawing/2014/main" id="{9CC7A1F3-7121-9A4D-8ED5-61BE06416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795" y="3804388"/>
            <a:ext cx="492125" cy="7778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7" name="Oval 10">
            <a:extLst>
              <a:ext uri="{FF2B5EF4-FFF2-40B4-BE49-F238E27FC236}">
                <a16:creationId xmlns:a16="http://schemas.microsoft.com/office/drawing/2014/main" id="{942A74E2-4B12-2844-8247-4DD1081A4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033" y="3710726"/>
            <a:ext cx="496888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3" name="Oval 26">
            <a:extLst>
              <a:ext uri="{FF2B5EF4-FFF2-40B4-BE49-F238E27FC236}">
                <a16:creationId xmlns:a16="http://schemas.microsoft.com/office/drawing/2014/main" id="{74166FED-9DB6-AE4B-B5E4-19FFE3324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058" y="4425101"/>
            <a:ext cx="496888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4" name="Line 27">
            <a:extLst>
              <a:ext uri="{FF2B5EF4-FFF2-40B4-BE49-F238E27FC236}">
                <a16:creationId xmlns:a16="http://schemas.microsoft.com/office/drawing/2014/main" id="{69186391-9606-034D-9306-C735925D820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8058" y="44139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5" name="Line 28">
            <a:extLst>
              <a:ext uri="{FF2B5EF4-FFF2-40B4-BE49-F238E27FC236}">
                <a16:creationId xmlns:a16="http://schemas.microsoft.com/office/drawing/2014/main" id="{75BB6334-D1C4-D94A-BA99-4367AA95812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4945" y="44139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6" name="Rectangle 29">
            <a:extLst>
              <a:ext uri="{FF2B5EF4-FFF2-40B4-BE49-F238E27FC236}">
                <a16:creationId xmlns:a16="http://schemas.microsoft.com/office/drawing/2014/main" id="{4D831A84-D0A6-2A4D-89B7-0B39B1BD8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058" y="4413988"/>
            <a:ext cx="492125" cy="7778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7" name="Oval 30">
            <a:extLst>
              <a:ext uri="{FF2B5EF4-FFF2-40B4-BE49-F238E27FC236}">
                <a16:creationId xmlns:a16="http://schemas.microsoft.com/office/drawing/2014/main" id="{D0D42B8D-5E2B-7841-A6D2-30BC21485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3295" y="4320326"/>
            <a:ext cx="496888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8" name="Oval 31">
            <a:extLst>
              <a:ext uri="{FF2B5EF4-FFF2-40B4-BE49-F238E27FC236}">
                <a16:creationId xmlns:a16="http://schemas.microsoft.com/office/drawing/2014/main" id="{12DF998B-81DA-CA49-8C5F-CC780FA09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4995" y="3883763"/>
            <a:ext cx="496888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9" name="Line 32">
            <a:extLst>
              <a:ext uri="{FF2B5EF4-FFF2-40B4-BE49-F238E27FC236}">
                <a16:creationId xmlns:a16="http://schemas.microsoft.com/office/drawing/2014/main" id="{0931E746-EEC9-4149-B22C-B128CADA662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4995" y="3872651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0" name="Line 33">
            <a:extLst>
              <a:ext uri="{FF2B5EF4-FFF2-40B4-BE49-F238E27FC236}">
                <a16:creationId xmlns:a16="http://schemas.microsoft.com/office/drawing/2014/main" id="{18A78410-02D9-124E-8247-E082F13220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1883" y="3872651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" name="Rectangle 34">
            <a:extLst>
              <a:ext uri="{FF2B5EF4-FFF2-40B4-BE49-F238E27FC236}">
                <a16:creationId xmlns:a16="http://schemas.microsoft.com/office/drawing/2014/main" id="{200B969E-4AA3-A14C-AF42-EAA87444E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4995" y="3872651"/>
            <a:ext cx="492125" cy="7778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2" name="Oval 35">
            <a:extLst>
              <a:ext uri="{FF2B5EF4-FFF2-40B4-BE49-F238E27FC236}">
                <a16:creationId xmlns:a16="http://schemas.microsoft.com/office/drawing/2014/main" id="{79F8363D-C882-3044-8464-7FCFFC28C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0233" y="3778988"/>
            <a:ext cx="496888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3" name="Freeform 36">
            <a:extLst>
              <a:ext uri="{FF2B5EF4-FFF2-40B4-BE49-F238E27FC236}">
                <a16:creationId xmlns:a16="http://schemas.microsoft.com/office/drawing/2014/main" id="{C5ED50C5-F56B-144B-B077-B4B2FEDC3660}"/>
              </a:ext>
            </a:extLst>
          </p:cNvPr>
          <p:cNvSpPr>
            <a:spLocks/>
          </p:cNvSpPr>
          <p:nvPr/>
        </p:nvSpPr>
        <p:spPr bwMode="auto">
          <a:xfrm>
            <a:off x="3655708" y="3474188"/>
            <a:ext cx="1588" cy="828675"/>
          </a:xfrm>
          <a:custGeom>
            <a:avLst/>
            <a:gdLst>
              <a:gd name="T0" fmla="*/ 0 w 1"/>
              <a:gd name="T1" fmla="*/ 0 h 522"/>
              <a:gd name="T2" fmla="*/ 0 w 1"/>
              <a:gd name="T3" fmla="*/ 522 h 522"/>
              <a:gd name="T4" fmla="*/ 0 60000 65536"/>
              <a:gd name="T5" fmla="*/ 0 60000 65536"/>
              <a:gd name="T6" fmla="*/ 0 w 1"/>
              <a:gd name="T7" fmla="*/ 0 h 522"/>
              <a:gd name="T8" fmla="*/ 1 w 1"/>
              <a:gd name="T9" fmla="*/ 522 h 52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22">
                <a:moveTo>
                  <a:pt x="0" y="0"/>
                </a:moveTo>
                <a:lnTo>
                  <a:pt x="0" y="522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4" name="Freeform 37">
            <a:extLst>
              <a:ext uri="{FF2B5EF4-FFF2-40B4-BE49-F238E27FC236}">
                <a16:creationId xmlns:a16="http://schemas.microsoft.com/office/drawing/2014/main" id="{A19ED863-F302-4C4B-BF32-9ED18D75863D}"/>
              </a:ext>
            </a:extLst>
          </p:cNvPr>
          <p:cNvSpPr>
            <a:spLocks/>
          </p:cNvSpPr>
          <p:nvPr/>
        </p:nvSpPr>
        <p:spPr bwMode="auto">
          <a:xfrm>
            <a:off x="2555570" y="3483713"/>
            <a:ext cx="1588" cy="852488"/>
          </a:xfrm>
          <a:custGeom>
            <a:avLst/>
            <a:gdLst>
              <a:gd name="T0" fmla="*/ 0 w 1"/>
              <a:gd name="T1" fmla="*/ 0 h 537"/>
              <a:gd name="T2" fmla="*/ 0 w 1"/>
              <a:gd name="T3" fmla="*/ 537 h 537"/>
              <a:gd name="T4" fmla="*/ 0 60000 65536"/>
              <a:gd name="T5" fmla="*/ 0 60000 65536"/>
              <a:gd name="T6" fmla="*/ 0 w 1"/>
              <a:gd name="T7" fmla="*/ 0 h 537"/>
              <a:gd name="T8" fmla="*/ 1 w 1"/>
              <a:gd name="T9" fmla="*/ 537 h 53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37">
                <a:moveTo>
                  <a:pt x="0" y="0"/>
                </a:moveTo>
                <a:lnTo>
                  <a:pt x="0" y="537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5" name="Freeform 38">
            <a:extLst>
              <a:ext uri="{FF2B5EF4-FFF2-40B4-BE49-F238E27FC236}">
                <a16:creationId xmlns:a16="http://schemas.microsoft.com/office/drawing/2014/main" id="{6BF3134C-2B3E-1548-AB3D-A3BDFF4F4A5C}"/>
              </a:ext>
            </a:extLst>
          </p:cNvPr>
          <p:cNvSpPr>
            <a:spLocks/>
          </p:cNvSpPr>
          <p:nvPr/>
        </p:nvSpPr>
        <p:spPr bwMode="auto">
          <a:xfrm>
            <a:off x="2817508" y="3459901"/>
            <a:ext cx="800100" cy="952500"/>
          </a:xfrm>
          <a:custGeom>
            <a:avLst/>
            <a:gdLst>
              <a:gd name="T0" fmla="*/ 0 w 378"/>
              <a:gd name="T1" fmla="*/ 11993521 h 174"/>
              <a:gd name="T2" fmla="*/ 5035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6" name="Freeform 39">
            <a:extLst>
              <a:ext uri="{FF2B5EF4-FFF2-40B4-BE49-F238E27FC236}">
                <a16:creationId xmlns:a16="http://schemas.microsoft.com/office/drawing/2014/main" id="{C6245707-E1A1-D049-ABCA-63F805299AF1}"/>
              </a:ext>
            </a:extLst>
          </p:cNvPr>
          <p:cNvSpPr>
            <a:spLocks/>
          </p:cNvSpPr>
          <p:nvPr/>
        </p:nvSpPr>
        <p:spPr bwMode="auto">
          <a:xfrm>
            <a:off x="3908120" y="4012351"/>
            <a:ext cx="581025" cy="428625"/>
          </a:xfrm>
          <a:custGeom>
            <a:avLst/>
            <a:gdLst>
              <a:gd name="T0" fmla="*/ 0 w 366"/>
              <a:gd name="T1" fmla="*/ 270 h 270"/>
              <a:gd name="T2" fmla="*/ 366 w 366"/>
              <a:gd name="T3" fmla="*/ 0 h 270"/>
              <a:gd name="T4" fmla="*/ 0 60000 65536"/>
              <a:gd name="T5" fmla="*/ 0 60000 65536"/>
              <a:gd name="T6" fmla="*/ 0 w 366"/>
              <a:gd name="T7" fmla="*/ 0 h 270"/>
              <a:gd name="T8" fmla="*/ 366 w 366"/>
              <a:gd name="T9" fmla="*/ 270 h 2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270">
                <a:moveTo>
                  <a:pt x="0" y="270"/>
                </a:moveTo>
                <a:lnTo>
                  <a:pt x="366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7" name="Freeform 40">
            <a:extLst>
              <a:ext uri="{FF2B5EF4-FFF2-40B4-BE49-F238E27FC236}">
                <a16:creationId xmlns:a16="http://schemas.microsoft.com/office/drawing/2014/main" id="{4B76FA55-0E59-6C45-8AD8-BE40BC0A5648}"/>
              </a:ext>
            </a:extLst>
          </p:cNvPr>
          <p:cNvSpPr>
            <a:spLocks/>
          </p:cNvSpPr>
          <p:nvPr/>
        </p:nvSpPr>
        <p:spPr bwMode="auto">
          <a:xfrm>
            <a:off x="2827033" y="4460026"/>
            <a:ext cx="581025" cy="1588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8" name="Freeform 41">
            <a:extLst>
              <a:ext uri="{FF2B5EF4-FFF2-40B4-BE49-F238E27FC236}">
                <a16:creationId xmlns:a16="http://schemas.microsoft.com/office/drawing/2014/main" id="{478F5CA3-540D-704B-A0A9-843221692BFB}"/>
              </a:ext>
            </a:extLst>
          </p:cNvPr>
          <p:cNvSpPr>
            <a:spLocks/>
          </p:cNvSpPr>
          <p:nvPr/>
        </p:nvSpPr>
        <p:spPr bwMode="auto">
          <a:xfrm>
            <a:off x="1888820" y="3945676"/>
            <a:ext cx="438150" cy="419100"/>
          </a:xfrm>
          <a:custGeom>
            <a:avLst/>
            <a:gdLst>
              <a:gd name="T0" fmla="*/ 276 w 276"/>
              <a:gd name="T1" fmla="*/ 264 h 264"/>
              <a:gd name="T2" fmla="*/ 0 w 276"/>
              <a:gd name="T3" fmla="*/ 0 h 264"/>
              <a:gd name="T4" fmla="*/ 0 60000 65536"/>
              <a:gd name="T5" fmla="*/ 0 60000 65536"/>
              <a:gd name="T6" fmla="*/ 0 w 276"/>
              <a:gd name="T7" fmla="*/ 0 h 264"/>
              <a:gd name="T8" fmla="*/ 276 w 276"/>
              <a:gd name="T9" fmla="*/ 264 h 2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6" h="264">
                <a:moveTo>
                  <a:pt x="276" y="264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9" name="Freeform 42">
            <a:extLst>
              <a:ext uri="{FF2B5EF4-FFF2-40B4-BE49-F238E27FC236}">
                <a16:creationId xmlns:a16="http://schemas.microsoft.com/office/drawing/2014/main" id="{09441A01-DB3D-8849-9E6E-B61A9E1DF7A5}"/>
              </a:ext>
            </a:extLst>
          </p:cNvPr>
          <p:cNvSpPr>
            <a:spLocks/>
          </p:cNvSpPr>
          <p:nvPr/>
        </p:nvSpPr>
        <p:spPr bwMode="auto">
          <a:xfrm>
            <a:off x="2817508" y="3364651"/>
            <a:ext cx="581025" cy="1588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0" name="Freeform 43">
            <a:extLst>
              <a:ext uri="{FF2B5EF4-FFF2-40B4-BE49-F238E27FC236}">
                <a16:creationId xmlns:a16="http://schemas.microsoft.com/office/drawing/2014/main" id="{FFD32857-C28D-9847-80E0-9E7FFFB0893C}"/>
              </a:ext>
            </a:extLst>
          </p:cNvPr>
          <p:cNvSpPr>
            <a:spLocks/>
          </p:cNvSpPr>
          <p:nvPr/>
        </p:nvSpPr>
        <p:spPr bwMode="auto">
          <a:xfrm>
            <a:off x="3889070" y="3359888"/>
            <a:ext cx="628650" cy="423863"/>
          </a:xfrm>
          <a:custGeom>
            <a:avLst/>
            <a:gdLst>
              <a:gd name="T0" fmla="*/ 396 w 396"/>
              <a:gd name="T1" fmla="*/ 267 h 267"/>
              <a:gd name="T2" fmla="*/ 0 w 396"/>
              <a:gd name="T3" fmla="*/ 0 h 267"/>
              <a:gd name="T4" fmla="*/ 0 60000 65536"/>
              <a:gd name="T5" fmla="*/ 0 60000 65536"/>
              <a:gd name="T6" fmla="*/ 0 w 396"/>
              <a:gd name="T7" fmla="*/ 0 h 267"/>
              <a:gd name="T8" fmla="*/ 396 w 396"/>
              <a:gd name="T9" fmla="*/ 267 h 26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6" h="267">
                <a:moveTo>
                  <a:pt x="396" y="267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1" name="Freeform 44">
            <a:extLst>
              <a:ext uri="{FF2B5EF4-FFF2-40B4-BE49-F238E27FC236}">
                <a16:creationId xmlns:a16="http://schemas.microsoft.com/office/drawing/2014/main" id="{95317AFD-8425-9047-82D2-5C53D86FC4B1}"/>
              </a:ext>
            </a:extLst>
          </p:cNvPr>
          <p:cNvSpPr>
            <a:spLocks/>
          </p:cNvSpPr>
          <p:nvPr/>
        </p:nvSpPr>
        <p:spPr bwMode="auto">
          <a:xfrm>
            <a:off x="1798333" y="2678851"/>
            <a:ext cx="1762125" cy="1023938"/>
          </a:xfrm>
          <a:custGeom>
            <a:avLst/>
            <a:gdLst>
              <a:gd name="T0" fmla="*/ 1110 w 1110"/>
              <a:gd name="T1" fmla="*/ 342 h 645"/>
              <a:gd name="T2" fmla="*/ 0 w 1110"/>
              <a:gd name="T3" fmla="*/ 645 h 645"/>
              <a:gd name="T4" fmla="*/ 0 60000 65536"/>
              <a:gd name="T5" fmla="*/ 0 60000 65536"/>
              <a:gd name="T6" fmla="*/ 0 w 1110"/>
              <a:gd name="T7" fmla="*/ 0 h 645"/>
              <a:gd name="T8" fmla="*/ 1110 w 1110"/>
              <a:gd name="T9" fmla="*/ 645 h 6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10" h="645">
                <a:moveTo>
                  <a:pt x="1110" y="342"/>
                </a:moveTo>
                <a:cubicBezTo>
                  <a:pt x="1104" y="0"/>
                  <a:pt x="21" y="63"/>
                  <a:pt x="0" y="645"/>
                </a:cubicBez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42" name="Group 45">
            <a:extLst>
              <a:ext uri="{FF2B5EF4-FFF2-40B4-BE49-F238E27FC236}">
                <a16:creationId xmlns:a16="http://schemas.microsoft.com/office/drawing/2014/main" id="{8EA0B5C0-FA92-A244-9016-9BA3D6889A5F}"/>
              </a:ext>
            </a:extLst>
          </p:cNvPr>
          <p:cNvGrpSpPr>
            <a:grpSpLocks/>
          </p:cNvGrpSpPr>
          <p:nvPr/>
        </p:nvGrpSpPr>
        <p:grpSpPr bwMode="auto">
          <a:xfrm>
            <a:off x="1639583" y="3628176"/>
            <a:ext cx="325438" cy="396875"/>
            <a:chOff x="2954" y="2425"/>
            <a:chExt cx="208" cy="250"/>
          </a:xfrm>
        </p:grpSpPr>
        <p:sp>
          <p:nvSpPr>
            <p:cNvPr id="168" name="Rectangle 46">
              <a:extLst>
                <a:ext uri="{FF2B5EF4-FFF2-40B4-BE49-F238E27FC236}">
                  <a16:creationId xmlns:a16="http://schemas.microsoft.com/office/drawing/2014/main" id="{F6376756-4852-A74B-A929-795C12362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9" name="Text Box 47">
              <a:extLst>
                <a:ext uri="{FF2B5EF4-FFF2-40B4-BE49-F238E27FC236}">
                  <a16:creationId xmlns:a16="http://schemas.microsoft.com/office/drawing/2014/main" id="{8D21A96D-93CD-CC4E-9802-65B183FC94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4" y="2425"/>
              <a:ext cx="2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u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43" name="Group 48">
            <a:extLst>
              <a:ext uri="{FF2B5EF4-FFF2-40B4-BE49-F238E27FC236}">
                <a16:creationId xmlns:a16="http://schemas.microsoft.com/office/drawing/2014/main" id="{BAEC1726-7585-D84C-8544-8B19570BB0D1}"/>
              </a:ext>
            </a:extLst>
          </p:cNvPr>
          <p:cNvGrpSpPr>
            <a:grpSpLocks/>
          </p:cNvGrpSpPr>
          <p:nvPr/>
        </p:nvGrpSpPr>
        <p:grpSpPr bwMode="auto">
          <a:xfrm>
            <a:off x="3503308" y="4237776"/>
            <a:ext cx="311150" cy="396875"/>
            <a:chOff x="2958" y="2425"/>
            <a:chExt cx="199" cy="250"/>
          </a:xfrm>
        </p:grpSpPr>
        <p:sp>
          <p:nvSpPr>
            <p:cNvPr id="166" name="Rectangle 49">
              <a:extLst>
                <a:ext uri="{FF2B5EF4-FFF2-40B4-BE49-F238E27FC236}">
                  <a16:creationId xmlns:a16="http://schemas.microsoft.com/office/drawing/2014/main" id="{30D6A47E-3051-2642-B778-56D0A6ADF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490"/>
              <a:ext cx="142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7" name="Text Box 50">
              <a:extLst>
                <a:ext uri="{FF2B5EF4-FFF2-40B4-BE49-F238E27FC236}">
                  <a16:creationId xmlns:a16="http://schemas.microsoft.com/office/drawing/2014/main" id="{657B88CD-80B6-9149-A47C-0E4E47210B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8" y="2425"/>
              <a:ext cx="1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y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47" name="Group 60">
            <a:extLst>
              <a:ext uri="{FF2B5EF4-FFF2-40B4-BE49-F238E27FC236}">
                <a16:creationId xmlns:a16="http://schemas.microsoft.com/office/drawing/2014/main" id="{C6605578-FE95-B24F-BADA-356BBFD8BB95}"/>
              </a:ext>
            </a:extLst>
          </p:cNvPr>
          <p:cNvGrpSpPr>
            <a:grpSpLocks/>
          </p:cNvGrpSpPr>
          <p:nvPr/>
        </p:nvGrpSpPr>
        <p:grpSpPr bwMode="auto">
          <a:xfrm>
            <a:off x="4398658" y="3647226"/>
            <a:ext cx="336550" cy="457200"/>
            <a:chOff x="2949" y="2395"/>
            <a:chExt cx="214" cy="288"/>
          </a:xfrm>
        </p:grpSpPr>
        <p:sp>
          <p:nvSpPr>
            <p:cNvPr id="158" name="Rectangle 61">
              <a:extLst>
                <a:ext uri="{FF2B5EF4-FFF2-40B4-BE49-F238E27FC236}">
                  <a16:creationId xmlns:a16="http://schemas.microsoft.com/office/drawing/2014/main" id="{41CF463B-AC90-B448-AB77-AD1A2A48F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490"/>
              <a:ext cx="142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59" name="Text Box 62">
              <a:extLst>
                <a:ext uri="{FF2B5EF4-FFF2-40B4-BE49-F238E27FC236}">
                  <a16:creationId xmlns:a16="http://schemas.microsoft.com/office/drawing/2014/main" id="{6948C996-9399-804D-A0BC-5489BB15AF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9" y="2395"/>
              <a:ext cx="2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z</a:t>
              </a:r>
            </a:p>
          </p:txBody>
        </p:sp>
      </p:grpSp>
      <p:sp>
        <p:nvSpPr>
          <p:cNvPr id="148" name="Text Box 63">
            <a:extLst>
              <a:ext uri="{FF2B5EF4-FFF2-40B4-BE49-F238E27FC236}">
                <a16:creationId xmlns:a16="http://schemas.microsoft.com/office/drawing/2014/main" id="{5119DE63-46A3-DA49-98F8-27DCAD979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6608" y="33487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9" name="Text Box 64">
            <a:extLst>
              <a:ext uri="{FF2B5EF4-FFF2-40B4-BE49-F238E27FC236}">
                <a16:creationId xmlns:a16="http://schemas.microsoft.com/office/drawing/2014/main" id="{C6DA4233-38DD-5642-A09A-BB31A7CEF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9058" y="3696438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0" name="Text Box 65">
            <a:extLst>
              <a:ext uri="{FF2B5EF4-FFF2-40B4-BE49-F238E27FC236}">
                <a16:creationId xmlns:a16="http://schemas.microsoft.com/office/drawing/2014/main" id="{6E303301-D563-6140-AA2B-70CA3406E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495" y="40345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1" name="Text Box 66">
            <a:extLst>
              <a:ext uri="{FF2B5EF4-FFF2-40B4-BE49-F238E27FC236}">
                <a16:creationId xmlns:a16="http://schemas.microsoft.com/office/drawing/2014/main" id="{CBC99722-8514-834D-85FC-347C82160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8658" y="38440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2" name="Text Box 67">
            <a:extLst>
              <a:ext uri="{FF2B5EF4-FFF2-40B4-BE49-F238E27FC236}">
                <a16:creationId xmlns:a16="http://schemas.microsoft.com/office/drawing/2014/main" id="{83B046CC-9905-9C43-9054-62843B40F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645" y="440605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3" name="Text Box 68">
            <a:extLst>
              <a:ext uri="{FF2B5EF4-FFF2-40B4-BE49-F238E27FC236}">
                <a16:creationId xmlns:a16="http://schemas.microsoft.com/office/drawing/2014/main" id="{534112F7-D709-B040-8EB3-28DABCD69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145" y="3725013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4" name="Text Box 69">
            <a:extLst>
              <a:ext uri="{FF2B5EF4-FFF2-40B4-BE49-F238E27FC236}">
                <a16:creationId xmlns:a16="http://schemas.microsoft.com/office/drawing/2014/main" id="{23747841-C3BA-4F4A-AF0C-5509D7AD1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1645" y="4144113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5" name="Text Box 70">
            <a:extLst>
              <a:ext uri="{FF2B5EF4-FFF2-40B4-BE49-F238E27FC236}">
                <a16:creationId xmlns:a16="http://schemas.microsoft.com/office/drawing/2014/main" id="{505A16BA-1B4E-2946-BF56-95BF07F66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8783" y="329162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6" name="Text Box 71">
            <a:extLst>
              <a:ext uri="{FF2B5EF4-FFF2-40B4-BE49-F238E27FC236}">
                <a16:creationId xmlns:a16="http://schemas.microsoft.com/office/drawing/2014/main" id="{629902D3-50B9-0949-B491-4ABB18141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1970" y="30535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7" name="Text Box 72">
            <a:extLst>
              <a:ext uri="{FF2B5EF4-FFF2-40B4-BE49-F238E27FC236}">
                <a16:creationId xmlns:a16="http://schemas.microsoft.com/office/drawing/2014/main" id="{165ABB11-551D-C643-B086-8CDB0076C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4758" y="2629638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0" name="Text Box 73">
            <a:extLst>
              <a:ext uri="{FF2B5EF4-FFF2-40B4-BE49-F238E27FC236}">
                <a16:creationId xmlns:a16="http://schemas.microsoft.com/office/drawing/2014/main" id="{50793FC3-EA52-8A46-B2EB-EA9264E29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718" y="1453057"/>
            <a:ext cx="110604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Suppose that </a:t>
            </a:r>
            <a:r>
              <a:rPr kumimoji="0" lang="en-US" sz="2800" b="0" i="1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u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’s neighboring node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s, x,v,w,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know that for destination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 z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: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B6EDB62A-BA4E-E241-91FE-0B3F85B42586}"/>
              </a:ext>
            </a:extLst>
          </p:cNvPr>
          <p:cNvGrpSpPr/>
          <p:nvPr/>
        </p:nvGrpSpPr>
        <p:grpSpPr>
          <a:xfrm>
            <a:off x="5954236" y="2228981"/>
            <a:ext cx="4331635" cy="1775026"/>
            <a:chOff x="5954236" y="2228981"/>
            <a:chExt cx="4331635" cy="1775026"/>
          </a:xfrm>
        </p:grpSpPr>
        <p:sp>
          <p:nvSpPr>
            <p:cNvPr id="171" name="Text Box 74">
              <a:extLst>
                <a:ext uri="{FF2B5EF4-FFF2-40B4-BE49-F238E27FC236}">
                  <a16:creationId xmlns:a16="http://schemas.microsoft.com/office/drawing/2014/main" id="{08AC163F-B177-6F4C-8CFD-A821A782FA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67193" y="2803678"/>
              <a:ext cx="3595856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u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(z) 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= min { 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u,v 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+ D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v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(z),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                    c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u,x 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+ D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x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(z),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                    c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u,w 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+ D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w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(z) 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}</a:t>
              </a:r>
            </a:p>
          </p:txBody>
        </p:sp>
        <p:sp>
          <p:nvSpPr>
            <p:cNvPr id="173" name="Text Box 76">
              <a:extLst>
                <a:ext uri="{FF2B5EF4-FFF2-40B4-BE49-F238E27FC236}">
                  <a16:creationId xmlns:a16="http://schemas.microsoft.com/office/drawing/2014/main" id="{75683FA0-BB30-1143-8370-A231590ECC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54236" y="2228981"/>
              <a:ext cx="433163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Bellman-Ford equation says:</a:t>
              </a: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D0322153-8ADE-0E45-A262-AA9A6F947B78}"/>
              </a:ext>
            </a:extLst>
          </p:cNvPr>
          <p:cNvSpPr/>
          <p:nvPr/>
        </p:nvSpPr>
        <p:spPr>
          <a:xfrm>
            <a:off x="1490598" y="3507287"/>
            <a:ext cx="613776" cy="613776"/>
          </a:xfrm>
          <a:prstGeom prst="ellipse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5CDC77B-12CB-3641-B097-13A93B9A5519}"/>
              </a:ext>
            </a:extLst>
          </p:cNvPr>
          <p:cNvGrpSpPr/>
          <p:nvPr/>
        </p:nvGrpSpPr>
        <p:grpSpPr>
          <a:xfrm>
            <a:off x="764088" y="2192055"/>
            <a:ext cx="1691013" cy="1127342"/>
            <a:chOff x="764088" y="2192055"/>
            <a:chExt cx="1691013" cy="1127342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6815DA-1947-6340-8445-6A386E65C0A9}"/>
                </a:ext>
              </a:extLst>
            </p:cNvPr>
            <p:cNvSpPr/>
            <p:nvPr/>
          </p:nvSpPr>
          <p:spPr>
            <a:xfrm>
              <a:off x="851770" y="2630466"/>
              <a:ext cx="1603331" cy="688931"/>
            </a:xfrm>
            <a:custGeom>
              <a:avLst/>
              <a:gdLst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331" h="688931">
                  <a:moveTo>
                    <a:pt x="1603331" y="626301"/>
                  </a:moveTo>
                  <a:lnTo>
                    <a:pt x="1453019" y="688931"/>
                  </a:lnTo>
                  <a:cubicBezTo>
                    <a:pt x="1028055" y="405848"/>
                    <a:pt x="858413" y="306834"/>
                    <a:pt x="0" y="0"/>
                  </a:cubicBezTo>
                  <a:lnTo>
                    <a:pt x="1240077" y="0"/>
                  </a:lnTo>
                  <a:cubicBezTo>
                    <a:pt x="1367100" y="327520"/>
                    <a:pt x="1416932" y="417534"/>
                    <a:pt x="1603331" y="62630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98000">
                  <a:schemeClr val="bg1">
                    <a:lumMod val="8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6668ED3-D130-3D45-B084-001DB41CD429}"/>
                </a:ext>
              </a:extLst>
            </p:cNvPr>
            <p:cNvGrpSpPr/>
            <p:nvPr/>
          </p:nvGrpSpPr>
          <p:grpSpPr>
            <a:xfrm>
              <a:off x="764088" y="2192055"/>
              <a:ext cx="1346844" cy="461665"/>
              <a:chOff x="764088" y="2192055"/>
              <a:chExt cx="1346844" cy="461665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BEA4562-9169-7C42-BB3A-DDCF769E8C27}"/>
                  </a:ext>
                </a:extLst>
              </p:cNvPr>
              <p:cNvSpPr/>
              <p:nvPr/>
            </p:nvSpPr>
            <p:spPr>
              <a:xfrm>
                <a:off x="851770" y="2242159"/>
                <a:ext cx="1240077" cy="3883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A04257-DEFD-8540-BF6E-236DE2C4C53F}"/>
                  </a:ext>
                </a:extLst>
              </p:cNvPr>
              <p:cNvSpPr txBox="1"/>
              <p:nvPr/>
            </p:nvSpPr>
            <p:spPr>
              <a:xfrm>
                <a:off x="764088" y="2192055"/>
                <a:ext cx="13468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23825"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 i="1" kern="0" dirty="0">
                    <a:solidFill>
                      <a:srgbClr val="000000"/>
                    </a:solidFill>
                    <a:ea typeface="ＭＳ Ｐゴシック" charset="0"/>
                  </a:rPr>
                  <a:t>D</a:t>
                </a:r>
                <a:r>
                  <a:rPr lang="en-US" sz="2400" i="1" kern="0" baseline="-25000" dirty="0">
                    <a:solidFill>
                      <a:srgbClr val="000000"/>
                    </a:solidFill>
                    <a:ea typeface="ＭＳ Ｐゴシック" charset="0"/>
                  </a:rPr>
                  <a:t>v</a:t>
                </a:r>
                <a:r>
                  <a:rPr lang="en-US" sz="2400" i="1" kern="0" dirty="0">
                    <a:solidFill>
                      <a:srgbClr val="000000"/>
                    </a:solidFill>
                    <a:ea typeface="ＭＳ Ｐゴシック" charset="0"/>
                  </a:rPr>
                  <a:t>(z) </a:t>
                </a:r>
                <a:r>
                  <a:rPr lang="en-US" sz="2400" kern="0" dirty="0">
                    <a:solidFill>
                      <a:srgbClr val="000000"/>
                    </a:solidFill>
                    <a:ea typeface="ＭＳ Ｐゴシック" charset="0"/>
                  </a:rPr>
                  <a:t>= 5</a:t>
                </a:r>
                <a:endParaRPr lang="en-US" sz="2400" kern="0" dirty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C721CBAE-72DC-0B4C-AC71-D468764AA3F0}"/>
              </a:ext>
            </a:extLst>
          </p:cNvPr>
          <p:cNvGrpSpPr/>
          <p:nvPr/>
        </p:nvGrpSpPr>
        <p:grpSpPr>
          <a:xfrm>
            <a:off x="2315033" y="3160213"/>
            <a:ext cx="501650" cy="396875"/>
            <a:chOff x="836555" y="3112712"/>
            <a:chExt cx="501650" cy="396875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A465F243-8453-E94C-A8EB-000E66654551}"/>
                </a:ext>
              </a:extLst>
            </p:cNvPr>
            <p:cNvGrpSpPr/>
            <p:nvPr/>
          </p:nvGrpSpPr>
          <p:grpSpPr>
            <a:xfrm>
              <a:off x="836555" y="3205962"/>
              <a:ext cx="501650" cy="233363"/>
              <a:chOff x="2303158" y="3229713"/>
              <a:chExt cx="501650" cy="233363"/>
            </a:xfrm>
          </p:grpSpPr>
          <p:sp>
            <p:nvSpPr>
              <p:cNvPr id="113" name="Oval 16">
                <a:extLst>
                  <a:ext uri="{FF2B5EF4-FFF2-40B4-BE49-F238E27FC236}">
                    <a16:creationId xmlns:a16="http://schemas.microsoft.com/office/drawing/2014/main" id="{0853C746-773B-9B4B-9E9D-1A3FFD58F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7920" y="3334488"/>
                <a:ext cx="496888" cy="12858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4" name="Line 17">
                <a:extLst>
                  <a:ext uri="{FF2B5EF4-FFF2-40B4-BE49-F238E27FC236}">
                    <a16:creationId xmlns:a16="http://schemas.microsoft.com/office/drawing/2014/main" id="{02D5EB0A-0D47-D64A-94C0-9489ADD634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7920" y="3323376"/>
                <a:ext cx="0" cy="793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5" name="Line 18">
                <a:extLst>
                  <a:ext uri="{FF2B5EF4-FFF2-40B4-BE49-F238E27FC236}">
                    <a16:creationId xmlns:a16="http://schemas.microsoft.com/office/drawing/2014/main" id="{19267F03-A18E-E94D-AFBE-D362644035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04808" y="3323376"/>
                <a:ext cx="0" cy="793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6" name="Rectangle 19">
                <a:extLst>
                  <a:ext uri="{FF2B5EF4-FFF2-40B4-BE49-F238E27FC236}">
                    <a16:creationId xmlns:a16="http://schemas.microsoft.com/office/drawing/2014/main" id="{5775B4BF-7190-E346-A0C4-3136C4FDFA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7920" y="3323376"/>
                <a:ext cx="492125" cy="77788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7" name="Oval 20">
                <a:extLst>
                  <a:ext uri="{FF2B5EF4-FFF2-40B4-BE49-F238E27FC236}">
                    <a16:creationId xmlns:a16="http://schemas.microsoft.com/office/drawing/2014/main" id="{527A7EAA-5AB1-D541-8B8E-A74D44BA75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3158" y="3229713"/>
                <a:ext cx="496888" cy="15081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46" name="Group 57">
              <a:extLst>
                <a:ext uri="{FF2B5EF4-FFF2-40B4-BE49-F238E27FC236}">
                  <a16:creationId xmlns:a16="http://schemas.microsoft.com/office/drawing/2014/main" id="{E5EC63B4-77F4-0244-AFB9-0658A6C7E1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455" y="3112712"/>
              <a:ext cx="311150" cy="396875"/>
              <a:chOff x="2958" y="2425"/>
              <a:chExt cx="199" cy="250"/>
            </a:xfrm>
          </p:grpSpPr>
          <p:sp>
            <p:nvSpPr>
              <p:cNvPr id="160" name="Rectangle 58">
                <a:extLst>
                  <a:ext uri="{FF2B5EF4-FFF2-40B4-BE49-F238E27FC236}">
                    <a16:creationId xmlns:a16="http://schemas.microsoft.com/office/drawing/2014/main" id="{DD912960-89ED-D147-B665-AC6CCFCE5F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1" name="Text Box 59">
                <a:extLst>
                  <a:ext uri="{FF2B5EF4-FFF2-40B4-BE49-F238E27FC236}">
                    <a16:creationId xmlns:a16="http://schemas.microsoft.com/office/drawing/2014/main" id="{540DB369-7FE9-DE41-B6CA-42B11EC1DA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F0B3B02B-083F-B544-92D3-D4A53099AC16}"/>
              </a:ext>
            </a:extLst>
          </p:cNvPr>
          <p:cNvGrpSpPr/>
          <p:nvPr/>
        </p:nvGrpSpPr>
        <p:grpSpPr>
          <a:xfrm>
            <a:off x="3717682" y="2156537"/>
            <a:ext cx="1617434" cy="1131193"/>
            <a:chOff x="3717682" y="2156537"/>
            <a:chExt cx="1617434" cy="1131193"/>
          </a:xfrm>
        </p:grpSpPr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ADC690BC-B355-8B44-A59E-02C693DA19C7}"/>
                </a:ext>
              </a:extLst>
            </p:cNvPr>
            <p:cNvSpPr/>
            <p:nvPr/>
          </p:nvSpPr>
          <p:spPr>
            <a:xfrm flipH="1">
              <a:off x="3717682" y="2598799"/>
              <a:ext cx="1603331" cy="688931"/>
            </a:xfrm>
            <a:custGeom>
              <a:avLst/>
              <a:gdLst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331" h="688931">
                  <a:moveTo>
                    <a:pt x="1603331" y="626301"/>
                  </a:moveTo>
                  <a:lnTo>
                    <a:pt x="1453019" y="688931"/>
                  </a:lnTo>
                  <a:cubicBezTo>
                    <a:pt x="1028055" y="405848"/>
                    <a:pt x="858413" y="306834"/>
                    <a:pt x="0" y="0"/>
                  </a:cubicBezTo>
                  <a:lnTo>
                    <a:pt x="1240077" y="0"/>
                  </a:lnTo>
                  <a:cubicBezTo>
                    <a:pt x="1367100" y="327520"/>
                    <a:pt x="1416932" y="417534"/>
                    <a:pt x="1603331" y="62630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98000">
                  <a:schemeClr val="bg1">
                    <a:lumMod val="8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28A5A808-82DD-BB42-BA0F-146BE0A1F565}"/>
                </a:ext>
              </a:extLst>
            </p:cNvPr>
            <p:cNvGrpSpPr/>
            <p:nvPr/>
          </p:nvGrpSpPr>
          <p:grpSpPr>
            <a:xfrm>
              <a:off x="3933770" y="2156537"/>
              <a:ext cx="1401346" cy="461665"/>
              <a:chOff x="5257869" y="2364355"/>
              <a:chExt cx="1401346" cy="461665"/>
            </a:xfrm>
          </p:grpSpPr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549EF23C-2FFE-C14C-951E-E59A0690CED4}"/>
                  </a:ext>
                </a:extLst>
              </p:cNvPr>
              <p:cNvSpPr/>
              <p:nvPr/>
            </p:nvSpPr>
            <p:spPr>
              <a:xfrm>
                <a:off x="5402893" y="2421699"/>
                <a:ext cx="1240077" cy="3883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649CD771-2F80-AF41-B52D-63EB08A14300}"/>
                  </a:ext>
                </a:extLst>
              </p:cNvPr>
              <p:cNvSpPr txBox="1"/>
              <p:nvPr/>
            </p:nvSpPr>
            <p:spPr>
              <a:xfrm>
                <a:off x="5257869" y="2364355"/>
                <a:ext cx="14013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23825"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 i="1" kern="0" dirty="0">
                    <a:solidFill>
                      <a:srgbClr val="000000"/>
                    </a:solidFill>
                    <a:ea typeface="ＭＳ Ｐゴシック" charset="0"/>
                  </a:rPr>
                  <a:t>D</a:t>
                </a:r>
                <a:r>
                  <a:rPr lang="en-US" sz="2400" i="1" kern="0" baseline="-25000" dirty="0">
                    <a:solidFill>
                      <a:srgbClr val="000000"/>
                    </a:solidFill>
                    <a:ea typeface="ＭＳ Ｐゴシック" charset="0"/>
                  </a:rPr>
                  <a:t>w</a:t>
                </a:r>
                <a:r>
                  <a:rPr lang="en-US" sz="2400" i="1" kern="0" dirty="0">
                    <a:solidFill>
                      <a:srgbClr val="000000"/>
                    </a:solidFill>
                    <a:ea typeface="ＭＳ Ｐゴシック" charset="0"/>
                  </a:rPr>
                  <a:t>(z) = </a:t>
                </a:r>
                <a:r>
                  <a:rPr lang="en-US" sz="2400" kern="0" dirty="0">
                    <a:solidFill>
                      <a:srgbClr val="000000"/>
                    </a:solidFill>
                    <a:ea typeface="ＭＳ Ｐゴシック" charset="0"/>
                  </a:rPr>
                  <a:t>3</a:t>
                </a:r>
              </a:p>
            </p:txBody>
          </p:sp>
        </p:grp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D186D734-0E35-0848-877D-0B8A6851C7C0}"/>
              </a:ext>
            </a:extLst>
          </p:cNvPr>
          <p:cNvGrpSpPr/>
          <p:nvPr/>
        </p:nvGrpSpPr>
        <p:grpSpPr>
          <a:xfrm>
            <a:off x="3392183" y="3123351"/>
            <a:ext cx="500062" cy="396875"/>
            <a:chOff x="3392183" y="3123351"/>
            <a:chExt cx="500062" cy="396875"/>
          </a:xfrm>
        </p:grpSpPr>
        <p:sp>
          <p:nvSpPr>
            <p:cNvPr id="118" name="Oval 21">
              <a:extLst>
                <a:ext uri="{FF2B5EF4-FFF2-40B4-BE49-F238E27FC236}">
                  <a16:creationId xmlns:a16="http://schemas.microsoft.com/office/drawing/2014/main" id="{CA014D69-6A3C-9242-91D0-7DCB5FF13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183" y="3328138"/>
              <a:ext cx="495300" cy="128588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9" name="Line 22">
              <a:extLst>
                <a:ext uri="{FF2B5EF4-FFF2-40B4-BE49-F238E27FC236}">
                  <a16:creationId xmlns:a16="http://schemas.microsoft.com/office/drawing/2014/main" id="{A6BCF00D-E263-8C4C-AD85-5BD8F55AD8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2183" y="3317026"/>
              <a:ext cx="0" cy="79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0" name="Line 23">
              <a:extLst>
                <a:ext uri="{FF2B5EF4-FFF2-40B4-BE49-F238E27FC236}">
                  <a16:creationId xmlns:a16="http://schemas.microsoft.com/office/drawing/2014/main" id="{CDCA1E47-6B43-D144-9AB7-28160C22D5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7483" y="3317026"/>
              <a:ext cx="0" cy="79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1" name="Rectangle 24">
              <a:extLst>
                <a:ext uri="{FF2B5EF4-FFF2-40B4-BE49-F238E27FC236}">
                  <a16:creationId xmlns:a16="http://schemas.microsoft.com/office/drawing/2014/main" id="{B3CD70A8-E93D-AC46-8A88-E9576AB39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183" y="3317026"/>
              <a:ext cx="490538" cy="7778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2" name="Oval 25">
              <a:extLst>
                <a:ext uri="{FF2B5EF4-FFF2-40B4-BE49-F238E27FC236}">
                  <a16:creationId xmlns:a16="http://schemas.microsoft.com/office/drawing/2014/main" id="{C2A5705E-82DA-3146-B8C6-31D210861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6945" y="3228126"/>
              <a:ext cx="495300" cy="1508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45" name="Group 54">
              <a:extLst>
                <a:ext uri="{FF2B5EF4-FFF2-40B4-BE49-F238E27FC236}">
                  <a16:creationId xmlns:a16="http://schemas.microsoft.com/office/drawing/2014/main" id="{10D52570-25C6-A74A-94B9-5AE0B127BC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66795" y="3123351"/>
              <a:ext cx="368300" cy="396875"/>
              <a:chOff x="2941" y="2413"/>
              <a:chExt cx="235" cy="250"/>
            </a:xfrm>
          </p:grpSpPr>
          <p:sp>
            <p:nvSpPr>
              <p:cNvPr id="162" name="Rectangle 55">
                <a:extLst>
                  <a:ext uri="{FF2B5EF4-FFF2-40B4-BE49-F238E27FC236}">
                    <a16:creationId xmlns:a16="http://schemas.microsoft.com/office/drawing/2014/main" id="{E048F283-E3E7-474A-9EB5-932E8F2E8A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3" name="Text Box 56">
                <a:extLst>
                  <a:ext uri="{FF2B5EF4-FFF2-40B4-BE49-F238E27FC236}">
                    <a16:creationId xmlns:a16="http://schemas.microsoft.com/office/drawing/2014/main" id="{44012ACC-934B-934B-8D00-F664ACDB7D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1" y="2413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860B586A-B5CC-CE4A-9EA2-334F6AEAC3E2}"/>
              </a:ext>
            </a:extLst>
          </p:cNvPr>
          <p:cNvGrpSpPr/>
          <p:nvPr/>
        </p:nvGrpSpPr>
        <p:grpSpPr>
          <a:xfrm>
            <a:off x="848468" y="4372180"/>
            <a:ext cx="1691740" cy="1106944"/>
            <a:chOff x="848468" y="4372180"/>
            <a:chExt cx="1691740" cy="1106944"/>
          </a:xfrm>
        </p:grpSpPr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0FDAB56E-7C26-614E-9058-3AA449B7210D}"/>
                </a:ext>
              </a:extLst>
            </p:cNvPr>
            <p:cNvSpPr/>
            <p:nvPr/>
          </p:nvSpPr>
          <p:spPr>
            <a:xfrm flipV="1">
              <a:off x="936877" y="4372180"/>
              <a:ext cx="1603331" cy="688931"/>
            </a:xfrm>
            <a:custGeom>
              <a:avLst/>
              <a:gdLst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331" h="688931">
                  <a:moveTo>
                    <a:pt x="1603331" y="626301"/>
                  </a:moveTo>
                  <a:lnTo>
                    <a:pt x="1453019" y="688931"/>
                  </a:lnTo>
                  <a:cubicBezTo>
                    <a:pt x="1028055" y="405848"/>
                    <a:pt x="858413" y="306834"/>
                    <a:pt x="0" y="0"/>
                  </a:cubicBezTo>
                  <a:lnTo>
                    <a:pt x="1240077" y="0"/>
                  </a:lnTo>
                  <a:cubicBezTo>
                    <a:pt x="1367100" y="327520"/>
                    <a:pt x="1416932" y="417534"/>
                    <a:pt x="1603331" y="62630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98000">
                  <a:schemeClr val="bg1">
                    <a:lumMod val="8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1779409-6F55-874D-8E5A-3B311FFB355F}"/>
                </a:ext>
              </a:extLst>
            </p:cNvPr>
            <p:cNvGrpSpPr/>
            <p:nvPr/>
          </p:nvGrpSpPr>
          <p:grpSpPr>
            <a:xfrm>
              <a:off x="848468" y="5017459"/>
              <a:ext cx="1342034" cy="461665"/>
              <a:chOff x="296266" y="4536509"/>
              <a:chExt cx="1342034" cy="461665"/>
            </a:xfrm>
          </p:grpSpPr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6D48F49C-5FEB-D94C-B56E-06D13EA9B5E1}"/>
                  </a:ext>
                </a:extLst>
              </p:cNvPr>
              <p:cNvSpPr/>
              <p:nvPr/>
            </p:nvSpPr>
            <p:spPr>
              <a:xfrm>
                <a:off x="398223" y="4576176"/>
                <a:ext cx="1240077" cy="3883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1DB737CC-056A-554D-A2BB-CD3B4E0B69C1}"/>
                  </a:ext>
                </a:extLst>
              </p:cNvPr>
              <p:cNvSpPr txBox="1"/>
              <p:nvPr/>
            </p:nvSpPr>
            <p:spPr>
              <a:xfrm>
                <a:off x="296266" y="4536509"/>
                <a:ext cx="13420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23825"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 i="1" kern="0" dirty="0">
                    <a:solidFill>
                      <a:srgbClr val="000000"/>
                    </a:solidFill>
                    <a:ea typeface="ＭＳ Ｐゴシック" charset="0"/>
                  </a:rPr>
                  <a:t>D</a:t>
                </a:r>
                <a:r>
                  <a:rPr lang="en-US" sz="2400" i="1" kern="0" baseline="-25000" dirty="0">
                    <a:solidFill>
                      <a:srgbClr val="000000"/>
                    </a:solidFill>
                    <a:ea typeface="ＭＳ Ｐゴシック" charset="0"/>
                  </a:rPr>
                  <a:t>x</a:t>
                </a:r>
                <a:r>
                  <a:rPr lang="en-US" sz="2400" i="1" kern="0" dirty="0">
                    <a:solidFill>
                      <a:srgbClr val="000000"/>
                    </a:solidFill>
                    <a:ea typeface="ＭＳ Ｐゴシック" charset="0"/>
                  </a:rPr>
                  <a:t>(z)</a:t>
                </a:r>
                <a:r>
                  <a:rPr lang="en-US" sz="2400" kern="0" dirty="0">
                    <a:solidFill>
                      <a:srgbClr val="000000"/>
                    </a:solidFill>
                    <a:ea typeface="ＭＳ Ｐゴシック" charset="0"/>
                  </a:rPr>
                  <a:t> = 3</a:t>
                </a:r>
                <a:endParaRPr lang="en-US" sz="2400" kern="0" dirty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58A5A6F4-5535-7044-9045-AFBC8693D3DD}"/>
              </a:ext>
            </a:extLst>
          </p:cNvPr>
          <p:cNvGrpSpPr/>
          <p:nvPr/>
        </p:nvGrpSpPr>
        <p:grpSpPr>
          <a:xfrm>
            <a:off x="2309508" y="4185388"/>
            <a:ext cx="501650" cy="457200"/>
            <a:chOff x="2309508" y="4185388"/>
            <a:chExt cx="501650" cy="457200"/>
          </a:xfrm>
        </p:grpSpPr>
        <p:sp>
          <p:nvSpPr>
            <p:cNvPr id="108" name="Oval 11">
              <a:extLst>
                <a:ext uri="{FF2B5EF4-FFF2-40B4-BE49-F238E27FC236}">
                  <a16:creationId xmlns:a16="http://schemas.microsoft.com/office/drawing/2014/main" id="{470E1052-993B-F24E-9782-67DE07D0D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4270" y="4429863"/>
              <a:ext cx="496888" cy="128588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09" name="Line 12">
              <a:extLst>
                <a:ext uri="{FF2B5EF4-FFF2-40B4-BE49-F238E27FC236}">
                  <a16:creationId xmlns:a16="http://schemas.microsoft.com/office/drawing/2014/main" id="{31D48756-4D3F-4547-BA38-955DF048F8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4270" y="4418751"/>
              <a:ext cx="0" cy="79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0" name="Line 13">
              <a:extLst>
                <a:ext uri="{FF2B5EF4-FFF2-40B4-BE49-F238E27FC236}">
                  <a16:creationId xmlns:a16="http://schemas.microsoft.com/office/drawing/2014/main" id="{739610AA-5AAB-D14A-A48E-0A54C959A9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1158" y="4418751"/>
              <a:ext cx="0" cy="79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1" name="Rectangle 14">
              <a:extLst>
                <a:ext uri="{FF2B5EF4-FFF2-40B4-BE49-F238E27FC236}">
                  <a16:creationId xmlns:a16="http://schemas.microsoft.com/office/drawing/2014/main" id="{360C5DF9-4C76-A744-9F0B-26316821C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4270" y="4418751"/>
              <a:ext cx="492125" cy="7778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2" name="Oval 15">
              <a:extLst>
                <a:ext uri="{FF2B5EF4-FFF2-40B4-BE49-F238E27FC236}">
                  <a16:creationId xmlns:a16="http://schemas.microsoft.com/office/drawing/2014/main" id="{2CD5FE5E-F3FC-794D-801F-716C31135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9508" y="4325088"/>
              <a:ext cx="496888" cy="1508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44" name="Group 51">
              <a:extLst>
                <a:ext uri="{FF2B5EF4-FFF2-40B4-BE49-F238E27FC236}">
                  <a16:creationId xmlns:a16="http://schemas.microsoft.com/office/drawing/2014/main" id="{0ED4F197-C93F-DA4E-8544-F01425D7A9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9520" y="4185388"/>
              <a:ext cx="336550" cy="457200"/>
              <a:chOff x="2951" y="2395"/>
              <a:chExt cx="213" cy="288"/>
            </a:xfrm>
          </p:grpSpPr>
          <p:sp>
            <p:nvSpPr>
              <p:cNvPr id="164" name="Rectangle 52">
                <a:extLst>
                  <a:ext uri="{FF2B5EF4-FFF2-40B4-BE49-F238E27FC236}">
                    <a16:creationId xmlns:a16="http://schemas.microsoft.com/office/drawing/2014/main" id="{CE500E28-5EFE-184C-AFDD-8A846D3584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5" name="Text Box 53">
                <a:extLst>
                  <a:ext uri="{FF2B5EF4-FFF2-40B4-BE49-F238E27FC236}">
                    <a16:creationId xmlns:a16="http://schemas.microsoft.com/office/drawing/2014/main" id="{37535D4F-07D0-264C-A07C-015C89C49E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</p:grpSp>
      <p:sp>
        <p:nvSpPr>
          <p:cNvPr id="197" name="Text Box 74">
            <a:extLst>
              <a:ext uri="{FF2B5EF4-FFF2-40B4-BE49-F238E27FC236}">
                <a16:creationId xmlns:a16="http://schemas.microsoft.com/office/drawing/2014/main" id="{6F64D06C-3D4A-B04D-8692-766E31CD8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6311" y="3940800"/>
            <a:ext cx="2605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= min {2 + 5,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          1 + 3,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          5 + 3}  = 4</a:t>
            </a:r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8A292125-2EE5-8447-8FF0-AEFFAC0F3684}"/>
              </a:ext>
            </a:extLst>
          </p:cNvPr>
          <p:cNvGrpSpPr/>
          <p:nvPr/>
        </p:nvGrpSpPr>
        <p:grpSpPr>
          <a:xfrm>
            <a:off x="6270932" y="2745287"/>
            <a:ext cx="4777024" cy="3733537"/>
            <a:chOff x="6270932" y="2745287"/>
            <a:chExt cx="4777024" cy="3733537"/>
          </a:xfrm>
        </p:grpSpPr>
        <p:sp>
          <p:nvSpPr>
            <p:cNvPr id="172" name="Text Box 75">
              <a:extLst>
                <a:ext uri="{FF2B5EF4-FFF2-40B4-BE49-F238E27FC236}">
                  <a16:creationId xmlns:a16="http://schemas.microsoft.com/office/drawing/2014/main" id="{D4C1EC73-3BE9-374D-9155-88EE026DC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0932" y="5284523"/>
              <a:ext cx="4777024" cy="1194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i="1" dirty="0">
                  <a:solidFill>
                    <a:srgbClr val="000000"/>
                  </a:solidFill>
                  <a:latin typeface="+mn-lt"/>
                </a:rPr>
                <a:t>node achieving minimum (x) is next hop on estimated least-cost path to destination (z)</a:t>
              </a:r>
            </a:p>
          </p:txBody>
        </p: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2177DC18-8CDE-BA4F-8FF1-5BE42EF07A19}"/>
                </a:ext>
              </a:extLst>
            </p:cNvPr>
            <p:cNvGrpSpPr/>
            <p:nvPr/>
          </p:nvGrpSpPr>
          <p:grpSpPr>
            <a:xfrm>
              <a:off x="6465518" y="2745287"/>
              <a:ext cx="3645073" cy="2469715"/>
              <a:chOff x="6465518" y="2745287"/>
              <a:chExt cx="3645073" cy="2469715"/>
            </a:xfrm>
          </p:grpSpPr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CF226A95-9353-0345-B51C-FDB35A8DBEBD}"/>
                  </a:ext>
                </a:extLst>
              </p:cNvPr>
              <p:cNvSpPr/>
              <p:nvPr/>
            </p:nvSpPr>
            <p:spPr>
              <a:xfrm>
                <a:off x="6465518" y="2745287"/>
                <a:ext cx="874734" cy="613776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700A119D-A8CE-A24F-8ACD-5859569B99F4}"/>
                  </a:ext>
                </a:extLst>
              </p:cNvPr>
              <p:cNvSpPr/>
              <p:nvPr/>
            </p:nvSpPr>
            <p:spPr>
              <a:xfrm>
                <a:off x="9235857" y="4601226"/>
                <a:ext cx="874734" cy="613776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02459B3A-8E65-7640-A5B7-E7540BECDC06}"/>
                  </a:ext>
                </a:extLst>
              </p:cNvPr>
              <p:cNvSpPr/>
              <p:nvPr/>
            </p:nvSpPr>
            <p:spPr>
              <a:xfrm>
                <a:off x="8098076" y="3187872"/>
                <a:ext cx="1722329" cy="482254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886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544A75-190C-D540-8EFD-BF5721DA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algorithm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8655F-134F-9941-B2F1-519DACDBD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E33E7BCD-C9D1-7D45-9F57-213BDDBFDBF8}"/>
              </a:ext>
            </a:extLst>
          </p:cNvPr>
          <p:cNvSpPr txBox="1">
            <a:spLocks noChangeArrowheads="1"/>
          </p:cNvSpPr>
          <p:nvPr/>
        </p:nvSpPr>
        <p:spPr>
          <a:xfrm>
            <a:off x="696238" y="1449887"/>
            <a:ext cx="10815181" cy="13809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3200" dirty="0">
                <a:solidFill>
                  <a:srgbClr val="CC0000"/>
                </a:solidFill>
              </a:rPr>
              <a:t>key idea: </a:t>
            </a:r>
          </a:p>
          <a:p>
            <a:pPr marL="460375" indent="-330200">
              <a:defRPr/>
            </a:pPr>
            <a:r>
              <a:rPr lang="en-US" dirty="0"/>
              <a:t>from time-to-time, each node sends its own distance vector estimate to neighbors</a:t>
            </a: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64DF72B6-39CC-344C-9D00-C68FD6E10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173" y="4778050"/>
            <a:ext cx="10674719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7663" indent="-347663">
              <a:lnSpc>
                <a:spcPct val="90000"/>
              </a:lnSpc>
              <a:spcBef>
                <a:spcPct val="20000"/>
              </a:spcBef>
              <a:buClr>
                <a:srgbClr val="0000A8"/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under minor, natural conditions, the estimate </a:t>
            </a:r>
            <a:r>
              <a:rPr lang="en-US" sz="2800" i="1" dirty="0">
                <a:cs typeface="Times New Roman" charset="0"/>
              </a:rPr>
              <a:t>D</a:t>
            </a:r>
            <a:r>
              <a:rPr lang="en-US" sz="2800" i="1" baseline="-30000" dirty="0">
                <a:cs typeface="Times New Roman" charset="0"/>
              </a:rPr>
              <a:t>x</a:t>
            </a:r>
            <a:r>
              <a:rPr lang="en-US" sz="2800" i="1" dirty="0">
                <a:cs typeface="Times New Roman" charset="0"/>
              </a:rPr>
              <a:t>(y) converge to the actual least cost </a:t>
            </a:r>
            <a:r>
              <a:rPr lang="en-US" sz="2800" dirty="0"/>
              <a:t>d</a:t>
            </a:r>
            <a:r>
              <a:rPr lang="en-US" sz="2800" baseline="-25000" dirty="0"/>
              <a:t>x</a:t>
            </a:r>
            <a:r>
              <a:rPr lang="en-US" sz="2800" dirty="0"/>
              <a:t>(y)</a:t>
            </a:r>
            <a:r>
              <a:rPr lang="en-US" sz="2400" dirty="0"/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D26794A-966A-6D45-813B-D1EAD011046F}"/>
              </a:ext>
            </a:extLst>
          </p:cNvPr>
          <p:cNvGrpSpPr/>
          <p:nvPr/>
        </p:nvGrpSpPr>
        <p:grpSpPr>
          <a:xfrm>
            <a:off x="648222" y="2792259"/>
            <a:ext cx="10815181" cy="1412234"/>
            <a:chOff x="648222" y="2792259"/>
            <a:chExt cx="10815181" cy="1412234"/>
          </a:xfrm>
        </p:grpSpPr>
        <p:sp>
          <p:nvSpPr>
            <p:cNvPr id="22" name="Rectangle 4">
              <a:extLst>
                <a:ext uri="{FF2B5EF4-FFF2-40B4-BE49-F238E27FC236}">
                  <a16:creationId xmlns:a16="http://schemas.microsoft.com/office/drawing/2014/main" id="{8820A465-F22E-4E44-9E83-58539B59D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6528" y="3681273"/>
              <a:ext cx="670946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800" i="1" dirty="0">
                  <a:solidFill>
                    <a:srgbClr val="CC0000"/>
                  </a:solidFill>
                  <a:cs typeface="Times New Roman" charset="0"/>
                </a:rPr>
                <a:t>D</a:t>
              </a:r>
              <a:r>
                <a:rPr lang="en-US" sz="2800" i="1" baseline="-30000" dirty="0">
                  <a:solidFill>
                    <a:srgbClr val="CC0000"/>
                  </a:solidFill>
                  <a:cs typeface="Times New Roman" charset="0"/>
                </a:rPr>
                <a:t>x</a:t>
              </a:r>
              <a:r>
                <a:rPr lang="en-US" sz="2800" i="1" dirty="0">
                  <a:solidFill>
                    <a:srgbClr val="CC0000"/>
                  </a:solidFill>
                  <a:cs typeface="Times New Roman" charset="0"/>
                </a:rPr>
                <a:t>(y) ← min</a:t>
              </a:r>
              <a:r>
                <a:rPr lang="en-US" sz="2800" i="1" baseline="-30000" dirty="0">
                  <a:solidFill>
                    <a:srgbClr val="CC0000"/>
                  </a:solidFill>
                  <a:cs typeface="Times New Roman" charset="0"/>
                </a:rPr>
                <a:t>v</a:t>
              </a:r>
              <a:r>
                <a:rPr lang="en-US" sz="2800" i="1" dirty="0">
                  <a:solidFill>
                    <a:srgbClr val="CC0000"/>
                  </a:solidFill>
                  <a:cs typeface="Times New Roman" charset="0"/>
                </a:rPr>
                <a:t>{c</a:t>
              </a:r>
              <a:r>
                <a:rPr lang="en-US" sz="2800" i="1" baseline="-25000" dirty="0">
                  <a:solidFill>
                    <a:srgbClr val="CC0000"/>
                  </a:solidFill>
                  <a:cs typeface="Times New Roman" charset="0"/>
                </a:rPr>
                <a:t>x,v </a:t>
              </a:r>
              <a:r>
                <a:rPr lang="en-US" sz="2800" i="1" dirty="0">
                  <a:solidFill>
                    <a:srgbClr val="CC0000"/>
                  </a:solidFill>
                  <a:cs typeface="Times New Roman" charset="0"/>
                </a:rPr>
                <a:t>+ D</a:t>
              </a:r>
              <a:r>
                <a:rPr lang="en-US" sz="2800" i="1" baseline="-30000" dirty="0">
                  <a:solidFill>
                    <a:srgbClr val="CC0000"/>
                  </a:solidFill>
                  <a:cs typeface="Times New Roman" charset="0"/>
                </a:rPr>
                <a:t>v</a:t>
              </a:r>
              <a:r>
                <a:rPr lang="en-US" sz="2800" i="1" dirty="0">
                  <a:solidFill>
                    <a:srgbClr val="CC0000"/>
                  </a:solidFill>
                  <a:cs typeface="Times New Roman" charset="0"/>
                </a:rPr>
                <a:t>(y)}  </a:t>
              </a:r>
              <a:r>
                <a:rPr lang="en-US" sz="2800" dirty="0">
                  <a:cs typeface="Times New Roman" charset="0"/>
                </a:rPr>
                <a:t>for each node </a:t>
              </a:r>
              <a:r>
                <a:rPr lang="en-US" sz="2800" i="1" dirty="0">
                  <a:cs typeface="Times New Roman" charset="0"/>
                </a:rPr>
                <a:t>y</a:t>
              </a:r>
              <a:r>
                <a:rPr lang="en-US" sz="2800" dirty="0">
                  <a:cs typeface="Times New Roman" charset="0"/>
                </a:rPr>
                <a:t> </a:t>
              </a:r>
              <a:r>
                <a:rPr lang="en-US" sz="2800" dirty="0">
                  <a:ea typeface="MS Mincho" charset="0"/>
                  <a:cs typeface="MS Mincho" charset="0"/>
                </a:rPr>
                <a:t>∊</a:t>
              </a:r>
              <a:r>
                <a:rPr lang="en-US" sz="2800" dirty="0">
                  <a:cs typeface="Times New Roman" charset="0"/>
                </a:rPr>
                <a:t> </a:t>
              </a:r>
              <a:r>
                <a:rPr lang="en-US" sz="2800" i="1" dirty="0">
                  <a:cs typeface="Times New Roman" charset="0"/>
                </a:rPr>
                <a:t>N</a:t>
              </a:r>
            </a:p>
          </p:txBody>
        </p:sp>
        <p:sp>
          <p:nvSpPr>
            <p:cNvPr id="26" name="Rectangle 3">
              <a:extLst>
                <a:ext uri="{FF2B5EF4-FFF2-40B4-BE49-F238E27FC236}">
                  <a16:creationId xmlns:a16="http://schemas.microsoft.com/office/drawing/2014/main" id="{76402688-900A-584B-96BE-A2D2A8F80C55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48222" y="2792259"/>
              <a:ext cx="10815181" cy="101565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60375" indent="-330200">
                <a:defRPr/>
              </a:pPr>
              <a:r>
                <a:rPr lang="en-US" dirty="0"/>
                <a:t>when </a:t>
              </a:r>
              <a:r>
                <a:rPr lang="en-US" i="1" dirty="0"/>
                <a:t>x</a:t>
              </a:r>
              <a:r>
                <a:rPr lang="en-US" dirty="0"/>
                <a:t> receives new DV estimate from any neighbor, it updates its own DV using B-F equation: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367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544A75-190C-D540-8EFD-BF5721DA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algorithm: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8655F-134F-9941-B2F1-519DACDBD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F891EAD-A289-0847-8476-12FDB9A2A09E}"/>
              </a:ext>
            </a:extLst>
          </p:cNvPr>
          <p:cNvSpPr txBox="1">
            <a:spLocks noChangeArrowheads="1"/>
          </p:cNvSpPr>
          <p:nvPr/>
        </p:nvSpPr>
        <p:spPr>
          <a:xfrm>
            <a:off x="6173635" y="1530372"/>
            <a:ext cx="5400414" cy="1976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>
                <a:solidFill>
                  <a:srgbClr val="CC0000"/>
                </a:solidFill>
              </a:rPr>
              <a:t>iterative, asynchronous: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each local iteration caused by: </a:t>
            </a:r>
          </a:p>
          <a:p>
            <a:pPr marL="460375" indent="-223838"/>
            <a:r>
              <a:rPr lang="en-US" sz="2400" dirty="0"/>
              <a:t>local link cost change </a:t>
            </a:r>
          </a:p>
          <a:p>
            <a:pPr marL="460375" indent="-223838"/>
            <a:r>
              <a:rPr lang="en-US" sz="2400" dirty="0"/>
              <a:t>DV update message from neighbor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B41893AC-4325-F74F-8450-C793E4D00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577" y="2097023"/>
            <a:ext cx="4622104" cy="2345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dirty="0">
              <a:latin typeface="Times New Roman" charset="0"/>
            </a:endParaRPr>
          </a:p>
          <a:p>
            <a:pPr algn="ctr">
              <a:lnSpc>
                <a:spcPct val="90000"/>
              </a:lnSpc>
            </a:pPr>
            <a:r>
              <a:rPr lang="en-US" sz="2800" i="1" dirty="0">
                <a:solidFill>
                  <a:srgbClr val="000099"/>
                </a:solidFill>
                <a:latin typeface="+mn-lt"/>
              </a:rPr>
              <a:t>wait</a:t>
            </a:r>
            <a:r>
              <a:rPr lang="en-US" dirty="0">
                <a:solidFill>
                  <a:srgbClr val="000099"/>
                </a:solidFill>
                <a:latin typeface="+mn-lt"/>
              </a:rPr>
              <a:t> </a:t>
            </a:r>
            <a:r>
              <a:rPr lang="en-US" sz="2800" dirty="0">
                <a:latin typeface="+mn-lt"/>
              </a:rPr>
              <a:t>for (change in local link cost or msg from neighbor)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+mn-lt"/>
            </a:endParaRPr>
          </a:p>
          <a:p>
            <a:pPr>
              <a:lnSpc>
                <a:spcPct val="90000"/>
              </a:lnSpc>
            </a:pPr>
            <a:endParaRPr lang="en-US" sz="2000" dirty="0">
              <a:latin typeface="+mn-lt"/>
            </a:endParaRPr>
          </a:p>
          <a:p>
            <a:pPr algn="ctr">
              <a:spcBef>
                <a:spcPct val="50000"/>
              </a:spcBef>
            </a:pPr>
            <a:endParaRPr lang="en-US" dirty="0">
              <a:latin typeface="Times New Roman" charset="0"/>
            </a:endParaRPr>
          </a:p>
        </p:txBody>
      </p:sp>
      <p:sp>
        <p:nvSpPr>
          <p:cNvPr id="14" name="Text Box 8">
            <a:extLst>
              <a:ext uri="{FF2B5EF4-FFF2-40B4-BE49-F238E27FC236}">
                <a16:creationId xmlns:a16="http://schemas.microsoft.com/office/drawing/2014/main" id="{71AD5EDC-87FD-634A-9465-87600AAFC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032" y="1397588"/>
            <a:ext cx="203132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200" dirty="0">
                <a:solidFill>
                  <a:srgbClr val="CC0000"/>
                </a:solidFill>
                <a:latin typeface="+mn-lt"/>
              </a:rPr>
              <a:t>each node: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5302920D-3833-AE4E-83FE-DE8AB636259C}"/>
              </a:ext>
            </a:extLst>
          </p:cNvPr>
          <p:cNvSpPr txBox="1">
            <a:spLocks noChangeArrowheads="1"/>
          </p:cNvSpPr>
          <p:nvPr/>
        </p:nvSpPr>
        <p:spPr>
          <a:xfrm>
            <a:off x="6138145" y="3549151"/>
            <a:ext cx="4936951" cy="291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>
                <a:solidFill>
                  <a:srgbClr val="CC0000"/>
                </a:solidFill>
              </a:rPr>
              <a:t>distributed, self-stopping: </a:t>
            </a:r>
            <a:r>
              <a:rPr lang="en-US" sz="2400" dirty="0"/>
              <a:t>each node notifies neighbors </a:t>
            </a:r>
            <a:r>
              <a:rPr lang="en-US" sz="2400" i="1" dirty="0"/>
              <a:t>only</a:t>
            </a:r>
            <a:r>
              <a:rPr lang="en-US" sz="2400" dirty="0"/>
              <a:t> when its DV changes</a:t>
            </a:r>
          </a:p>
          <a:p>
            <a:pPr marL="522288" lvl="1" indent="-236538">
              <a:buFont typeface="Wingdings" pitchFamily="2" charset="2"/>
              <a:buChar char="§"/>
            </a:pPr>
            <a:r>
              <a:rPr lang="en-US" dirty="0"/>
              <a:t>neighbors then notify their neighbors – </a:t>
            </a:r>
            <a:r>
              <a:rPr lang="en-US" i="1" dirty="0"/>
              <a:t>only if necessary</a:t>
            </a:r>
          </a:p>
          <a:p>
            <a:pPr marL="522288" lvl="1" indent="-236538">
              <a:buFont typeface="Wingdings" pitchFamily="2" charset="2"/>
              <a:buChar char="§"/>
            </a:pPr>
            <a:r>
              <a:rPr lang="en-US" dirty="0"/>
              <a:t>no notification received, no actions taken!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53C11C6-D826-5F43-A2B4-6804C1E58E41}"/>
              </a:ext>
            </a:extLst>
          </p:cNvPr>
          <p:cNvGrpSpPr/>
          <p:nvPr/>
        </p:nvGrpSpPr>
        <p:grpSpPr>
          <a:xfrm>
            <a:off x="1092191" y="3294344"/>
            <a:ext cx="4622104" cy="1554474"/>
            <a:chOff x="1317659" y="3169084"/>
            <a:chExt cx="4622104" cy="1554474"/>
          </a:xfrm>
        </p:grpSpPr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3F1A2ABA-C0FF-3042-AB19-EBB20A32C1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1463" y="3169084"/>
              <a:ext cx="0" cy="422581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Text Box 4">
              <a:extLst>
                <a:ext uri="{FF2B5EF4-FFF2-40B4-BE49-F238E27FC236}">
                  <a16:creationId xmlns:a16="http://schemas.microsoft.com/office/drawing/2014/main" id="{0127FDB6-1E7E-B747-9FF9-706AF3DA67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7659" y="3301630"/>
              <a:ext cx="4622104" cy="1421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sz="2000" dirty="0">
                <a:latin typeface="+mn-lt"/>
              </a:endParaRPr>
            </a:p>
            <a:p>
              <a:pPr algn="ctr">
                <a:lnSpc>
                  <a:spcPct val="90000"/>
                </a:lnSpc>
              </a:pPr>
              <a:r>
                <a:rPr lang="en-US" sz="2800" i="1" dirty="0">
                  <a:solidFill>
                    <a:srgbClr val="000099"/>
                  </a:solidFill>
                  <a:latin typeface="+mn-lt"/>
                </a:rPr>
                <a:t>recompute</a:t>
              </a:r>
              <a:r>
                <a:rPr lang="en-US" sz="2800" dirty="0">
                  <a:latin typeface="+mn-lt"/>
                </a:rPr>
                <a:t> DV estimates using DV received from neighbor</a:t>
              </a:r>
            </a:p>
            <a:p>
              <a:pPr>
                <a:lnSpc>
                  <a:spcPct val="90000"/>
                </a:lnSpc>
              </a:pPr>
              <a:endParaRPr lang="en-US" sz="2000" dirty="0">
                <a:latin typeface="+mn-lt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AB2E6A7-BBBF-E942-BD5C-47863B3A0DE5}"/>
              </a:ext>
            </a:extLst>
          </p:cNvPr>
          <p:cNvGrpSpPr/>
          <p:nvPr/>
        </p:nvGrpSpPr>
        <p:grpSpPr>
          <a:xfrm>
            <a:off x="1054612" y="4521895"/>
            <a:ext cx="4622104" cy="1284197"/>
            <a:chOff x="1280080" y="4396635"/>
            <a:chExt cx="4622104" cy="1284197"/>
          </a:xfrm>
        </p:grpSpPr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D8667227-75F3-2946-9800-49EF5E66E7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8268" y="4396635"/>
              <a:ext cx="0" cy="439673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Text Box 4">
              <a:extLst>
                <a:ext uri="{FF2B5EF4-FFF2-40B4-BE49-F238E27FC236}">
                  <a16:creationId xmlns:a16="http://schemas.microsoft.com/office/drawing/2014/main" id="{397A11E9-C3A3-2347-8FE5-1B38BBB5C8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0080" y="4535903"/>
              <a:ext cx="4622104" cy="1144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sz="2000" dirty="0">
                <a:latin typeface="+mn-lt"/>
              </a:endParaRPr>
            </a:p>
            <a:p>
              <a:pPr algn="ctr">
                <a:lnSpc>
                  <a:spcPct val="90000"/>
                </a:lnSpc>
              </a:pPr>
              <a:r>
                <a:rPr lang="en-US" sz="2800" dirty="0">
                  <a:latin typeface="+mn-lt"/>
                </a:rPr>
                <a:t>if DV to any destination has changed, </a:t>
              </a:r>
              <a:r>
                <a:rPr lang="en-US" sz="2800" i="1" dirty="0">
                  <a:solidFill>
                    <a:srgbClr val="000099"/>
                  </a:solidFill>
                  <a:latin typeface="+mn-lt"/>
                </a:rPr>
                <a:t>notify</a:t>
              </a:r>
              <a:r>
                <a:rPr lang="en-US" sz="2800" dirty="0">
                  <a:latin typeface="+mn-lt"/>
                </a:rPr>
                <a:t> neighbors 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F1EEA1-E3D6-FE44-9DE6-5BA118248F5E}"/>
              </a:ext>
            </a:extLst>
          </p:cNvPr>
          <p:cNvCxnSpPr/>
          <p:nvPr/>
        </p:nvCxnSpPr>
        <p:spPr>
          <a:xfrm flipV="1">
            <a:off x="3369501" y="5718132"/>
            <a:ext cx="0" cy="454068"/>
          </a:xfrm>
          <a:prstGeom prst="line">
            <a:avLst/>
          </a:prstGeom>
          <a:ln w="19050">
            <a:solidFill>
              <a:srgbClr val="0000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A9ECAE-CD60-CD4E-8453-32556903D047}"/>
              </a:ext>
            </a:extLst>
          </p:cNvPr>
          <p:cNvCxnSpPr/>
          <p:nvPr/>
        </p:nvCxnSpPr>
        <p:spPr>
          <a:xfrm>
            <a:off x="3352800" y="2179529"/>
            <a:ext cx="0" cy="3382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E0990E6-E4F6-004A-983C-35F56F91D474}"/>
              </a:ext>
            </a:extLst>
          </p:cNvPr>
          <p:cNvCxnSpPr/>
          <p:nvPr/>
        </p:nvCxnSpPr>
        <p:spPr>
          <a:xfrm>
            <a:off x="1052186" y="6172200"/>
            <a:ext cx="230061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1994047-8DFC-3848-A093-707102890135}"/>
              </a:ext>
            </a:extLst>
          </p:cNvPr>
          <p:cNvCxnSpPr/>
          <p:nvPr/>
        </p:nvCxnSpPr>
        <p:spPr>
          <a:xfrm>
            <a:off x="1052186" y="2178485"/>
            <a:ext cx="230061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BD0BEAE-AFEE-C84E-B69C-BA9C126D7B96}"/>
              </a:ext>
            </a:extLst>
          </p:cNvPr>
          <p:cNvCxnSpPr>
            <a:cxnSpLocks/>
          </p:cNvCxnSpPr>
          <p:nvPr/>
        </p:nvCxnSpPr>
        <p:spPr>
          <a:xfrm>
            <a:off x="1039660" y="2167003"/>
            <a:ext cx="0" cy="40051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41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" name="Group 357">
            <a:extLst>
              <a:ext uri="{FF2B5EF4-FFF2-40B4-BE49-F238E27FC236}">
                <a16:creationId xmlns:a16="http://schemas.microsoft.com/office/drawing/2014/main" id="{EFC6901E-6625-8845-BE3F-534E18DC96EB}"/>
              </a:ext>
            </a:extLst>
          </p:cNvPr>
          <p:cNvGrpSpPr/>
          <p:nvPr/>
        </p:nvGrpSpPr>
        <p:grpSpPr>
          <a:xfrm>
            <a:off x="2822712" y="1130710"/>
            <a:ext cx="1552644" cy="2620631"/>
            <a:chOff x="3216002" y="1012723"/>
            <a:chExt cx="1552644" cy="2620631"/>
          </a:xfrm>
        </p:grpSpPr>
        <p:sp>
          <p:nvSpPr>
            <p:cNvPr id="359" name="Freeform 358">
              <a:extLst>
                <a:ext uri="{FF2B5EF4-FFF2-40B4-BE49-F238E27FC236}">
                  <a16:creationId xmlns:a16="http://schemas.microsoft.com/office/drawing/2014/main" id="{4CD71459-EB0F-DA48-840A-CE1D12C897D0}"/>
                </a:ext>
              </a:extLst>
            </p:cNvPr>
            <p:cNvSpPr/>
            <p:nvPr/>
          </p:nvSpPr>
          <p:spPr>
            <a:xfrm>
              <a:off x="4316362" y="1042219"/>
              <a:ext cx="452284" cy="2389239"/>
            </a:xfrm>
            <a:custGeom>
              <a:avLst/>
              <a:gdLst>
                <a:gd name="connsiteX0" fmla="*/ 0 w 491613"/>
                <a:gd name="connsiteY0" fmla="*/ 0 h 2389239"/>
                <a:gd name="connsiteX1" fmla="*/ 491613 w 491613"/>
                <a:gd name="connsiteY1" fmla="*/ 904568 h 2389239"/>
                <a:gd name="connsiteX2" fmla="*/ 491613 w 491613"/>
                <a:gd name="connsiteY2" fmla="*/ 1052052 h 2389239"/>
                <a:gd name="connsiteX3" fmla="*/ 19665 w 491613"/>
                <a:gd name="connsiteY3" fmla="*/ 2389239 h 2389239"/>
                <a:gd name="connsiteX4" fmla="*/ 0 w 491613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284" h="2389239">
                  <a:moveTo>
                    <a:pt x="0" y="0"/>
                  </a:moveTo>
                  <a:cubicBezTo>
                    <a:pt x="170425" y="625988"/>
                    <a:pt x="242530" y="681703"/>
                    <a:pt x="452284" y="904568"/>
                  </a:cubicBezTo>
                  <a:lnTo>
                    <a:pt x="452284" y="1052052"/>
                  </a:lnTo>
                  <a:cubicBezTo>
                    <a:pt x="206477" y="1507613"/>
                    <a:pt x="137653" y="1825523"/>
                    <a:pt x="9833" y="2389239"/>
                  </a:cubicBezTo>
                  <a:cubicBezTo>
                    <a:pt x="6555" y="1592826"/>
                    <a:pt x="3278" y="796413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60" name="Group 359">
              <a:extLst>
                <a:ext uri="{FF2B5EF4-FFF2-40B4-BE49-F238E27FC236}">
                  <a16:creationId xmlns:a16="http://schemas.microsoft.com/office/drawing/2014/main" id="{0EDC177C-D23A-4F4C-864F-FFDFF6E33129}"/>
                </a:ext>
              </a:extLst>
            </p:cNvPr>
            <p:cNvGrpSpPr/>
            <p:nvPr/>
          </p:nvGrpSpPr>
          <p:grpSpPr>
            <a:xfrm>
              <a:off x="3216002" y="1012723"/>
              <a:ext cx="1130292" cy="2620631"/>
              <a:chOff x="3216002" y="1012723"/>
              <a:chExt cx="1130292" cy="2620631"/>
            </a:xfrm>
          </p:grpSpPr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F9DA473D-F5CB-3B48-B236-B65636E0B23E}"/>
                  </a:ext>
                </a:extLst>
              </p:cNvPr>
              <p:cNvSpPr/>
              <p:nvPr/>
            </p:nvSpPr>
            <p:spPr>
              <a:xfrm>
                <a:off x="3224981" y="1012723"/>
                <a:ext cx="1111045" cy="24187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62" name="Group 361">
                <a:extLst>
                  <a:ext uri="{FF2B5EF4-FFF2-40B4-BE49-F238E27FC236}">
                    <a16:creationId xmlns:a16="http://schemas.microsoft.com/office/drawing/2014/main" id="{FBAC5385-3193-A948-B616-246766D0C301}"/>
                  </a:ext>
                </a:extLst>
              </p:cNvPr>
              <p:cNvGrpSpPr/>
              <p:nvPr/>
            </p:nvGrpSpPr>
            <p:grpSpPr>
              <a:xfrm>
                <a:off x="3216002" y="1017253"/>
                <a:ext cx="1130292" cy="2616101"/>
                <a:chOff x="9472118" y="702026"/>
                <a:chExt cx="1130292" cy="2616101"/>
              </a:xfrm>
            </p:grpSpPr>
            <p:sp>
              <p:nvSpPr>
                <p:cNvPr id="363" name="Rectangle 362">
                  <a:extLst>
                    <a:ext uri="{FF2B5EF4-FFF2-40B4-BE49-F238E27FC236}">
                      <a16:creationId xmlns:a16="http://schemas.microsoft.com/office/drawing/2014/main" id="{62FD532C-FB8E-AD49-9559-40749CB0E8D6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4" name="TextBox 363">
                  <a:extLst>
                    <a:ext uri="{FF2B5EF4-FFF2-40B4-BE49-F238E27FC236}">
                      <a16:creationId xmlns:a16="http://schemas.microsoft.com/office/drawing/2014/main" id="{21E168E0-497F-9044-9F81-6819E97B423F}"/>
                    </a:ext>
                  </a:extLst>
                </p:cNvPr>
                <p:cNvSpPr txBox="1"/>
                <p:nvPr/>
              </p:nvSpPr>
              <p:spPr>
                <a:xfrm>
                  <a:off x="9472118" y="702026"/>
                  <a:ext cx="1117197" cy="2616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bg1"/>
                      </a:solidFill>
                    </a:rPr>
                    <a:t>DV in a: </a:t>
                  </a:r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(a)=0</a:t>
                  </a: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(b) = 8</a:t>
                  </a:r>
                  <a:endParaRPr lang="en-US" sz="1600" dirty="0">
                    <a:cs typeface="Arial" charset="0"/>
                  </a:endParaRP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65" name="Straight Connector 364">
                  <a:extLst>
                    <a:ext uri="{FF2B5EF4-FFF2-40B4-BE49-F238E27FC236}">
                      <a16:creationId xmlns:a16="http://schemas.microsoft.com/office/drawing/2014/main" id="{B09A1AE0-8356-D74F-B5C2-A657CA3ED6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6" name="Rectangle 365">
                  <a:extLst>
                    <a:ext uri="{FF2B5EF4-FFF2-40B4-BE49-F238E27FC236}">
                      <a16:creationId xmlns:a16="http://schemas.microsoft.com/office/drawing/2014/main" id="{06F76BBD-7406-A34C-951B-FADCC0FF3664}"/>
                    </a:ext>
                  </a:extLst>
                </p:cNvPr>
                <p:cNvSpPr/>
                <p:nvPr/>
              </p:nvSpPr>
              <p:spPr>
                <a:xfrm>
                  <a:off x="9479666" y="706056"/>
                  <a:ext cx="1122744" cy="25894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/>
              <a:t>Distance vector: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39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20D98609-9181-0C4A-AE2C-346DD87867AA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28F628B2-E287-644F-9022-BD27AE29D1B1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t=0</a:t>
              </a:r>
            </a:p>
          </p:txBody>
        </p:sp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CC49A0EA-8708-104C-8A7B-0A0875E68DB4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17BA58CB-2477-BE4F-97AD-F6234ACEAEAE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A83B3BF1-2FE7-D941-8F17-F53DF698D3D4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809C848E-61D7-604B-904F-F46B1F70915E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6E443275-F9DD-D04E-8D60-BAD1DFBA800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A40FE45-C3D5-8644-80E7-3A6FF3B0D48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92626E3-5D76-4747-8F59-14CDEC8134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4BE49970-1DAF-8145-AC4C-92BBC982EF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1D7190C8-8824-E245-88FF-07416CD845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B93D5913-A28D-6F4C-84E5-4BFBB5E948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0DAC6B31-B886-0043-8195-9BFF5909EE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FE8501E0-4894-EB46-9A8C-90438C4B45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7D05F761-1E2D-D242-8145-FA6CB52161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E8E9805E-BE5E-D841-AC71-C07001BD4D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FC54B5C3-6CE5-0444-91FF-053BF6CE589C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1FFD0838-0271-4340-8F0B-74EF500112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72725" y="3548510"/>
                <a:ext cx="0" cy="207515"/>
              </a:xfrm>
              <a:prstGeom prst="line">
                <a:avLst/>
              </a:prstGeom>
              <a:ln w="25400" cap="flat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5" name="TextBox 254">
            <a:extLst>
              <a:ext uri="{FF2B5EF4-FFF2-40B4-BE49-F238E27FC236}">
                <a16:creationId xmlns:a16="http://schemas.microsoft.com/office/drawing/2014/main" id="{748F6DEF-668E-5841-A6A2-B63A0C4711C1}"/>
              </a:ext>
            </a:extLst>
          </p:cNvPr>
          <p:cNvSpPr txBox="1"/>
          <p:nvPr/>
        </p:nvSpPr>
        <p:spPr>
          <a:xfrm flipH="1">
            <a:off x="427284" y="3275636"/>
            <a:ext cx="2195814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All nodes have distance estimates to nearest neighbors (only)</a:t>
            </a:r>
          </a:p>
        </p:txBody>
      </p: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317D5632-B975-3440-BACC-A257B3D4043E}"/>
              </a:ext>
            </a:extLst>
          </p:cNvPr>
          <p:cNvGrpSpPr/>
          <p:nvPr/>
        </p:nvGrpSpPr>
        <p:grpSpPr>
          <a:xfrm>
            <a:off x="5663694" y="2293717"/>
            <a:ext cx="5624685" cy="2298788"/>
            <a:chOff x="5663694" y="2293717"/>
            <a:chExt cx="5624685" cy="2298788"/>
          </a:xfrm>
        </p:grpSpPr>
        <p:sp>
          <p:nvSpPr>
            <p:cNvPr id="1024" name="TextBox 1023">
              <a:extLst>
                <a:ext uri="{FF2B5EF4-FFF2-40B4-BE49-F238E27FC236}">
                  <a16:creationId xmlns:a16="http://schemas.microsoft.com/office/drawing/2014/main" id="{F3693395-6389-7A45-93DD-EF462B33B043}"/>
                </a:ext>
              </a:extLst>
            </p:cNvPr>
            <p:cNvSpPr txBox="1"/>
            <p:nvPr/>
          </p:nvSpPr>
          <p:spPr>
            <a:xfrm>
              <a:off x="9259747" y="3669175"/>
              <a:ext cx="202863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 few asymmetries:</a:t>
              </a:r>
            </a:p>
            <a:p>
              <a:pPr marL="285750" indent="-285750">
                <a:buClr>
                  <a:srgbClr val="0000A8"/>
                </a:buClr>
                <a:buFont typeface="Wingdings" pitchFamily="2" charset="2"/>
                <a:buChar char="§"/>
              </a:pPr>
              <a:r>
                <a:rPr lang="en-US" dirty="0"/>
                <a:t>missing link</a:t>
              </a:r>
            </a:p>
            <a:p>
              <a:pPr marL="285750" indent="-285750">
                <a:buClr>
                  <a:srgbClr val="0000A8"/>
                </a:buClr>
                <a:buFont typeface="Wingdings" pitchFamily="2" charset="2"/>
                <a:buChar char="§"/>
              </a:pPr>
              <a:r>
                <a:rPr lang="en-US" dirty="0"/>
                <a:t>larger cost</a:t>
              </a:r>
            </a:p>
          </p:txBody>
        </p:sp>
        <p:cxnSp>
          <p:nvCxnSpPr>
            <p:cNvPr id="1027" name="Straight Arrow Connector 1026">
              <a:extLst>
                <a:ext uri="{FF2B5EF4-FFF2-40B4-BE49-F238E27FC236}">
                  <a16:creationId xmlns:a16="http://schemas.microsoft.com/office/drawing/2014/main" id="{4E929335-40BB-CB40-86CA-FAACFF10EC6F}"/>
                </a:ext>
              </a:extLst>
            </p:cNvPr>
            <p:cNvCxnSpPr/>
            <p:nvPr/>
          </p:nvCxnSpPr>
          <p:spPr>
            <a:xfrm flipH="1" flipV="1">
              <a:off x="8414795" y="3032568"/>
              <a:ext cx="995423" cy="1111169"/>
            </a:xfrm>
            <a:prstGeom prst="straightConnector1">
              <a:avLst/>
            </a:prstGeom>
            <a:ln>
              <a:solidFill>
                <a:srgbClr val="0000A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8C615253-8FD8-C347-9EAB-9A57486BFF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63694" y="2293717"/>
              <a:ext cx="3726112" cy="2091470"/>
            </a:xfrm>
            <a:prstGeom prst="straightConnector1">
              <a:avLst/>
            </a:prstGeom>
            <a:ln>
              <a:solidFill>
                <a:srgbClr val="0000A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2" name="Right Arrow 1031">
            <a:extLst>
              <a:ext uri="{FF2B5EF4-FFF2-40B4-BE49-F238E27FC236}">
                <a16:creationId xmlns:a16="http://schemas.microsoft.com/office/drawing/2014/main" id="{48701230-5EB3-4E4B-BEE9-CAD81136ECFC}"/>
              </a:ext>
            </a:extLst>
          </p:cNvPr>
          <p:cNvSpPr/>
          <p:nvPr/>
        </p:nvSpPr>
        <p:spPr>
          <a:xfrm rot="5400000">
            <a:off x="4399933" y="256130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7" name="Right Arrow 266">
            <a:extLst>
              <a:ext uri="{FF2B5EF4-FFF2-40B4-BE49-F238E27FC236}">
                <a16:creationId xmlns:a16="http://schemas.microsoft.com/office/drawing/2014/main" id="{39C7E016-9840-8340-9D5C-7C9BC5953296}"/>
              </a:ext>
            </a:extLst>
          </p:cNvPr>
          <p:cNvSpPr/>
          <p:nvPr/>
        </p:nvSpPr>
        <p:spPr>
          <a:xfrm rot="16200000">
            <a:off x="4395017" y="347078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8" name="Right Arrow 267">
            <a:extLst>
              <a:ext uri="{FF2B5EF4-FFF2-40B4-BE49-F238E27FC236}">
                <a16:creationId xmlns:a16="http://schemas.microsoft.com/office/drawing/2014/main" id="{0E4D6E8C-7EAB-9E44-AEFC-4FA875BCA32C}"/>
              </a:ext>
            </a:extLst>
          </p:cNvPr>
          <p:cNvSpPr/>
          <p:nvPr/>
        </p:nvSpPr>
        <p:spPr>
          <a:xfrm rot="5400000">
            <a:off x="6302474" y="2546557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9" name="Right Arrow 268">
            <a:extLst>
              <a:ext uri="{FF2B5EF4-FFF2-40B4-BE49-F238E27FC236}">
                <a16:creationId xmlns:a16="http://schemas.microsoft.com/office/drawing/2014/main" id="{F17D421F-D0A1-B94A-8B49-27953D5C8366}"/>
              </a:ext>
            </a:extLst>
          </p:cNvPr>
          <p:cNvSpPr/>
          <p:nvPr/>
        </p:nvSpPr>
        <p:spPr>
          <a:xfrm rot="16200000">
            <a:off x="6297558" y="345604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0" name="Right Arrow 269">
            <a:extLst>
              <a:ext uri="{FF2B5EF4-FFF2-40B4-BE49-F238E27FC236}">
                <a16:creationId xmlns:a16="http://schemas.microsoft.com/office/drawing/2014/main" id="{C0BFDAF2-0356-354B-8B44-188593FB5A37}"/>
              </a:ext>
            </a:extLst>
          </p:cNvPr>
          <p:cNvSpPr/>
          <p:nvPr/>
        </p:nvSpPr>
        <p:spPr>
          <a:xfrm rot="5400000">
            <a:off x="4370435" y="445893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1" name="Right Arrow 270">
            <a:extLst>
              <a:ext uri="{FF2B5EF4-FFF2-40B4-BE49-F238E27FC236}">
                <a16:creationId xmlns:a16="http://schemas.microsoft.com/office/drawing/2014/main" id="{112F6083-F42A-6740-A147-C25BA92606DD}"/>
              </a:ext>
            </a:extLst>
          </p:cNvPr>
          <p:cNvSpPr/>
          <p:nvPr/>
        </p:nvSpPr>
        <p:spPr>
          <a:xfrm rot="16200000">
            <a:off x="4365519" y="536841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2" name="Right Arrow 271">
            <a:extLst>
              <a:ext uri="{FF2B5EF4-FFF2-40B4-BE49-F238E27FC236}">
                <a16:creationId xmlns:a16="http://schemas.microsoft.com/office/drawing/2014/main" id="{D340F2D5-4C4A-D441-99F4-FD489A89E6ED}"/>
              </a:ext>
            </a:extLst>
          </p:cNvPr>
          <p:cNvSpPr/>
          <p:nvPr/>
        </p:nvSpPr>
        <p:spPr>
          <a:xfrm rot="5400000">
            <a:off x="6312308" y="4454022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3" name="Right Arrow 272">
            <a:extLst>
              <a:ext uri="{FF2B5EF4-FFF2-40B4-BE49-F238E27FC236}">
                <a16:creationId xmlns:a16="http://schemas.microsoft.com/office/drawing/2014/main" id="{487BF544-1248-5D4C-B9E4-2B3ACA80EA1C}"/>
              </a:ext>
            </a:extLst>
          </p:cNvPr>
          <p:cNvSpPr/>
          <p:nvPr/>
        </p:nvSpPr>
        <p:spPr>
          <a:xfrm rot="16200000">
            <a:off x="6307392" y="5363506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4" name="Right Arrow 273">
            <a:extLst>
              <a:ext uri="{FF2B5EF4-FFF2-40B4-BE49-F238E27FC236}">
                <a16:creationId xmlns:a16="http://schemas.microsoft.com/office/drawing/2014/main" id="{0DF6A182-C1F7-C14D-900B-3242DA6B4D96}"/>
              </a:ext>
            </a:extLst>
          </p:cNvPr>
          <p:cNvSpPr/>
          <p:nvPr/>
        </p:nvSpPr>
        <p:spPr>
          <a:xfrm rot="5400000">
            <a:off x="8254181" y="4449110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5" name="Right Arrow 274">
            <a:extLst>
              <a:ext uri="{FF2B5EF4-FFF2-40B4-BE49-F238E27FC236}">
                <a16:creationId xmlns:a16="http://schemas.microsoft.com/office/drawing/2014/main" id="{EEAD3E84-70CC-2A46-87CC-F69A6D50ED35}"/>
              </a:ext>
            </a:extLst>
          </p:cNvPr>
          <p:cNvSpPr/>
          <p:nvPr/>
        </p:nvSpPr>
        <p:spPr>
          <a:xfrm rot="16200000">
            <a:off x="8249265" y="535859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9" name="Right Arrow 278">
            <a:extLst>
              <a:ext uri="{FF2B5EF4-FFF2-40B4-BE49-F238E27FC236}">
                <a16:creationId xmlns:a16="http://schemas.microsoft.com/office/drawing/2014/main" id="{A7B19411-E5F9-AC49-9C67-23093CF98D95}"/>
              </a:ext>
            </a:extLst>
          </p:cNvPr>
          <p:cNvSpPr/>
          <p:nvPr/>
        </p:nvSpPr>
        <p:spPr>
          <a:xfrm rot="10800000">
            <a:off x="7582395" y="5829665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0" name="Right Arrow 279">
            <a:extLst>
              <a:ext uri="{FF2B5EF4-FFF2-40B4-BE49-F238E27FC236}">
                <a16:creationId xmlns:a16="http://schemas.microsoft.com/office/drawing/2014/main" id="{19CD2293-67D5-3048-9FAC-78E0AEE8C310}"/>
              </a:ext>
            </a:extLst>
          </p:cNvPr>
          <p:cNvSpPr/>
          <p:nvPr/>
        </p:nvSpPr>
        <p:spPr>
          <a:xfrm>
            <a:off x="6819704" y="583458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346" name="Right Arrow 345">
            <a:extLst>
              <a:ext uri="{FF2B5EF4-FFF2-40B4-BE49-F238E27FC236}">
                <a16:creationId xmlns:a16="http://schemas.microsoft.com/office/drawing/2014/main" id="{042BFE25-0F60-794A-B634-E33D42BAAD21}"/>
              </a:ext>
            </a:extLst>
          </p:cNvPr>
          <p:cNvSpPr/>
          <p:nvPr/>
        </p:nvSpPr>
        <p:spPr>
          <a:xfrm rot="10800000">
            <a:off x="5660017" y="584303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7" name="Right Arrow 346">
            <a:extLst>
              <a:ext uri="{FF2B5EF4-FFF2-40B4-BE49-F238E27FC236}">
                <a16:creationId xmlns:a16="http://schemas.microsoft.com/office/drawing/2014/main" id="{E9AE3BA5-DCA8-5D4F-A6D6-75EF46834F58}"/>
              </a:ext>
            </a:extLst>
          </p:cNvPr>
          <p:cNvSpPr/>
          <p:nvPr/>
        </p:nvSpPr>
        <p:spPr>
          <a:xfrm>
            <a:off x="4897326" y="584795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8" name="Right Arrow 347">
            <a:extLst>
              <a:ext uri="{FF2B5EF4-FFF2-40B4-BE49-F238E27FC236}">
                <a16:creationId xmlns:a16="http://schemas.microsoft.com/office/drawing/2014/main" id="{80E704B5-3D0B-2A41-AF24-0F438DFF3159}"/>
              </a:ext>
            </a:extLst>
          </p:cNvPr>
          <p:cNvSpPr/>
          <p:nvPr/>
        </p:nvSpPr>
        <p:spPr>
          <a:xfrm rot="10800000">
            <a:off x="5651998" y="3904611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9" name="Right Arrow 348">
            <a:extLst>
              <a:ext uri="{FF2B5EF4-FFF2-40B4-BE49-F238E27FC236}">
                <a16:creationId xmlns:a16="http://schemas.microsoft.com/office/drawing/2014/main" id="{D96C2F6A-C449-3E42-9B4A-5B9F8178C165}"/>
              </a:ext>
            </a:extLst>
          </p:cNvPr>
          <p:cNvSpPr/>
          <p:nvPr/>
        </p:nvSpPr>
        <p:spPr>
          <a:xfrm>
            <a:off x="4905348" y="3909528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0" name="Right Arrow 349">
            <a:extLst>
              <a:ext uri="{FF2B5EF4-FFF2-40B4-BE49-F238E27FC236}">
                <a16:creationId xmlns:a16="http://schemas.microsoft.com/office/drawing/2014/main" id="{39F8950B-5EB1-4B4E-A0EF-73943A219C7C}"/>
              </a:ext>
            </a:extLst>
          </p:cNvPr>
          <p:cNvSpPr/>
          <p:nvPr/>
        </p:nvSpPr>
        <p:spPr>
          <a:xfrm rot="10800000">
            <a:off x="5660020" y="196618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1" name="Right Arrow 350">
            <a:extLst>
              <a:ext uri="{FF2B5EF4-FFF2-40B4-BE49-F238E27FC236}">
                <a16:creationId xmlns:a16="http://schemas.microsoft.com/office/drawing/2014/main" id="{DF406DB6-2900-7C44-9860-A0ADA23E2211}"/>
              </a:ext>
            </a:extLst>
          </p:cNvPr>
          <p:cNvSpPr/>
          <p:nvPr/>
        </p:nvSpPr>
        <p:spPr>
          <a:xfrm>
            <a:off x="4924064" y="198714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2" name="Right Arrow 351">
            <a:extLst>
              <a:ext uri="{FF2B5EF4-FFF2-40B4-BE49-F238E27FC236}">
                <a16:creationId xmlns:a16="http://schemas.microsoft.com/office/drawing/2014/main" id="{EE34E15B-D663-B047-93CF-9B1CD724C0A5}"/>
              </a:ext>
            </a:extLst>
          </p:cNvPr>
          <p:cNvSpPr/>
          <p:nvPr/>
        </p:nvSpPr>
        <p:spPr>
          <a:xfrm rot="10800000">
            <a:off x="7582399" y="196886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3" name="Right Arrow 352">
            <a:extLst>
              <a:ext uri="{FF2B5EF4-FFF2-40B4-BE49-F238E27FC236}">
                <a16:creationId xmlns:a16="http://schemas.microsoft.com/office/drawing/2014/main" id="{C5E35028-9133-1F45-82D3-DD70357904CF}"/>
              </a:ext>
            </a:extLst>
          </p:cNvPr>
          <p:cNvSpPr/>
          <p:nvPr/>
        </p:nvSpPr>
        <p:spPr>
          <a:xfrm>
            <a:off x="6819708" y="197377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4" name="Right Arrow 353">
            <a:extLst>
              <a:ext uri="{FF2B5EF4-FFF2-40B4-BE49-F238E27FC236}">
                <a16:creationId xmlns:a16="http://schemas.microsoft.com/office/drawing/2014/main" id="{F9910D40-9F0B-7C47-BDEC-508FFA6BCFDB}"/>
              </a:ext>
            </a:extLst>
          </p:cNvPr>
          <p:cNvSpPr/>
          <p:nvPr/>
        </p:nvSpPr>
        <p:spPr>
          <a:xfrm rot="10800000">
            <a:off x="7595769" y="390728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5" name="Right Arrow 354">
            <a:extLst>
              <a:ext uri="{FF2B5EF4-FFF2-40B4-BE49-F238E27FC236}">
                <a16:creationId xmlns:a16="http://schemas.microsoft.com/office/drawing/2014/main" id="{EBB9FB89-D51A-8145-8D43-15C959806E3C}"/>
              </a:ext>
            </a:extLst>
          </p:cNvPr>
          <p:cNvSpPr/>
          <p:nvPr/>
        </p:nvSpPr>
        <p:spPr>
          <a:xfrm>
            <a:off x="6833078" y="391220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51404446-23C0-2D44-BCD1-6A216A38E9F1}"/>
              </a:ext>
            </a:extLst>
          </p:cNvPr>
          <p:cNvSpPr txBox="1"/>
          <p:nvPr/>
        </p:nvSpPr>
        <p:spPr>
          <a:xfrm flipH="1">
            <a:off x="435306" y="4375569"/>
            <a:ext cx="2195814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All nodes send their local distance vector to their neighbors</a:t>
            </a:r>
          </a:p>
        </p:txBody>
      </p:sp>
    </p:spTree>
    <p:extLst>
      <p:ext uri="{BB962C8B-B14F-4D97-AF65-F5344CB8AC3E}">
        <p14:creationId xmlns:p14="http://schemas.microsoft.com/office/powerpoint/2010/main" val="43018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000"/>
                            </p:stCondLst>
                            <p:childTnLst>
                              <p:par>
                                <p:cTn id="8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9" grpId="0" animBg="1"/>
      <p:bldP spid="280" grpId="0" animBg="1"/>
      <p:bldP spid="346" grpId="0" animBg="1"/>
      <p:bldP spid="347" grpId="0" animBg="1"/>
      <p:bldP spid="348" grpId="0" animBg="1"/>
      <p:bldP spid="349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55" grpId="0" animBg="1"/>
      <p:bldP spid="35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CA6316-79A6-B14E-8F63-A42967EB3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936" y="4247536"/>
            <a:ext cx="10515600" cy="1473868"/>
          </a:xfrm>
        </p:spPr>
        <p:txBody>
          <a:bodyPr>
            <a:normAutofit lnSpcReduction="10000"/>
          </a:bodyPr>
          <a:lstStyle/>
          <a:p>
            <a:pPr marL="130175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Two approaches to structuring network control plane:</a:t>
            </a:r>
          </a:p>
          <a:p>
            <a:pPr marL="466725" indent="-249238"/>
            <a:r>
              <a:rPr lang="en-US" dirty="0"/>
              <a:t>per-router control (traditional)</a:t>
            </a:r>
          </a:p>
          <a:p>
            <a:pPr marL="466725" indent="-249238"/>
            <a:r>
              <a:rPr lang="en-US" dirty="0"/>
              <a:t>logically centralized control (software defined networking)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6933BFA-FFE1-0149-8120-54BF3A2DA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Network-layer functions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9312D-6602-054C-94D1-70724062AE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FDE94C0-73F6-B048-AAAB-8D0D8D89E2D1}"/>
              </a:ext>
            </a:extLst>
          </p:cNvPr>
          <p:cNvGrpSpPr/>
          <p:nvPr/>
        </p:nvGrpSpPr>
        <p:grpSpPr>
          <a:xfrm>
            <a:off x="817202" y="1662139"/>
            <a:ext cx="9934373" cy="918829"/>
            <a:chOff x="817202" y="1662139"/>
            <a:chExt cx="9934373" cy="918829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FEAC7B53-78D6-1B48-9942-0293ECA70C35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817202" y="1662139"/>
              <a:ext cx="6556992" cy="91882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66725" indent="-336550">
                <a:spcBef>
                  <a:spcPts val="1200"/>
                </a:spcBef>
                <a:defRPr/>
              </a:pPr>
              <a:r>
                <a:rPr lang="en-US" dirty="0">
                  <a:solidFill>
                    <a:srgbClr val="C00000"/>
                  </a:solidFill>
                </a:rPr>
                <a:t>forwarding: </a:t>
              </a:r>
              <a:r>
                <a:rPr lang="en-US" dirty="0"/>
                <a:t>move packets from router’</a:t>
              </a:r>
              <a:r>
                <a:rPr lang="en-US" altLang="ja-JP" dirty="0"/>
                <a:t>s input to appropriate router output</a:t>
              </a:r>
            </a:p>
            <a:p>
              <a:pPr>
                <a:buFont typeface="Wingdings" charset="0"/>
                <a:buNone/>
                <a:defRPr/>
              </a:pPr>
              <a:endParaRPr lang="en-US" dirty="0"/>
            </a:p>
          </p:txBody>
        </p: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921A3F06-1DC8-C24B-9C1D-D833C15E3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8781" y="1807341"/>
              <a:ext cx="2882794" cy="508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lnSpc>
                  <a:spcPct val="85000"/>
                </a:lnSpc>
                <a:spcBef>
                  <a:spcPts val="600"/>
                </a:spcBef>
                <a:buClr>
                  <a:srgbClr val="000099"/>
                </a:buClr>
                <a:buSzPct val="65000"/>
                <a:buFont typeface="Wingdings" charset="0"/>
                <a:buNone/>
                <a:defRPr/>
              </a:pPr>
              <a:r>
                <a:rPr lang="en-US" sz="3600" i="1" dirty="0">
                  <a:solidFill>
                    <a:srgbClr val="000090"/>
                  </a:solidFill>
                </a:rPr>
                <a:t>data plane</a:t>
              </a:r>
            </a:p>
            <a:p>
              <a:pPr marL="342900" indent="-342900">
                <a:lnSpc>
                  <a:spcPct val="85000"/>
                </a:lnSpc>
                <a:spcBef>
                  <a:spcPts val="600"/>
                </a:spcBef>
                <a:buClr>
                  <a:srgbClr val="000099"/>
                </a:buClr>
                <a:buSzPct val="65000"/>
                <a:buFont typeface="Wingdings" charset="0"/>
                <a:buNone/>
                <a:defRPr/>
              </a:pPr>
              <a:endParaRPr lang="en-US" sz="2800" dirty="0"/>
            </a:p>
            <a:p>
              <a: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0"/>
                <a:buChar char="v"/>
                <a:defRPr/>
              </a:pPr>
              <a:endParaRPr lang="en-US" sz="28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F499515-ACC5-5E44-BAC7-0535D920E0BE}"/>
              </a:ext>
            </a:extLst>
          </p:cNvPr>
          <p:cNvGrpSpPr/>
          <p:nvPr/>
        </p:nvGrpSpPr>
        <p:grpSpPr>
          <a:xfrm>
            <a:off x="1285300" y="2660651"/>
            <a:ext cx="9825520" cy="920619"/>
            <a:chOff x="1314797" y="2881877"/>
            <a:chExt cx="9825520" cy="920619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F4BDCF0F-801F-9241-A6B1-11645A67C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7249" y="3047636"/>
              <a:ext cx="3293068" cy="563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85000"/>
                </a:lnSpc>
                <a:spcBef>
                  <a:spcPts val="600"/>
                </a:spcBef>
                <a:buClr>
                  <a:srgbClr val="000099"/>
                </a:buClr>
                <a:buSzPct val="100000"/>
                <a:defRPr/>
              </a:pPr>
              <a:r>
                <a:rPr lang="en-US" sz="3600" i="1" dirty="0">
                  <a:solidFill>
                    <a:srgbClr val="000099"/>
                  </a:solidFill>
                </a:rPr>
                <a:t>control</a:t>
              </a:r>
              <a:r>
                <a:rPr lang="en-US" sz="3600" b="1" i="1" dirty="0">
                  <a:solidFill>
                    <a:srgbClr val="000099"/>
                  </a:solidFill>
                </a:rPr>
                <a:t> </a:t>
              </a:r>
              <a:r>
                <a:rPr lang="en-US" sz="3600" i="1" dirty="0">
                  <a:solidFill>
                    <a:srgbClr val="000099"/>
                  </a:solidFill>
                </a:rPr>
                <a:t>plane</a:t>
              </a:r>
              <a:endParaRPr lang="en-US" sz="3600" i="1" dirty="0"/>
            </a:p>
            <a:p>
              <a:pPr marL="342900" indent="-342900">
                <a:lnSpc>
                  <a:spcPct val="85000"/>
                </a:lnSpc>
                <a:spcBef>
                  <a:spcPct val="70000"/>
                </a:spcBef>
                <a:buClr>
                  <a:srgbClr val="000099"/>
                </a:buClr>
                <a:buSzPct val="65000"/>
                <a:buFont typeface="Wingdings" charset="0"/>
                <a:buChar char="v"/>
                <a:defRPr/>
              </a:pPr>
              <a:endParaRPr lang="en-US" sz="2800" dirty="0"/>
            </a:p>
            <a:p>
              <a: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defRPr/>
              </a:pPr>
              <a:endParaRPr lang="en-US" sz="2800" dirty="0"/>
            </a:p>
          </p:txBody>
        </p:sp>
        <p:sp>
          <p:nvSpPr>
            <p:cNvPr id="11" name="Rectangle 3">
              <a:extLst>
                <a:ext uri="{FF2B5EF4-FFF2-40B4-BE49-F238E27FC236}">
                  <a16:creationId xmlns:a16="http://schemas.microsoft.com/office/drawing/2014/main" id="{470A0826-D747-A94C-89BA-1620D77E31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4797" y="2881877"/>
              <a:ext cx="6529016" cy="920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09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09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09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09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ts val="1200"/>
                </a:spcBef>
                <a:defRPr/>
              </a:pPr>
              <a:r>
                <a:rPr lang="en-US" dirty="0">
                  <a:solidFill>
                    <a:srgbClr val="C00000"/>
                  </a:solidFill>
                </a:rPr>
                <a:t>routing: </a:t>
              </a:r>
              <a:r>
                <a:rPr lang="en-US" dirty="0"/>
                <a:t>determine route taken by packets from source to destination</a:t>
              </a:r>
            </a:p>
            <a:p>
              <a:pPr>
                <a:buFont typeface="Wingdings" charset="0"/>
                <a:buNone/>
                <a:defRPr/>
              </a:pPr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44B7B61-DA9B-8CAF-360F-2FC9619F91E9}"/>
              </a:ext>
            </a:extLst>
          </p:cNvPr>
          <p:cNvSpPr txBox="1"/>
          <p:nvPr/>
        </p:nvSpPr>
        <p:spPr>
          <a:xfrm>
            <a:off x="10131000" y="49786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248646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>
                <a:solidFill>
                  <a:srgbClr val="0000A8"/>
                </a:solidFill>
              </a:rPr>
              <a:t>Distance vector example: iteration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5592DAF-A3B4-9F43-84E1-39575A7F870C}"/>
              </a:ext>
            </a:extLst>
          </p:cNvPr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0000A8"/>
              </a:buClr>
            </a:pPr>
            <a:r>
              <a:rPr lang="en-US" dirty="0"/>
              <a:t>All nodes:</a:t>
            </a:r>
          </a:p>
          <a:p>
            <a:pPr marL="174625" indent="-174625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receive distance vectors from neighbors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compute their new local  distance vector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send their new local distance vector to neighbors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1D9C22B-8B5F-5C4F-B836-7B225BEBAA34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B6727C7-2D65-214B-AC24-3FD638275EC1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7CD0CB56-7686-194E-9336-87E7A7D97331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4B2CF33-A55A-7045-88D1-AF4148705A10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71D12050-6F8E-D441-9EB3-D43C862E2FF7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9039BE19-8C89-2249-9429-12D66FAF87EA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E88497C8-6A73-4341-AC9C-EB6512208F7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9E4797E5-1D6F-BE4B-A4F2-9F8C5FC9970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A5E708AC-BFD0-124E-B7DC-30966CA859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6DFE5143-74BA-6D49-9376-30F7E9D099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6B211398-DB9E-FC45-8FDC-6F0E1B1A67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BF9AF430-A741-DC49-89C7-CC090ABEF1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EE082992-203D-C64B-9E89-DB664E5738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03B2445A-DC24-3247-8057-F3854B08E8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DFE122BB-AC85-9446-ACDF-58E64316BE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B8F11881-407E-8D46-A809-9BB9CFD370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4FEE74AE-C9E3-9243-8316-465947D1AAB3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4DC6920A-A583-934A-B8F7-D01CB5A4F7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61752" y="3564494"/>
                <a:ext cx="137579" cy="231764"/>
              </a:xfrm>
              <a:prstGeom prst="line">
                <a:avLst/>
              </a:prstGeom>
              <a:ln w="25400" cap="flat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AB5E9CBF-AF97-5D48-B9CB-2EC5C2C526F5}"/>
              </a:ext>
            </a:extLst>
          </p:cNvPr>
          <p:cNvCxnSpPr>
            <a:cxnSpLocks/>
            <a:stCxn id="180" idx="2"/>
            <a:endCxn id="180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7EFE419-3569-2941-B21B-FEE938B00519}"/>
              </a:ext>
            </a:extLst>
          </p:cNvPr>
          <p:cNvCxnSpPr>
            <a:cxnSpLocks/>
            <a:stCxn id="180" idx="1"/>
            <a:endCxn id="180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4E468BF4-771A-9F4F-B78A-F622D4132D71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CE684AEF-59A3-F546-87AC-81E722615FE7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90024695-3FDD-964E-B152-496C22A4D46B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6C8EE3F3-AE25-054F-9105-9B7FA34FFD32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65" name="Group 264">
                <a:extLst>
                  <a:ext uri="{FF2B5EF4-FFF2-40B4-BE49-F238E27FC236}">
                    <a16:creationId xmlns:a16="http://schemas.microsoft.com/office/drawing/2014/main" id="{5D6CC66D-1EF8-A444-9970-9D45735DBF98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78" name="Oval 5">
                  <a:extLst>
                    <a:ext uri="{FF2B5EF4-FFF2-40B4-BE49-F238E27FC236}">
                      <a16:creationId xmlns:a16="http://schemas.microsoft.com/office/drawing/2014/main" id="{19EC7CC2-5F3C-F044-855B-3528C76254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81" name="Line 6">
                  <a:extLst>
                    <a:ext uri="{FF2B5EF4-FFF2-40B4-BE49-F238E27FC236}">
                      <a16:creationId xmlns:a16="http://schemas.microsoft.com/office/drawing/2014/main" id="{6779C44F-E1F7-DF44-9610-B2A0F6F279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82" name="Line 7">
                  <a:extLst>
                    <a:ext uri="{FF2B5EF4-FFF2-40B4-BE49-F238E27FC236}">
                      <a16:creationId xmlns:a16="http://schemas.microsoft.com/office/drawing/2014/main" id="{D14FB091-AFB7-A944-A8E6-CDE6BB062C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5" name="Rectangle 8">
                  <a:extLst>
                    <a:ext uri="{FF2B5EF4-FFF2-40B4-BE49-F238E27FC236}">
                      <a16:creationId xmlns:a16="http://schemas.microsoft.com/office/drawing/2014/main" id="{3C11373B-941E-A341-8B50-3B1BAB2883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57" name="Oval 9">
                  <a:extLst>
                    <a:ext uri="{FF2B5EF4-FFF2-40B4-BE49-F238E27FC236}">
                      <a16:creationId xmlns:a16="http://schemas.microsoft.com/office/drawing/2014/main" id="{59F44B8F-8F72-CD4B-B450-03B98435A4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66" name="Group 44">
                <a:extLst>
                  <a:ext uri="{FF2B5EF4-FFF2-40B4-BE49-F238E27FC236}">
                    <a16:creationId xmlns:a16="http://schemas.microsoft.com/office/drawing/2014/main" id="{C69DC42A-1FAB-8243-B34F-E94F334C76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76" name="Rectangle 45">
                  <a:extLst>
                    <a:ext uri="{FF2B5EF4-FFF2-40B4-BE49-F238E27FC236}">
                      <a16:creationId xmlns:a16="http://schemas.microsoft.com/office/drawing/2014/main" id="{70E25FC2-8CD7-BD46-8EEF-1398E7F97E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77" name="Text Box 46">
                  <a:extLst>
                    <a:ext uri="{FF2B5EF4-FFF2-40B4-BE49-F238E27FC236}">
                      <a16:creationId xmlns:a16="http://schemas.microsoft.com/office/drawing/2014/main" id="{F9BD9777-D95A-EA46-92E1-12A0C4095B9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1916AC98-2221-2E46-9C20-FABA3737D42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id="{276E517F-B609-7C4D-AF44-D726D3196676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59" name="Oval 5">
                  <a:extLst>
                    <a:ext uri="{FF2B5EF4-FFF2-40B4-BE49-F238E27FC236}">
                      <a16:creationId xmlns:a16="http://schemas.microsoft.com/office/drawing/2014/main" id="{DB42A8EC-C196-C840-A504-2428E39476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61" name="Line 6">
                  <a:extLst>
                    <a:ext uri="{FF2B5EF4-FFF2-40B4-BE49-F238E27FC236}">
                      <a16:creationId xmlns:a16="http://schemas.microsoft.com/office/drawing/2014/main" id="{3F365F5A-D6EA-D742-8402-8A4394B313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62" name="Line 7">
                  <a:extLst>
                    <a:ext uri="{FF2B5EF4-FFF2-40B4-BE49-F238E27FC236}">
                      <a16:creationId xmlns:a16="http://schemas.microsoft.com/office/drawing/2014/main" id="{9177141B-66C5-2C42-A137-216B8B13C8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63" name="Rectangle 8">
                  <a:extLst>
                    <a:ext uri="{FF2B5EF4-FFF2-40B4-BE49-F238E27FC236}">
                      <a16:creationId xmlns:a16="http://schemas.microsoft.com/office/drawing/2014/main" id="{AE62DE18-0008-9444-9562-C4F5BAA688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64" name="Oval 9">
                  <a:extLst>
                    <a:ext uri="{FF2B5EF4-FFF2-40B4-BE49-F238E27FC236}">
                      <a16:creationId xmlns:a16="http://schemas.microsoft.com/office/drawing/2014/main" id="{152F8C8A-0D1A-8B45-807C-D91E535678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56" name="Group 44">
                <a:extLst>
                  <a:ext uri="{FF2B5EF4-FFF2-40B4-BE49-F238E27FC236}">
                    <a16:creationId xmlns:a16="http://schemas.microsoft.com/office/drawing/2014/main" id="{B39FA0FD-C7BF-0944-A9C2-76560B3C57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57" name="Rectangle 45">
                  <a:extLst>
                    <a:ext uri="{FF2B5EF4-FFF2-40B4-BE49-F238E27FC236}">
                      <a16:creationId xmlns:a16="http://schemas.microsoft.com/office/drawing/2014/main" id="{EC0865B6-5078-B846-B9A1-B22AF242AE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8" name="Text Box 46">
                  <a:extLst>
                    <a:ext uri="{FF2B5EF4-FFF2-40B4-BE49-F238E27FC236}">
                      <a16:creationId xmlns:a16="http://schemas.microsoft.com/office/drawing/2014/main" id="{31AE0430-51CF-024F-9407-1E001488D4F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17B399C-7375-8C45-B153-5E0DDE79A730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4F9AB240-E175-A144-B6B9-2DEE10D553A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38" name="Oval 5">
                  <a:extLst>
                    <a:ext uri="{FF2B5EF4-FFF2-40B4-BE49-F238E27FC236}">
                      <a16:creationId xmlns:a16="http://schemas.microsoft.com/office/drawing/2014/main" id="{3D7BCFC3-725F-A347-AF8E-208167808D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3" name="Line 6">
                  <a:extLst>
                    <a:ext uri="{FF2B5EF4-FFF2-40B4-BE49-F238E27FC236}">
                      <a16:creationId xmlns:a16="http://schemas.microsoft.com/office/drawing/2014/main" id="{A8673090-13F7-EA46-8F52-E998712551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4" name="Line 7">
                  <a:extLst>
                    <a:ext uri="{FF2B5EF4-FFF2-40B4-BE49-F238E27FC236}">
                      <a16:creationId xmlns:a16="http://schemas.microsoft.com/office/drawing/2014/main" id="{CA6A678E-A8F1-4341-B140-0132895B81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5" name="Rectangle 8">
                  <a:extLst>
                    <a:ext uri="{FF2B5EF4-FFF2-40B4-BE49-F238E27FC236}">
                      <a16:creationId xmlns:a16="http://schemas.microsoft.com/office/drawing/2014/main" id="{CB19ADB2-AFF7-0341-97AC-822A64365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6" name="Oval 9">
                  <a:extLst>
                    <a:ext uri="{FF2B5EF4-FFF2-40B4-BE49-F238E27FC236}">
                      <a16:creationId xmlns:a16="http://schemas.microsoft.com/office/drawing/2014/main" id="{129E19EF-F5CE-AE49-A59D-F98EA32F73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31" name="Group 44">
                <a:extLst>
                  <a:ext uri="{FF2B5EF4-FFF2-40B4-BE49-F238E27FC236}">
                    <a16:creationId xmlns:a16="http://schemas.microsoft.com/office/drawing/2014/main" id="{33BC9284-082A-C547-80A2-CE5B331839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236" name="Rectangle 45">
                  <a:extLst>
                    <a:ext uri="{FF2B5EF4-FFF2-40B4-BE49-F238E27FC236}">
                      <a16:creationId xmlns:a16="http://schemas.microsoft.com/office/drawing/2014/main" id="{4193C60B-BF7A-AF45-81F6-7D7BE48E1B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37" name="Text Box 46">
                  <a:extLst>
                    <a:ext uri="{FF2B5EF4-FFF2-40B4-BE49-F238E27FC236}">
                      <a16:creationId xmlns:a16="http://schemas.microsoft.com/office/drawing/2014/main" id="{5F25081C-318C-894D-91F5-40D4DDBE2A9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358" name="TextBox 357">
            <a:extLst>
              <a:ext uri="{FF2B5EF4-FFF2-40B4-BE49-F238E27FC236}">
                <a16:creationId xmlns:a16="http://schemas.microsoft.com/office/drawing/2014/main" id="{39063DBA-AA21-B940-821D-0DA362ACBFD2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B6173759-393F-EF41-BF23-9FF3A6808F43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A2333B97-3D20-6A48-A225-3ECD3BF3BDCC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FDA085E2-BBF4-1640-BBF7-8F6C365AFCD6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703C7E13-37F5-E945-B01D-1D28211C2728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0ABBA765-6FBF-C847-827C-2F752F3AAE10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EBDE6AFC-30C3-2441-8BF5-2620B9D87DE9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CDA0FD3D-74E3-A34A-B988-BFD2BFA0DE3D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43EDD2E3-77B9-4648-A935-D42AA319AD53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CDBF86C5-B9CE-4442-83BB-63B8F31E7B05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A7F4D230-4375-284D-93AF-56B3816424D0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9" name="Right Arrow 368">
            <a:extLst>
              <a:ext uri="{FF2B5EF4-FFF2-40B4-BE49-F238E27FC236}">
                <a16:creationId xmlns:a16="http://schemas.microsoft.com/office/drawing/2014/main" id="{BA6E4B87-B0D2-584A-8275-944F9B27A998}"/>
              </a:ext>
            </a:extLst>
          </p:cNvPr>
          <p:cNvSpPr/>
          <p:nvPr/>
        </p:nvSpPr>
        <p:spPr>
          <a:xfrm rot="16200000" flipV="1">
            <a:off x="4399933" y="256130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0" name="Right Arrow 369">
            <a:extLst>
              <a:ext uri="{FF2B5EF4-FFF2-40B4-BE49-F238E27FC236}">
                <a16:creationId xmlns:a16="http://schemas.microsoft.com/office/drawing/2014/main" id="{25938079-A318-4141-A85D-C146526D6BA5}"/>
              </a:ext>
            </a:extLst>
          </p:cNvPr>
          <p:cNvSpPr/>
          <p:nvPr/>
        </p:nvSpPr>
        <p:spPr>
          <a:xfrm rot="5400000" flipV="1">
            <a:off x="4395017" y="347078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1" name="Right Arrow 370">
            <a:extLst>
              <a:ext uri="{FF2B5EF4-FFF2-40B4-BE49-F238E27FC236}">
                <a16:creationId xmlns:a16="http://schemas.microsoft.com/office/drawing/2014/main" id="{92A84268-7A7F-1141-806B-F9720C1E86BA}"/>
              </a:ext>
            </a:extLst>
          </p:cNvPr>
          <p:cNvSpPr/>
          <p:nvPr/>
        </p:nvSpPr>
        <p:spPr>
          <a:xfrm rot="16200000" flipV="1">
            <a:off x="6302474" y="2546557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2" name="Right Arrow 371">
            <a:extLst>
              <a:ext uri="{FF2B5EF4-FFF2-40B4-BE49-F238E27FC236}">
                <a16:creationId xmlns:a16="http://schemas.microsoft.com/office/drawing/2014/main" id="{5DCF7BEA-490D-7745-BC10-20C900207F60}"/>
              </a:ext>
            </a:extLst>
          </p:cNvPr>
          <p:cNvSpPr/>
          <p:nvPr/>
        </p:nvSpPr>
        <p:spPr>
          <a:xfrm rot="5400000" flipV="1">
            <a:off x="6297558" y="345604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3" name="Right Arrow 372">
            <a:extLst>
              <a:ext uri="{FF2B5EF4-FFF2-40B4-BE49-F238E27FC236}">
                <a16:creationId xmlns:a16="http://schemas.microsoft.com/office/drawing/2014/main" id="{093DBBC2-F1D6-0B4E-A923-77744DD15C01}"/>
              </a:ext>
            </a:extLst>
          </p:cNvPr>
          <p:cNvSpPr/>
          <p:nvPr/>
        </p:nvSpPr>
        <p:spPr>
          <a:xfrm rot="16200000" flipV="1">
            <a:off x="4370435" y="445893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4" name="Right Arrow 373">
            <a:extLst>
              <a:ext uri="{FF2B5EF4-FFF2-40B4-BE49-F238E27FC236}">
                <a16:creationId xmlns:a16="http://schemas.microsoft.com/office/drawing/2014/main" id="{0F571382-3562-BB46-B385-29691871F5CE}"/>
              </a:ext>
            </a:extLst>
          </p:cNvPr>
          <p:cNvSpPr/>
          <p:nvPr/>
        </p:nvSpPr>
        <p:spPr>
          <a:xfrm rot="5400000" flipV="1">
            <a:off x="4365519" y="536841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5" name="Right Arrow 374">
            <a:extLst>
              <a:ext uri="{FF2B5EF4-FFF2-40B4-BE49-F238E27FC236}">
                <a16:creationId xmlns:a16="http://schemas.microsoft.com/office/drawing/2014/main" id="{876E6BAE-D896-7444-8D9A-FECC0D13BE6B}"/>
              </a:ext>
            </a:extLst>
          </p:cNvPr>
          <p:cNvSpPr/>
          <p:nvPr/>
        </p:nvSpPr>
        <p:spPr>
          <a:xfrm rot="16200000" flipV="1">
            <a:off x="6312308" y="4454022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6" name="Right Arrow 375">
            <a:extLst>
              <a:ext uri="{FF2B5EF4-FFF2-40B4-BE49-F238E27FC236}">
                <a16:creationId xmlns:a16="http://schemas.microsoft.com/office/drawing/2014/main" id="{8005B430-D654-C548-A728-7231A3350154}"/>
              </a:ext>
            </a:extLst>
          </p:cNvPr>
          <p:cNvSpPr/>
          <p:nvPr/>
        </p:nvSpPr>
        <p:spPr>
          <a:xfrm rot="5400000" flipV="1">
            <a:off x="6307392" y="5363506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7" name="Right Arrow 376">
            <a:extLst>
              <a:ext uri="{FF2B5EF4-FFF2-40B4-BE49-F238E27FC236}">
                <a16:creationId xmlns:a16="http://schemas.microsoft.com/office/drawing/2014/main" id="{07B2F373-535A-9748-8358-0787A35EDF9D}"/>
              </a:ext>
            </a:extLst>
          </p:cNvPr>
          <p:cNvSpPr/>
          <p:nvPr/>
        </p:nvSpPr>
        <p:spPr>
          <a:xfrm rot="16200000" flipV="1">
            <a:off x="8254181" y="4449110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8" name="Right Arrow 377">
            <a:extLst>
              <a:ext uri="{FF2B5EF4-FFF2-40B4-BE49-F238E27FC236}">
                <a16:creationId xmlns:a16="http://schemas.microsoft.com/office/drawing/2014/main" id="{52E07261-BA5A-9643-AF15-22A0B236F904}"/>
              </a:ext>
            </a:extLst>
          </p:cNvPr>
          <p:cNvSpPr/>
          <p:nvPr/>
        </p:nvSpPr>
        <p:spPr>
          <a:xfrm rot="5400000" flipV="1">
            <a:off x="8249265" y="535859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9" name="Right Arrow 378">
            <a:extLst>
              <a:ext uri="{FF2B5EF4-FFF2-40B4-BE49-F238E27FC236}">
                <a16:creationId xmlns:a16="http://schemas.microsoft.com/office/drawing/2014/main" id="{2402EEBC-A1F3-1446-AA76-F9332E751545}"/>
              </a:ext>
            </a:extLst>
          </p:cNvPr>
          <p:cNvSpPr/>
          <p:nvPr/>
        </p:nvSpPr>
        <p:spPr>
          <a:xfrm rot="10800000" flipH="1">
            <a:off x="7582395" y="5829665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0" name="Right Arrow 379">
            <a:extLst>
              <a:ext uri="{FF2B5EF4-FFF2-40B4-BE49-F238E27FC236}">
                <a16:creationId xmlns:a16="http://schemas.microsoft.com/office/drawing/2014/main" id="{C1018A25-D7FD-F941-918C-CEFF20CD7430}"/>
              </a:ext>
            </a:extLst>
          </p:cNvPr>
          <p:cNvSpPr/>
          <p:nvPr/>
        </p:nvSpPr>
        <p:spPr>
          <a:xfrm flipH="1">
            <a:off x="6819704" y="583458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2C52FCE5-76B4-7B4F-BED3-D2285766D778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382" name="Group 381">
              <a:extLst>
                <a:ext uri="{FF2B5EF4-FFF2-40B4-BE49-F238E27FC236}">
                  <a16:creationId xmlns:a16="http://schemas.microsoft.com/office/drawing/2014/main" id="{E5B74157-FBC4-9B41-9413-6A9523B4475D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403" name="Group 402">
                <a:extLst>
                  <a:ext uri="{FF2B5EF4-FFF2-40B4-BE49-F238E27FC236}">
                    <a16:creationId xmlns:a16="http://schemas.microsoft.com/office/drawing/2014/main" id="{BE1F897A-859B-D840-8C66-A7F185CFDEE9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07" name="Oval 5">
                  <a:extLst>
                    <a:ext uri="{FF2B5EF4-FFF2-40B4-BE49-F238E27FC236}">
                      <a16:creationId xmlns:a16="http://schemas.microsoft.com/office/drawing/2014/main" id="{44AFD1B0-34FB-A345-9A4A-558E115EE3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08" name="Line 6">
                  <a:extLst>
                    <a:ext uri="{FF2B5EF4-FFF2-40B4-BE49-F238E27FC236}">
                      <a16:creationId xmlns:a16="http://schemas.microsoft.com/office/drawing/2014/main" id="{92EE8670-6890-3E48-81E2-F252903697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09" name="Line 7">
                  <a:extLst>
                    <a:ext uri="{FF2B5EF4-FFF2-40B4-BE49-F238E27FC236}">
                      <a16:creationId xmlns:a16="http://schemas.microsoft.com/office/drawing/2014/main" id="{B5C3C8FB-696B-B740-A582-1BC475E8AD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0" name="Rectangle 8">
                  <a:extLst>
                    <a:ext uri="{FF2B5EF4-FFF2-40B4-BE49-F238E27FC236}">
                      <a16:creationId xmlns:a16="http://schemas.microsoft.com/office/drawing/2014/main" id="{4B0E4D59-1BC8-C542-BCF2-181FC4E1DD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1" name="Oval 9">
                  <a:extLst>
                    <a:ext uri="{FF2B5EF4-FFF2-40B4-BE49-F238E27FC236}">
                      <a16:creationId xmlns:a16="http://schemas.microsoft.com/office/drawing/2014/main" id="{60D48562-6FC2-394A-9762-DB852AC205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04" name="Group 44">
                <a:extLst>
                  <a:ext uri="{FF2B5EF4-FFF2-40B4-BE49-F238E27FC236}">
                    <a16:creationId xmlns:a16="http://schemas.microsoft.com/office/drawing/2014/main" id="{74519609-955F-A840-86C0-6A339E537D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405" name="Rectangle 45">
                  <a:extLst>
                    <a:ext uri="{FF2B5EF4-FFF2-40B4-BE49-F238E27FC236}">
                      <a16:creationId xmlns:a16="http://schemas.microsoft.com/office/drawing/2014/main" id="{3E79CB50-C86A-B743-885D-FCF36192F3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06" name="Text Box 46">
                  <a:extLst>
                    <a:ext uri="{FF2B5EF4-FFF2-40B4-BE49-F238E27FC236}">
                      <a16:creationId xmlns:a16="http://schemas.microsoft.com/office/drawing/2014/main" id="{AD8E9D3F-52FF-4D4D-A215-818DE19427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83" name="Group 382">
              <a:extLst>
                <a:ext uri="{FF2B5EF4-FFF2-40B4-BE49-F238E27FC236}">
                  <a16:creationId xmlns:a16="http://schemas.microsoft.com/office/drawing/2014/main" id="{20A7C2A6-7DD0-0445-AF7C-F9E28B75F235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94" name="Group 393">
                <a:extLst>
                  <a:ext uri="{FF2B5EF4-FFF2-40B4-BE49-F238E27FC236}">
                    <a16:creationId xmlns:a16="http://schemas.microsoft.com/office/drawing/2014/main" id="{5E0509C9-19D8-1641-9666-B248C5EAA158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98" name="Oval 5">
                  <a:extLst>
                    <a:ext uri="{FF2B5EF4-FFF2-40B4-BE49-F238E27FC236}">
                      <a16:creationId xmlns:a16="http://schemas.microsoft.com/office/drawing/2014/main" id="{F800737F-8972-794E-8C64-2C8CDAC483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99" name="Line 6">
                  <a:extLst>
                    <a:ext uri="{FF2B5EF4-FFF2-40B4-BE49-F238E27FC236}">
                      <a16:creationId xmlns:a16="http://schemas.microsoft.com/office/drawing/2014/main" id="{0099617B-FF31-3340-810C-247A1ED319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00" name="Line 7">
                  <a:extLst>
                    <a:ext uri="{FF2B5EF4-FFF2-40B4-BE49-F238E27FC236}">
                      <a16:creationId xmlns:a16="http://schemas.microsoft.com/office/drawing/2014/main" id="{AEB4753D-35A0-4B4F-AAE8-4B80DF356C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01" name="Rectangle 8">
                  <a:extLst>
                    <a:ext uri="{FF2B5EF4-FFF2-40B4-BE49-F238E27FC236}">
                      <a16:creationId xmlns:a16="http://schemas.microsoft.com/office/drawing/2014/main" id="{4BEFDEDD-8E64-8543-BC9A-2BCF6DAD65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02" name="Oval 9">
                  <a:extLst>
                    <a:ext uri="{FF2B5EF4-FFF2-40B4-BE49-F238E27FC236}">
                      <a16:creationId xmlns:a16="http://schemas.microsoft.com/office/drawing/2014/main" id="{D2A5D1FC-C342-FF42-8178-52927BF00B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95" name="Group 44">
                <a:extLst>
                  <a:ext uri="{FF2B5EF4-FFF2-40B4-BE49-F238E27FC236}">
                    <a16:creationId xmlns:a16="http://schemas.microsoft.com/office/drawing/2014/main" id="{FF45955A-4D2C-0E44-91D6-2BEA7A78D8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96" name="Rectangle 45">
                  <a:extLst>
                    <a:ext uri="{FF2B5EF4-FFF2-40B4-BE49-F238E27FC236}">
                      <a16:creationId xmlns:a16="http://schemas.microsoft.com/office/drawing/2014/main" id="{77268971-CD1F-DD41-BB7D-8BAB708D2C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97" name="Text Box 46">
                  <a:extLst>
                    <a:ext uri="{FF2B5EF4-FFF2-40B4-BE49-F238E27FC236}">
                      <a16:creationId xmlns:a16="http://schemas.microsoft.com/office/drawing/2014/main" id="{FD2F45D0-872F-6A45-A595-CB348ADD216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84" name="Group 383">
              <a:extLst>
                <a:ext uri="{FF2B5EF4-FFF2-40B4-BE49-F238E27FC236}">
                  <a16:creationId xmlns:a16="http://schemas.microsoft.com/office/drawing/2014/main" id="{7CB50BA4-E6E4-A54D-B90C-A0EA7DDA6E81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85" name="Group 384">
                <a:extLst>
                  <a:ext uri="{FF2B5EF4-FFF2-40B4-BE49-F238E27FC236}">
                    <a16:creationId xmlns:a16="http://schemas.microsoft.com/office/drawing/2014/main" id="{F0C7D337-D5DC-B146-B6A0-5EAD66350917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89" name="Oval 5">
                  <a:extLst>
                    <a:ext uri="{FF2B5EF4-FFF2-40B4-BE49-F238E27FC236}">
                      <a16:creationId xmlns:a16="http://schemas.microsoft.com/office/drawing/2014/main" id="{4E201FD3-CC75-2B4F-83C6-9C945200DA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90" name="Line 6">
                  <a:extLst>
                    <a:ext uri="{FF2B5EF4-FFF2-40B4-BE49-F238E27FC236}">
                      <a16:creationId xmlns:a16="http://schemas.microsoft.com/office/drawing/2014/main" id="{A2B75435-5655-8E4D-A5FD-B37E0BE1D8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91" name="Line 7">
                  <a:extLst>
                    <a:ext uri="{FF2B5EF4-FFF2-40B4-BE49-F238E27FC236}">
                      <a16:creationId xmlns:a16="http://schemas.microsoft.com/office/drawing/2014/main" id="{84B12EFB-7BAE-C446-AAAD-5507060FFE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92" name="Rectangle 8">
                  <a:extLst>
                    <a:ext uri="{FF2B5EF4-FFF2-40B4-BE49-F238E27FC236}">
                      <a16:creationId xmlns:a16="http://schemas.microsoft.com/office/drawing/2014/main" id="{3F9824EC-B6A0-EA4F-97FB-E73B52F6A0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93" name="Oval 9">
                  <a:extLst>
                    <a:ext uri="{FF2B5EF4-FFF2-40B4-BE49-F238E27FC236}">
                      <a16:creationId xmlns:a16="http://schemas.microsoft.com/office/drawing/2014/main" id="{9BB965F5-6CB9-8945-9FD8-314A82137B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86" name="Group 44">
                <a:extLst>
                  <a:ext uri="{FF2B5EF4-FFF2-40B4-BE49-F238E27FC236}">
                    <a16:creationId xmlns:a16="http://schemas.microsoft.com/office/drawing/2014/main" id="{78550AC4-ABD8-394D-8ED0-A5E3144FAD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387" name="Rectangle 45">
                  <a:extLst>
                    <a:ext uri="{FF2B5EF4-FFF2-40B4-BE49-F238E27FC236}">
                      <a16:creationId xmlns:a16="http://schemas.microsoft.com/office/drawing/2014/main" id="{97E14D4A-6296-D445-802B-C680BA3614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88" name="Text Box 46">
                  <a:extLst>
                    <a:ext uri="{FF2B5EF4-FFF2-40B4-BE49-F238E27FC236}">
                      <a16:creationId xmlns:a16="http://schemas.microsoft.com/office/drawing/2014/main" id="{AAD06BA3-96DB-BD47-BF7B-5CEB82B1BB3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D6141904-3F73-4D45-A9C2-BEB109B06772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413" name="Group 412">
              <a:extLst>
                <a:ext uri="{FF2B5EF4-FFF2-40B4-BE49-F238E27FC236}">
                  <a16:creationId xmlns:a16="http://schemas.microsoft.com/office/drawing/2014/main" id="{930A2AFF-1070-E64E-9D6A-1403FCE21009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434" name="Group 433">
                <a:extLst>
                  <a:ext uri="{FF2B5EF4-FFF2-40B4-BE49-F238E27FC236}">
                    <a16:creationId xmlns:a16="http://schemas.microsoft.com/office/drawing/2014/main" id="{24483B8D-6CBB-CD46-8745-5EBE21AF8697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38" name="Oval 5">
                  <a:extLst>
                    <a:ext uri="{FF2B5EF4-FFF2-40B4-BE49-F238E27FC236}">
                      <a16:creationId xmlns:a16="http://schemas.microsoft.com/office/drawing/2014/main" id="{6FDC2129-9A8F-5A45-8E76-775246AE32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9" name="Line 6">
                  <a:extLst>
                    <a:ext uri="{FF2B5EF4-FFF2-40B4-BE49-F238E27FC236}">
                      <a16:creationId xmlns:a16="http://schemas.microsoft.com/office/drawing/2014/main" id="{E05E39C5-0238-1446-A5B0-A3A1B984A5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40" name="Line 7">
                  <a:extLst>
                    <a:ext uri="{FF2B5EF4-FFF2-40B4-BE49-F238E27FC236}">
                      <a16:creationId xmlns:a16="http://schemas.microsoft.com/office/drawing/2014/main" id="{60B86382-D07D-7040-A2F7-505F52DA76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41" name="Rectangle 8">
                  <a:extLst>
                    <a:ext uri="{FF2B5EF4-FFF2-40B4-BE49-F238E27FC236}">
                      <a16:creationId xmlns:a16="http://schemas.microsoft.com/office/drawing/2014/main" id="{07BC4E59-E5C2-AC45-9E61-0CAEAC713A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42" name="Oval 9">
                  <a:extLst>
                    <a:ext uri="{FF2B5EF4-FFF2-40B4-BE49-F238E27FC236}">
                      <a16:creationId xmlns:a16="http://schemas.microsoft.com/office/drawing/2014/main" id="{D15E7F48-03A4-C644-AB3D-9A07A4F2FF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35" name="Group 44">
                <a:extLst>
                  <a:ext uri="{FF2B5EF4-FFF2-40B4-BE49-F238E27FC236}">
                    <a16:creationId xmlns:a16="http://schemas.microsoft.com/office/drawing/2014/main" id="{0F84DC72-6B88-3747-8140-C35EAAD006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436" name="Rectangle 45">
                  <a:extLst>
                    <a:ext uri="{FF2B5EF4-FFF2-40B4-BE49-F238E27FC236}">
                      <a16:creationId xmlns:a16="http://schemas.microsoft.com/office/drawing/2014/main" id="{F778FC4B-8EF8-414B-9536-D30CF641FF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7" name="Text Box 46">
                  <a:extLst>
                    <a:ext uri="{FF2B5EF4-FFF2-40B4-BE49-F238E27FC236}">
                      <a16:creationId xmlns:a16="http://schemas.microsoft.com/office/drawing/2014/main" id="{912A3E35-D77A-6A40-B073-4EA003CCDF7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414" name="Group 413">
              <a:extLst>
                <a:ext uri="{FF2B5EF4-FFF2-40B4-BE49-F238E27FC236}">
                  <a16:creationId xmlns:a16="http://schemas.microsoft.com/office/drawing/2014/main" id="{5CC18FC4-2A37-CC43-84F4-2E4969E1E18C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425" name="Group 424">
                <a:extLst>
                  <a:ext uri="{FF2B5EF4-FFF2-40B4-BE49-F238E27FC236}">
                    <a16:creationId xmlns:a16="http://schemas.microsoft.com/office/drawing/2014/main" id="{571FFDA0-7CCD-6541-9470-2DAA896E540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29" name="Oval 5">
                  <a:extLst>
                    <a:ext uri="{FF2B5EF4-FFF2-40B4-BE49-F238E27FC236}">
                      <a16:creationId xmlns:a16="http://schemas.microsoft.com/office/drawing/2014/main" id="{890F9138-93A9-9E4A-B33F-A3118CA22F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0" name="Line 6">
                  <a:extLst>
                    <a:ext uri="{FF2B5EF4-FFF2-40B4-BE49-F238E27FC236}">
                      <a16:creationId xmlns:a16="http://schemas.microsoft.com/office/drawing/2014/main" id="{5898E9B3-AFBD-234D-8D95-0C6F496ABD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1" name="Line 7">
                  <a:extLst>
                    <a:ext uri="{FF2B5EF4-FFF2-40B4-BE49-F238E27FC236}">
                      <a16:creationId xmlns:a16="http://schemas.microsoft.com/office/drawing/2014/main" id="{2FA91DB3-B0C8-CE4B-AD03-14386A8F0C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2" name="Rectangle 8">
                  <a:extLst>
                    <a:ext uri="{FF2B5EF4-FFF2-40B4-BE49-F238E27FC236}">
                      <a16:creationId xmlns:a16="http://schemas.microsoft.com/office/drawing/2014/main" id="{75D7AA85-AA3C-9A41-8DDF-35ED561A00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3" name="Oval 9">
                  <a:extLst>
                    <a:ext uri="{FF2B5EF4-FFF2-40B4-BE49-F238E27FC236}">
                      <a16:creationId xmlns:a16="http://schemas.microsoft.com/office/drawing/2014/main" id="{FFDDC1A2-DDBC-D54C-899E-4ED7244E74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26" name="Group 44">
                <a:extLst>
                  <a:ext uri="{FF2B5EF4-FFF2-40B4-BE49-F238E27FC236}">
                    <a16:creationId xmlns:a16="http://schemas.microsoft.com/office/drawing/2014/main" id="{8AC75149-FF4E-FF47-B9D1-2A503E9A2B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427" name="Rectangle 45">
                  <a:extLst>
                    <a:ext uri="{FF2B5EF4-FFF2-40B4-BE49-F238E27FC236}">
                      <a16:creationId xmlns:a16="http://schemas.microsoft.com/office/drawing/2014/main" id="{A1C72749-E916-C743-95AD-77A7093C54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8" name="Text Box 46">
                  <a:extLst>
                    <a:ext uri="{FF2B5EF4-FFF2-40B4-BE49-F238E27FC236}">
                      <a16:creationId xmlns:a16="http://schemas.microsoft.com/office/drawing/2014/main" id="{61C11CB2-AF11-A34A-BC61-DAC0A8724F5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415" name="Group 414">
              <a:extLst>
                <a:ext uri="{FF2B5EF4-FFF2-40B4-BE49-F238E27FC236}">
                  <a16:creationId xmlns:a16="http://schemas.microsoft.com/office/drawing/2014/main" id="{F92775E6-8E4A-DC47-8C00-D7CDF3BF3A89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416" name="Group 415">
                <a:extLst>
                  <a:ext uri="{FF2B5EF4-FFF2-40B4-BE49-F238E27FC236}">
                    <a16:creationId xmlns:a16="http://schemas.microsoft.com/office/drawing/2014/main" id="{DF065D3B-3767-8B4A-9038-653B9F8AEE7B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20" name="Oval 5">
                  <a:extLst>
                    <a:ext uri="{FF2B5EF4-FFF2-40B4-BE49-F238E27FC236}">
                      <a16:creationId xmlns:a16="http://schemas.microsoft.com/office/drawing/2014/main" id="{D0A3835C-514D-5140-9584-0164B8BAB8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1" name="Line 6">
                  <a:extLst>
                    <a:ext uri="{FF2B5EF4-FFF2-40B4-BE49-F238E27FC236}">
                      <a16:creationId xmlns:a16="http://schemas.microsoft.com/office/drawing/2014/main" id="{6401BEF0-9CAC-7843-8992-54C5933DC3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2" name="Line 7">
                  <a:extLst>
                    <a:ext uri="{FF2B5EF4-FFF2-40B4-BE49-F238E27FC236}">
                      <a16:creationId xmlns:a16="http://schemas.microsoft.com/office/drawing/2014/main" id="{081C22D9-FA0D-3545-860C-4BCDAC6A95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3" name="Rectangle 8">
                  <a:extLst>
                    <a:ext uri="{FF2B5EF4-FFF2-40B4-BE49-F238E27FC236}">
                      <a16:creationId xmlns:a16="http://schemas.microsoft.com/office/drawing/2014/main" id="{A27FBD24-DB32-FF46-A024-AA93825D4A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4" name="Oval 9">
                  <a:extLst>
                    <a:ext uri="{FF2B5EF4-FFF2-40B4-BE49-F238E27FC236}">
                      <a16:creationId xmlns:a16="http://schemas.microsoft.com/office/drawing/2014/main" id="{C5D9CABA-76B6-FD40-A227-AF591EA2E4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17" name="Group 44">
                <a:extLst>
                  <a:ext uri="{FF2B5EF4-FFF2-40B4-BE49-F238E27FC236}">
                    <a16:creationId xmlns:a16="http://schemas.microsoft.com/office/drawing/2014/main" id="{B927058A-3D5D-DD42-8DDB-77B48BB33D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418" name="Rectangle 45">
                  <a:extLst>
                    <a:ext uri="{FF2B5EF4-FFF2-40B4-BE49-F238E27FC236}">
                      <a16:creationId xmlns:a16="http://schemas.microsoft.com/office/drawing/2014/main" id="{3F62028C-EF22-0244-93E4-6925CE49FE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9" name="Text Box 46">
                  <a:extLst>
                    <a:ext uri="{FF2B5EF4-FFF2-40B4-BE49-F238E27FC236}">
                      <a16:creationId xmlns:a16="http://schemas.microsoft.com/office/drawing/2014/main" id="{07E837AC-92AC-014D-85FB-20B86123035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443" name="Right Arrow 442">
            <a:extLst>
              <a:ext uri="{FF2B5EF4-FFF2-40B4-BE49-F238E27FC236}">
                <a16:creationId xmlns:a16="http://schemas.microsoft.com/office/drawing/2014/main" id="{08994EEC-226A-DA44-9536-FEE4129AED34}"/>
              </a:ext>
            </a:extLst>
          </p:cNvPr>
          <p:cNvSpPr/>
          <p:nvPr/>
        </p:nvSpPr>
        <p:spPr>
          <a:xfrm rot="10800000" flipH="1">
            <a:off x="5660017" y="584303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4" name="Right Arrow 443">
            <a:extLst>
              <a:ext uri="{FF2B5EF4-FFF2-40B4-BE49-F238E27FC236}">
                <a16:creationId xmlns:a16="http://schemas.microsoft.com/office/drawing/2014/main" id="{A48E270D-862C-1C45-BEF7-EC00D39823A7}"/>
              </a:ext>
            </a:extLst>
          </p:cNvPr>
          <p:cNvSpPr/>
          <p:nvPr/>
        </p:nvSpPr>
        <p:spPr>
          <a:xfrm flipH="1">
            <a:off x="4897326" y="584795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5" name="Right Arrow 444">
            <a:extLst>
              <a:ext uri="{FF2B5EF4-FFF2-40B4-BE49-F238E27FC236}">
                <a16:creationId xmlns:a16="http://schemas.microsoft.com/office/drawing/2014/main" id="{BC4763BF-FECA-554B-AFF7-E2BC3FABA73B}"/>
              </a:ext>
            </a:extLst>
          </p:cNvPr>
          <p:cNvSpPr/>
          <p:nvPr/>
        </p:nvSpPr>
        <p:spPr>
          <a:xfrm rot="10800000" flipH="1">
            <a:off x="5651998" y="3904611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6" name="Right Arrow 445">
            <a:extLst>
              <a:ext uri="{FF2B5EF4-FFF2-40B4-BE49-F238E27FC236}">
                <a16:creationId xmlns:a16="http://schemas.microsoft.com/office/drawing/2014/main" id="{B6066F19-55AA-384C-BDDF-80DC7824160A}"/>
              </a:ext>
            </a:extLst>
          </p:cNvPr>
          <p:cNvSpPr/>
          <p:nvPr/>
        </p:nvSpPr>
        <p:spPr>
          <a:xfrm flipH="1">
            <a:off x="4905348" y="3909528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7" name="Right Arrow 446">
            <a:extLst>
              <a:ext uri="{FF2B5EF4-FFF2-40B4-BE49-F238E27FC236}">
                <a16:creationId xmlns:a16="http://schemas.microsoft.com/office/drawing/2014/main" id="{CD8CACDD-8F79-BE47-96D9-8C52DBCA67F7}"/>
              </a:ext>
            </a:extLst>
          </p:cNvPr>
          <p:cNvSpPr/>
          <p:nvPr/>
        </p:nvSpPr>
        <p:spPr>
          <a:xfrm>
            <a:off x="5660020" y="196618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8" name="Right Arrow 447">
            <a:extLst>
              <a:ext uri="{FF2B5EF4-FFF2-40B4-BE49-F238E27FC236}">
                <a16:creationId xmlns:a16="http://schemas.microsoft.com/office/drawing/2014/main" id="{0E6CECC5-E326-E14B-A49E-FA2AB4DFBA5F}"/>
              </a:ext>
            </a:extLst>
          </p:cNvPr>
          <p:cNvSpPr/>
          <p:nvPr/>
        </p:nvSpPr>
        <p:spPr>
          <a:xfrm rot="10800000">
            <a:off x="4924064" y="198714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9" name="Right Arrow 448">
            <a:extLst>
              <a:ext uri="{FF2B5EF4-FFF2-40B4-BE49-F238E27FC236}">
                <a16:creationId xmlns:a16="http://schemas.microsoft.com/office/drawing/2014/main" id="{80466F61-87C0-9E4D-B619-90D68FA0F69E}"/>
              </a:ext>
            </a:extLst>
          </p:cNvPr>
          <p:cNvSpPr/>
          <p:nvPr/>
        </p:nvSpPr>
        <p:spPr>
          <a:xfrm rot="10800000" flipH="1">
            <a:off x="7582399" y="196886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0" name="Right Arrow 449">
            <a:extLst>
              <a:ext uri="{FF2B5EF4-FFF2-40B4-BE49-F238E27FC236}">
                <a16:creationId xmlns:a16="http://schemas.microsoft.com/office/drawing/2014/main" id="{841A6B82-10F1-7644-AE66-76DBC46F143D}"/>
              </a:ext>
            </a:extLst>
          </p:cNvPr>
          <p:cNvSpPr/>
          <p:nvPr/>
        </p:nvSpPr>
        <p:spPr>
          <a:xfrm rot="10800000">
            <a:off x="6819708" y="197377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1" name="Right Arrow 450">
            <a:extLst>
              <a:ext uri="{FF2B5EF4-FFF2-40B4-BE49-F238E27FC236}">
                <a16:creationId xmlns:a16="http://schemas.microsoft.com/office/drawing/2014/main" id="{7609754F-07F6-FA45-93A2-C8E47D2319FE}"/>
              </a:ext>
            </a:extLst>
          </p:cNvPr>
          <p:cNvSpPr/>
          <p:nvPr/>
        </p:nvSpPr>
        <p:spPr>
          <a:xfrm rot="10800000" flipH="1">
            <a:off x="7595769" y="390728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2" name="Right Arrow 451">
            <a:extLst>
              <a:ext uri="{FF2B5EF4-FFF2-40B4-BE49-F238E27FC236}">
                <a16:creationId xmlns:a16="http://schemas.microsoft.com/office/drawing/2014/main" id="{5C844F20-C817-CD45-8859-550B71FF0669}"/>
              </a:ext>
            </a:extLst>
          </p:cNvPr>
          <p:cNvSpPr/>
          <p:nvPr/>
        </p:nvSpPr>
        <p:spPr>
          <a:xfrm flipH="1">
            <a:off x="6833078" y="391220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3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" grpId="0" animBg="1"/>
      <p:bldP spid="370" grpId="0" animBg="1"/>
      <p:bldP spid="371" grpId="0" animBg="1"/>
      <p:bldP spid="372" grpId="0" animBg="1"/>
      <p:bldP spid="373" grpId="0" animBg="1"/>
      <p:bldP spid="374" grpId="0" animBg="1"/>
      <p:bldP spid="375" grpId="0" animBg="1"/>
      <p:bldP spid="376" grpId="0" animBg="1"/>
      <p:bldP spid="377" grpId="0" animBg="1"/>
      <p:bldP spid="378" grpId="0" animBg="1"/>
      <p:bldP spid="379" grpId="0" animBg="1"/>
      <p:bldP spid="380" grpId="0" animBg="1"/>
      <p:bldP spid="443" grpId="0" animBg="1"/>
      <p:bldP spid="444" grpId="0" animBg="1"/>
      <p:bldP spid="445" grpId="0" animBg="1"/>
      <p:bldP spid="446" grpId="0" animBg="1"/>
      <p:bldP spid="447" grpId="0" animBg="1"/>
      <p:bldP spid="448" grpId="0" animBg="1"/>
      <p:bldP spid="449" grpId="0" animBg="1"/>
      <p:bldP spid="450" grpId="0" animBg="1"/>
      <p:bldP spid="451" grpId="0" animBg="1"/>
      <p:bldP spid="45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>
                <a:solidFill>
                  <a:srgbClr val="0000A8"/>
                </a:solidFill>
              </a:rPr>
              <a:t>Distance vector example: iteration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41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B5592DAF-A3B4-9F43-84E1-39575A7F870C}"/>
              </a:ext>
            </a:extLst>
          </p:cNvPr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0000A8"/>
              </a:buClr>
            </a:pPr>
            <a:r>
              <a:rPr lang="en-US" dirty="0"/>
              <a:t>All nodes: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receive distance vectors from neighbors</a:t>
            </a:r>
          </a:p>
          <a:p>
            <a:pPr marL="174625" indent="-174625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compute their new local  distance vector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send their new local distance vector to neighbors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1D9C22B-8B5F-5C4F-B836-7B225BEBAA34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B6727C7-2D65-214B-AC24-3FD638275EC1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7CD0CB56-7686-194E-9336-87E7A7D97331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4B2CF33-A55A-7045-88D1-AF4148705A10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71D12050-6F8E-D441-9EB3-D43C862E2FF7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9039BE19-8C89-2249-9429-12D66FAF87EA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E88497C8-6A73-4341-AC9C-EB6512208F7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9E4797E5-1D6F-BE4B-A4F2-9F8C5FC9970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A5E708AC-BFD0-124E-B7DC-30966CA859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6DFE5143-74BA-6D49-9376-30F7E9D099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6B211398-DB9E-FC45-8FDC-6F0E1B1A67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BF9AF430-A741-DC49-89C7-CC090ABEF1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EE082992-203D-C64B-9E89-DB664E5738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03B2445A-DC24-3247-8057-F3854B08E8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DFE122BB-AC85-9446-ACDF-58E64316BE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B8F11881-407E-8D46-A809-9BB9CFD370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4FEE74AE-C9E3-9243-8316-465947D1AAB3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E3B24DF-00CD-F548-AD9E-519F13CEFE2A}"/>
              </a:ext>
            </a:extLst>
          </p:cNvPr>
          <p:cNvGrpSpPr/>
          <p:nvPr/>
        </p:nvGrpSpPr>
        <p:grpSpPr>
          <a:xfrm>
            <a:off x="3972233" y="1627242"/>
            <a:ext cx="5089626" cy="4955455"/>
            <a:chOff x="3982064" y="1612491"/>
            <a:chExt cx="5089626" cy="495545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AA8C641-B239-B74E-A56A-6FC17DD05F53}"/>
                </a:ext>
              </a:extLst>
            </p:cNvPr>
            <p:cNvGrpSpPr/>
            <p:nvPr/>
          </p:nvGrpSpPr>
          <p:grpSpPr>
            <a:xfrm>
              <a:off x="4011560" y="1641985"/>
              <a:ext cx="1196054" cy="1022555"/>
              <a:chOff x="9655277" y="2349909"/>
              <a:chExt cx="1196054" cy="1022555"/>
            </a:xfrm>
          </p:grpSpPr>
          <p:sp>
            <p:nvSpPr>
              <p:cNvPr id="4" name="Freeform 3">
                <a:extLst>
                  <a:ext uri="{FF2B5EF4-FFF2-40B4-BE49-F238E27FC236}">
                    <a16:creationId xmlns:a16="http://schemas.microsoft.com/office/drawing/2014/main" id="{00707AC5-49E7-AE40-8A46-1ACEF91E823B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C2C0DC-E6A2-784B-8032-7F8C86E35889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34F33CFE-B17F-9D43-BD1A-F46BCD176DD6}"/>
                </a:ext>
              </a:extLst>
            </p:cNvPr>
            <p:cNvGrpSpPr/>
            <p:nvPr/>
          </p:nvGrpSpPr>
          <p:grpSpPr>
            <a:xfrm>
              <a:off x="5943598" y="1627238"/>
              <a:ext cx="1196054" cy="1022555"/>
              <a:chOff x="9655277" y="2349909"/>
              <a:chExt cx="1196054" cy="1022555"/>
            </a:xfrm>
          </p:grpSpPr>
          <p:sp>
            <p:nvSpPr>
              <p:cNvPr id="177" name="Freeform 176">
                <a:extLst>
                  <a:ext uri="{FF2B5EF4-FFF2-40B4-BE49-F238E27FC236}">
                    <a16:creationId xmlns:a16="http://schemas.microsoft.com/office/drawing/2014/main" id="{F0BEA684-9A42-E94C-B2D5-EDC1A1F2EF20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2F8ED3B6-87B0-574A-9DA5-A41BD73B3CF5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9A4B8D63-0904-2145-8F9E-1FEF70C7AF9F}"/>
                </a:ext>
              </a:extLst>
            </p:cNvPr>
            <p:cNvGrpSpPr/>
            <p:nvPr/>
          </p:nvGrpSpPr>
          <p:grpSpPr>
            <a:xfrm>
              <a:off x="7875636" y="1612491"/>
              <a:ext cx="1196054" cy="1022555"/>
              <a:chOff x="9655277" y="2349909"/>
              <a:chExt cx="1196054" cy="1022555"/>
            </a:xfrm>
          </p:grpSpPr>
          <p:sp>
            <p:nvSpPr>
              <p:cNvPr id="180" name="Freeform 179">
                <a:extLst>
                  <a:ext uri="{FF2B5EF4-FFF2-40B4-BE49-F238E27FC236}">
                    <a16:creationId xmlns:a16="http://schemas.microsoft.com/office/drawing/2014/main" id="{EC6C0209-ECBD-E24C-AA45-744B932DC114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31B9CF9C-B04D-5A4F-AC32-278B0ED42F01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EC02EBAB-7E8B-8144-9064-B32C5427DBD9}"/>
                </a:ext>
              </a:extLst>
            </p:cNvPr>
            <p:cNvGrpSpPr/>
            <p:nvPr/>
          </p:nvGrpSpPr>
          <p:grpSpPr>
            <a:xfrm>
              <a:off x="3996812" y="3593688"/>
              <a:ext cx="1196054" cy="1022555"/>
              <a:chOff x="9655277" y="2349909"/>
              <a:chExt cx="1196054" cy="1022555"/>
            </a:xfrm>
          </p:grpSpPr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4F8E9313-A12A-3849-B12A-1BC5C1A36AF0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CA0F4249-5B41-3D48-9023-8757509C8B58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B89D7B16-224E-0545-AAE5-58B841BB7F79}"/>
                </a:ext>
              </a:extLst>
            </p:cNvPr>
            <p:cNvGrpSpPr/>
            <p:nvPr/>
          </p:nvGrpSpPr>
          <p:grpSpPr>
            <a:xfrm>
              <a:off x="5928850" y="3578941"/>
              <a:ext cx="1196054" cy="1022555"/>
              <a:chOff x="9655277" y="2349909"/>
              <a:chExt cx="1196054" cy="1022555"/>
            </a:xfrm>
          </p:grpSpPr>
          <p:sp>
            <p:nvSpPr>
              <p:cNvPr id="227" name="Freeform 226">
                <a:extLst>
                  <a:ext uri="{FF2B5EF4-FFF2-40B4-BE49-F238E27FC236}">
                    <a16:creationId xmlns:a16="http://schemas.microsoft.com/office/drawing/2014/main" id="{C98EEB01-D57D-DF44-921F-DE4A3FCEA6FF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A6BE9F63-A36F-B842-81EA-382F13B1F7EE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D9355008-5692-5045-9867-573B61A6287F}"/>
                </a:ext>
              </a:extLst>
            </p:cNvPr>
            <p:cNvGrpSpPr/>
            <p:nvPr/>
          </p:nvGrpSpPr>
          <p:grpSpPr>
            <a:xfrm>
              <a:off x="7860888" y="3564194"/>
              <a:ext cx="1196054" cy="1022555"/>
              <a:chOff x="9655277" y="2349909"/>
              <a:chExt cx="1196054" cy="1022555"/>
            </a:xfrm>
          </p:grpSpPr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FB50278F-0DAA-BE47-BF4C-10BB64655FD9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80FE26B-BC39-3840-8971-AC80538B679B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8919850D-033C-884C-874D-578D6BEF54D6}"/>
                </a:ext>
              </a:extLst>
            </p:cNvPr>
            <p:cNvGrpSpPr/>
            <p:nvPr/>
          </p:nvGrpSpPr>
          <p:grpSpPr>
            <a:xfrm>
              <a:off x="3982064" y="5545391"/>
              <a:ext cx="1196054" cy="1022555"/>
              <a:chOff x="9655277" y="2349909"/>
              <a:chExt cx="1196054" cy="1022555"/>
            </a:xfrm>
          </p:grpSpPr>
          <p:sp>
            <p:nvSpPr>
              <p:cNvPr id="233" name="Freeform 232">
                <a:extLst>
                  <a:ext uri="{FF2B5EF4-FFF2-40B4-BE49-F238E27FC236}">
                    <a16:creationId xmlns:a16="http://schemas.microsoft.com/office/drawing/2014/main" id="{A58AC890-F958-6645-870D-1AB87CB3F2A4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F91239F9-821D-324E-AED8-FC0DBAC8E537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4D851E35-9983-2647-8751-B14388AB0989}"/>
                </a:ext>
              </a:extLst>
            </p:cNvPr>
            <p:cNvGrpSpPr/>
            <p:nvPr/>
          </p:nvGrpSpPr>
          <p:grpSpPr>
            <a:xfrm>
              <a:off x="5914102" y="5530644"/>
              <a:ext cx="1196054" cy="1022555"/>
              <a:chOff x="9655277" y="2349909"/>
              <a:chExt cx="1196054" cy="1022555"/>
            </a:xfrm>
          </p:grpSpPr>
          <p:sp>
            <p:nvSpPr>
              <p:cNvPr id="236" name="Freeform 235">
                <a:extLst>
                  <a:ext uri="{FF2B5EF4-FFF2-40B4-BE49-F238E27FC236}">
                    <a16:creationId xmlns:a16="http://schemas.microsoft.com/office/drawing/2014/main" id="{B0E043AA-70A2-8045-AEF2-608FF9160AEF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E0712C29-CD00-4544-87CB-605AB5CBBE08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031F5E61-5B07-8C41-A704-C2A49253CC50}"/>
                </a:ext>
              </a:extLst>
            </p:cNvPr>
            <p:cNvGrpSpPr/>
            <p:nvPr/>
          </p:nvGrpSpPr>
          <p:grpSpPr>
            <a:xfrm>
              <a:off x="7846140" y="5515897"/>
              <a:ext cx="1196054" cy="1022555"/>
              <a:chOff x="9655277" y="2349909"/>
              <a:chExt cx="1196054" cy="1022555"/>
            </a:xfrm>
          </p:grpSpPr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id="{B72B4351-32EB-1245-8CF3-9F678CEC542B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2D65D50F-2DBC-ED46-BC08-037761F3504F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</p:grp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B38AD34A-F832-BE4A-A882-9D9F4CB12C05}"/>
              </a:ext>
            </a:extLst>
          </p:cNvPr>
          <p:cNvCxnSpPr>
            <a:cxnSpLocks/>
          </p:cNvCxnSpPr>
          <p:nvPr/>
        </p:nvCxnSpPr>
        <p:spPr>
          <a:xfrm flipH="1">
            <a:off x="901961" y="1975104"/>
            <a:ext cx="151428" cy="257429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99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/>
              <a:t>Distance vector example: </a:t>
            </a:r>
            <a:r>
              <a:rPr lang="en-US" dirty="0">
                <a:solidFill>
                  <a:srgbClr val="0000A8"/>
                </a:solidFill>
              </a:rPr>
              <a:t>iteration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42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032" name="Right Arrow 1031">
            <a:extLst>
              <a:ext uri="{FF2B5EF4-FFF2-40B4-BE49-F238E27FC236}">
                <a16:creationId xmlns:a16="http://schemas.microsoft.com/office/drawing/2014/main" id="{48701230-5EB3-4E4B-BEE9-CAD81136ECFC}"/>
              </a:ext>
            </a:extLst>
          </p:cNvPr>
          <p:cNvSpPr/>
          <p:nvPr/>
        </p:nvSpPr>
        <p:spPr>
          <a:xfrm rot="5400000">
            <a:off x="4399933" y="256130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7" name="Right Arrow 266">
            <a:extLst>
              <a:ext uri="{FF2B5EF4-FFF2-40B4-BE49-F238E27FC236}">
                <a16:creationId xmlns:a16="http://schemas.microsoft.com/office/drawing/2014/main" id="{39C7E016-9840-8340-9D5C-7C9BC5953296}"/>
              </a:ext>
            </a:extLst>
          </p:cNvPr>
          <p:cNvSpPr/>
          <p:nvPr/>
        </p:nvSpPr>
        <p:spPr>
          <a:xfrm rot="16200000">
            <a:off x="4395017" y="347078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8" name="Right Arrow 267">
            <a:extLst>
              <a:ext uri="{FF2B5EF4-FFF2-40B4-BE49-F238E27FC236}">
                <a16:creationId xmlns:a16="http://schemas.microsoft.com/office/drawing/2014/main" id="{0E4D6E8C-7EAB-9E44-AEFC-4FA875BCA32C}"/>
              </a:ext>
            </a:extLst>
          </p:cNvPr>
          <p:cNvSpPr/>
          <p:nvPr/>
        </p:nvSpPr>
        <p:spPr>
          <a:xfrm rot="5400000">
            <a:off x="6302474" y="2546557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9" name="Right Arrow 268">
            <a:extLst>
              <a:ext uri="{FF2B5EF4-FFF2-40B4-BE49-F238E27FC236}">
                <a16:creationId xmlns:a16="http://schemas.microsoft.com/office/drawing/2014/main" id="{F17D421F-D0A1-B94A-8B49-27953D5C8366}"/>
              </a:ext>
            </a:extLst>
          </p:cNvPr>
          <p:cNvSpPr/>
          <p:nvPr/>
        </p:nvSpPr>
        <p:spPr>
          <a:xfrm rot="16200000">
            <a:off x="6297558" y="345604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0" name="Right Arrow 269">
            <a:extLst>
              <a:ext uri="{FF2B5EF4-FFF2-40B4-BE49-F238E27FC236}">
                <a16:creationId xmlns:a16="http://schemas.microsoft.com/office/drawing/2014/main" id="{C0BFDAF2-0356-354B-8B44-188593FB5A37}"/>
              </a:ext>
            </a:extLst>
          </p:cNvPr>
          <p:cNvSpPr/>
          <p:nvPr/>
        </p:nvSpPr>
        <p:spPr>
          <a:xfrm rot="5400000">
            <a:off x="4370435" y="445893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1" name="Right Arrow 270">
            <a:extLst>
              <a:ext uri="{FF2B5EF4-FFF2-40B4-BE49-F238E27FC236}">
                <a16:creationId xmlns:a16="http://schemas.microsoft.com/office/drawing/2014/main" id="{112F6083-F42A-6740-A147-C25BA92606DD}"/>
              </a:ext>
            </a:extLst>
          </p:cNvPr>
          <p:cNvSpPr/>
          <p:nvPr/>
        </p:nvSpPr>
        <p:spPr>
          <a:xfrm rot="16200000">
            <a:off x="4365519" y="536841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2" name="Right Arrow 271">
            <a:extLst>
              <a:ext uri="{FF2B5EF4-FFF2-40B4-BE49-F238E27FC236}">
                <a16:creationId xmlns:a16="http://schemas.microsoft.com/office/drawing/2014/main" id="{D340F2D5-4C4A-D441-99F4-FD489A89E6ED}"/>
              </a:ext>
            </a:extLst>
          </p:cNvPr>
          <p:cNvSpPr/>
          <p:nvPr/>
        </p:nvSpPr>
        <p:spPr>
          <a:xfrm rot="5400000">
            <a:off x="6312308" y="4454022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3" name="Right Arrow 272">
            <a:extLst>
              <a:ext uri="{FF2B5EF4-FFF2-40B4-BE49-F238E27FC236}">
                <a16:creationId xmlns:a16="http://schemas.microsoft.com/office/drawing/2014/main" id="{487BF544-1248-5D4C-B9E4-2B3ACA80EA1C}"/>
              </a:ext>
            </a:extLst>
          </p:cNvPr>
          <p:cNvSpPr/>
          <p:nvPr/>
        </p:nvSpPr>
        <p:spPr>
          <a:xfrm rot="16200000">
            <a:off x="6307392" y="5363506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4" name="Right Arrow 273">
            <a:extLst>
              <a:ext uri="{FF2B5EF4-FFF2-40B4-BE49-F238E27FC236}">
                <a16:creationId xmlns:a16="http://schemas.microsoft.com/office/drawing/2014/main" id="{0DF6A182-C1F7-C14D-900B-3242DA6B4D96}"/>
              </a:ext>
            </a:extLst>
          </p:cNvPr>
          <p:cNvSpPr/>
          <p:nvPr/>
        </p:nvSpPr>
        <p:spPr>
          <a:xfrm rot="5400000">
            <a:off x="8254181" y="4449110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5" name="Right Arrow 274">
            <a:extLst>
              <a:ext uri="{FF2B5EF4-FFF2-40B4-BE49-F238E27FC236}">
                <a16:creationId xmlns:a16="http://schemas.microsoft.com/office/drawing/2014/main" id="{EEAD3E84-70CC-2A46-87CC-F69A6D50ED35}"/>
              </a:ext>
            </a:extLst>
          </p:cNvPr>
          <p:cNvSpPr/>
          <p:nvPr/>
        </p:nvSpPr>
        <p:spPr>
          <a:xfrm rot="16200000">
            <a:off x="8249265" y="535859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9" name="Right Arrow 278">
            <a:extLst>
              <a:ext uri="{FF2B5EF4-FFF2-40B4-BE49-F238E27FC236}">
                <a16:creationId xmlns:a16="http://schemas.microsoft.com/office/drawing/2014/main" id="{A7B19411-E5F9-AC49-9C67-23093CF98D95}"/>
              </a:ext>
            </a:extLst>
          </p:cNvPr>
          <p:cNvSpPr/>
          <p:nvPr/>
        </p:nvSpPr>
        <p:spPr>
          <a:xfrm rot="10800000">
            <a:off x="7582395" y="5829665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0" name="Right Arrow 279">
            <a:extLst>
              <a:ext uri="{FF2B5EF4-FFF2-40B4-BE49-F238E27FC236}">
                <a16:creationId xmlns:a16="http://schemas.microsoft.com/office/drawing/2014/main" id="{19CD2293-67D5-3048-9FAC-78E0AEE8C310}"/>
              </a:ext>
            </a:extLst>
          </p:cNvPr>
          <p:cNvSpPr/>
          <p:nvPr/>
        </p:nvSpPr>
        <p:spPr>
          <a:xfrm>
            <a:off x="6819704" y="583458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346" name="Right Arrow 345">
            <a:extLst>
              <a:ext uri="{FF2B5EF4-FFF2-40B4-BE49-F238E27FC236}">
                <a16:creationId xmlns:a16="http://schemas.microsoft.com/office/drawing/2014/main" id="{042BFE25-0F60-794A-B634-E33D42BAAD21}"/>
              </a:ext>
            </a:extLst>
          </p:cNvPr>
          <p:cNvSpPr/>
          <p:nvPr/>
        </p:nvSpPr>
        <p:spPr>
          <a:xfrm rot="10800000">
            <a:off x="5660017" y="584303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7" name="Right Arrow 346">
            <a:extLst>
              <a:ext uri="{FF2B5EF4-FFF2-40B4-BE49-F238E27FC236}">
                <a16:creationId xmlns:a16="http://schemas.microsoft.com/office/drawing/2014/main" id="{E9AE3BA5-DCA8-5D4F-A6D6-75EF46834F58}"/>
              </a:ext>
            </a:extLst>
          </p:cNvPr>
          <p:cNvSpPr/>
          <p:nvPr/>
        </p:nvSpPr>
        <p:spPr>
          <a:xfrm>
            <a:off x="4897326" y="584795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8" name="Right Arrow 347">
            <a:extLst>
              <a:ext uri="{FF2B5EF4-FFF2-40B4-BE49-F238E27FC236}">
                <a16:creationId xmlns:a16="http://schemas.microsoft.com/office/drawing/2014/main" id="{80E704B5-3D0B-2A41-AF24-0F438DFF3159}"/>
              </a:ext>
            </a:extLst>
          </p:cNvPr>
          <p:cNvSpPr/>
          <p:nvPr/>
        </p:nvSpPr>
        <p:spPr>
          <a:xfrm rot="10800000">
            <a:off x="5651998" y="3904611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9" name="Right Arrow 348">
            <a:extLst>
              <a:ext uri="{FF2B5EF4-FFF2-40B4-BE49-F238E27FC236}">
                <a16:creationId xmlns:a16="http://schemas.microsoft.com/office/drawing/2014/main" id="{D96C2F6A-C449-3E42-9B4A-5B9F8178C165}"/>
              </a:ext>
            </a:extLst>
          </p:cNvPr>
          <p:cNvSpPr/>
          <p:nvPr/>
        </p:nvSpPr>
        <p:spPr>
          <a:xfrm>
            <a:off x="4905348" y="3909528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0" name="Right Arrow 349">
            <a:extLst>
              <a:ext uri="{FF2B5EF4-FFF2-40B4-BE49-F238E27FC236}">
                <a16:creationId xmlns:a16="http://schemas.microsoft.com/office/drawing/2014/main" id="{39F8950B-5EB1-4B4E-A0EF-73943A219C7C}"/>
              </a:ext>
            </a:extLst>
          </p:cNvPr>
          <p:cNvSpPr/>
          <p:nvPr/>
        </p:nvSpPr>
        <p:spPr>
          <a:xfrm rot="10800000">
            <a:off x="5660020" y="196618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1" name="Right Arrow 350">
            <a:extLst>
              <a:ext uri="{FF2B5EF4-FFF2-40B4-BE49-F238E27FC236}">
                <a16:creationId xmlns:a16="http://schemas.microsoft.com/office/drawing/2014/main" id="{DF406DB6-2900-7C44-9860-A0ADA23E2211}"/>
              </a:ext>
            </a:extLst>
          </p:cNvPr>
          <p:cNvSpPr/>
          <p:nvPr/>
        </p:nvSpPr>
        <p:spPr>
          <a:xfrm>
            <a:off x="4924064" y="198714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2" name="Right Arrow 351">
            <a:extLst>
              <a:ext uri="{FF2B5EF4-FFF2-40B4-BE49-F238E27FC236}">
                <a16:creationId xmlns:a16="http://schemas.microsoft.com/office/drawing/2014/main" id="{EE34E15B-D663-B047-93CF-9B1CD724C0A5}"/>
              </a:ext>
            </a:extLst>
          </p:cNvPr>
          <p:cNvSpPr/>
          <p:nvPr/>
        </p:nvSpPr>
        <p:spPr>
          <a:xfrm rot="10800000">
            <a:off x="7582399" y="196886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3" name="Right Arrow 352">
            <a:extLst>
              <a:ext uri="{FF2B5EF4-FFF2-40B4-BE49-F238E27FC236}">
                <a16:creationId xmlns:a16="http://schemas.microsoft.com/office/drawing/2014/main" id="{C5E35028-9133-1F45-82D3-DD70357904CF}"/>
              </a:ext>
            </a:extLst>
          </p:cNvPr>
          <p:cNvSpPr/>
          <p:nvPr/>
        </p:nvSpPr>
        <p:spPr>
          <a:xfrm>
            <a:off x="6819708" y="197377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4" name="Right Arrow 353">
            <a:extLst>
              <a:ext uri="{FF2B5EF4-FFF2-40B4-BE49-F238E27FC236}">
                <a16:creationId xmlns:a16="http://schemas.microsoft.com/office/drawing/2014/main" id="{F9910D40-9F0B-7C47-BDEC-508FFA6BCFDB}"/>
              </a:ext>
            </a:extLst>
          </p:cNvPr>
          <p:cNvSpPr/>
          <p:nvPr/>
        </p:nvSpPr>
        <p:spPr>
          <a:xfrm rot="10800000">
            <a:off x="7595769" y="390728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5" name="Right Arrow 354">
            <a:extLst>
              <a:ext uri="{FF2B5EF4-FFF2-40B4-BE49-F238E27FC236}">
                <a16:creationId xmlns:a16="http://schemas.microsoft.com/office/drawing/2014/main" id="{EBB9FB89-D51A-8145-8D43-15C959806E3C}"/>
              </a:ext>
            </a:extLst>
          </p:cNvPr>
          <p:cNvSpPr/>
          <p:nvPr/>
        </p:nvSpPr>
        <p:spPr>
          <a:xfrm>
            <a:off x="6833078" y="391220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66038ED-ED2A-EA48-9435-9C5569CA63F0}"/>
              </a:ext>
            </a:extLst>
          </p:cNvPr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0000A8"/>
              </a:buClr>
            </a:pPr>
            <a:r>
              <a:rPr lang="en-US" dirty="0"/>
              <a:t>All nodes: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receive distance vectors from neighbors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compute their new local  distance vector</a:t>
            </a:r>
          </a:p>
          <a:p>
            <a:pPr marL="174625" indent="-174625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send their new local distance vector to neighbors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 flipH="1">
            <a:off x="908583" y="1975104"/>
            <a:ext cx="148463" cy="246136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82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9" grpId="0" animBg="1"/>
      <p:bldP spid="280" grpId="0" animBg="1"/>
      <p:bldP spid="346" grpId="0" animBg="1"/>
      <p:bldP spid="347" grpId="0" animBg="1"/>
      <p:bldP spid="348" grpId="0" animBg="1"/>
      <p:bldP spid="349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5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>
                <a:solidFill>
                  <a:srgbClr val="0000A8"/>
                </a:solidFill>
              </a:rPr>
              <a:t>Distance vector example: iteration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43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032" name="Right Arrow 1031">
            <a:extLst>
              <a:ext uri="{FF2B5EF4-FFF2-40B4-BE49-F238E27FC236}">
                <a16:creationId xmlns:a16="http://schemas.microsoft.com/office/drawing/2014/main" id="{48701230-5EB3-4E4B-BEE9-CAD81136ECFC}"/>
              </a:ext>
            </a:extLst>
          </p:cNvPr>
          <p:cNvSpPr/>
          <p:nvPr/>
        </p:nvSpPr>
        <p:spPr>
          <a:xfrm rot="16200000" flipV="1">
            <a:off x="4399933" y="256130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7" name="Right Arrow 266">
            <a:extLst>
              <a:ext uri="{FF2B5EF4-FFF2-40B4-BE49-F238E27FC236}">
                <a16:creationId xmlns:a16="http://schemas.microsoft.com/office/drawing/2014/main" id="{39C7E016-9840-8340-9D5C-7C9BC5953296}"/>
              </a:ext>
            </a:extLst>
          </p:cNvPr>
          <p:cNvSpPr/>
          <p:nvPr/>
        </p:nvSpPr>
        <p:spPr>
          <a:xfrm rot="5400000" flipV="1">
            <a:off x="4395017" y="347078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8" name="Right Arrow 267">
            <a:extLst>
              <a:ext uri="{FF2B5EF4-FFF2-40B4-BE49-F238E27FC236}">
                <a16:creationId xmlns:a16="http://schemas.microsoft.com/office/drawing/2014/main" id="{0E4D6E8C-7EAB-9E44-AEFC-4FA875BCA32C}"/>
              </a:ext>
            </a:extLst>
          </p:cNvPr>
          <p:cNvSpPr/>
          <p:nvPr/>
        </p:nvSpPr>
        <p:spPr>
          <a:xfrm rot="16200000" flipV="1">
            <a:off x="6302474" y="2546557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9" name="Right Arrow 268">
            <a:extLst>
              <a:ext uri="{FF2B5EF4-FFF2-40B4-BE49-F238E27FC236}">
                <a16:creationId xmlns:a16="http://schemas.microsoft.com/office/drawing/2014/main" id="{F17D421F-D0A1-B94A-8B49-27953D5C8366}"/>
              </a:ext>
            </a:extLst>
          </p:cNvPr>
          <p:cNvSpPr/>
          <p:nvPr/>
        </p:nvSpPr>
        <p:spPr>
          <a:xfrm rot="5400000" flipV="1">
            <a:off x="6297558" y="345604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0" name="Right Arrow 269">
            <a:extLst>
              <a:ext uri="{FF2B5EF4-FFF2-40B4-BE49-F238E27FC236}">
                <a16:creationId xmlns:a16="http://schemas.microsoft.com/office/drawing/2014/main" id="{C0BFDAF2-0356-354B-8B44-188593FB5A37}"/>
              </a:ext>
            </a:extLst>
          </p:cNvPr>
          <p:cNvSpPr/>
          <p:nvPr/>
        </p:nvSpPr>
        <p:spPr>
          <a:xfrm rot="16200000" flipV="1">
            <a:off x="4370435" y="445893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1" name="Right Arrow 270">
            <a:extLst>
              <a:ext uri="{FF2B5EF4-FFF2-40B4-BE49-F238E27FC236}">
                <a16:creationId xmlns:a16="http://schemas.microsoft.com/office/drawing/2014/main" id="{112F6083-F42A-6740-A147-C25BA92606DD}"/>
              </a:ext>
            </a:extLst>
          </p:cNvPr>
          <p:cNvSpPr/>
          <p:nvPr/>
        </p:nvSpPr>
        <p:spPr>
          <a:xfrm rot="5400000" flipV="1">
            <a:off x="4365519" y="536841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2" name="Right Arrow 271">
            <a:extLst>
              <a:ext uri="{FF2B5EF4-FFF2-40B4-BE49-F238E27FC236}">
                <a16:creationId xmlns:a16="http://schemas.microsoft.com/office/drawing/2014/main" id="{D340F2D5-4C4A-D441-99F4-FD489A89E6ED}"/>
              </a:ext>
            </a:extLst>
          </p:cNvPr>
          <p:cNvSpPr/>
          <p:nvPr/>
        </p:nvSpPr>
        <p:spPr>
          <a:xfrm rot="16200000" flipV="1">
            <a:off x="6312308" y="4454022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3" name="Right Arrow 272">
            <a:extLst>
              <a:ext uri="{FF2B5EF4-FFF2-40B4-BE49-F238E27FC236}">
                <a16:creationId xmlns:a16="http://schemas.microsoft.com/office/drawing/2014/main" id="{487BF544-1248-5D4C-B9E4-2B3ACA80EA1C}"/>
              </a:ext>
            </a:extLst>
          </p:cNvPr>
          <p:cNvSpPr/>
          <p:nvPr/>
        </p:nvSpPr>
        <p:spPr>
          <a:xfrm rot="5400000" flipV="1">
            <a:off x="6307392" y="5363506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4" name="Right Arrow 273">
            <a:extLst>
              <a:ext uri="{FF2B5EF4-FFF2-40B4-BE49-F238E27FC236}">
                <a16:creationId xmlns:a16="http://schemas.microsoft.com/office/drawing/2014/main" id="{0DF6A182-C1F7-C14D-900B-3242DA6B4D96}"/>
              </a:ext>
            </a:extLst>
          </p:cNvPr>
          <p:cNvSpPr/>
          <p:nvPr/>
        </p:nvSpPr>
        <p:spPr>
          <a:xfrm rot="16200000" flipV="1">
            <a:off x="8254181" y="4449110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5" name="Right Arrow 274">
            <a:extLst>
              <a:ext uri="{FF2B5EF4-FFF2-40B4-BE49-F238E27FC236}">
                <a16:creationId xmlns:a16="http://schemas.microsoft.com/office/drawing/2014/main" id="{EEAD3E84-70CC-2A46-87CC-F69A6D50ED35}"/>
              </a:ext>
            </a:extLst>
          </p:cNvPr>
          <p:cNvSpPr/>
          <p:nvPr/>
        </p:nvSpPr>
        <p:spPr>
          <a:xfrm rot="5400000" flipV="1">
            <a:off x="8249265" y="535859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9" name="Right Arrow 278">
            <a:extLst>
              <a:ext uri="{FF2B5EF4-FFF2-40B4-BE49-F238E27FC236}">
                <a16:creationId xmlns:a16="http://schemas.microsoft.com/office/drawing/2014/main" id="{A7B19411-E5F9-AC49-9C67-23093CF98D95}"/>
              </a:ext>
            </a:extLst>
          </p:cNvPr>
          <p:cNvSpPr/>
          <p:nvPr/>
        </p:nvSpPr>
        <p:spPr>
          <a:xfrm rot="10800000" flipH="1">
            <a:off x="7582395" y="5829665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0" name="Right Arrow 279">
            <a:extLst>
              <a:ext uri="{FF2B5EF4-FFF2-40B4-BE49-F238E27FC236}">
                <a16:creationId xmlns:a16="http://schemas.microsoft.com/office/drawing/2014/main" id="{19CD2293-67D5-3048-9FAC-78E0AEE8C310}"/>
              </a:ext>
            </a:extLst>
          </p:cNvPr>
          <p:cNvSpPr/>
          <p:nvPr/>
        </p:nvSpPr>
        <p:spPr>
          <a:xfrm flipH="1">
            <a:off x="6819704" y="583458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346" name="Right Arrow 345">
            <a:extLst>
              <a:ext uri="{FF2B5EF4-FFF2-40B4-BE49-F238E27FC236}">
                <a16:creationId xmlns:a16="http://schemas.microsoft.com/office/drawing/2014/main" id="{042BFE25-0F60-794A-B634-E33D42BAAD21}"/>
              </a:ext>
            </a:extLst>
          </p:cNvPr>
          <p:cNvSpPr/>
          <p:nvPr/>
        </p:nvSpPr>
        <p:spPr>
          <a:xfrm rot="10800000" flipH="1">
            <a:off x="5660017" y="584303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7" name="Right Arrow 346">
            <a:extLst>
              <a:ext uri="{FF2B5EF4-FFF2-40B4-BE49-F238E27FC236}">
                <a16:creationId xmlns:a16="http://schemas.microsoft.com/office/drawing/2014/main" id="{E9AE3BA5-DCA8-5D4F-A6D6-75EF46834F58}"/>
              </a:ext>
            </a:extLst>
          </p:cNvPr>
          <p:cNvSpPr/>
          <p:nvPr/>
        </p:nvSpPr>
        <p:spPr>
          <a:xfrm flipH="1">
            <a:off x="4897326" y="584795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8" name="Right Arrow 347">
            <a:extLst>
              <a:ext uri="{FF2B5EF4-FFF2-40B4-BE49-F238E27FC236}">
                <a16:creationId xmlns:a16="http://schemas.microsoft.com/office/drawing/2014/main" id="{80E704B5-3D0B-2A41-AF24-0F438DFF3159}"/>
              </a:ext>
            </a:extLst>
          </p:cNvPr>
          <p:cNvSpPr/>
          <p:nvPr/>
        </p:nvSpPr>
        <p:spPr>
          <a:xfrm rot="10800000" flipH="1">
            <a:off x="5651998" y="3904611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9" name="Right Arrow 348">
            <a:extLst>
              <a:ext uri="{FF2B5EF4-FFF2-40B4-BE49-F238E27FC236}">
                <a16:creationId xmlns:a16="http://schemas.microsoft.com/office/drawing/2014/main" id="{D96C2F6A-C449-3E42-9B4A-5B9F8178C165}"/>
              </a:ext>
            </a:extLst>
          </p:cNvPr>
          <p:cNvSpPr/>
          <p:nvPr/>
        </p:nvSpPr>
        <p:spPr>
          <a:xfrm flipH="1">
            <a:off x="4905348" y="3909528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0" name="Right Arrow 349">
            <a:extLst>
              <a:ext uri="{FF2B5EF4-FFF2-40B4-BE49-F238E27FC236}">
                <a16:creationId xmlns:a16="http://schemas.microsoft.com/office/drawing/2014/main" id="{39F8950B-5EB1-4B4E-A0EF-73943A219C7C}"/>
              </a:ext>
            </a:extLst>
          </p:cNvPr>
          <p:cNvSpPr/>
          <p:nvPr/>
        </p:nvSpPr>
        <p:spPr>
          <a:xfrm>
            <a:off x="5660020" y="196618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1" name="Right Arrow 350">
            <a:extLst>
              <a:ext uri="{FF2B5EF4-FFF2-40B4-BE49-F238E27FC236}">
                <a16:creationId xmlns:a16="http://schemas.microsoft.com/office/drawing/2014/main" id="{DF406DB6-2900-7C44-9860-A0ADA23E2211}"/>
              </a:ext>
            </a:extLst>
          </p:cNvPr>
          <p:cNvSpPr/>
          <p:nvPr/>
        </p:nvSpPr>
        <p:spPr>
          <a:xfrm rot="10800000">
            <a:off x="4924064" y="198714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2" name="Right Arrow 351">
            <a:extLst>
              <a:ext uri="{FF2B5EF4-FFF2-40B4-BE49-F238E27FC236}">
                <a16:creationId xmlns:a16="http://schemas.microsoft.com/office/drawing/2014/main" id="{EE34E15B-D663-B047-93CF-9B1CD724C0A5}"/>
              </a:ext>
            </a:extLst>
          </p:cNvPr>
          <p:cNvSpPr/>
          <p:nvPr/>
        </p:nvSpPr>
        <p:spPr>
          <a:xfrm rot="10800000" flipH="1">
            <a:off x="7582399" y="196886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3" name="Right Arrow 352">
            <a:extLst>
              <a:ext uri="{FF2B5EF4-FFF2-40B4-BE49-F238E27FC236}">
                <a16:creationId xmlns:a16="http://schemas.microsoft.com/office/drawing/2014/main" id="{C5E35028-9133-1F45-82D3-DD70357904CF}"/>
              </a:ext>
            </a:extLst>
          </p:cNvPr>
          <p:cNvSpPr/>
          <p:nvPr/>
        </p:nvSpPr>
        <p:spPr>
          <a:xfrm rot="10800000">
            <a:off x="6819708" y="197377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4" name="Right Arrow 353">
            <a:extLst>
              <a:ext uri="{FF2B5EF4-FFF2-40B4-BE49-F238E27FC236}">
                <a16:creationId xmlns:a16="http://schemas.microsoft.com/office/drawing/2014/main" id="{F9910D40-9F0B-7C47-BDEC-508FFA6BCFDB}"/>
              </a:ext>
            </a:extLst>
          </p:cNvPr>
          <p:cNvSpPr/>
          <p:nvPr/>
        </p:nvSpPr>
        <p:spPr>
          <a:xfrm rot="10800000" flipH="1">
            <a:off x="7595769" y="390728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5" name="Right Arrow 354">
            <a:extLst>
              <a:ext uri="{FF2B5EF4-FFF2-40B4-BE49-F238E27FC236}">
                <a16:creationId xmlns:a16="http://schemas.microsoft.com/office/drawing/2014/main" id="{EBB9FB89-D51A-8145-8D43-15C959806E3C}"/>
              </a:ext>
            </a:extLst>
          </p:cNvPr>
          <p:cNvSpPr/>
          <p:nvPr/>
        </p:nvSpPr>
        <p:spPr>
          <a:xfrm flipH="1">
            <a:off x="6833078" y="391220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5592DAF-A3B4-9F43-84E1-39575A7F870C}"/>
              </a:ext>
            </a:extLst>
          </p:cNvPr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0000A8"/>
              </a:buClr>
            </a:pPr>
            <a:r>
              <a:rPr lang="en-US" dirty="0"/>
              <a:t>All nodes:</a:t>
            </a:r>
          </a:p>
          <a:p>
            <a:pPr marL="174625" indent="-174625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receive distance vectors from neighbors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compute their new local  distance vector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send their new local distance vector to neighbors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1D9C22B-8B5F-5C4F-B836-7B225BEBAA34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B6727C7-2D65-214B-AC24-3FD638275EC1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t=2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7CD0CB56-7686-194E-9336-87E7A7D97331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4B2CF33-A55A-7045-88D1-AF4148705A10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71D12050-6F8E-D441-9EB3-D43C862E2FF7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9039BE19-8C89-2249-9429-12D66FAF87EA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E88497C8-6A73-4341-AC9C-EB6512208F7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9E4797E5-1D6F-BE4B-A4F2-9F8C5FC9970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A5E708AC-BFD0-124E-B7DC-30966CA859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6DFE5143-74BA-6D49-9376-30F7E9D099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6B211398-DB9E-FC45-8FDC-6F0E1B1A67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BF9AF430-A741-DC49-89C7-CC090ABEF1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EE082992-203D-C64B-9E89-DB664E5738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03B2445A-DC24-3247-8057-F3854B08E8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DFE122BB-AC85-9446-ACDF-58E64316BE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B8F11881-407E-8D46-A809-9BB9CFD370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4FEE74AE-C9E3-9243-8316-465947D1AAB3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4DC6920A-A583-934A-B8F7-D01CB5A4F7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65498" y="3656685"/>
                <a:ext cx="240612" cy="121026"/>
              </a:xfrm>
              <a:prstGeom prst="line">
                <a:avLst/>
              </a:prstGeom>
              <a:ln w="25400" cap="flat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6038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9" grpId="0" animBg="1"/>
      <p:bldP spid="280" grpId="0" animBg="1"/>
      <p:bldP spid="346" grpId="0" animBg="1"/>
      <p:bldP spid="347" grpId="0" animBg="1"/>
      <p:bldP spid="348" grpId="0" animBg="1"/>
      <p:bldP spid="349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5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>
                <a:solidFill>
                  <a:srgbClr val="0000A8"/>
                </a:solidFill>
              </a:rPr>
              <a:t>Distance vector example: iteration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44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B5592DAF-A3B4-9F43-84E1-39575A7F870C}"/>
              </a:ext>
            </a:extLst>
          </p:cNvPr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0000A8"/>
              </a:buClr>
            </a:pPr>
            <a:r>
              <a:rPr lang="en-US" dirty="0"/>
              <a:t>All nodes: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receive distance vectors from neighbors</a:t>
            </a:r>
          </a:p>
          <a:p>
            <a:pPr marL="174625" indent="-174625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compute their new local  distance vector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send their new local distance vector to neighbors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1D9C22B-8B5F-5C4F-B836-7B225BEBAA34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B6727C7-2D65-214B-AC24-3FD638275EC1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t=2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7CD0CB56-7686-194E-9336-87E7A7D97331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4B2CF33-A55A-7045-88D1-AF4148705A10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71D12050-6F8E-D441-9EB3-D43C862E2FF7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9039BE19-8C89-2249-9429-12D66FAF87EA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E88497C8-6A73-4341-AC9C-EB6512208F7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9E4797E5-1D6F-BE4B-A4F2-9F8C5FC9970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A5E708AC-BFD0-124E-B7DC-30966CA859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6DFE5143-74BA-6D49-9376-30F7E9D099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6B211398-DB9E-FC45-8FDC-6F0E1B1A67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BF9AF430-A741-DC49-89C7-CC090ABEF1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EE082992-203D-C64B-9E89-DB664E5738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03B2445A-DC24-3247-8057-F3854B08E8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DFE122BB-AC85-9446-ACDF-58E64316BE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B8F11881-407E-8D46-A809-9BB9CFD370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4FEE74AE-C9E3-9243-8316-465947D1AAB3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E3B24DF-00CD-F548-AD9E-519F13CEFE2A}"/>
              </a:ext>
            </a:extLst>
          </p:cNvPr>
          <p:cNvGrpSpPr/>
          <p:nvPr/>
        </p:nvGrpSpPr>
        <p:grpSpPr>
          <a:xfrm>
            <a:off x="4041058" y="1582994"/>
            <a:ext cx="5089626" cy="4955455"/>
            <a:chOff x="3982064" y="1612491"/>
            <a:chExt cx="5089626" cy="495545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AA8C641-B239-B74E-A56A-6FC17DD05F53}"/>
                </a:ext>
              </a:extLst>
            </p:cNvPr>
            <p:cNvGrpSpPr/>
            <p:nvPr/>
          </p:nvGrpSpPr>
          <p:grpSpPr>
            <a:xfrm>
              <a:off x="4011560" y="1641985"/>
              <a:ext cx="1196054" cy="1022555"/>
              <a:chOff x="9655277" y="2349909"/>
              <a:chExt cx="1196054" cy="1022555"/>
            </a:xfrm>
          </p:grpSpPr>
          <p:sp>
            <p:nvSpPr>
              <p:cNvPr id="4" name="Freeform 3">
                <a:extLst>
                  <a:ext uri="{FF2B5EF4-FFF2-40B4-BE49-F238E27FC236}">
                    <a16:creationId xmlns:a16="http://schemas.microsoft.com/office/drawing/2014/main" id="{00707AC5-49E7-AE40-8A46-1ACEF91E823B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C2C0DC-E6A2-784B-8032-7F8C86E35889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34F33CFE-B17F-9D43-BD1A-F46BCD176DD6}"/>
                </a:ext>
              </a:extLst>
            </p:cNvPr>
            <p:cNvGrpSpPr/>
            <p:nvPr/>
          </p:nvGrpSpPr>
          <p:grpSpPr>
            <a:xfrm>
              <a:off x="5943598" y="1627238"/>
              <a:ext cx="1196054" cy="1022555"/>
              <a:chOff x="9655277" y="2349909"/>
              <a:chExt cx="1196054" cy="1022555"/>
            </a:xfrm>
          </p:grpSpPr>
          <p:sp>
            <p:nvSpPr>
              <p:cNvPr id="177" name="Freeform 176">
                <a:extLst>
                  <a:ext uri="{FF2B5EF4-FFF2-40B4-BE49-F238E27FC236}">
                    <a16:creationId xmlns:a16="http://schemas.microsoft.com/office/drawing/2014/main" id="{F0BEA684-9A42-E94C-B2D5-EDC1A1F2EF20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2F8ED3B6-87B0-574A-9DA5-A41BD73B3CF5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9A4B8D63-0904-2145-8F9E-1FEF70C7AF9F}"/>
                </a:ext>
              </a:extLst>
            </p:cNvPr>
            <p:cNvGrpSpPr/>
            <p:nvPr/>
          </p:nvGrpSpPr>
          <p:grpSpPr>
            <a:xfrm>
              <a:off x="7875636" y="1612491"/>
              <a:ext cx="1196054" cy="1022555"/>
              <a:chOff x="9655277" y="2349909"/>
              <a:chExt cx="1196054" cy="1022555"/>
            </a:xfrm>
          </p:grpSpPr>
          <p:sp>
            <p:nvSpPr>
              <p:cNvPr id="180" name="Freeform 179">
                <a:extLst>
                  <a:ext uri="{FF2B5EF4-FFF2-40B4-BE49-F238E27FC236}">
                    <a16:creationId xmlns:a16="http://schemas.microsoft.com/office/drawing/2014/main" id="{EC6C0209-ECBD-E24C-AA45-744B932DC114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31B9CF9C-B04D-5A4F-AC32-278B0ED42F01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EC02EBAB-7E8B-8144-9064-B32C5427DBD9}"/>
                </a:ext>
              </a:extLst>
            </p:cNvPr>
            <p:cNvGrpSpPr/>
            <p:nvPr/>
          </p:nvGrpSpPr>
          <p:grpSpPr>
            <a:xfrm>
              <a:off x="3996812" y="3593688"/>
              <a:ext cx="1196054" cy="1022555"/>
              <a:chOff x="9655277" y="2349909"/>
              <a:chExt cx="1196054" cy="1022555"/>
            </a:xfrm>
          </p:grpSpPr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4F8E9313-A12A-3849-B12A-1BC5C1A36AF0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CA0F4249-5B41-3D48-9023-8757509C8B58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B89D7B16-224E-0545-AAE5-58B841BB7F79}"/>
                </a:ext>
              </a:extLst>
            </p:cNvPr>
            <p:cNvGrpSpPr/>
            <p:nvPr/>
          </p:nvGrpSpPr>
          <p:grpSpPr>
            <a:xfrm>
              <a:off x="5928850" y="3578941"/>
              <a:ext cx="1196054" cy="1022555"/>
              <a:chOff x="9655277" y="2349909"/>
              <a:chExt cx="1196054" cy="1022555"/>
            </a:xfrm>
          </p:grpSpPr>
          <p:sp>
            <p:nvSpPr>
              <p:cNvPr id="227" name="Freeform 226">
                <a:extLst>
                  <a:ext uri="{FF2B5EF4-FFF2-40B4-BE49-F238E27FC236}">
                    <a16:creationId xmlns:a16="http://schemas.microsoft.com/office/drawing/2014/main" id="{C98EEB01-D57D-DF44-921F-DE4A3FCEA6FF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A6BE9F63-A36F-B842-81EA-382F13B1F7EE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D9355008-5692-5045-9867-573B61A6287F}"/>
                </a:ext>
              </a:extLst>
            </p:cNvPr>
            <p:cNvGrpSpPr/>
            <p:nvPr/>
          </p:nvGrpSpPr>
          <p:grpSpPr>
            <a:xfrm>
              <a:off x="7860888" y="3564194"/>
              <a:ext cx="1196054" cy="1022555"/>
              <a:chOff x="9655277" y="2349909"/>
              <a:chExt cx="1196054" cy="1022555"/>
            </a:xfrm>
          </p:grpSpPr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FB50278F-0DAA-BE47-BF4C-10BB64655FD9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80FE26B-BC39-3840-8971-AC80538B679B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8919850D-033C-884C-874D-578D6BEF54D6}"/>
                </a:ext>
              </a:extLst>
            </p:cNvPr>
            <p:cNvGrpSpPr/>
            <p:nvPr/>
          </p:nvGrpSpPr>
          <p:grpSpPr>
            <a:xfrm>
              <a:off x="3982064" y="5545391"/>
              <a:ext cx="1196054" cy="1022555"/>
              <a:chOff x="9655277" y="2349909"/>
              <a:chExt cx="1196054" cy="1022555"/>
            </a:xfrm>
          </p:grpSpPr>
          <p:sp>
            <p:nvSpPr>
              <p:cNvPr id="233" name="Freeform 232">
                <a:extLst>
                  <a:ext uri="{FF2B5EF4-FFF2-40B4-BE49-F238E27FC236}">
                    <a16:creationId xmlns:a16="http://schemas.microsoft.com/office/drawing/2014/main" id="{A58AC890-F958-6645-870D-1AB87CB3F2A4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F91239F9-821D-324E-AED8-FC0DBAC8E537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4D851E35-9983-2647-8751-B14388AB0989}"/>
                </a:ext>
              </a:extLst>
            </p:cNvPr>
            <p:cNvGrpSpPr/>
            <p:nvPr/>
          </p:nvGrpSpPr>
          <p:grpSpPr>
            <a:xfrm>
              <a:off x="5914102" y="5530644"/>
              <a:ext cx="1196054" cy="1022555"/>
              <a:chOff x="9655277" y="2349909"/>
              <a:chExt cx="1196054" cy="1022555"/>
            </a:xfrm>
          </p:grpSpPr>
          <p:sp>
            <p:nvSpPr>
              <p:cNvPr id="236" name="Freeform 235">
                <a:extLst>
                  <a:ext uri="{FF2B5EF4-FFF2-40B4-BE49-F238E27FC236}">
                    <a16:creationId xmlns:a16="http://schemas.microsoft.com/office/drawing/2014/main" id="{B0E043AA-70A2-8045-AEF2-608FF9160AEF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E0712C29-CD00-4544-87CB-605AB5CBBE08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031F5E61-5B07-8C41-A704-C2A49253CC50}"/>
                </a:ext>
              </a:extLst>
            </p:cNvPr>
            <p:cNvGrpSpPr/>
            <p:nvPr/>
          </p:nvGrpSpPr>
          <p:grpSpPr>
            <a:xfrm>
              <a:off x="7846140" y="5515897"/>
              <a:ext cx="1196054" cy="1022555"/>
              <a:chOff x="9655277" y="2349909"/>
              <a:chExt cx="1196054" cy="1022555"/>
            </a:xfrm>
          </p:grpSpPr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id="{B72B4351-32EB-1245-8CF3-9F678CEC542B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2D65D50F-2DBC-ED46-BC08-037761F3504F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</p:grp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B38AD34A-F832-BE4A-A882-9D9F4CB12C05}"/>
              </a:ext>
            </a:extLst>
          </p:cNvPr>
          <p:cNvCxnSpPr>
            <a:cxnSpLocks/>
          </p:cNvCxnSpPr>
          <p:nvPr/>
        </p:nvCxnSpPr>
        <p:spPr>
          <a:xfrm flipH="1">
            <a:off x="919556" y="2070953"/>
            <a:ext cx="240612" cy="121026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15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/>
              <a:t>Distance vector example: </a:t>
            </a:r>
            <a:r>
              <a:rPr lang="en-US" dirty="0">
                <a:solidFill>
                  <a:srgbClr val="0000A8"/>
                </a:solidFill>
              </a:rPr>
              <a:t>iteration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45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032" name="Right Arrow 1031">
            <a:extLst>
              <a:ext uri="{FF2B5EF4-FFF2-40B4-BE49-F238E27FC236}">
                <a16:creationId xmlns:a16="http://schemas.microsoft.com/office/drawing/2014/main" id="{48701230-5EB3-4E4B-BEE9-CAD81136ECFC}"/>
              </a:ext>
            </a:extLst>
          </p:cNvPr>
          <p:cNvSpPr/>
          <p:nvPr/>
        </p:nvSpPr>
        <p:spPr>
          <a:xfrm rot="5400000">
            <a:off x="4399933" y="256130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7" name="Right Arrow 266">
            <a:extLst>
              <a:ext uri="{FF2B5EF4-FFF2-40B4-BE49-F238E27FC236}">
                <a16:creationId xmlns:a16="http://schemas.microsoft.com/office/drawing/2014/main" id="{39C7E016-9840-8340-9D5C-7C9BC5953296}"/>
              </a:ext>
            </a:extLst>
          </p:cNvPr>
          <p:cNvSpPr/>
          <p:nvPr/>
        </p:nvSpPr>
        <p:spPr>
          <a:xfrm rot="16200000">
            <a:off x="4395017" y="347078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8" name="Right Arrow 267">
            <a:extLst>
              <a:ext uri="{FF2B5EF4-FFF2-40B4-BE49-F238E27FC236}">
                <a16:creationId xmlns:a16="http://schemas.microsoft.com/office/drawing/2014/main" id="{0E4D6E8C-7EAB-9E44-AEFC-4FA875BCA32C}"/>
              </a:ext>
            </a:extLst>
          </p:cNvPr>
          <p:cNvSpPr/>
          <p:nvPr/>
        </p:nvSpPr>
        <p:spPr>
          <a:xfrm rot="5400000">
            <a:off x="6302474" y="2546557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9" name="Right Arrow 268">
            <a:extLst>
              <a:ext uri="{FF2B5EF4-FFF2-40B4-BE49-F238E27FC236}">
                <a16:creationId xmlns:a16="http://schemas.microsoft.com/office/drawing/2014/main" id="{F17D421F-D0A1-B94A-8B49-27953D5C8366}"/>
              </a:ext>
            </a:extLst>
          </p:cNvPr>
          <p:cNvSpPr/>
          <p:nvPr/>
        </p:nvSpPr>
        <p:spPr>
          <a:xfrm rot="16200000">
            <a:off x="6297558" y="345604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0" name="Right Arrow 269">
            <a:extLst>
              <a:ext uri="{FF2B5EF4-FFF2-40B4-BE49-F238E27FC236}">
                <a16:creationId xmlns:a16="http://schemas.microsoft.com/office/drawing/2014/main" id="{C0BFDAF2-0356-354B-8B44-188593FB5A37}"/>
              </a:ext>
            </a:extLst>
          </p:cNvPr>
          <p:cNvSpPr/>
          <p:nvPr/>
        </p:nvSpPr>
        <p:spPr>
          <a:xfrm rot="5400000">
            <a:off x="4370435" y="445893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1" name="Right Arrow 270">
            <a:extLst>
              <a:ext uri="{FF2B5EF4-FFF2-40B4-BE49-F238E27FC236}">
                <a16:creationId xmlns:a16="http://schemas.microsoft.com/office/drawing/2014/main" id="{112F6083-F42A-6740-A147-C25BA92606DD}"/>
              </a:ext>
            </a:extLst>
          </p:cNvPr>
          <p:cNvSpPr/>
          <p:nvPr/>
        </p:nvSpPr>
        <p:spPr>
          <a:xfrm rot="16200000">
            <a:off x="4365519" y="536841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2" name="Right Arrow 271">
            <a:extLst>
              <a:ext uri="{FF2B5EF4-FFF2-40B4-BE49-F238E27FC236}">
                <a16:creationId xmlns:a16="http://schemas.microsoft.com/office/drawing/2014/main" id="{D340F2D5-4C4A-D441-99F4-FD489A89E6ED}"/>
              </a:ext>
            </a:extLst>
          </p:cNvPr>
          <p:cNvSpPr/>
          <p:nvPr/>
        </p:nvSpPr>
        <p:spPr>
          <a:xfrm rot="5400000">
            <a:off x="6312308" y="4454022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3" name="Right Arrow 272">
            <a:extLst>
              <a:ext uri="{FF2B5EF4-FFF2-40B4-BE49-F238E27FC236}">
                <a16:creationId xmlns:a16="http://schemas.microsoft.com/office/drawing/2014/main" id="{487BF544-1248-5D4C-B9E4-2B3ACA80EA1C}"/>
              </a:ext>
            </a:extLst>
          </p:cNvPr>
          <p:cNvSpPr/>
          <p:nvPr/>
        </p:nvSpPr>
        <p:spPr>
          <a:xfrm rot="16200000">
            <a:off x="6307392" y="5363506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4" name="Right Arrow 273">
            <a:extLst>
              <a:ext uri="{FF2B5EF4-FFF2-40B4-BE49-F238E27FC236}">
                <a16:creationId xmlns:a16="http://schemas.microsoft.com/office/drawing/2014/main" id="{0DF6A182-C1F7-C14D-900B-3242DA6B4D96}"/>
              </a:ext>
            </a:extLst>
          </p:cNvPr>
          <p:cNvSpPr/>
          <p:nvPr/>
        </p:nvSpPr>
        <p:spPr>
          <a:xfrm rot="5400000">
            <a:off x="8254181" y="4449110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5" name="Right Arrow 274">
            <a:extLst>
              <a:ext uri="{FF2B5EF4-FFF2-40B4-BE49-F238E27FC236}">
                <a16:creationId xmlns:a16="http://schemas.microsoft.com/office/drawing/2014/main" id="{EEAD3E84-70CC-2A46-87CC-F69A6D50ED35}"/>
              </a:ext>
            </a:extLst>
          </p:cNvPr>
          <p:cNvSpPr/>
          <p:nvPr/>
        </p:nvSpPr>
        <p:spPr>
          <a:xfrm rot="16200000">
            <a:off x="8249265" y="535859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9" name="Right Arrow 278">
            <a:extLst>
              <a:ext uri="{FF2B5EF4-FFF2-40B4-BE49-F238E27FC236}">
                <a16:creationId xmlns:a16="http://schemas.microsoft.com/office/drawing/2014/main" id="{A7B19411-E5F9-AC49-9C67-23093CF98D95}"/>
              </a:ext>
            </a:extLst>
          </p:cNvPr>
          <p:cNvSpPr/>
          <p:nvPr/>
        </p:nvSpPr>
        <p:spPr>
          <a:xfrm rot="10800000">
            <a:off x="7582395" y="5829665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0" name="Right Arrow 279">
            <a:extLst>
              <a:ext uri="{FF2B5EF4-FFF2-40B4-BE49-F238E27FC236}">
                <a16:creationId xmlns:a16="http://schemas.microsoft.com/office/drawing/2014/main" id="{19CD2293-67D5-3048-9FAC-78E0AEE8C310}"/>
              </a:ext>
            </a:extLst>
          </p:cNvPr>
          <p:cNvSpPr/>
          <p:nvPr/>
        </p:nvSpPr>
        <p:spPr>
          <a:xfrm>
            <a:off x="6819704" y="583458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346" name="Right Arrow 345">
            <a:extLst>
              <a:ext uri="{FF2B5EF4-FFF2-40B4-BE49-F238E27FC236}">
                <a16:creationId xmlns:a16="http://schemas.microsoft.com/office/drawing/2014/main" id="{042BFE25-0F60-794A-B634-E33D42BAAD21}"/>
              </a:ext>
            </a:extLst>
          </p:cNvPr>
          <p:cNvSpPr/>
          <p:nvPr/>
        </p:nvSpPr>
        <p:spPr>
          <a:xfrm rot="10800000">
            <a:off x="5660017" y="584303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7" name="Right Arrow 346">
            <a:extLst>
              <a:ext uri="{FF2B5EF4-FFF2-40B4-BE49-F238E27FC236}">
                <a16:creationId xmlns:a16="http://schemas.microsoft.com/office/drawing/2014/main" id="{E9AE3BA5-DCA8-5D4F-A6D6-75EF46834F58}"/>
              </a:ext>
            </a:extLst>
          </p:cNvPr>
          <p:cNvSpPr/>
          <p:nvPr/>
        </p:nvSpPr>
        <p:spPr>
          <a:xfrm>
            <a:off x="4897326" y="584795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8" name="Right Arrow 347">
            <a:extLst>
              <a:ext uri="{FF2B5EF4-FFF2-40B4-BE49-F238E27FC236}">
                <a16:creationId xmlns:a16="http://schemas.microsoft.com/office/drawing/2014/main" id="{80E704B5-3D0B-2A41-AF24-0F438DFF3159}"/>
              </a:ext>
            </a:extLst>
          </p:cNvPr>
          <p:cNvSpPr/>
          <p:nvPr/>
        </p:nvSpPr>
        <p:spPr>
          <a:xfrm rot="10800000">
            <a:off x="5651998" y="3904611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9" name="Right Arrow 348">
            <a:extLst>
              <a:ext uri="{FF2B5EF4-FFF2-40B4-BE49-F238E27FC236}">
                <a16:creationId xmlns:a16="http://schemas.microsoft.com/office/drawing/2014/main" id="{D96C2F6A-C449-3E42-9B4A-5B9F8178C165}"/>
              </a:ext>
            </a:extLst>
          </p:cNvPr>
          <p:cNvSpPr/>
          <p:nvPr/>
        </p:nvSpPr>
        <p:spPr>
          <a:xfrm>
            <a:off x="4905348" y="3909528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0" name="Right Arrow 349">
            <a:extLst>
              <a:ext uri="{FF2B5EF4-FFF2-40B4-BE49-F238E27FC236}">
                <a16:creationId xmlns:a16="http://schemas.microsoft.com/office/drawing/2014/main" id="{39F8950B-5EB1-4B4E-A0EF-73943A219C7C}"/>
              </a:ext>
            </a:extLst>
          </p:cNvPr>
          <p:cNvSpPr/>
          <p:nvPr/>
        </p:nvSpPr>
        <p:spPr>
          <a:xfrm rot="10800000">
            <a:off x="5660020" y="196618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1" name="Right Arrow 350">
            <a:extLst>
              <a:ext uri="{FF2B5EF4-FFF2-40B4-BE49-F238E27FC236}">
                <a16:creationId xmlns:a16="http://schemas.microsoft.com/office/drawing/2014/main" id="{DF406DB6-2900-7C44-9860-A0ADA23E2211}"/>
              </a:ext>
            </a:extLst>
          </p:cNvPr>
          <p:cNvSpPr/>
          <p:nvPr/>
        </p:nvSpPr>
        <p:spPr>
          <a:xfrm>
            <a:off x="4924064" y="198714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2" name="Right Arrow 351">
            <a:extLst>
              <a:ext uri="{FF2B5EF4-FFF2-40B4-BE49-F238E27FC236}">
                <a16:creationId xmlns:a16="http://schemas.microsoft.com/office/drawing/2014/main" id="{EE34E15B-D663-B047-93CF-9B1CD724C0A5}"/>
              </a:ext>
            </a:extLst>
          </p:cNvPr>
          <p:cNvSpPr/>
          <p:nvPr/>
        </p:nvSpPr>
        <p:spPr>
          <a:xfrm rot="10800000">
            <a:off x="7582399" y="196886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3" name="Right Arrow 352">
            <a:extLst>
              <a:ext uri="{FF2B5EF4-FFF2-40B4-BE49-F238E27FC236}">
                <a16:creationId xmlns:a16="http://schemas.microsoft.com/office/drawing/2014/main" id="{C5E35028-9133-1F45-82D3-DD70357904CF}"/>
              </a:ext>
            </a:extLst>
          </p:cNvPr>
          <p:cNvSpPr/>
          <p:nvPr/>
        </p:nvSpPr>
        <p:spPr>
          <a:xfrm>
            <a:off x="6819708" y="197377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4" name="Right Arrow 353">
            <a:extLst>
              <a:ext uri="{FF2B5EF4-FFF2-40B4-BE49-F238E27FC236}">
                <a16:creationId xmlns:a16="http://schemas.microsoft.com/office/drawing/2014/main" id="{F9910D40-9F0B-7C47-BDEC-508FFA6BCFDB}"/>
              </a:ext>
            </a:extLst>
          </p:cNvPr>
          <p:cNvSpPr/>
          <p:nvPr/>
        </p:nvSpPr>
        <p:spPr>
          <a:xfrm rot="10800000">
            <a:off x="7595769" y="390728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5" name="Right Arrow 354">
            <a:extLst>
              <a:ext uri="{FF2B5EF4-FFF2-40B4-BE49-F238E27FC236}">
                <a16:creationId xmlns:a16="http://schemas.microsoft.com/office/drawing/2014/main" id="{EBB9FB89-D51A-8145-8D43-15C959806E3C}"/>
              </a:ext>
            </a:extLst>
          </p:cNvPr>
          <p:cNvSpPr/>
          <p:nvPr/>
        </p:nvSpPr>
        <p:spPr>
          <a:xfrm>
            <a:off x="6833078" y="391220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66038ED-ED2A-EA48-9435-9C5569CA63F0}"/>
              </a:ext>
            </a:extLst>
          </p:cNvPr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0000A8"/>
              </a:buClr>
            </a:pPr>
            <a:r>
              <a:rPr lang="en-US" dirty="0"/>
              <a:t>All nodes: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receive distance vectors from neighbors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compute their new local  distance vector</a:t>
            </a:r>
          </a:p>
          <a:p>
            <a:pPr marL="174625" indent="-174625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send their new local distance vector to neighbors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t=2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 flipH="1">
            <a:off x="919556" y="2070953"/>
            <a:ext cx="240612" cy="121026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19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9" grpId="0" animBg="1"/>
      <p:bldP spid="280" grpId="0" animBg="1"/>
      <p:bldP spid="346" grpId="0" animBg="1"/>
      <p:bldP spid="347" grpId="0" animBg="1"/>
      <p:bldP spid="348" grpId="0" animBg="1"/>
      <p:bldP spid="349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5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/>
              <a:t>Distance vector example: </a:t>
            </a:r>
            <a:r>
              <a:rPr lang="en-US" dirty="0">
                <a:solidFill>
                  <a:srgbClr val="0000A8"/>
                </a:solidFill>
              </a:rPr>
              <a:t>iteration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4D2C47-1DEC-CB48-81E3-F236B95001DD}"/>
              </a:ext>
            </a:extLst>
          </p:cNvPr>
          <p:cNvSpPr txBox="1"/>
          <p:nvPr/>
        </p:nvSpPr>
        <p:spPr>
          <a:xfrm>
            <a:off x="1280160" y="1859280"/>
            <a:ext cx="886467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…. and so on</a:t>
            </a:r>
          </a:p>
          <a:p>
            <a:endParaRPr lang="en-US" sz="2800" dirty="0"/>
          </a:p>
          <a:p>
            <a:r>
              <a:rPr lang="en-US" sz="2800" dirty="0"/>
              <a:t>Let’s next take a look at the iterative </a:t>
            </a:r>
            <a:r>
              <a:rPr lang="en-US" sz="2800" i="1" dirty="0"/>
              <a:t>computations</a:t>
            </a:r>
            <a:r>
              <a:rPr lang="en-US" sz="2800" dirty="0"/>
              <a:t> at nodes</a:t>
            </a:r>
          </a:p>
        </p:txBody>
      </p:sp>
    </p:spTree>
    <p:extLst>
      <p:ext uri="{BB962C8B-B14F-4D97-AF65-F5344CB8AC3E}">
        <p14:creationId xmlns:p14="http://schemas.microsoft.com/office/powerpoint/2010/main" val="345751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roup 371">
            <a:extLst>
              <a:ext uri="{FF2B5EF4-FFF2-40B4-BE49-F238E27FC236}">
                <a16:creationId xmlns:a16="http://schemas.microsoft.com/office/drawing/2014/main" id="{6256310D-2722-AC40-836B-70B2E6C735F3}"/>
              </a:ext>
            </a:extLst>
          </p:cNvPr>
          <p:cNvGrpSpPr/>
          <p:nvPr/>
        </p:nvGrpSpPr>
        <p:grpSpPr>
          <a:xfrm>
            <a:off x="2827965" y="1130710"/>
            <a:ext cx="1547391" cy="2620631"/>
            <a:chOff x="3221255" y="1012723"/>
            <a:chExt cx="1547391" cy="2620631"/>
          </a:xfrm>
        </p:grpSpPr>
        <p:sp>
          <p:nvSpPr>
            <p:cNvPr id="373" name="Freeform 372">
              <a:extLst>
                <a:ext uri="{FF2B5EF4-FFF2-40B4-BE49-F238E27FC236}">
                  <a16:creationId xmlns:a16="http://schemas.microsoft.com/office/drawing/2014/main" id="{83550A18-F3EF-E943-8229-8A03AEBA0C06}"/>
                </a:ext>
              </a:extLst>
            </p:cNvPr>
            <p:cNvSpPr/>
            <p:nvPr/>
          </p:nvSpPr>
          <p:spPr>
            <a:xfrm>
              <a:off x="4316362" y="1042219"/>
              <a:ext cx="452284" cy="2389239"/>
            </a:xfrm>
            <a:custGeom>
              <a:avLst/>
              <a:gdLst>
                <a:gd name="connsiteX0" fmla="*/ 0 w 491613"/>
                <a:gd name="connsiteY0" fmla="*/ 0 h 2389239"/>
                <a:gd name="connsiteX1" fmla="*/ 491613 w 491613"/>
                <a:gd name="connsiteY1" fmla="*/ 904568 h 2389239"/>
                <a:gd name="connsiteX2" fmla="*/ 491613 w 491613"/>
                <a:gd name="connsiteY2" fmla="*/ 1052052 h 2389239"/>
                <a:gd name="connsiteX3" fmla="*/ 19665 w 491613"/>
                <a:gd name="connsiteY3" fmla="*/ 2389239 h 2389239"/>
                <a:gd name="connsiteX4" fmla="*/ 0 w 491613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284" h="2389239">
                  <a:moveTo>
                    <a:pt x="0" y="0"/>
                  </a:moveTo>
                  <a:cubicBezTo>
                    <a:pt x="170425" y="625988"/>
                    <a:pt x="242530" y="681703"/>
                    <a:pt x="452284" y="904568"/>
                  </a:cubicBezTo>
                  <a:lnTo>
                    <a:pt x="452284" y="1052052"/>
                  </a:lnTo>
                  <a:cubicBezTo>
                    <a:pt x="206477" y="1507613"/>
                    <a:pt x="137653" y="1825523"/>
                    <a:pt x="9833" y="2389239"/>
                  </a:cubicBezTo>
                  <a:cubicBezTo>
                    <a:pt x="6555" y="1592826"/>
                    <a:pt x="3278" y="796413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CB9AF062-8753-5B40-ABD3-B709A7CA41D6}"/>
                </a:ext>
              </a:extLst>
            </p:cNvPr>
            <p:cNvGrpSpPr/>
            <p:nvPr/>
          </p:nvGrpSpPr>
          <p:grpSpPr>
            <a:xfrm>
              <a:off x="3221255" y="1012723"/>
              <a:ext cx="1172904" cy="2620631"/>
              <a:chOff x="3221255" y="1012723"/>
              <a:chExt cx="1172904" cy="2620631"/>
            </a:xfrm>
          </p:grpSpPr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993DA739-7CEA-114D-820B-DF132DB3984F}"/>
                  </a:ext>
                </a:extLst>
              </p:cNvPr>
              <p:cNvSpPr/>
              <p:nvPr/>
            </p:nvSpPr>
            <p:spPr>
              <a:xfrm>
                <a:off x="3224981" y="1012723"/>
                <a:ext cx="1111045" cy="24187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id="{CCC46E28-2F9A-614B-981E-EA679AD82EB0}"/>
                  </a:ext>
                </a:extLst>
              </p:cNvPr>
              <p:cNvGrpSpPr/>
              <p:nvPr/>
            </p:nvGrpSpPr>
            <p:grpSpPr>
              <a:xfrm>
                <a:off x="3221255" y="1017253"/>
                <a:ext cx="1172904" cy="2616101"/>
                <a:chOff x="9477371" y="702026"/>
                <a:chExt cx="1172904" cy="2616101"/>
              </a:xfrm>
            </p:grpSpPr>
            <p:sp>
              <p:nvSpPr>
                <p:cNvPr id="377" name="Rectangle 376">
                  <a:extLst>
                    <a:ext uri="{FF2B5EF4-FFF2-40B4-BE49-F238E27FC236}">
                      <a16:creationId xmlns:a16="http://schemas.microsoft.com/office/drawing/2014/main" id="{99E48FE5-7FBB-0648-927F-69AA9BA117F7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8" name="TextBox 377">
                  <a:extLst>
                    <a:ext uri="{FF2B5EF4-FFF2-40B4-BE49-F238E27FC236}">
                      <a16:creationId xmlns:a16="http://schemas.microsoft.com/office/drawing/2014/main" id="{741917D9-8AC9-0D49-8D6F-B97725FED00C}"/>
                    </a:ext>
                  </a:extLst>
                </p:cNvPr>
                <p:cNvSpPr txBox="1"/>
                <p:nvPr/>
              </p:nvSpPr>
              <p:spPr>
                <a:xfrm>
                  <a:off x="9533078" y="702026"/>
                  <a:ext cx="1117197" cy="2616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bg1"/>
                      </a:solidFill>
                    </a:rPr>
                    <a:t>DV in a: </a:t>
                  </a:r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(a)=0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(b) = 8</a:t>
                  </a:r>
                  <a:endParaRPr lang="en-US" sz="1600" dirty="0">
                    <a:cs typeface="Arial" charset="0"/>
                  </a:endParaRP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id="{50ED32A2-619A-5348-8102-F0D95343AD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DCEA8569-4767-BC4F-95B8-4CEC559CA8A1}"/>
                    </a:ext>
                  </a:extLst>
                </p:cNvPr>
                <p:cNvSpPr/>
                <p:nvPr/>
              </p:nvSpPr>
              <p:spPr>
                <a:xfrm>
                  <a:off x="9479666" y="706056"/>
                  <a:ext cx="1122744" cy="25894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</p:spPr>
        <p:txBody>
          <a:bodyPr/>
          <a:lstStyle/>
          <a:p>
            <a:r>
              <a:rPr lang="en-US" dirty="0"/>
              <a:t>Distance vector example: computation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47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>
            <a:off x="919556" y="1995948"/>
            <a:ext cx="0" cy="196031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E805ECD-DD10-C845-94C0-375A905AFE6F}"/>
              </a:ext>
            </a:extLst>
          </p:cNvPr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C0DE6387-1D17-B74C-B49C-337140026F6C}"/>
              </a:ext>
            </a:extLst>
          </p:cNvPr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AAB1A5DE-415B-F14B-A28A-363ED94665BF}"/>
                </a:ext>
              </a:extLst>
            </p:cNvPr>
            <p:cNvSpPr/>
            <p:nvPr/>
          </p:nvSpPr>
          <p:spPr>
            <a:xfrm>
              <a:off x="7010400" y="176982"/>
              <a:ext cx="2340077" cy="1848464"/>
            </a:xfrm>
            <a:custGeom>
              <a:avLst/>
              <a:gdLst>
                <a:gd name="connsiteX0" fmla="*/ 0 w 2340077"/>
                <a:gd name="connsiteY0" fmla="*/ 304800 h 432619"/>
                <a:gd name="connsiteX1" fmla="*/ 393290 w 2340077"/>
                <a:gd name="connsiteY1" fmla="*/ 0 h 432619"/>
                <a:gd name="connsiteX2" fmla="*/ 2340077 w 2340077"/>
                <a:gd name="connsiteY2" fmla="*/ 0 h 432619"/>
                <a:gd name="connsiteX3" fmla="*/ 147484 w 2340077"/>
                <a:gd name="connsiteY3" fmla="*/ 432619 h 432619"/>
                <a:gd name="connsiteX4" fmla="*/ 0 w 2340077"/>
                <a:gd name="connsiteY4" fmla="*/ 304800 h 432619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48464"/>
                <a:gd name="connsiteX1" fmla="*/ 383458 w 2340077"/>
                <a:gd name="connsiteY1" fmla="*/ 0 h 1848464"/>
                <a:gd name="connsiteX2" fmla="*/ 2340077 w 2340077"/>
                <a:gd name="connsiteY2" fmla="*/ 1386348 h 1848464"/>
                <a:gd name="connsiteX3" fmla="*/ 137651 w 2340077"/>
                <a:gd name="connsiteY3" fmla="*/ 1848464 h 1848464"/>
                <a:gd name="connsiteX4" fmla="*/ 0 w 2340077"/>
                <a:gd name="connsiteY4" fmla="*/ 1691148 h 184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0077" h="1848464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937CC7FC-FB1E-3F44-8360-192E93D54F76}"/>
                </a:ext>
              </a:extLst>
            </p:cNvPr>
            <p:cNvGrpSpPr/>
            <p:nvPr/>
          </p:nvGrpSpPr>
          <p:grpSpPr>
            <a:xfrm>
              <a:off x="7323884" y="108155"/>
              <a:ext cx="2179649" cy="1445342"/>
              <a:chOff x="7323884" y="108155"/>
              <a:chExt cx="2179649" cy="1445342"/>
            </a:xfrm>
          </p:grpSpPr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4491BF2B-1B3B-CC46-9290-459EE74E54A2}"/>
                  </a:ext>
                </a:extLst>
              </p:cNvPr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FCF8DCB2-D709-AF40-B84B-C341D1A769CD}"/>
                  </a:ext>
                </a:extLst>
              </p:cNvPr>
              <p:cNvGrpSpPr/>
              <p:nvPr/>
            </p:nvGrpSpPr>
            <p:grpSpPr>
              <a:xfrm>
                <a:off x="7323884" y="120836"/>
                <a:ext cx="2179649" cy="1432661"/>
                <a:chOff x="7323884" y="120836"/>
                <a:chExt cx="2179649" cy="1432661"/>
              </a:xfrm>
            </p:grpSpPr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AAB1F5FE-4DFF-8942-96D2-1BF59A9B8ED7}"/>
                    </a:ext>
                  </a:extLst>
                </p:cNvPr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02C346E9-CF40-A846-ACD9-F72DFBB9E805}"/>
                    </a:ext>
                  </a:extLst>
                </p:cNvPr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b:</a:t>
                  </a:r>
                </a:p>
              </p:txBody>
            </p: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322E19FC-BD9D-FC41-8AF9-4540EB9B5B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1895" y="49525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14EC7CB6-196B-5E44-AD24-302ACAC213D8}"/>
                    </a:ext>
                  </a:extLst>
                </p:cNvPr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15AACE12-C210-0141-824B-658545F2E1EB}"/>
                    </a:ext>
                  </a:extLst>
                </p:cNvPr>
                <p:cNvSpPr txBox="1"/>
                <p:nvPr/>
              </p:nvSpPr>
              <p:spPr>
                <a:xfrm>
                  <a:off x="8392488" y="560500"/>
                  <a:ext cx="1111045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8FBBD149-E4A4-7649-964F-57535C719AD2}"/>
                    </a:ext>
                  </a:extLst>
                </p:cNvPr>
                <p:cNvSpPr txBox="1"/>
                <p:nvPr/>
              </p:nvSpPr>
              <p:spPr>
                <a:xfrm>
                  <a:off x="7323884" y="557387"/>
                  <a:ext cx="1117197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(a) = 8</a:t>
                  </a:r>
                  <a:endParaRPr lang="en-US" sz="1600" dirty="0">
                    <a:cs typeface="Arial" charset="0"/>
                  </a:endParaRPr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</p:txBody>
            </p:sp>
          </p:grpSp>
        </p:grp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9547E6FC-ED98-A842-83E6-5B393D42D482}"/>
              </a:ext>
            </a:extLst>
          </p:cNvPr>
          <p:cNvSpPr txBox="1"/>
          <p:nvPr/>
        </p:nvSpPr>
        <p:spPr>
          <a:xfrm flipH="1">
            <a:off x="348626" y="3078991"/>
            <a:ext cx="219581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b receives DVs from a, c, e</a:t>
            </a:r>
          </a:p>
        </p:txBody>
      </p:sp>
      <p:sp>
        <p:nvSpPr>
          <p:cNvPr id="345" name="Right Arrow 344">
            <a:extLst>
              <a:ext uri="{FF2B5EF4-FFF2-40B4-BE49-F238E27FC236}">
                <a16:creationId xmlns:a16="http://schemas.microsoft.com/office/drawing/2014/main" id="{92F5E3C5-FAC5-934A-B5A5-9BE872588D4E}"/>
              </a:ext>
            </a:extLst>
          </p:cNvPr>
          <p:cNvSpPr/>
          <p:nvPr/>
        </p:nvSpPr>
        <p:spPr>
          <a:xfrm rot="16200000">
            <a:off x="6346718" y="340688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6" name="Right Arrow 355">
            <a:extLst>
              <a:ext uri="{FF2B5EF4-FFF2-40B4-BE49-F238E27FC236}">
                <a16:creationId xmlns:a16="http://schemas.microsoft.com/office/drawing/2014/main" id="{FECE1C4C-C6DE-E44B-8914-C9FAB6E59F01}"/>
              </a:ext>
            </a:extLst>
          </p:cNvPr>
          <p:cNvSpPr/>
          <p:nvPr/>
        </p:nvSpPr>
        <p:spPr>
          <a:xfrm>
            <a:off x="4973224" y="193798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7" name="Right Arrow 356">
            <a:extLst>
              <a:ext uri="{FF2B5EF4-FFF2-40B4-BE49-F238E27FC236}">
                <a16:creationId xmlns:a16="http://schemas.microsoft.com/office/drawing/2014/main" id="{E44AC5A8-AB5C-6D48-965A-B3150C882B9F}"/>
              </a:ext>
            </a:extLst>
          </p:cNvPr>
          <p:cNvSpPr/>
          <p:nvPr/>
        </p:nvSpPr>
        <p:spPr>
          <a:xfrm rot="10800000">
            <a:off x="7631559" y="191970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3B35DA9-63C6-B944-AEED-1CE8A219D68F}"/>
              </a:ext>
            </a:extLst>
          </p:cNvPr>
          <p:cNvGrpSpPr/>
          <p:nvPr/>
        </p:nvGrpSpPr>
        <p:grpSpPr>
          <a:xfrm>
            <a:off x="8740877" y="219997"/>
            <a:ext cx="2045109" cy="2667397"/>
            <a:chOff x="8740877" y="219997"/>
            <a:chExt cx="2045109" cy="2667397"/>
          </a:xfrm>
        </p:grpSpPr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CD3625DA-7674-FD43-A116-87C156BB9E53}"/>
                </a:ext>
              </a:extLst>
            </p:cNvPr>
            <p:cNvSpPr/>
            <p:nvPr/>
          </p:nvSpPr>
          <p:spPr>
            <a:xfrm>
              <a:off x="8740877" y="247036"/>
              <a:ext cx="924232" cy="2428567"/>
            </a:xfrm>
            <a:custGeom>
              <a:avLst/>
              <a:gdLst>
                <a:gd name="connsiteX0" fmla="*/ 9833 w 786581"/>
                <a:gd name="connsiteY0" fmla="*/ 501445 h 2458064"/>
                <a:gd name="connsiteX1" fmla="*/ 747252 w 786581"/>
                <a:gd name="connsiteY1" fmla="*/ 0 h 2458064"/>
                <a:gd name="connsiteX2" fmla="*/ 786581 w 786581"/>
                <a:gd name="connsiteY2" fmla="*/ 2458064 h 2458064"/>
                <a:gd name="connsiteX3" fmla="*/ 0 w 786581"/>
                <a:gd name="connsiteY3" fmla="*/ 668593 h 2458064"/>
                <a:gd name="connsiteX4" fmla="*/ 9833 w 786581"/>
                <a:gd name="connsiteY4" fmla="*/ 501445 h 2458064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0039" h="2428567">
                  <a:moveTo>
                    <a:pt x="1" y="1809135"/>
                  </a:moveTo>
                  <a:cubicBezTo>
                    <a:pt x="353962" y="1681316"/>
                    <a:pt x="875071" y="865238"/>
                    <a:pt x="1160207" y="0"/>
                  </a:cubicBezTo>
                  <a:cubicBezTo>
                    <a:pt x="1163484" y="809522"/>
                    <a:pt x="1166762" y="1619045"/>
                    <a:pt x="1170039" y="2428567"/>
                  </a:cubicBezTo>
                  <a:cubicBezTo>
                    <a:pt x="819356" y="2058219"/>
                    <a:pt x="714478" y="2090992"/>
                    <a:pt x="0" y="1946786"/>
                  </a:cubicBezTo>
                  <a:cubicBezTo>
                    <a:pt x="0" y="1900902"/>
                    <a:pt x="1" y="1855019"/>
                    <a:pt x="1" y="1809135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id="{8E84743B-19DB-E241-B0AF-861F515FE360}"/>
                </a:ext>
              </a:extLst>
            </p:cNvPr>
            <p:cNvGrpSpPr/>
            <p:nvPr/>
          </p:nvGrpSpPr>
          <p:grpSpPr>
            <a:xfrm>
              <a:off x="9636528" y="219997"/>
              <a:ext cx="1149458" cy="2667397"/>
              <a:chOff x="9764348" y="1447800"/>
              <a:chExt cx="1149458" cy="2667397"/>
            </a:xfrm>
          </p:grpSpPr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FBF5705D-BC98-2845-B684-C5D5E33CE86A}"/>
                  </a:ext>
                </a:extLst>
              </p:cNvPr>
              <p:cNvSpPr/>
              <p:nvPr/>
            </p:nvSpPr>
            <p:spPr>
              <a:xfrm>
                <a:off x="9783097" y="1447800"/>
                <a:ext cx="1130709" cy="2426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60" name="Group 359">
                <a:extLst>
                  <a:ext uri="{FF2B5EF4-FFF2-40B4-BE49-F238E27FC236}">
                    <a16:creationId xmlns:a16="http://schemas.microsoft.com/office/drawing/2014/main" id="{45185F04-540F-1048-94D0-753D4872458F}"/>
                  </a:ext>
                </a:extLst>
              </p:cNvPr>
              <p:cNvGrpSpPr/>
              <p:nvPr/>
            </p:nvGrpSpPr>
            <p:grpSpPr>
              <a:xfrm>
                <a:off x="9764348" y="1447800"/>
                <a:ext cx="1130291" cy="2667397"/>
                <a:chOff x="9472119" y="702026"/>
                <a:chExt cx="1130291" cy="2667397"/>
              </a:xfrm>
            </p:grpSpPr>
            <p:sp>
              <p:nvSpPr>
                <p:cNvPr id="361" name="Rectangle 360">
                  <a:extLst>
                    <a:ext uri="{FF2B5EF4-FFF2-40B4-BE49-F238E27FC236}">
                      <a16:creationId xmlns:a16="http://schemas.microsoft.com/office/drawing/2014/main" id="{F1B029F2-3CFB-F446-A49B-ABBE33D07546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2" name="TextBox 361">
                  <a:extLst>
                    <a:ext uri="{FF2B5EF4-FFF2-40B4-BE49-F238E27FC236}">
                      <a16:creationId xmlns:a16="http://schemas.microsoft.com/office/drawing/2014/main" id="{E601508D-C456-214F-B2CC-E58813667624}"/>
                    </a:ext>
                  </a:extLst>
                </p:cNvPr>
                <p:cNvSpPr txBox="1"/>
                <p:nvPr/>
              </p:nvSpPr>
              <p:spPr>
                <a:xfrm>
                  <a:off x="9472119" y="702026"/>
                  <a:ext cx="1088020" cy="2667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c: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(a)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(b)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pPr marL="114300" lvl="1"/>
                  <a:r>
                    <a:rPr lang="en-US" sz="1600" dirty="0">
                      <a:cs typeface="Arial" charset="0"/>
                    </a:rPr>
                    <a:t>D</a:t>
                  </a:r>
                  <a:r>
                    <a:rPr lang="en-US" sz="1600" baseline="-25000" dirty="0">
                      <a:cs typeface="Arial" charset="0"/>
                    </a:rPr>
                    <a:t>c</a:t>
                  </a:r>
                  <a:r>
                    <a:rPr lang="en-US" sz="1600" dirty="0">
                      <a:cs typeface="Arial" charset="0"/>
                    </a:rPr>
                    <a:t>(c) = 0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3FDDC54C-ACD2-B847-8FF7-2C6CBDB5C1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C28D2058-9ADC-2F45-A3D5-6BE95FBA06E4}"/>
                    </a:ext>
                  </a:extLst>
                </p:cNvPr>
                <p:cNvSpPr/>
                <p:nvPr/>
              </p:nvSpPr>
              <p:spPr>
                <a:xfrm>
                  <a:off x="9479666" y="706055"/>
                  <a:ext cx="1122744" cy="26207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183" name="Freeform 182">
            <a:extLst>
              <a:ext uri="{FF2B5EF4-FFF2-40B4-BE49-F238E27FC236}">
                <a16:creationId xmlns:a16="http://schemas.microsoft.com/office/drawing/2014/main" id="{2593EFCC-23E2-4043-94E6-A9E17FCC79C5}"/>
              </a:ext>
            </a:extLst>
          </p:cNvPr>
          <p:cNvSpPr/>
          <p:nvPr/>
        </p:nvSpPr>
        <p:spPr>
          <a:xfrm>
            <a:off x="6794417" y="3016538"/>
            <a:ext cx="2889702" cy="2634390"/>
          </a:xfrm>
          <a:custGeom>
            <a:avLst/>
            <a:gdLst>
              <a:gd name="connsiteX0" fmla="*/ 0 w 2615381"/>
              <a:gd name="connsiteY0" fmla="*/ 0 h 2615381"/>
              <a:gd name="connsiteX1" fmla="*/ 2595716 w 2615381"/>
              <a:gd name="connsiteY1" fmla="*/ 235975 h 2615381"/>
              <a:gd name="connsiteX2" fmla="*/ 2615381 w 2615381"/>
              <a:gd name="connsiteY2" fmla="*/ 2615381 h 2615381"/>
              <a:gd name="connsiteX3" fmla="*/ 9832 w 2615381"/>
              <a:gd name="connsiteY3" fmla="*/ 167149 h 2615381"/>
              <a:gd name="connsiteX4" fmla="*/ 0 w 2615381"/>
              <a:gd name="connsiteY4" fmla="*/ 0 h 2615381"/>
              <a:gd name="connsiteX0" fmla="*/ 0 w 2654709"/>
              <a:gd name="connsiteY0" fmla="*/ 0 h 2615381"/>
              <a:gd name="connsiteX1" fmla="*/ 2654709 w 2654709"/>
              <a:gd name="connsiteY1" fmla="*/ 255639 h 2615381"/>
              <a:gd name="connsiteX2" fmla="*/ 2615381 w 2654709"/>
              <a:gd name="connsiteY2" fmla="*/ 2615381 h 2615381"/>
              <a:gd name="connsiteX3" fmla="*/ 9832 w 2654709"/>
              <a:gd name="connsiteY3" fmla="*/ 167149 h 2615381"/>
              <a:gd name="connsiteX4" fmla="*/ 0 w 2654709"/>
              <a:gd name="connsiteY4" fmla="*/ 0 h 2615381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19663 w 2939845"/>
              <a:gd name="connsiteY3" fmla="*/ 1307690 h 2349910"/>
              <a:gd name="connsiteX4" fmla="*/ 0 w 2939845"/>
              <a:gd name="connsiteY4" fmla="*/ 1140541 h 234991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9702" h="2634390">
                <a:moveTo>
                  <a:pt x="10817" y="896701"/>
                </a:moveTo>
                <a:cubicBezTo>
                  <a:pt x="1751126" y="516521"/>
                  <a:pt x="1777345" y="533564"/>
                  <a:pt x="2869381" y="0"/>
                </a:cubicBezTo>
                <a:cubicBezTo>
                  <a:pt x="2869381" y="783303"/>
                  <a:pt x="2889702" y="1851087"/>
                  <a:pt x="2889702" y="2634390"/>
                </a:cubicBezTo>
                <a:cubicBezTo>
                  <a:pt x="2630785" y="598784"/>
                  <a:pt x="2043143" y="642374"/>
                  <a:pt x="0" y="1094330"/>
                </a:cubicBezTo>
                <a:lnTo>
                  <a:pt x="10817" y="896701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CD6AC636-949C-B04A-A12F-4BBF60E3A068}"/>
              </a:ext>
            </a:extLst>
          </p:cNvPr>
          <p:cNvGrpSpPr/>
          <p:nvPr/>
        </p:nvGrpSpPr>
        <p:grpSpPr>
          <a:xfrm>
            <a:off x="9654637" y="3018176"/>
            <a:ext cx="1131350" cy="2675039"/>
            <a:chOff x="9762792" y="4031226"/>
            <a:chExt cx="1131350" cy="2675039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E11C6EC6-4F28-CD44-B5B6-0143F1CD0CD3}"/>
                </a:ext>
              </a:extLst>
            </p:cNvPr>
            <p:cNvSpPr/>
            <p:nvPr/>
          </p:nvSpPr>
          <p:spPr>
            <a:xfrm>
              <a:off x="9792929" y="4031226"/>
              <a:ext cx="1101213" cy="2389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B79E58C0-B1B4-B94B-8F0E-EB904614ACD4}"/>
                </a:ext>
              </a:extLst>
            </p:cNvPr>
            <p:cNvGrpSpPr/>
            <p:nvPr/>
          </p:nvGrpSpPr>
          <p:grpSpPr>
            <a:xfrm>
              <a:off x="9762792" y="4038868"/>
              <a:ext cx="1130292" cy="2667397"/>
              <a:chOff x="9472118" y="702026"/>
              <a:chExt cx="1130292" cy="2667397"/>
            </a:xfrm>
          </p:grpSpPr>
          <p:sp>
            <p:nvSpPr>
              <p:cNvPr id="368" name="Rectangle 367">
                <a:extLst>
                  <a:ext uri="{FF2B5EF4-FFF2-40B4-BE49-F238E27FC236}">
                    <a16:creationId xmlns:a16="http://schemas.microsoft.com/office/drawing/2014/main" id="{F6C3876C-103E-634C-8619-285D4D96A9C8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7C7420E3-75DE-FB4C-B805-F6E92683D068}"/>
                  </a:ext>
                </a:extLst>
              </p:cNvPr>
              <p:cNvSpPr txBox="1"/>
              <p:nvPr/>
            </p:nvSpPr>
            <p:spPr>
              <a:xfrm>
                <a:off x="9472118" y="702026"/>
                <a:ext cx="1117197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e: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∞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(c)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1</a:t>
                </a:r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e</a:t>
                </a:r>
                <a:r>
                  <a:rPr lang="en-US" sz="1600" dirty="0">
                    <a:cs typeface="Arial" charset="0"/>
                  </a:rPr>
                  <a:t>(e) = 0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</p:txBody>
          </p: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1DC7A48D-E2F6-C84C-A00F-2E0AAD5811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id="{D7FCACB9-7EBD-6042-B148-4018CD65A0BC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191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773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animBg="1"/>
      <p:bldP spid="345" grpId="0" animBg="1"/>
      <p:bldP spid="356" grpId="0" animBg="1"/>
      <p:bldP spid="357" grpId="0" animBg="1"/>
      <p:bldP spid="18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</p:spPr>
        <p:txBody>
          <a:bodyPr/>
          <a:lstStyle/>
          <a:p>
            <a:r>
              <a:rPr lang="en-US" dirty="0"/>
              <a:t>Distance vector example: computation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E805ECD-DD10-C845-94C0-375A905AFE6F}"/>
              </a:ext>
            </a:extLst>
          </p:cNvPr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F5A721E1-D89A-D04F-AF9A-53AC581D1684}"/>
              </a:ext>
            </a:extLst>
          </p:cNvPr>
          <p:cNvGrpSpPr/>
          <p:nvPr/>
        </p:nvGrpSpPr>
        <p:grpSpPr>
          <a:xfrm>
            <a:off x="2827965" y="1130710"/>
            <a:ext cx="1547391" cy="2620631"/>
            <a:chOff x="3221255" y="1012723"/>
            <a:chExt cx="1547391" cy="2620631"/>
          </a:xfrm>
        </p:grpSpPr>
        <p:sp>
          <p:nvSpPr>
            <p:cNvPr id="267" name="Freeform 266">
              <a:extLst>
                <a:ext uri="{FF2B5EF4-FFF2-40B4-BE49-F238E27FC236}">
                  <a16:creationId xmlns:a16="http://schemas.microsoft.com/office/drawing/2014/main" id="{49DB6681-9B63-7A46-990C-D2A795B1B751}"/>
                </a:ext>
              </a:extLst>
            </p:cNvPr>
            <p:cNvSpPr/>
            <p:nvPr/>
          </p:nvSpPr>
          <p:spPr>
            <a:xfrm>
              <a:off x="4316362" y="1042219"/>
              <a:ext cx="452284" cy="2389239"/>
            </a:xfrm>
            <a:custGeom>
              <a:avLst/>
              <a:gdLst>
                <a:gd name="connsiteX0" fmla="*/ 0 w 491613"/>
                <a:gd name="connsiteY0" fmla="*/ 0 h 2389239"/>
                <a:gd name="connsiteX1" fmla="*/ 491613 w 491613"/>
                <a:gd name="connsiteY1" fmla="*/ 904568 h 2389239"/>
                <a:gd name="connsiteX2" fmla="*/ 491613 w 491613"/>
                <a:gd name="connsiteY2" fmla="*/ 1052052 h 2389239"/>
                <a:gd name="connsiteX3" fmla="*/ 19665 w 491613"/>
                <a:gd name="connsiteY3" fmla="*/ 2389239 h 2389239"/>
                <a:gd name="connsiteX4" fmla="*/ 0 w 491613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284" h="2389239">
                  <a:moveTo>
                    <a:pt x="0" y="0"/>
                  </a:moveTo>
                  <a:cubicBezTo>
                    <a:pt x="170425" y="625988"/>
                    <a:pt x="242530" y="681703"/>
                    <a:pt x="452284" y="904568"/>
                  </a:cubicBezTo>
                  <a:lnTo>
                    <a:pt x="452284" y="1052052"/>
                  </a:lnTo>
                  <a:cubicBezTo>
                    <a:pt x="206477" y="1507613"/>
                    <a:pt x="137653" y="1825523"/>
                    <a:pt x="9833" y="2389239"/>
                  </a:cubicBezTo>
                  <a:cubicBezTo>
                    <a:pt x="6555" y="1592826"/>
                    <a:pt x="3278" y="796413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69CB876D-91B9-C142-AA5B-DC2AF8DEC6AE}"/>
                </a:ext>
              </a:extLst>
            </p:cNvPr>
            <p:cNvGrpSpPr/>
            <p:nvPr/>
          </p:nvGrpSpPr>
          <p:grpSpPr>
            <a:xfrm>
              <a:off x="3221255" y="1012723"/>
              <a:ext cx="1172904" cy="2620631"/>
              <a:chOff x="3221255" y="1012723"/>
              <a:chExt cx="1172904" cy="2620631"/>
            </a:xfrm>
          </p:grpSpPr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FC99428F-669F-1E46-A55A-26DF3A9BEA1B}"/>
                  </a:ext>
                </a:extLst>
              </p:cNvPr>
              <p:cNvSpPr/>
              <p:nvPr/>
            </p:nvSpPr>
            <p:spPr>
              <a:xfrm>
                <a:off x="3224981" y="1012723"/>
                <a:ext cx="1111045" cy="24187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70" name="Group 269">
                <a:extLst>
                  <a:ext uri="{FF2B5EF4-FFF2-40B4-BE49-F238E27FC236}">
                    <a16:creationId xmlns:a16="http://schemas.microsoft.com/office/drawing/2014/main" id="{677BBA41-FB32-774E-B537-76ECED6020C6}"/>
                  </a:ext>
                </a:extLst>
              </p:cNvPr>
              <p:cNvGrpSpPr/>
              <p:nvPr/>
            </p:nvGrpSpPr>
            <p:grpSpPr>
              <a:xfrm>
                <a:off x="3221255" y="1017253"/>
                <a:ext cx="1172904" cy="2616101"/>
                <a:chOff x="9477371" y="702026"/>
                <a:chExt cx="1172904" cy="2616101"/>
              </a:xfrm>
            </p:grpSpPr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4648EB17-23D0-A848-88DD-EC56D3EAAB24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2" name="TextBox 271">
                  <a:extLst>
                    <a:ext uri="{FF2B5EF4-FFF2-40B4-BE49-F238E27FC236}">
                      <a16:creationId xmlns:a16="http://schemas.microsoft.com/office/drawing/2014/main" id="{FF1D7D44-0F2C-4347-A4A1-BBEC5CE4FD94}"/>
                    </a:ext>
                  </a:extLst>
                </p:cNvPr>
                <p:cNvSpPr txBox="1"/>
                <p:nvPr/>
              </p:nvSpPr>
              <p:spPr>
                <a:xfrm>
                  <a:off x="9533078" y="702026"/>
                  <a:ext cx="1117197" cy="2616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bg1"/>
                      </a:solidFill>
                    </a:rPr>
                    <a:t>DV in a: </a:t>
                  </a:r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(a)=0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(b) = 8</a:t>
                  </a:r>
                  <a:endParaRPr lang="en-US" sz="1600" dirty="0">
                    <a:cs typeface="Arial" charset="0"/>
                  </a:endParaRP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273" name="Straight Connector 272">
                  <a:extLst>
                    <a:ext uri="{FF2B5EF4-FFF2-40B4-BE49-F238E27FC236}">
                      <a16:creationId xmlns:a16="http://schemas.microsoft.com/office/drawing/2014/main" id="{8B19CF8A-DF73-AB45-8BDA-ABCDA25B84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4" name="Rectangle 273">
                  <a:extLst>
                    <a:ext uri="{FF2B5EF4-FFF2-40B4-BE49-F238E27FC236}">
                      <a16:creationId xmlns:a16="http://schemas.microsoft.com/office/drawing/2014/main" id="{916DB935-59F3-ED4F-9B27-B2F6B2896EC2}"/>
                    </a:ext>
                  </a:extLst>
                </p:cNvPr>
                <p:cNvSpPr/>
                <p:nvPr/>
              </p:nvSpPr>
              <p:spPr>
                <a:xfrm>
                  <a:off x="9479666" y="706056"/>
                  <a:ext cx="1122744" cy="25894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A2F1D687-C332-114C-A115-90CF8BBB8F39}"/>
              </a:ext>
            </a:extLst>
          </p:cNvPr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276" name="Freeform 275">
              <a:extLst>
                <a:ext uri="{FF2B5EF4-FFF2-40B4-BE49-F238E27FC236}">
                  <a16:creationId xmlns:a16="http://schemas.microsoft.com/office/drawing/2014/main" id="{7C98B51F-B4A6-3B45-888C-5FBB44E4FF36}"/>
                </a:ext>
              </a:extLst>
            </p:cNvPr>
            <p:cNvSpPr/>
            <p:nvPr/>
          </p:nvSpPr>
          <p:spPr>
            <a:xfrm>
              <a:off x="7010400" y="176982"/>
              <a:ext cx="2340077" cy="1848464"/>
            </a:xfrm>
            <a:custGeom>
              <a:avLst/>
              <a:gdLst>
                <a:gd name="connsiteX0" fmla="*/ 0 w 2340077"/>
                <a:gd name="connsiteY0" fmla="*/ 304800 h 432619"/>
                <a:gd name="connsiteX1" fmla="*/ 393290 w 2340077"/>
                <a:gd name="connsiteY1" fmla="*/ 0 h 432619"/>
                <a:gd name="connsiteX2" fmla="*/ 2340077 w 2340077"/>
                <a:gd name="connsiteY2" fmla="*/ 0 h 432619"/>
                <a:gd name="connsiteX3" fmla="*/ 147484 w 2340077"/>
                <a:gd name="connsiteY3" fmla="*/ 432619 h 432619"/>
                <a:gd name="connsiteX4" fmla="*/ 0 w 2340077"/>
                <a:gd name="connsiteY4" fmla="*/ 304800 h 432619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48464"/>
                <a:gd name="connsiteX1" fmla="*/ 383458 w 2340077"/>
                <a:gd name="connsiteY1" fmla="*/ 0 h 1848464"/>
                <a:gd name="connsiteX2" fmla="*/ 2340077 w 2340077"/>
                <a:gd name="connsiteY2" fmla="*/ 1386348 h 1848464"/>
                <a:gd name="connsiteX3" fmla="*/ 137651 w 2340077"/>
                <a:gd name="connsiteY3" fmla="*/ 1848464 h 1848464"/>
                <a:gd name="connsiteX4" fmla="*/ 0 w 2340077"/>
                <a:gd name="connsiteY4" fmla="*/ 1691148 h 184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0077" h="1848464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A45539DD-F434-7243-8ECC-25D3434D7334}"/>
                </a:ext>
              </a:extLst>
            </p:cNvPr>
            <p:cNvGrpSpPr/>
            <p:nvPr/>
          </p:nvGrpSpPr>
          <p:grpSpPr>
            <a:xfrm>
              <a:off x="7323884" y="108155"/>
              <a:ext cx="2179649" cy="1445342"/>
              <a:chOff x="7323884" y="108155"/>
              <a:chExt cx="2179649" cy="1445342"/>
            </a:xfrm>
          </p:grpSpPr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CA406176-DE57-4844-B765-7A5DBC46A9EB}"/>
                  </a:ext>
                </a:extLst>
              </p:cNvPr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79" name="Group 278">
                <a:extLst>
                  <a:ext uri="{FF2B5EF4-FFF2-40B4-BE49-F238E27FC236}">
                    <a16:creationId xmlns:a16="http://schemas.microsoft.com/office/drawing/2014/main" id="{D1BD4369-9943-0043-95A9-A467EAB2D21E}"/>
                  </a:ext>
                </a:extLst>
              </p:cNvPr>
              <p:cNvGrpSpPr/>
              <p:nvPr/>
            </p:nvGrpSpPr>
            <p:grpSpPr>
              <a:xfrm>
                <a:off x="7323884" y="120836"/>
                <a:ext cx="2179649" cy="1432661"/>
                <a:chOff x="7323884" y="120836"/>
                <a:chExt cx="2179649" cy="1432661"/>
              </a:xfrm>
            </p:grpSpPr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089F8FCB-FEC8-0A4A-8AC9-A05239270264}"/>
                    </a:ext>
                  </a:extLst>
                </p:cNvPr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2" name="TextBox 281">
                  <a:extLst>
                    <a:ext uri="{FF2B5EF4-FFF2-40B4-BE49-F238E27FC236}">
                      <a16:creationId xmlns:a16="http://schemas.microsoft.com/office/drawing/2014/main" id="{618E84D4-ACDD-F443-9A75-31985FCC03A1}"/>
                    </a:ext>
                  </a:extLst>
                </p:cNvPr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b:</a:t>
                  </a:r>
                </a:p>
              </p:txBody>
            </p:sp>
            <p:cxnSp>
              <p:nvCxnSpPr>
                <p:cNvPr id="346" name="Straight Connector 345">
                  <a:extLst>
                    <a:ext uri="{FF2B5EF4-FFF2-40B4-BE49-F238E27FC236}">
                      <a16:creationId xmlns:a16="http://schemas.microsoft.com/office/drawing/2014/main" id="{076AD015-1EF6-8F4C-958E-F02708D5F2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1895" y="49525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7" name="Rectangle 346">
                  <a:extLst>
                    <a:ext uri="{FF2B5EF4-FFF2-40B4-BE49-F238E27FC236}">
                      <a16:creationId xmlns:a16="http://schemas.microsoft.com/office/drawing/2014/main" id="{397C8588-CD10-484F-9B94-94120FF4354A}"/>
                    </a:ext>
                  </a:extLst>
                </p:cNvPr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8" name="TextBox 347">
                  <a:extLst>
                    <a:ext uri="{FF2B5EF4-FFF2-40B4-BE49-F238E27FC236}">
                      <a16:creationId xmlns:a16="http://schemas.microsoft.com/office/drawing/2014/main" id="{470F7948-0893-B143-8C47-CBE72D6C5729}"/>
                    </a:ext>
                  </a:extLst>
                </p:cNvPr>
                <p:cNvSpPr txBox="1"/>
                <p:nvPr/>
              </p:nvSpPr>
              <p:spPr>
                <a:xfrm>
                  <a:off x="8392488" y="560500"/>
                  <a:ext cx="1111045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sp>
              <p:nvSpPr>
                <p:cNvPr id="349" name="TextBox 348">
                  <a:extLst>
                    <a:ext uri="{FF2B5EF4-FFF2-40B4-BE49-F238E27FC236}">
                      <a16:creationId xmlns:a16="http://schemas.microsoft.com/office/drawing/2014/main" id="{60E7DAE4-8059-1543-AFD1-A4A0E4F2EF26}"/>
                    </a:ext>
                  </a:extLst>
                </p:cNvPr>
                <p:cNvSpPr txBox="1"/>
                <p:nvPr/>
              </p:nvSpPr>
              <p:spPr>
                <a:xfrm>
                  <a:off x="7323884" y="557387"/>
                  <a:ext cx="1117197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(a) = 8</a:t>
                  </a:r>
                  <a:endParaRPr lang="en-US" sz="1600" dirty="0">
                    <a:cs typeface="Arial" charset="0"/>
                  </a:endParaRPr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</p:txBody>
            </p:sp>
          </p:grpSp>
        </p:grp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D4D406BB-E3BB-5344-B200-F9B30FAC676C}"/>
              </a:ext>
            </a:extLst>
          </p:cNvPr>
          <p:cNvGrpSpPr/>
          <p:nvPr/>
        </p:nvGrpSpPr>
        <p:grpSpPr>
          <a:xfrm>
            <a:off x="8740877" y="219997"/>
            <a:ext cx="2045109" cy="2667397"/>
            <a:chOff x="8740877" y="219997"/>
            <a:chExt cx="2045109" cy="2667397"/>
          </a:xfrm>
        </p:grpSpPr>
        <p:sp>
          <p:nvSpPr>
            <p:cNvPr id="351" name="Freeform 350">
              <a:extLst>
                <a:ext uri="{FF2B5EF4-FFF2-40B4-BE49-F238E27FC236}">
                  <a16:creationId xmlns:a16="http://schemas.microsoft.com/office/drawing/2014/main" id="{29570479-0D3A-DD40-AC69-6246D2D0E3AE}"/>
                </a:ext>
              </a:extLst>
            </p:cNvPr>
            <p:cNvSpPr/>
            <p:nvPr/>
          </p:nvSpPr>
          <p:spPr>
            <a:xfrm>
              <a:off x="8740877" y="247036"/>
              <a:ext cx="924232" cy="2428567"/>
            </a:xfrm>
            <a:custGeom>
              <a:avLst/>
              <a:gdLst>
                <a:gd name="connsiteX0" fmla="*/ 9833 w 786581"/>
                <a:gd name="connsiteY0" fmla="*/ 501445 h 2458064"/>
                <a:gd name="connsiteX1" fmla="*/ 747252 w 786581"/>
                <a:gd name="connsiteY1" fmla="*/ 0 h 2458064"/>
                <a:gd name="connsiteX2" fmla="*/ 786581 w 786581"/>
                <a:gd name="connsiteY2" fmla="*/ 2458064 h 2458064"/>
                <a:gd name="connsiteX3" fmla="*/ 0 w 786581"/>
                <a:gd name="connsiteY3" fmla="*/ 668593 h 2458064"/>
                <a:gd name="connsiteX4" fmla="*/ 9833 w 786581"/>
                <a:gd name="connsiteY4" fmla="*/ 501445 h 2458064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0039" h="2428567">
                  <a:moveTo>
                    <a:pt x="1" y="1809135"/>
                  </a:moveTo>
                  <a:cubicBezTo>
                    <a:pt x="353962" y="1681316"/>
                    <a:pt x="875071" y="865238"/>
                    <a:pt x="1160207" y="0"/>
                  </a:cubicBezTo>
                  <a:cubicBezTo>
                    <a:pt x="1163484" y="809522"/>
                    <a:pt x="1166762" y="1619045"/>
                    <a:pt x="1170039" y="2428567"/>
                  </a:cubicBezTo>
                  <a:cubicBezTo>
                    <a:pt x="819356" y="2058219"/>
                    <a:pt x="714478" y="2090992"/>
                    <a:pt x="0" y="1946786"/>
                  </a:cubicBezTo>
                  <a:cubicBezTo>
                    <a:pt x="0" y="1900902"/>
                    <a:pt x="1" y="1855019"/>
                    <a:pt x="1" y="1809135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C0DD3948-CF89-1B4A-9C82-0AB37CAEB9E9}"/>
                </a:ext>
              </a:extLst>
            </p:cNvPr>
            <p:cNvGrpSpPr/>
            <p:nvPr/>
          </p:nvGrpSpPr>
          <p:grpSpPr>
            <a:xfrm>
              <a:off x="9636528" y="219997"/>
              <a:ext cx="1149458" cy="2667397"/>
              <a:chOff x="9764348" y="1447800"/>
              <a:chExt cx="1149458" cy="2667397"/>
            </a:xfrm>
          </p:grpSpPr>
          <p:sp>
            <p:nvSpPr>
              <p:cNvPr id="353" name="Rectangle 352">
                <a:extLst>
                  <a:ext uri="{FF2B5EF4-FFF2-40B4-BE49-F238E27FC236}">
                    <a16:creationId xmlns:a16="http://schemas.microsoft.com/office/drawing/2014/main" id="{437B9C08-3BDF-8F4F-A9C0-02990BD722CE}"/>
                  </a:ext>
                </a:extLst>
              </p:cNvPr>
              <p:cNvSpPr/>
              <p:nvPr/>
            </p:nvSpPr>
            <p:spPr>
              <a:xfrm>
                <a:off x="9783097" y="1447800"/>
                <a:ext cx="1130709" cy="2426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54" name="Group 353">
                <a:extLst>
                  <a:ext uri="{FF2B5EF4-FFF2-40B4-BE49-F238E27FC236}">
                    <a16:creationId xmlns:a16="http://schemas.microsoft.com/office/drawing/2014/main" id="{E7008705-C479-2D4C-9959-510B7A9B8EE6}"/>
                  </a:ext>
                </a:extLst>
              </p:cNvPr>
              <p:cNvGrpSpPr/>
              <p:nvPr/>
            </p:nvGrpSpPr>
            <p:grpSpPr>
              <a:xfrm>
                <a:off x="9764348" y="1447800"/>
                <a:ext cx="1130291" cy="2667397"/>
                <a:chOff x="9472119" y="702026"/>
                <a:chExt cx="1130291" cy="2667397"/>
              </a:xfrm>
            </p:grpSpPr>
            <p:sp>
              <p:nvSpPr>
                <p:cNvPr id="355" name="Rectangle 354">
                  <a:extLst>
                    <a:ext uri="{FF2B5EF4-FFF2-40B4-BE49-F238E27FC236}">
                      <a16:creationId xmlns:a16="http://schemas.microsoft.com/office/drawing/2014/main" id="{085258CE-30FC-464C-A0FC-0D9E6D9AB747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81" name="TextBox 380">
                  <a:extLst>
                    <a:ext uri="{FF2B5EF4-FFF2-40B4-BE49-F238E27FC236}">
                      <a16:creationId xmlns:a16="http://schemas.microsoft.com/office/drawing/2014/main" id="{B9BA6274-E0A0-3948-A5DB-55B7676924DC}"/>
                    </a:ext>
                  </a:extLst>
                </p:cNvPr>
                <p:cNvSpPr txBox="1"/>
                <p:nvPr/>
              </p:nvSpPr>
              <p:spPr>
                <a:xfrm>
                  <a:off x="9472119" y="702026"/>
                  <a:ext cx="1088020" cy="2667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c: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(a)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(b)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pPr marL="114300" lvl="1"/>
                  <a:r>
                    <a:rPr lang="en-US" sz="1600" dirty="0">
                      <a:cs typeface="Arial" charset="0"/>
                    </a:rPr>
                    <a:t>D</a:t>
                  </a:r>
                  <a:r>
                    <a:rPr lang="en-US" sz="1600" baseline="-25000" dirty="0">
                      <a:cs typeface="Arial" charset="0"/>
                    </a:rPr>
                    <a:t>c</a:t>
                  </a:r>
                  <a:r>
                    <a:rPr lang="en-US" sz="1600" dirty="0">
                      <a:cs typeface="Arial" charset="0"/>
                    </a:rPr>
                    <a:t>(c) = 0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82" name="Straight Connector 381">
                  <a:extLst>
                    <a:ext uri="{FF2B5EF4-FFF2-40B4-BE49-F238E27FC236}">
                      <a16:creationId xmlns:a16="http://schemas.microsoft.com/office/drawing/2014/main" id="{AFF98828-2852-754C-BEFC-C6380D94C0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3" name="Rectangle 382">
                  <a:extLst>
                    <a:ext uri="{FF2B5EF4-FFF2-40B4-BE49-F238E27FC236}">
                      <a16:creationId xmlns:a16="http://schemas.microsoft.com/office/drawing/2014/main" id="{999BD57D-FB10-9E43-BD0A-D8BC2F0EB294}"/>
                    </a:ext>
                  </a:extLst>
                </p:cNvPr>
                <p:cNvSpPr/>
                <p:nvPr/>
              </p:nvSpPr>
              <p:spPr>
                <a:xfrm>
                  <a:off x="9479666" y="706055"/>
                  <a:ext cx="1122744" cy="26207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FB03A273-627E-574B-BDC0-F4AE140B7CE4}"/>
              </a:ext>
            </a:extLst>
          </p:cNvPr>
          <p:cNvGrpSpPr/>
          <p:nvPr/>
        </p:nvGrpSpPr>
        <p:grpSpPr>
          <a:xfrm>
            <a:off x="9654637" y="3018176"/>
            <a:ext cx="1131350" cy="2675039"/>
            <a:chOff x="9762792" y="4031226"/>
            <a:chExt cx="1131350" cy="2675039"/>
          </a:xfrm>
        </p:grpSpPr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98C9FAD2-B0B7-5F4B-8DEA-95D7BB126D5B}"/>
                </a:ext>
              </a:extLst>
            </p:cNvPr>
            <p:cNvSpPr/>
            <p:nvPr/>
          </p:nvSpPr>
          <p:spPr>
            <a:xfrm>
              <a:off x="9792929" y="4031226"/>
              <a:ext cx="1101213" cy="2389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86" name="Group 385">
              <a:extLst>
                <a:ext uri="{FF2B5EF4-FFF2-40B4-BE49-F238E27FC236}">
                  <a16:creationId xmlns:a16="http://schemas.microsoft.com/office/drawing/2014/main" id="{86276953-83B5-3D47-A4D9-B87794FE4688}"/>
                </a:ext>
              </a:extLst>
            </p:cNvPr>
            <p:cNvGrpSpPr/>
            <p:nvPr/>
          </p:nvGrpSpPr>
          <p:grpSpPr>
            <a:xfrm>
              <a:off x="9762792" y="4038868"/>
              <a:ext cx="1130292" cy="2667397"/>
              <a:chOff x="9472118" y="702026"/>
              <a:chExt cx="1130292" cy="2667397"/>
            </a:xfrm>
          </p:grpSpPr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26F330CB-993E-B144-B52B-1CE527DC352D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8" name="TextBox 387">
                <a:extLst>
                  <a:ext uri="{FF2B5EF4-FFF2-40B4-BE49-F238E27FC236}">
                    <a16:creationId xmlns:a16="http://schemas.microsoft.com/office/drawing/2014/main" id="{61BA57FB-5FEA-284A-9CDD-7BA22D224965}"/>
                  </a:ext>
                </a:extLst>
              </p:cNvPr>
              <p:cNvSpPr txBox="1"/>
              <p:nvPr/>
            </p:nvSpPr>
            <p:spPr>
              <a:xfrm>
                <a:off x="9472118" y="702026"/>
                <a:ext cx="1117197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e: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∞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(c)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1</a:t>
                </a:r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e</a:t>
                </a:r>
                <a:r>
                  <a:rPr lang="en-US" sz="1600" dirty="0">
                    <a:cs typeface="Arial" charset="0"/>
                  </a:rPr>
                  <a:t>(e) = 0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</p:txBody>
          </p: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15485626-0681-5545-8700-8078D9D0CE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F3B40FD9-7D9E-B44D-9695-EAE9651C456A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191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48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3920218" y="485596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5855120" y="485789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066110" y="399944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068038" y="592276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081390" y="590296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>
            <a:off x="919556" y="1995948"/>
            <a:ext cx="0" cy="196031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>
            <a:extLst>
              <a:ext uri="{FF2B5EF4-FFF2-40B4-BE49-F238E27FC236}">
                <a16:creationId xmlns:a16="http://schemas.microsoft.com/office/drawing/2014/main" id="{9547E6FC-ED98-A842-83E6-5B393D42D482}"/>
              </a:ext>
            </a:extLst>
          </p:cNvPr>
          <p:cNvSpPr txBox="1"/>
          <p:nvPr/>
        </p:nvSpPr>
        <p:spPr>
          <a:xfrm flipH="1">
            <a:off x="348626" y="3078991"/>
            <a:ext cx="2195814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b receives DVs from a, c, e, computes:</a:t>
            </a:r>
          </a:p>
        </p:txBody>
      </p:sp>
      <p:sp>
        <p:nvSpPr>
          <p:cNvPr id="356" name="Right Arrow 355">
            <a:extLst>
              <a:ext uri="{FF2B5EF4-FFF2-40B4-BE49-F238E27FC236}">
                <a16:creationId xmlns:a16="http://schemas.microsoft.com/office/drawing/2014/main" id="{FECE1C4C-C6DE-E44B-8914-C9FAB6E59F01}"/>
              </a:ext>
            </a:extLst>
          </p:cNvPr>
          <p:cNvSpPr/>
          <p:nvPr/>
        </p:nvSpPr>
        <p:spPr>
          <a:xfrm>
            <a:off x="4973224" y="193798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7" name="Right Arrow 356">
            <a:extLst>
              <a:ext uri="{FF2B5EF4-FFF2-40B4-BE49-F238E27FC236}">
                <a16:creationId xmlns:a16="http://schemas.microsoft.com/office/drawing/2014/main" id="{E44AC5A8-AB5C-6D48-965A-B3150C882B9F}"/>
              </a:ext>
            </a:extLst>
          </p:cNvPr>
          <p:cNvSpPr/>
          <p:nvPr/>
        </p:nvSpPr>
        <p:spPr>
          <a:xfrm rot="10800000">
            <a:off x="7631559" y="191970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3" name="Freeform 2">
            <a:extLst>
              <a:ext uri="{FF2B5EF4-FFF2-40B4-BE49-F238E27FC236}">
                <a16:creationId xmlns:a16="http://schemas.microsoft.com/office/drawing/2014/main" id="{2C0204D3-6B89-BB42-939B-2BC738257374}"/>
              </a:ext>
            </a:extLst>
          </p:cNvPr>
          <p:cNvSpPr/>
          <p:nvPr/>
        </p:nvSpPr>
        <p:spPr>
          <a:xfrm>
            <a:off x="3078478" y="2885440"/>
            <a:ext cx="5923281" cy="3820160"/>
          </a:xfrm>
          <a:custGeom>
            <a:avLst/>
            <a:gdLst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55520 w 5049520"/>
              <a:gd name="connsiteY2" fmla="*/ 690880 h 3840480"/>
              <a:gd name="connsiteX3" fmla="*/ 5049520 w 5049520"/>
              <a:gd name="connsiteY3" fmla="*/ 6807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49520 w 5049520"/>
              <a:gd name="connsiteY3" fmla="*/ 6807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19040 w 5049520"/>
              <a:gd name="connsiteY3" fmla="*/ 7823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19040 w 5049520"/>
              <a:gd name="connsiteY3" fmla="*/ 7823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56923 w 5049520"/>
              <a:gd name="connsiteY6" fmla="*/ 904240 h 3840480"/>
              <a:gd name="connsiteX7" fmla="*/ 294640 w 5049520"/>
              <a:gd name="connsiteY7" fmla="*/ 375920 h 3840480"/>
              <a:gd name="connsiteX8" fmla="*/ 528320 w 5049520"/>
              <a:gd name="connsiteY8" fmla="*/ 0 h 3840480"/>
              <a:gd name="connsiteX0" fmla="*/ 1170627 w 5691827"/>
              <a:gd name="connsiteY0" fmla="*/ 0 h 3840480"/>
              <a:gd name="connsiteX1" fmla="*/ 2918147 w 5691827"/>
              <a:gd name="connsiteY1" fmla="*/ 0 h 3840480"/>
              <a:gd name="connsiteX2" fmla="*/ 2918147 w 5691827"/>
              <a:gd name="connsiteY2" fmla="*/ 955040 h 3840480"/>
              <a:gd name="connsiteX3" fmla="*/ 5661347 w 5691827"/>
              <a:gd name="connsiteY3" fmla="*/ 782320 h 3840480"/>
              <a:gd name="connsiteX4" fmla="*/ 5691827 w 5691827"/>
              <a:gd name="connsiteY4" fmla="*/ 3820160 h 3840480"/>
              <a:gd name="connsiteX5" fmla="*/ 642307 w 5691827"/>
              <a:gd name="connsiteY5" fmla="*/ 3840480 h 3840480"/>
              <a:gd name="connsiteX6" fmla="*/ 0 w 5691827"/>
              <a:gd name="connsiteY6" fmla="*/ 955040 h 3840480"/>
              <a:gd name="connsiteX7" fmla="*/ 936947 w 5691827"/>
              <a:gd name="connsiteY7" fmla="*/ 375920 h 3840480"/>
              <a:gd name="connsiteX8" fmla="*/ 1170627 w 5691827"/>
              <a:gd name="connsiteY8" fmla="*/ 0 h 3840480"/>
              <a:gd name="connsiteX0" fmla="*/ 1239799 w 5760999"/>
              <a:gd name="connsiteY0" fmla="*/ 0 h 3820160"/>
              <a:gd name="connsiteX1" fmla="*/ 2987319 w 5760999"/>
              <a:gd name="connsiteY1" fmla="*/ 0 h 3820160"/>
              <a:gd name="connsiteX2" fmla="*/ 2987319 w 5760999"/>
              <a:gd name="connsiteY2" fmla="*/ 955040 h 3820160"/>
              <a:gd name="connsiteX3" fmla="*/ 5730519 w 5760999"/>
              <a:gd name="connsiteY3" fmla="*/ 782320 h 3820160"/>
              <a:gd name="connsiteX4" fmla="*/ 5760999 w 5760999"/>
              <a:gd name="connsiteY4" fmla="*/ 3820160 h 3820160"/>
              <a:gd name="connsiteX5" fmla="*/ 0 w 5760999"/>
              <a:gd name="connsiteY5" fmla="*/ 3810000 h 3820160"/>
              <a:gd name="connsiteX6" fmla="*/ 69172 w 5760999"/>
              <a:gd name="connsiteY6" fmla="*/ 955040 h 3820160"/>
              <a:gd name="connsiteX7" fmla="*/ 1006119 w 5760999"/>
              <a:gd name="connsiteY7" fmla="*/ 375920 h 3820160"/>
              <a:gd name="connsiteX8" fmla="*/ 1239799 w 5760999"/>
              <a:gd name="connsiteY8" fmla="*/ 0 h 3820160"/>
              <a:gd name="connsiteX0" fmla="*/ 1239799 w 5760999"/>
              <a:gd name="connsiteY0" fmla="*/ 0 h 3820160"/>
              <a:gd name="connsiteX1" fmla="*/ 2987319 w 5760999"/>
              <a:gd name="connsiteY1" fmla="*/ 0 h 3820160"/>
              <a:gd name="connsiteX2" fmla="*/ 2987319 w 5760999"/>
              <a:gd name="connsiteY2" fmla="*/ 955040 h 3820160"/>
              <a:gd name="connsiteX3" fmla="*/ 5730519 w 5760999"/>
              <a:gd name="connsiteY3" fmla="*/ 782320 h 3820160"/>
              <a:gd name="connsiteX4" fmla="*/ 5760999 w 5760999"/>
              <a:gd name="connsiteY4" fmla="*/ 3820160 h 3820160"/>
              <a:gd name="connsiteX5" fmla="*/ 0 w 5760999"/>
              <a:gd name="connsiteY5" fmla="*/ 3810000 h 3820160"/>
              <a:gd name="connsiteX6" fmla="*/ 69172 w 5760999"/>
              <a:gd name="connsiteY6" fmla="*/ 955040 h 3820160"/>
              <a:gd name="connsiteX7" fmla="*/ 917184 w 5760999"/>
              <a:gd name="connsiteY7" fmla="*/ 904240 h 3820160"/>
              <a:gd name="connsiteX8" fmla="*/ 1239799 w 5760999"/>
              <a:gd name="connsiteY8" fmla="*/ 0 h 382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0999" h="3820160">
                <a:moveTo>
                  <a:pt x="1239799" y="0"/>
                </a:moveTo>
                <a:lnTo>
                  <a:pt x="2987319" y="0"/>
                </a:lnTo>
                <a:lnTo>
                  <a:pt x="2987319" y="955040"/>
                </a:lnTo>
                <a:lnTo>
                  <a:pt x="5730519" y="782320"/>
                </a:lnTo>
                <a:lnTo>
                  <a:pt x="5760999" y="3820160"/>
                </a:lnTo>
                <a:lnTo>
                  <a:pt x="0" y="3810000"/>
                </a:lnTo>
                <a:lnTo>
                  <a:pt x="69172" y="955040"/>
                </a:lnTo>
                <a:lnTo>
                  <a:pt x="917184" y="904240"/>
                </a:lnTo>
                <a:lnTo>
                  <a:pt x="123979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0E0A9FB0-8302-2744-A9AC-61FA5D0E591E}"/>
              </a:ext>
            </a:extLst>
          </p:cNvPr>
          <p:cNvGrpSpPr/>
          <p:nvPr/>
        </p:nvGrpSpPr>
        <p:grpSpPr>
          <a:xfrm>
            <a:off x="7010562" y="5133094"/>
            <a:ext cx="2128849" cy="1445342"/>
            <a:chOff x="7344204" y="108155"/>
            <a:chExt cx="2128849" cy="1445342"/>
          </a:xfrm>
        </p:grpSpPr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D243147C-9122-B241-8C55-25D0B03D8B27}"/>
                </a:ext>
              </a:extLst>
            </p:cNvPr>
            <p:cNvSpPr/>
            <p:nvPr/>
          </p:nvSpPr>
          <p:spPr>
            <a:xfrm>
              <a:off x="7413523" y="108155"/>
              <a:ext cx="1936954" cy="1435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6D2336AA-0C32-324B-A00A-57F9CA7ECD15}"/>
                </a:ext>
              </a:extLst>
            </p:cNvPr>
            <p:cNvGrpSpPr/>
            <p:nvPr/>
          </p:nvGrpSpPr>
          <p:grpSpPr>
            <a:xfrm>
              <a:off x="7344204" y="120836"/>
              <a:ext cx="2128849" cy="1432661"/>
              <a:chOff x="7344204" y="120836"/>
              <a:chExt cx="2128849" cy="1432661"/>
            </a:xfrm>
          </p:grpSpPr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9DC590FA-D1AC-6D48-9AED-FD23B9858548}"/>
                  </a:ext>
                </a:extLst>
              </p:cNvPr>
              <p:cNvSpPr/>
              <p:nvPr/>
            </p:nvSpPr>
            <p:spPr>
              <a:xfrm>
                <a:off x="7409951" y="124866"/>
                <a:ext cx="1940525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8366C6AB-4C92-574D-ABC4-3F2AE3DE7BA4}"/>
                  </a:ext>
                </a:extLst>
              </p:cNvPr>
              <p:cNvSpPr txBox="1"/>
              <p:nvPr/>
            </p:nvSpPr>
            <p:spPr>
              <a:xfrm>
                <a:off x="7799764" y="120836"/>
                <a:ext cx="11171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b:</a:t>
                </a:r>
              </a:p>
            </p:txBody>
          </p: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0A767ED-844F-1848-B773-F20F44965F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895" y="49525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14FE793B-897D-AE4D-809B-4BC6049E42EF}"/>
                  </a:ext>
                </a:extLst>
              </p:cNvPr>
              <p:cNvSpPr/>
              <p:nvPr/>
            </p:nvSpPr>
            <p:spPr>
              <a:xfrm>
                <a:off x="7404189" y="124866"/>
                <a:ext cx="1936455" cy="14286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4C7B8338-DF18-834C-9D16-A6EFCD25492C}"/>
                  </a:ext>
                </a:extLst>
              </p:cNvPr>
              <p:cNvSpPr txBox="1"/>
              <p:nvPr/>
            </p:nvSpPr>
            <p:spPr>
              <a:xfrm>
                <a:off x="8362008" y="560500"/>
                <a:ext cx="1111045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2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∞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2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35BC9C8C-D610-0F40-9928-D68B0361F296}"/>
                  </a:ext>
                </a:extLst>
              </p:cNvPr>
              <p:cNvSpPr txBox="1"/>
              <p:nvPr/>
            </p:nvSpPr>
            <p:spPr>
              <a:xfrm>
                <a:off x="7344204" y="557387"/>
                <a:ext cx="1117197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14300" lvl="1"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(a) = 8</a:t>
                </a:r>
                <a:endParaRPr lang="en-US" sz="1600" dirty="0">
                  <a:cs typeface="Arial" charset="0"/>
                </a:endParaRPr>
              </a:p>
              <a:p>
                <a:pPr marL="114300" lvl="1"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(c)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2</a:t>
                </a:r>
                <a:endParaRPr lang="en-US" sz="1600" dirty="0"/>
              </a:p>
              <a:p>
                <a:pPr marL="114300" lvl="1"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(e)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</p:txBody>
          </p:sp>
        </p:grp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89D4687F-AFE7-244E-A453-8BB8262DAAC3}"/>
              </a:ext>
            </a:extLst>
          </p:cNvPr>
          <p:cNvGrpSpPr/>
          <p:nvPr/>
        </p:nvGrpSpPr>
        <p:grpSpPr>
          <a:xfrm>
            <a:off x="6256790" y="3442384"/>
            <a:ext cx="531821" cy="369069"/>
            <a:chOff x="1348328" y="2507397"/>
            <a:chExt cx="603916" cy="419100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C2BE01E6-70E6-8E4C-BA8D-DED393966A32}"/>
                </a:ext>
              </a:extLst>
            </p:cNvPr>
            <p:cNvGrpSpPr/>
            <p:nvPr/>
          </p:nvGrpSpPr>
          <p:grpSpPr>
            <a:xfrm>
              <a:off x="1348328" y="2555748"/>
              <a:ext cx="603916" cy="308999"/>
              <a:chOff x="5278570" y="2983486"/>
              <a:chExt cx="501650" cy="233363"/>
            </a:xfrm>
          </p:grpSpPr>
          <p:sp>
            <p:nvSpPr>
              <p:cNvPr id="214" name="Oval 5">
                <a:extLst>
                  <a:ext uri="{FF2B5EF4-FFF2-40B4-BE49-F238E27FC236}">
                    <a16:creationId xmlns:a16="http://schemas.microsoft.com/office/drawing/2014/main" id="{576AA6BD-E7DD-0A40-BFA5-EFAB7BD890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3332" y="3088261"/>
                <a:ext cx="496888" cy="12858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0" name="Line 6">
                <a:extLst>
                  <a:ext uri="{FF2B5EF4-FFF2-40B4-BE49-F238E27FC236}">
                    <a16:creationId xmlns:a16="http://schemas.microsoft.com/office/drawing/2014/main" id="{FB5F05C7-2780-E646-8583-F10D5D5536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3332" y="3077148"/>
                <a:ext cx="0" cy="793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" name="Line 7">
                <a:extLst>
                  <a:ext uri="{FF2B5EF4-FFF2-40B4-BE49-F238E27FC236}">
                    <a16:creationId xmlns:a16="http://schemas.microsoft.com/office/drawing/2014/main" id="{240BBD39-ACCD-DF48-9D18-EC6A730D10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0220" y="3077148"/>
                <a:ext cx="0" cy="793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8" name="Rectangle 8">
                <a:extLst>
                  <a:ext uri="{FF2B5EF4-FFF2-40B4-BE49-F238E27FC236}">
                    <a16:creationId xmlns:a16="http://schemas.microsoft.com/office/drawing/2014/main" id="{349823E2-5D3A-874F-8AEA-E5A577221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3332" y="3077148"/>
                <a:ext cx="492125" cy="77788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9" name="Oval 9">
                <a:extLst>
                  <a:ext uri="{FF2B5EF4-FFF2-40B4-BE49-F238E27FC236}">
                    <a16:creationId xmlns:a16="http://schemas.microsoft.com/office/drawing/2014/main" id="{6A08B5E5-AB62-2748-A4C8-66903F651E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8570" y="2983486"/>
                <a:ext cx="496888" cy="15081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80" name="Group 44">
              <a:extLst>
                <a:ext uri="{FF2B5EF4-FFF2-40B4-BE49-F238E27FC236}">
                  <a16:creationId xmlns:a16="http://schemas.microsoft.com/office/drawing/2014/main" id="{43C35E11-2685-B047-A4DC-8CC297487F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56374" y="2507397"/>
              <a:ext cx="355165" cy="419100"/>
              <a:chOff x="2944" y="2425"/>
              <a:chExt cx="227" cy="264"/>
            </a:xfrm>
          </p:grpSpPr>
          <p:sp>
            <p:nvSpPr>
              <p:cNvPr id="181" name="Rectangle 45">
                <a:extLst>
                  <a:ext uri="{FF2B5EF4-FFF2-40B4-BE49-F238E27FC236}">
                    <a16:creationId xmlns:a16="http://schemas.microsoft.com/office/drawing/2014/main" id="{EC128E69-3091-E647-8AD6-7159F31038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82" name="Text Box 46">
                <a:extLst>
                  <a:ext uri="{FF2B5EF4-FFF2-40B4-BE49-F238E27FC236}">
                    <a16:creationId xmlns:a16="http://schemas.microsoft.com/office/drawing/2014/main" id="{A7A5AEDE-B171-4F4D-BA15-5EAD869315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4" y="2425"/>
                <a:ext cx="227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sp>
        <p:nvSpPr>
          <p:cNvPr id="259" name="Right Arrow 258">
            <a:extLst>
              <a:ext uri="{FF2B5EF4-FFF2-40B4-BE49-F238E27FC236}">
                <a16:creationId xmlns:a16="http://schemas.microsoft.com/office/drawing/2014/main" id="{E250E3B0-8C1E-E145-9521-A455E8D67258}"/>
              </a:ext>
            </a:extLst>
          </p:cNvPr>
          <p:cNvSpPr/>
          <p:nvPr/>
        </p:nvSpPr>
        <p:spPr>
          <a:xfrm rot="16200000">
            <a:off x="6307392" y="303096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4" name="Freeform 263">
            <a:extLst>
              <a:ext uri="{FF2B5EF4-FFF2-40B4-BE49-F238E27FC236}">
                <a16:creationId xmlns:a16="http://schemas.microsoft.com/office/drawing/2014/main" id="{858E32EE-CF9A-BC4E-8C7A-5B0F4E196DDB}"/>
              </a:ext>
            </a:extLst>
          </p:cNvPr>
          <p:cNvSpPr/>
          <p:nvPr/>
        </p:nvSpPr>
        <p:spPr>
          <a:xfrm>
            <a:off x="6784256" y="3016538"/>
            <a:ext cx="2899862" cy="2634390"/>
          </a:xfrm>
          <a:custGeom>
            <a:avLst/>
            <a:gdLst>
              <a:gd name="connsiteX0" fmla="*/ 0 w 2615381"/>
              <a:gd name="connsiteY0" fmla="*/ 0 h 2615381"/>
              <a:gd name="connsiteX1" fmla="*/ 2595716 w 2615381"/>
              <a:gd name="connsiteY1" fmla="*/ 235975 h 2615381"/>
              <a:gd name="connsiteX2" fmla="*/ 2615381 w 2615381"/>
              <a:gd name="connsiteY2" fmla="*/ 2615381 h 2615381"/>
              <a:gd name="connsiteX3" fmla="*/ 9832 w 2615381"/>
              <a:gd name="connsiteY3" fmla="*/ 167149 h 2615381"/>
              <a:gd name="connsiteX4" fmla="*/ 0 w 2615381"/>
              <a:gd name="connsiteY4" fmla="*/ 0 h 2615381"/>
              <a:gd name="connsiteX0" fmla="*/ 0 w 2654709"/>
              <a:gd name="connsiteY0" fmla="*/ 0 h 2615381"/>
              <a:gd name="connsiteX1" fmla="*/ 2654709 w 2654709"/>
              <a:gd name="connsiteY1" fmla="*/ 255639 h 2615381"/>
              <a:gd name="connsiteX2" fmla="*/ 2615381 w 2654709"/>
              <a:gd name="connsiteY2" fmla="*/ 2615381 h 2615381"/>
              <a:gd name="connsiteX3" fmla="*/ 9832 w 2654709"/>
              <a:gd name="connsiteY3" fmla="*/ 167149 h 2615381"/>
              <a:gd name="connsiteX4" fmla="*/ 0 w 2654709"/>
              <a:gd name="connsiteY4" fmla="*/ 0 h 2615381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19663 w 2939845"/>
              <a:gd name="connsiteY3" fmla="*/ 1307690 h 2349910"/>
              <a:gd name="connsiteX4" fmla="*/ 0 w 2939845"/>
              <a:gd name="connsiteY4" fmla="*/ 1140541 h 234991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0 w 2899205"/>
              <a:gd name="connsiteY0" fmla="*/ 541101 h 2634390"/>
              <a:gd name="connsiteX1" fmla="*/ 2878884 w 2899205"/>
              <a:gd name="connsiteY1" fmla="*/ 0 h 2634390"/>
              <a:gd name="connsiteX2" fmla="*/ 2899205 w 2899205"/>
              <a:gd name="connsiteY2" fmla="*/ 2634390 h 2634390"/>
              <a:gd name="connsiteX3" fmla="*/ 9503 w 2899205"/>
              <a:gd name="connsiteY3" fmla="*/ 1094330 h 2634390"/>
              <a:gd name="connsiteX4" fmla="*/ 0 w 2899205"/>
              <a:gd name="connsiteY4" fmla="*/ 541101 h 2634390"/>
              <a:gd name="connsiteX0" fmla="*/ 0 w 2899205"/>
              <a:gd name="connsiteY0" fmla="*/ 541101 h 2634390"/>
              <a:gd name="connsiteX1" fmla="*/ 2878884 w 2899205"/>
              <a:gd name="connsiteY1" fmla="*/ 0 h 2634390"/>
              <a:gd name="connsiteX2" fmla="*/ 2899205 w 2899205"/>
              <a:gd name="connsiteY2" fmla="*/ 2634390 h 2634390"/>
              <a:gd name="connsiteX3" fmla="*/ 9503 w 2899205"/>
              <a:gd name="connsiteY3" fmla="*/ 1094330 h 2634390"/>
              <a:gd name="connsiteX4" fmla="*/ 0 w 2899205"/>
              <a:gd name="connsiteY4" fmla="*/ 541101 h 2634390"/>
              <a:gd name="connsiteX0" fmla="*/ 657 w 2899862"/>
              <a:gd name="connsiteY0" fmla="*/ 541101 h 2634390"/>
              <a:gd name="connsiteX1" fmla="*/ 2879541 w 2899862"/>
              <a:gd name="connsiteY1" fmla="*/ 0 h 2634390"/>
              <a:gd name="connsiteX2" fmla="*/ 2899862 w 2899862"/>
              <a:gd name="connsiteY2" fmla="*/ 2634390 h 2634390"/>
              <a:gd name="connsiteX3" fmla="*/ 0 w 2899862"/>
              <a:gd name="connsiteY3" fmla="*/ 708250 h 2634390"/>
              <a:gd name="connsiteX4" fmla="*/ 657 w 2899862"/>
              <a:gd name="connsiteY4" fmla="*/ 541101 h 2634390"/>
              <a:gd name="connsiteX0" fmla="*/ 657 w 2899862"/>
              <a:gd name="connsiteY0" fmla="*/ 541101 h 2634390"/>
              <a:gd name="connsiteX1" fmla="*/ 2879541 w 2899862"/>
              <a:gd name="connsiteY1" fmla="*/ 0 h 2634390"/>
              <a:gd name="connsiteX2" fmla="*/ 2899862 w 2899862"/>
              <a:gd name="connsiteY2" fmla="*/ 2634390 h 2634390"/>
              <a:gd name="connsiteX3" fmla="*/ 0 w 2899862"/>
              <a:gd name="connsiteY3" fmla="*/ 708250 h 2634390"/>
              <a:gd name="connsiteX4" fmla="*/ 657 w 2899862"/>
              <a:gd name="connsiteY4" fmla="*/ 541101 h 263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9862" h="2634390">
                <a:moveTo>
                  <a:pt x="657" y="541101"/>
                </a:moveTo>
                <a:cubicBezTo>
                  <a:pt x="1842566" y="465721"/>
                  <a:pt x="1787505" y="533564"/>
                  <a:pt x="2879541" y="0"/>
                </a:cubicBezTo>
                <a:cubicBezTo>
                  <a:pt x="2879541" y="783303"/>
                  <a:pt x="2899862" y="1851087"/>
                  <a:pt x="2899862" y="2634390"/>
                </a:cubicBezTo>
                <a:cubicBezTo>
                  <a:pt x="2640945" y="598784"/>
                  <a:pt x="2154903" y="642374"/>
                  <a:pt x="0" y="708250"/>
                </a:cubicBezTo>
                <a:lnTo>
                  <a:pt x="657" y="541101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5" name="Down Arrow 264">
            <a:extLst>
              <a:ext uri="{FF2B5EF4-FFF2-40B4-BE49-F238E27FC236}">
                <a16:creationId xmlns:a16="http://schemas.microsoft.com/office/drawing/2014/main" id="{3CB1AFBB-CB3F-1542-8613-2F98EF8BBFE5}"/>
              </a:ext>
            </a:extLst>
          </p:cNvPr>
          <p:cNvSpPr/>
          <p:nvPr/>
        </p:nvSpPr>
        <p:spPr>
          <a:xfrm rot="16200000">
            <a:off x="6612907" y="5410623"/>
            <a:ext cx="339615" cy="560629"/>
          </a:xfrm>
          <a:prstGeom prst="downArrow">
            <a:avLst/>
          </a:prstGeom>
          <a:gradFill>
            <a:gsLst>
              <a:gs pos="0">
                <a:schemeClr val="bg1"/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3DD77FF-E95C-9640-83A8-8668D2A2C680}"/>
              </a:ext>
            </a:extLst>
          </p:cNvPr>
          <p:cNvGrpSpPr/>
          <p:nvPr/>
        </p:nvGrpSpPr>
        <p:grpSpPr>
          <a:xfrm>
            <a:off x="751840" y="2113280"/>
            <a:ext cx="6014720" cy="4541520"/>
            <a:chOff x="751840" y="2113280"/>
            <a:chExt cx="6014720" cy="4541520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F01C52F0-787E-E542-8310-BD2127FCC025}"/>
                </a:ext>
              </a:extLst>
            </p:cNvPr>
            <p:cNvSpPr/>
            <p:nvPr/>
          </p:nvSpPr>
          <p:spPr>
            <a:xfrm>
              <a:off x="782320" y="3942080"/>
              <a:ext cx="5659120" cy="27127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0B553762-65E4-7242-AB73-E073D39B1FB6}"/>
                </a:ext>
              </a:extLst>
            </p:cNvPr>
            <p:cNvSpPr/>
            <p:nvPr/>
          </p:nvSpPr>
          <p:spPr>
            <a:xfrm>
              <a:off x="751840" y="2113280"/>
              <a:ext cx="6014720" cy="1838960"/>
            </a:xfrm>
            <a:custGeom>
              <a:avLst/>
              <a:gdLst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5912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5912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4720" h="1838960">
                  <a:moveTo>
                    <a:pt x="6014720" y="0"/>
                  </a:moveTo>
                  <a:cubicBezTo>
                    <a:pt x="4937760" y="795867"/>
                    <a:pt x="5008880" y="1479973"/>
                    <a:pt x="5659120" y="1838960"/>
                  </a:cubicBezTo>
                  <a:lnTo>
                    <a:pt x="0" y="1838960"/>
                  </a:lnTo>
                  <a:cubicBezTo>
                    <a:pt x="3772747" y="1642533"/>
                    <a:pt x="3776133" y="1578187"/>
                    <a:pt x="5496560" y="0"/>
                  </a:cubicBezTo>
                  <a:lnTo>
                    <a:pt x="6014720" y="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F7FE6501-59AE-7E4F-A363-64532C89299C}"/>
              </a:ext>
            </a:extLst>
          </p:cNvPr>
          <p:cNvGrpSpPr/>
          <p:nvPr/>
        </p:nvGrpSpPr>
        <p:grpSpPr>
          <a:xfrm>
            <a:off x="5852446" y="1758989"/>
            <a:ext cx="1196054" cy="1022555"/>
            <a:chOff x="9655277" y="2349909"/>
            <a:chExt cx="1196054" cy="1022555"/>
          </a:xfrm>
        </p:grpSpPr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C63ACF7A-01CE-D940-9A14-306A3279A424}"/>
                </a:ext>
              </a:extLst>
            </p:cNvPr>
            <p:cNvSpPr/>
            <p:nvPr/>
          </p:nvSpPr>
          <p:spPr>
            <a:xfrm>
              <a:off x="9655277" y="2349909"/>
              <a:ext cx="1196054" cy="1022555"/>
            </a:xfrm>
            <a:custGeom>
              <a:avLst/>
              <a:gdLst>
                <a:gd name="connsiteX0" fmla="*/ 1416106 w 2820074"/>
                <a:gd name="connsiteY0" fmla="*/ 606903 h 2290046"/>
                <a:gd name="connsiteX1" fmla="*/ 1096471 w 2820074"/>
                <a:gd name="connsiteY1" fmla="*/ 222531 h 2290046"/>
                <a:gd name="connsiteX2" fmla="*/ 954860 w 2820074"/>
                <a:gd name="connsiteY2" fmla="*/ 667593 h 2290046"/>
                <a:gd name="connsiteX3" fmla="*/ 89012 w 2820074"/>
                <a:gd name="connsiteY3" fmla="*/ 242761 h 2290046"/>
                <a:gd name="connsiteX4" fmla="*/ 610948 w 2820074"/>
                <a:gd name="connsiteY4" fmla="*/ 797066 h 2290046"/>
                <a:gd name="connsiteX5" fmla="*/ 0 w 2820074"/>
                <a:gd name="connsiteY5" fmla="*/ 902262 h 2290046"/>
                <a:gd name="connsiteX6" fmla="*/ 481476 w 2820074"/>
                <a:gd name="connsiteY6" fmla="*/ 1246174 h 2290046"/>
                <a:gd name="connsiteX7" fmla="*/ 36414 w 2820074"/>
                <a:gd name="connsiteY7" fmla="*/ 1533441 h 2290046"/>
                <a:gd name="connsiteX8" fmla="*/ 760651 w 2820074"/>
                <a:gd name="connsiteY8" fmla="*/ 1476797 h 2290046"/>
                <a:gd name="connsiteX9" fmla="*/ 623086 w 2820074"/>
                <a:gd name="connsiteY9" fmla="*/ 1869260 h 2290046"/>
                <a:gd name="connsiteX10" fmla="*/ 1003412 w 2820074"/>
                <a:gd name="connsiteY10" fmla="*/ 1658867 h 2290046"/>
                <a:gd name="connsiteX11" fmla="*/ 1104563 w 2820074"/>
                <a:gd name="connsiteY11" fmla="*/ 2290046 h 2290046"/>
                <a:gd name="connsiteX12" fmla="*/ 1383738 w 2820074"/>
                <a:gd name="connsiteY12" fmla="*/ 1569855 h 2290046"/>
                <a:gd name="connsiteX13" fmla="*/ 1743833 w 2820074"/>
                <a:gd name="connsiteY13" fmla="*/ 2091791 h 2290046"/>
                <a:gd name="connsiteX14" fmla="*/ 1836892 w 2820074"/>
                <a:gd name="connsiteY14" fmla="*/ 1529395 h 2290046"/>
                <a:gd name="connsiteX15" fmla="*/ 2375012 w 2820074"/>
                <a:gd name="connsiteY15" fmla="*/ 1889491 h 2290046"/>
                <a:gd name="connsiteX16" fmla="*/ 2209125 w 2820074"/>
                <a:gd name="connsiteY16" fmla="*/ 1351370 h 2290046"/>
                <a:gd name="connsiteX17" fmla="*/ 2820074 w 2820074"/>
                <a:gd name="connsiteY17" fmla="*/ 1399922 h 2290046"/>
                <a:gd name="connsiteX18" fmla="*/ 2310276 w 2820074"/>
                <a:gd name="connsiteY18" fmla="*/ 1092425 h 2290046"/>
                <a:gd name="connsiteX19" fmla="*/ 2775568 w 2820074"/>
                <a:gd name="connsiteY19" fmla="*/ 837526 h 2290046"/>
                <a:gd name="connsiteX20" fmla="*/ 2196987 w 2820074"/>
                <a:gd name="connsiteY20" fmla="*/ 768744 h 2290046"/>
                <a:gd name="connsiteX21" fmla="*/ 2427610 w 2820074"/>
                <a:gd name="connsiteY21" fmla="*/ 441016 h 2290046"/>
                <a:gd name="connsiteX22" fmla="*/ 1844984 w 2820074"/>
                <a:gd name="connsiteY22" fmla="*/ 546213 h 2290046"/>
                <a:gd name="connsiteX23" fmla="*/ 1901628 w 2820074"/>
                <a:gd name="connsiteY23" fmla="*/ 0 h 2290046"/>
                <a:gd name="connsiteX24" fmla="*/ 1416106 w 2820074"/>
                <a:gd name="connsiteY24" fmla="*/ 606903 h 229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820074" h="2290046">
                  <a:moveTo>
                    <a:pt x="1416106" y="606903"/>
                  </a:moveTo>
                  <a:lnTo>
                    <a:pt x="1096471" y="222531"/>
                  </a:lnTo>
                  <a:lnTo>
                    <a:pt x="954860" y="667593"/>
                  </a:lnTo>
                  <a:lnTo>
                    <a:pt x="89012" y="242761"/>
                  </a:lnTo>
                  <a:lnTo>
                    <a:pt x="610948" y="797066"/>
                  </a:lnTo>
                  <a:lnTo>
                    <a:pt x="0" y="902262"/>
                  </a:lnTo>
                  <a:lnTo>
                    <a:pt x="481476" y="1246174"/>
                  </a:lnTo>
                  <a:lnTo>
                    <a:pt x="36414" y="1533441"/>
                  </a:lnTo>
                  <a:lnTo>
                    <a:pt x="760651" y="1476797"/>
                  </a:lnTo>
                  <a:lnTo>
                    <a:pt x="623086" y="1869260"/>
                  </a:lnTo>
                  <a:lnTo>
                    <a:pt x="1003412" y="1658867"/>
                  </a:lnTo>
                  <a:lnTo>
                    <a:pt x="1104563" y="2290046"/>
                  </a:lnTo>
                  <a:lnTo>
                    <a:pt x="1383738" y="1569855"/>
                  </a:lnTo>
                  <a:lnTo>
                    <a:pt x="1743833" y="2091791"/>
                  </a:lnTo>
                  <a:lnTo>
                    <a:pt x="1836892" y="1529395"/>
                  </a:lnTo>
                  <a:lnTo>
                    <a:pt x="2375012" y="1889491"/>
                  </a:lnTo>
                  <a:lnTo>
                    <a:pt x="2209125" y="1351370"/>
                  </a:lnTo>
                  <a:lnTo>
                    <a:pt x="2820074" y="1399922"/>
                  </a:lnTo>
                  <a:lnTo>
                    <a:pt x="2310276" y="1092425"/>
                  </a:lnTo>
                  <a:lnTo>
                    <a:pt x="2775568" y="837526"/>
                  </a:lnTo>
                  <a:lnTo>
                    <a:pt x="2196987" y="768744"/>
                  </a:lnTo>
                  <a:lnTo>
                    <a:pt x="2427610" y="441016"/>
                  </a:lnTo>
                  <a:lnTo>
                    <a:pt x="1844984" y="546213"/>
                  </a:lnTo>
                  <a:lnTo>
                    <a:pt x="1901628" y="0"/>
                  </a:lnTo>
                  <a:lnTo>
                    <a:pt x="1416106" y="606903"/>
                  </a:lnTo>
                  <a:close/>
                </a:path>
              </a:pathLst>
            </a:custGeom>
            <a:solidFill>
              <a:srgbClr val="FFFF00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669F4A56-8AD8-9443-9DD4-4E6082993E4D}"/>
                </a:ext>
              </a:extLst>
            </p:cNvPr>
            <p:cNvSpPr txBox="1"/>
            <p:nvPr/>
          </p:nvSpPr>
          <p:spPr>
            <a:xfrm>
              <a:off x="9753600" y="2635045"/>
              <a:ext cx="1020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compute</a:t>
              </a:r>
            </a:p>
          </p:txBody>
        </p:sp>
      </p:grpSp>
      <p:sp>
        <p:nvSpPr>
          <p:cNvPr id="263" name="TextBox 262">
            <a:extLst>
              <a:ext uri="{FF2B5EF4-FFF2-40B4-BE49-F238E27FC236}">
                <a16:creationId xmlns:a16="http://schemas.microsoft.com/office/drawing/2014/main" id="{AD73DF7B-C6A1-8C43-92E7-35914D44AF5F}"/>
              </a:ext>
            </a:extLst>
          </p:cNvPr>
          <p:cNvSpPr txBox="1"/>
          <p:nvPr/>
        </p:nvSpPr>
        <p:spPr>
          <a:xfrm>
            <a:off x="6355429" y="1927737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592C8CA7-0104-4B46-8A79-58E2F147158C}"/>
              </a:ext>
            </a:extLst>
          </p:cNvPr>
          <p:cNvSpPr txBox="1"/>
          <p:nvPr/>
        </p:nvSpPr>
        <p:spPr>
          <a:xfrm>
            <a:off x="894080" y="4021574"/>
            <a:ext cx="5567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(a)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(a),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(a), c</a:t>
            </a:r>
            <a:r>
              <a:rPr lang="en-US" sz="1600" baseline="-25000" dirty="0"/>
              <a:t>b,e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(a)}  = min{8,</a:t>
            </a:r>
            <a:r>
              <a:rPr lang="en-US" sz="1600" dirty="0">
                <a:cs typeface="Arial" charset="0"/>
              </a:rPr>
              <a:t>∞,∞} = 8 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DCFB5697-087A-6A4F-A48D-98A3E75CFA5F}"/>
              </a:ext>
            </a:extLst>
          </p:cNvPr>
          <p:cNvSpPr txBox="1"/>
          <p:nvPr/>
        </p:nvSpPr>
        <p:spPr>
          <a:xfrm>
            <a:off x="894080" y="4346694"/>
            <a:ext cx="553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(c)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(c),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(c), c</a:t>
            </a:r>
            <a:r>
              <a:rPr lang="en-US" sz="1600" baseline="-25000" dirty="0"/>
              <a:t> b,e 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(c)}  = min{</a:t>
            </a:r>
            <a:r>
              <a:rPr lang="en-US" sz="1600" dirty="0">
                <a:cs typeface="Arial" charset="0"/>
              </a:rPr>
              <a:t>∞,1,∞} = 1 </a:t>
            </a:r>
            <a:endParaRPr lang="en-US" sz="1600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0E1E6414-BFC2-6F49-BF7D-69F4679C38EE}"/>
              </a:ext>
            </a:extLst>
          </p:cNvPr>
          <p:cNvSpPr txBox="1"/>
          <p:nvPr/>
        </p:nvSpPr>
        <p:spPr>
          <a:xfrm>
            <a:off x="883920" y="4671814"/>
            <a:ext cx="5527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(d)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(d),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(d), c</a:t>
            </a:r>
            <a:r>
              <a:rPr lang="en-US" sz="1600" baseline="-25000" dirty="0"/>
              <a:t> b,e 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(d)}  = min{</a:t>
            </a:r>
            <a:r>
              <a:rPr lang="en-US" sz="1600" dirty="0">
                <a:cs typeface="Arial" charset="0"/>
              </a:rPr>
              <a:t>9,2,∞} = 2 </a:t>
            </a:r>
            <a:endParaRPr lang="en-US" sz="1600" dirty="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3834A49C-F57F-2B4C-8C1E-8CA2C48DB280}"/>
              </a:ext>
            </a:extLst>
          </p:cNvPr>
          <p:cNvSpPr txBox="1"/>
          <p:nvPr/>
        </p:nvSpPr>
        <p:spPr>
          <a:xfrm>
            <a:off x="883920" y="5301734"/>
            <a:ext cx="5496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(f)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(f),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(f), c</a:t>
            </a:r>
            <a:r>
              <a:rPr lang="en-US" sz="1600" baseline="-25000" dirty="0"/>
              <a:t> b,e 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(f)}  = min{</a:t>
            </a:r>
            <a:r>
              <a:rPr lang="en-US" sz="1600" dirty="0">
                <a:cs typeface="Arial" charset="0"/>
              </a:rPr>
              <a:t>∞,∞,2} = 2 </a:t>
            </a:r>
            <a:endParaRPr lang="en-US" sz="1600" dirty="0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F652DFE-1D53-2E40-AA65-BBF6D49AD967}"/>
              </a:ext>
            </a:extLst>
          </p:cNvPr>
          <p:cNvSpPr txBox="1"/>
          <p:nvPr/>
        </p:nvSpPr>
        <p:spPr>
          <a:xfrm>
            <a:off x="894080" y="6244828"/>
            <a:ext cx="5466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(i)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(i),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(i), c</a:t>
            </a:r>
            <a:r>
              <a:rPr lang="en-US" sz="1600" baseline="-25000" dirty="0"/>
              <a:t> b,e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(i)}  = min{</a:t>
            </a:r>
            <a:r>
              <a:rPr lang="en-US" sz="1600" dirty="0">
                <a:cs typeface="Arial" charset="0"/>
              </a:rPr>
              <a:t>∞,</a:t>
            </a:r>
            <a:r>
              <a:rPr lang="en-US" sz="1600" baseline="-25000" dirty="0"/>
              <a:t> </a:t>
            </a:r>
            <a:r>
              <a:rPr lang="en-US" sz="1600" dirty="0">
                <a:cs typeface="Arial" charset="0"/>
              </a:rPr>
              <a:t>∞, ∞} = ∞ </a:t>
            </a:r>
            <a:endParaRPr lang="en-US" sz="1600" dirty="0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6F6C5C23-C561-3C45-BF6E-B71BD8ABBA6F}"/>
              </a:ext>
            </a:extLst>
          </p:cNvPr>
          <p:cNvSpPr txBox="1"/>
          <p:nvPr/>
        </p:nvSpPr>
        <p:spPr>
          <a:xfrm>
            <a:off x="883920" y="5940028"/>
            <a:ext cx="5547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(h)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(h),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(h), c</a:t>
            </a:r>
            <a:r>
              <a:rPr lang="en-US" sz="1600" baseline="-25000" dirty="0"/>
              <a:t> b,e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(h)}  = min{</a:t>
            </a:r>
            <a:r>
              <a:rPr lang="en-US" sz="1600" dirty="0">
                <a:cs typeface="Arial" charset="0"/>
              </a:rPr>
              <a:t>∞,</a:t>
            </a:r>
            <a:r>
              <a:rPr lang="en-US" sz="1600" baseline="-25000" dirty="0"/>
              <a:t> </a:t>
            </a:r>
            <a:r>
              <a:rPr lang="en-US" sz="1600" dirty="0">
                <a:cs typeface="Arial" charset="0"/>
              </a:rPr>
              <a:t>∞, 2} = 2 </a:t>
            </a:r>
            <a:endParaRPr lang="en-US" sz="1600" dirty="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BADCD68C-1DA0-8447-9D21-763071468EAD}"/>
              </a:ext>
            </a:extLst>
          </p:cNvPr>
          <p:cNvSpPr txBox="1"/>
          <p:nvPr/>
        </p:nvSpPr>
        <p:spPr>
          <a:xfrm>
            <a:off x="894080" y="4976614"/>
            <a:ext cx="5445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(e)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(e),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(e), c</a:t>
            </a:r>
            <a:r>
              <a:rPr lang="en-US" sz="1600" baseline="-25000" dirty="0"/>
              <a:t> b,e 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(e)}  = min{</a:t>
            </a:r>
            <a:r>
              <a:rPr lang="en-US" sz="1600" dirty="0">
                <a:cs typeface="Arial" charset="0"/>
              </a:rPr>
              <a:t>∞,∞,1} = 1 </a:t>
            </a:r>
            <a:endParaRPr lang="en-US" sz="1600" dirty="0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CD08082F-26E1-5D4C-847F-FBDD59BB5533}"/>
              </a:ext>
            </a:extLst>
          </p:cNvPr>
          <p:cNvSpPr txBox="1"/>
          <p:nvPr/>
        </p:nvSpPr>
        <p:spPr>
          <a:xfrm>
            <a:off x="894080" y="5616694"/>
            <a:ext cx="5547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(g)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(g),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(g), c</a:t>
            </a:r>
            <a:r>
              <a:rPr lang="en-US" sz="1600" baseline="-25000" dirty="0"/>
              <a:t> b,e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(g)}  = min{</a:t>
            </a:r>
            <a:r>
              <a:rPr lang="en-US" sz="1600" dirty="0">
                <a:cs typeface="Arial" charset="0"/>
              </a:rPr>
              <a:t>∞,</a:t>
            </a:r>
            <a:r>
              <a:rPr lang="en-US" sz="1600" baseline="-25000" dirty="0"/>
              <a:t> </a:t>
            </a:r>
            <a:r>
              <a:rPr lang="en-US" sz="1600" dirty="0">
                <a:cs typeface="Arial" charset="0"/>
              </a:rPr>
              <a:t>∞, ∞} = ∞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9995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3.7037E-6 L -0.0013 -0.71435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35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65" grpId="0" animBg="1"/>
      <p:bldP spid="230" grpId="0"/>
      <p:bldP spid="231" grpId="0"/>
      <p:bldP spid="232" grpId="0"/>
      <p:bldP spid="235" grpId="0"/>
      <p:bldP spid="237" grpId="0"/>
      <p:bldP spid="238" grpId="0"/>
      <p:bldP spid="233" grpId="0"/>
      <p:bldP spid="23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roup 371">
            <a:extLst>
              <a:ext uri="{FF2B5EF4-FFF2-40B4-BE49-F238E27FC236}">
                <a16:creationId xmlns:a16="http://schemas.microsoft.com/office/drawing/2014/main" id="{6256310D-2722-AC40-836B-70B2E6C735F3}"/>
              </a:ext>
            </a:extLst>
          </p:cNvPr>
          <p:cNvGrpSpPr/>
          <p:nvPr/>
        </p:nvGrpSpPr>
        <p:grpSpPr>
          <a:xfrm>
            <a:off x="2827965" y="1130710"/>
            <a:ext cx="1547391" cy="2620631"/>
            <a:chOff x="3221255" y="1012723"/>
            <a:chExt cx="1547391" cy="2620631"/>
          </a:xfrm>
        </p:grpSpPr>
        <p:sp>
          <p:nvSpPr>
            <p:cNvPr id="373" name="Freeform 372">
              <a:extLst>
                <a:ext uri="{FF2B5EF4-FFF2-40B4-BE49-F238E27FC236}">
                  <a16:creationId xmlns:a16="http://schemas.microsoft.com/office/drawing/2014/main" id="{83550A18-F3EF-E943-8229-8A03AEBA0C06}"/>
                </a:ext>
              </a:extLst>
            </p:cNvPr>
            <p:cNvSpPr/>
            <p:nvPr/>
          </p:nvSpPr>
          <p:spPr>
            <a:xfrm>
              <a:off x="4316362" y="1042219"/>
              <a:ext cx="452284" cy="2389239"/>
            </a:xfrm>
            <a:custGeom>
              <a:avLst/>
              <a:gdLst>
                <a:gd name="connsiteX0" fmla="*/ 0 w 491613"/>
                <a:gd name="connsiteY0" fmla="*/ 0 h 2389239"/>
                <a:gd name="connsiteX1" fmla="*/ 491613 w 491613"/>
                <a:gd name="connsiteY1" fmla="*/ 904568 h 2389239"/>
                <a:gd name="connsiteX2" fmla="*/ 491613 w 491613"/>
                <a:gd name="connsiteY2" fmla="*/ 1052052 h 2389239"/>
                <a:gd name="connsiteX3" fmla="*/ 19665 w 491613"/>
                <a:gd name="connsiteY3" fmla="*/ 2389239 h 2389239"/>
                <a:gd name="connsiteX4" fmla="*/ 0 w 491613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284" h="2389239">
                  <a:moveTo>
                    <a:pt x="0" y="0"/>
                  </a:moveTo>
                  <a:cubicBezTo>
                    <a:pt x="170425" y="625988"/>
                    <a:pt x="242530" y="681703"/>
                    <a:pt x="452284" y="904568"/>
                  </a:cubicBezTo>
                  <a:lnTo>
                    <a:pt x="452284" y="1052052"/>
                  </a:lnTo>
                  <a:cubicBezTo>
                    <a:pt x="206477" y="1507613"/>
                    <a:pt x="137653" y="1825523"/>
                    <a:pt x="9833" y="2389239"/>
                  </a:cubicBezTo>
                  <a:cubicBezTo>
                    <a:pt x="6555" y="1592826"/>
                    <a:pt x="3278" y="796413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CB9AF062-8753-5B40-ABD3-B709A7CA41D6}"/>
                </a:ext>
              </a:extLst>
            </p:cNvPr>
            <p:cNvGrpSpPr/>
            <p:nvPr/>
          </p:nvGrpSpPr>
          <p:grpSpPr>
            <a:xfrm>
              <a:off x="3221255" y="1012723"/>
              <a:ext cx="1172904" cy="2620631"/>
              <a:chOff x="3221255" y="1012723"/>
              <a:chExt cx="1172904" cy="2620631"/>
            </a:xfrm>
          </p:grpSpPr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993DA739-7CEA-114D-820B-DF132DB3984F}"/>
                  </a:ext>
                </a:extLst>
              </p:cNvPr>
              <p:cNvSpPr/>
              <p:nvPr/>
            </p:nvSpPr>
            <p:spPr>
              <a:xfrm>
                <a:off x="3224981" y="1012723"/>
                <a:ext cx="1111045" cy="24187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id="{CCC46E28-2F9A-614B-981E-EA679AD82EB0}"/>
                  </a:ext>
                </a:extLst>
              </p:cNvPr>
              <p:cNvGrpSpPr/>
              <p:nvPr/>
            </p:nvGrpSpPr>
            <p:grpSpPr>
              <a:xfrm>
                <a:off x="3221255" y="1017253"/>
                <a:ext cx="1172904" cy="2616101"/>
                <a:chOff x="9477371" y="702026"/>
                <a:chExt cx="1172904" cy="2616101"/>
              </a:xfrm>
            </p:grpSpPr>
            <p:sp>
              <p:nvSpPr>
                <p:cNvPr id="377" name="Rectangle 376">
                  <a:extLst>
                    <a:ext uri="{FF2B5EF4-FFF2-40B4-BE49-F238E27FC236}">
                      <a16:creationId xmlns:a16="http://schemas.microsoft.com/office/drawing/2014/main" id="{99E48FE5-7FBB-0648-927F-69AA9BA117F7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8" name="TextBox 377">
                  <a:extLst>
                    <a:ext uri="{FF2B5EF4-FFF2-40B4-BE49-F238E27FC236}">
                      <a16:creationId xmlns:a16="http://schemas.microsoft.com/office/drawing/2014/main" id="{741917D9-8AC9-0D49-8D6F-B97725FED00C}"/>
                    </a:ext>
                  </a:extLst>
                </p:cNvPr>
                <p:cNvSpPr txBox="1"/>
                <p:nvPr/>
              </p:nvSpPr>
              <p:spPr>
                <a:xfrm>
                  <a:off x="9533078" y="702026"/>
                  <a:ext cx="1117197" cy="2616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bg1"/>
                      </a:solidFill>
                    </a:rPr>
                    <a:t>DV in a: </a:t>
                  </a:r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(a)=0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(b) = 8</a:t>
                  </a:r>
                  <a:endParaRPr lang="en-US" sz="1600" dirty="0">
                    <a:cs typeface="Arial" charset="0"/>
                  </a:endParaRP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id="{50ED32A2-619A-5348-8102-F0D95343AD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DCEA8569-4767-BC4F-95B8-4CEC559CA8A1}"/>
                    </a:ext>
                  </a:extLst>
                </p:cNvPr>
                <p:cNvSpPr/>
                <p:nvPr/>
              </p:nvSpPr>
              <p:spPr>
                <a:xfrm>
                  <a:off x="9479666" y="706056"/>
                  <a:ext cx="1122744" cy="25894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</p:spPr>
        <p:txBody>
          <a:bodyPr/>
          <a:lstStyle/>
          <a:p>
            <a:r>
              <a:rPr lang="en-US" dirty="0"/>
              <a:t>Distance vector example: computation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49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>
            <a:off x="919556" y="1995948"/>
            <a:ext cx="0" cy="196031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E805ECD-DD10-C845-94C0-375A905AFE6F}"/>
              </a:ext>
            </a:extLst>
          </p:cNvPr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C0DE6387-1D17-B74C-B49C-337140026F6C}"/>
              </a:ext>
            </a:extLst>
          </p:cNvPr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AAB1A5DE-415B-F14B-A28A-363ED94665BF}"/>
                </a:ext>
              </a:extLst>
            </p:cNvPr>
            <p:cNvSpPr/>
            <p:nvPr/>
          </p:nvSpPr>
          <p:spPr>
            <a:xfrm>
              <a:off x="7010400" y="176982"/>
              <a:ext cx="2340077" cy="1848464"/>
            </a:xfrm>
            <a:custGeom>
              <a:avLst/>
              <a:gdLst>
                <a:gd name="connsiteX0" fmla="*/ 0 w 2340077"/>
                <a:gd name="connsiteY0" fmla="*/ 304800 h 432619"/>
                <a:gd name="connsiteX1" fmla="*/ 393290 w 2340077"/>
                <a:gd name="connsiteY1" fmla="*/ 0 h 432619"/>
                <a:gd name="connsiteX2" fmla="*/ 2340077 w 2340077"/>
                <a:gd name="connsiteY2" fmla="*/ 0 h 432619"/>
                <a:gd name="connsiteX3" fmla="*/ 147484 w 2340077"/>
                <a:gd name="connsiteY3" fmla="*/ 432619 h 432619"/>
                <a:gd name="connsiteX4" fmla="*/ 0 w 2340077"/>
                <a:gd name="connsiteY4" fmla="*/ 304800 h 432619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48464"/>
                <a:gd name="connsiteX1" fmla="*/ 383458 w 2340077"/>
                <a:gd name="connsiteY1" fmla="*/ 0 h 1848464"/>
                <a:gd name="connsiteX2" fmla="*/ 2340077 w 2340077"/>
                <a:gd name="connsiteY2" fmla="*/ 1386348 h 1848464"/>
                <a:gd name="connsiteX3" fmla="*/ 137651 w 2340077"/>
                <a:gd name="connsiteY3" fmla="*/ 1848464 h 1848464"/>
                <a:gd name="connsiteX4" fmla="*/ 0 w 2340077"/>
                <a:gd name="connsiteY4" fmla="*/ 1691148 h 184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0077" h="1848464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937CC7FC-FB1E-3F44-8360-192E93D54F76}"/>
                </a:ext>
              </a:extLst>
            </p:cNvPr>
            <p:cNvGrpSpPr/>
            <p:nvPr/>
          </p:nvGrpSpPr>
          <p:grpSpPr>
            <a:xfrm>
              <a:off x="7323884" y="108155"/>
              <a:ext cx="2179649" cy="1445342"/>
              <a:chOff x="7323884" y="108155"/>
              <a:chExt cx="2179649" cy="1445342"/>
            </a:xfrm>
          </p:grpSpPr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4491BF2B-1B3B-CC46-9290-459EE74E54A2}"/>
                  </a:ext>
                </a:extLst>
              </p:cNvPr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FCF8DCB2-D709-AF40-B84B-C341D1A769CD}"/>
                  </a:ext>
                </a:extLst>
              </p:cNvPr>
              <p:cNvGrpSpPr/>
              <p:nvPr/>
            </p:nvGrpSpPr>
            <p:grpSpPr>
              <a:xfrm>
                <a:off x="7323884" y="120836"/>
                <a:ext cx="2179649" cy="1432661"/>
                <a:chOff x="7323884" y="120836"/>
                <a:chExt cx="2179649" cy="1432661"/>
              </a:xfrm>
            </p:grpSpPr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AAB1F5FE-4DFF-8942-96D2-1BF59A9B8ED7}"/>
                    </a:ext>
                  </a:extLst>
                </p:cNvPr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02C346E9-CF40-A846-ACD9-F72DFBB9E805}"/>
                    </a:ext>
                  </a:extLst>
                </p:cNvPr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b:</a:t>
                  </a:r>
                </a:p>
              </p:txBody>
            </p: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322E19FC-BD9D-FC41-8AF9-4540EB9B5B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1895" y="49525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14EC7CB6-196B-5E44-AD24-302ACAC213D8}"/>
                    </a:ext>
                  </a:extLst>
                </p:cNvPr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15AACE12-C210-0141-824B-658545F2E1EB}"/>
                    </a:ext>
                  </a:extLst>
                </p:cNvPr>
                <p:cNvSpPr txBox="1"/>
                <p:nvPr/>
              </p:nvSpPr>
              <p:spPr>
                <a:xfrm>
                  <a:off x="8392488" y="560500"/>
                  <a:ext cx="1111045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8FBBD149-E4A4-7649-964F-57535C719AD2}"/>
                    </a:ext>
                  </a:extLst>
                </p:cNvPr>
                <p:cNvSpPr txBox="1"/>
                <p:nvPr/>
              </p:nvSpPr>
              <p:spPr>
                <a:xfrm>
                  <a:off x="7323884" y="557387"/>
                  <a:ext cx="1117197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(a) = 8</a:t>
                  </a:r>
                  <a:endParaRPr lang="en-US" sz="1600" dirty="0">
                    <a:cs typeface="Arial" charset="0"/>
                  </a:endParaRPr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</p:txBody>
            </p:sp>
          </p:grpSp>
        </p:grp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9547E6FC-ED98-A842-83E6-5B393D42D482}"/>
              </a:ext>
            </a:extLst>
          </p:cNvPr>
          <p:cNvSpPr txBox="1"/>
          <p:nvPr/>
        </p:nvSpPr>
        <p:spPr>
          <a:xfrm flipH="1">
            <a:off x="348626" y="3078991"/>
            <a:ext cx="219581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c receives DVs from b</a:t>
            </a:r>
          </a:p>
        </p:txBody>
      </p:sp>
      <p:sp>
        <p:nvSpPr>
          <p:cNvPr id="345" name="Right Arrow 344">
            <a:extLst>
              <a:ext uri="{FF2B5EF4-FFF2-40B4-BE49-F238E27FC236}">
                <a16:creationId xmlns:a16="http://schemas.microsoft.com/office/drawing/2014/main" id="{92F5E3C5-FAC5-934A-B5A5-9BE872588D4E}"/>
              </a:ext>
            </a:extLst>
          </p:cNvPr>
          <p:cNvSpPr/>
          <p:nvPr/>
        </p:nvSpPr>
        <p:spPr>
          <a:xfrm rot="16200000">
            <a:off x="6346718" y="340688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6" name="Right Arrow 355">
            <a:extLst>
              <a:ext uri="{FF2B5EF4-FFF2-40B4-BE49-F238E27FC236}">
                <a16:creationId xmlns:a16="http://schemas.microsoft.com/office/drawing/2014/main" id="{FECE1C4C-C6DE-E44B-8914-C9FAB6E59F01}"/>
              </a:ext>
            </a:extLst>
          </p:cNvPr>
          <p:cNvSpPr/>
          <p:nvPr/>
        </p:nvSpPr>
        <p:spPr>
          <a:xfrm>
            <a:off x="4973224" y="193798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7" name="Right Arrow 356">
            <a:extLst>
              <a:ext uri="{FF2B5EF4-FFF2-40B4-BE49-F238E27FC236}">
                <a16:creationId xmlns:a16="http://schemas.microsoft.com/office/drawing/2014/main" id="{E44AC5A8-AB5C-6D48-965A-B3150C882B9F}"/>
              </a:ext>
            </a:extLst>
          </p:cNvPr>
          <p:cNvSpPr/>
          <p:nvPr/>
        </p:nvSpPr>
        <p:spPr>
          <a:xfrm rot="10800000">
            <a:off x="7631559" y="191970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3B35DA9-63C6-B944-AEED-1CE8A219D68F}"/>
              </a:ext>
            </a:extLst>
          </p:cNvPr>
          <p:cNvGrpSpPr/>
          <p:nvPr/>
        </p:nvGrpSpPr>
        <p:grpSpPr>
          <a:xfrm>
            <a:off x="8740877" y="219997"/>
            <a:ext cx="2045109" cy="2667397"/>
            <a:chOff x="8740877" y="219997"/>
            <a:chExt cx="2045109" cy="2667397"/>
          </a:xfrm>
        </p:grpSpPr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CD3625DA-7674-FD43-A116-87C156BB9E53}"/>
                </a:ext>
              </a:extLst>
            </p:cNvPr>
            <p:cNvSpPr/>
            <p:nvPr/>
          </p:nvSpPr>
          <p:spPr>
            <a:xfrm>
              <a:off x="8740877" y="247036"/>
              <a:ext cx="924232" cy="2428567"/>
            </a:xfrm>
            <a:custGeom>
              <a:avLst/>
              <a:gdLst>
                <a:gd name="connsiteX0" fmla="*/ 9833 w 786581"/>
                <a:gd name="connsiteY0" fmla="*/ 501445 h 2458064"/>
                <a:gd name="connsiteX1" fmla="*/ 747252 w 786581"/>
                <a:gd name="connsiteY1" fmla="*/ 0 h 2458064"/>
                <a:gd name="connsiteX2" fmla="*/ 786581 w 786581"/>
                <a:gd name="connsiteY2" fmla="*/ 2458064 h 2458064"/>
                <a:gd name="connsiteX3" fmla="*/ 0 w 786581"/>
                <a:gd name="connsiteY3" fmla="*/ 668593 h 2458064"/>
                <a:gd name="connsiteX4" fmla="*/ 9833 w 786581"/>
                <a:gd name="connsiteY4" fmla="*/ 501445 h 2458064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0039" h="2428567">
                  <a:moveTo>
                    <a:pt x="1" y="1809135"/>
                  </a:moveTo>
                  <a:cubicBezTo>
                    <a:pt x="353962" y="1681316"/>
                    <a:pt x="875071" y="865238"/>
                    <a:pt x="1160207" y="0"/>
                  </a:cubicBezTo>
                  <a:cubicBezTo>
                    <a:pt x="1163484" y="809522"/>
                    <a:pt x="1166762" y="1619045"/>
                    <a:pt x="1170039" y="2428567"/>
                  </a:cubicBezTo>
                  <a:cubicBezTo>
                    <a:pt x="819356" y="2058219"/>
                    <a:pt x="714478" y="2090992"/>
                    <a:pt x="0" y="1946786"/>
                  </a:cubicBezTo>
                  <a:cubicBezTo>
                    <a:pt x="0" y="1900902"/>
                    <a:pt x="1" y="1855019"/>
                    <a:pt x="1" y="1809135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id="{8E84743B-19DB-E241-B0AF-861F515FE360}"/>
                </a:ext>
              </a:extLst>
            </p:cNvPr>
            <p:cNvGrpSpPr/>
            <p:nvPr/>
          </p:nvGrpSpPr>
          <p:grpSpPr>
            <a:xfrm>
              <a:off x="9636528" y="219997"/>
              <a:ext cx="1149458" cy="2667397"/>
              <a:chOff x="9764348" y="1447800"/>
              <a:chExt cx="1149458" cy="2667397"/>
            </a:xfrm>
          </p:grpSpPr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FBF5705D-BC98-2845-B684-C5D5E33CE86A}"/>
                  </a:ext>
                </a:extLst>
              </p:cNvPr>
              <p:cNvSpPr/>
              <p:nvPr/>
            </p:nvSpPr>
            <p:spPr>
              <a:xfrm>
                <a:off x="9783097" y="1447800"/>
                <a:ext cx="1130709" cy="2426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60" name="Group 359">
                <a:extLst>
                  <a:ext uri="{FF2B5EF4-FFF2-40B4-BE49-F238E27FC236}">
                    <a16:creationId xmlns:a16="http://schemas.microsoft.com/office/drawing/2014/main" id="{45185F04-540F-1048-94D0-753D4872458F}"/>
                  </a:ext>
                </a:extLst>
              </p:cNvPr>
              <p:cNvGrpSpPr/>
              <p:nvPr/>
            </p:nvGrpSpPr>
            <p:grpSpPr>
              <a:xfrm>
                <a:off x="9764348" y="1447800"/>
                <a:ext cx="1130291" cy="2667397"/>
                <a:chOff x="9472119" y="702026"/>
                <a:chExt cx="1130291" cy="2667397"/>
              </a:xfrm>
            </p:grpSpPr>
            <p:sp>
              <p:nvSpPr>
                <p:cNvPr id="361" name="Rectangle 360">
                  <a:extLst>
                    <a:ext uri="{FF2B5EF4-FFF2-40B4-BE49-F238E27FC236}">
                      <a16:creationId xmlns:a16="http://schemas.microsoft.com/office/drawing/2014/main" id="{F1B029F2-3CFB-F446-A49B-ABBE33D07546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2" name="TextBox 361">
                  <a:extLst>
                    <a:ext uri="{FF2B5EF4-FFF2-40B4-BE49-F238E27FC236}">
                      <a16:creationId xmlns:a16="http://schemas.microsoft.com/office/drawing/2014/main" id="{E601508D-C456-214F-B2CC-E58813667624}"/>
                    </a:ext>
                  </a:extLst>
                </p:cNvPr>
                <p:cNvSpPr txBox="1"/>
                <p:nvPr/>
              </p:nvSpPr>
              <p:spPr>
                <a:xfrm>
                  <a:off x="9472119" y="702026"/>
                  <a:ext cx="1088020" cy="2667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c: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(a)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(b)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pPr marL="114300" lvl="1"/>
                  <a:r>
                    <a:rPr lang="en-US" sz="1600" dirty="0">
                      <a:cs typeface="Arial" charset="0"/>
                    </a:rPr>
                    <a:t>D</a:t>
                  </a:r>
                  <a:r>
                    <a:rPr lang="en-US" sz="1600" baseline="-25000" dirty="0">
                      <a:cs typeface="Arial" charset="0"/>
                    </a:rPr>
                    <a:t>c</a:t>
                  </a:r>
                  <a:r>
                    <a:rPr lang="en-US" sz="1600" dirty="0">
                      <a:cs typeface="Arial" charset="0"/>
                    </a:rPr>
                    <a:t>(c) = 0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3FDDC54C-ACD2-B847-8FF7-2C6CBDB5C1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C28D2058-9ADC-2F45-A3D5-6BE95FBA06E4}"/>
                    </a:ext>
                  </a:extLst>
                </p:cNvPr>
                <p:cNvSpPr/>
                <p:nvPr/>
              </p:nvSpPr>
              <p:spPr>
                <a:xfrm>
                  <a:off x="9479666" y="706055"/>
                  <a:ext cx="1122744" cy="26207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183" name="Freeform 182">
            <a:extLst>
              <a:ext uri="{FF2B5EF4-FFF2-40B4-BE49-F238E27FC236}">
                <a16:creationId xmlns:a16="http://schemas.microsoft.com/office/drawing/2014/main" id="{2593EFCC-23E2-4043-94E6-A9E17FCC79C5}"/>
              </a:ext>
            </a:extLst>
          </p:cNvPr>
          <p:cNvSpPr/>
          <p:nvPr/>
        </p:nvSpPr>
        <p:spPr>
          <a:xfrm>
            <a:off x="6794417" y="3016538"/>
            <a:ext cx="2889702" cy="2634390"/>
          </a:xfrm>
          <a:custGeom>
            <a:avLst/>
            <a:gdLst>
              <a:gd name="connsiteX0" fmla="*/ 0 w 2615381"/>
              <a:gd name="connsiteY0" fmla="*/ 0 h 2615381"/>
              <a:gd name="connsiteX1" fmla="*/ 2595716 w 2615381"/>
              <a:gd name="connsiteY1" fmla="*/ 235975 h 2615381"/>
              <a:gd name="connsiteX2" fmla="*/ 2615381 w 2615381"/>
              <a:gd name="connsiteY2" fmla="*/ 2615381 h 2615381"/>
              <a:gd name="connsiteX3" fmla="*/ 9832 w 2615381"/>
              <a:gd name="connsiteY3" fmla="*/ 167149 h 2615381"/>
              <a:gd name="connsiteX4" fmla="*/ 0 w 2615381"/>
              <a:gd name="connsiteY4" fmla="*/ 0 h 2615381"/>
              <a:gd name="connsiteX0" fmla="*/ 0 w 2654709"/>
              <a:gd name="connsiteY0" fmla="*/ 0 h 2615381"/>
              <a:gd name="connsiteX1" fmla="*/ 2654709 w 2654709"/>
              <a:gd name="connsiteY1" fmla="*/ 255639 h 2615381"/>
              <a:gd name="connsiteX2" fmla="*/ 2615381 w 2654709"/>
              <a:gd name="connsiteY2" fmla="*/ 2615381 h 2615381"/>
              <a:gd name="connsiteX3" fmla="*/ 9832 w 2654709"/>
              <a:gd name="connsiteY3" fmla="*/ 167149 h 2615381"/>
              <a:gd name="connsiteX4" fmla="*/ 0 w 2654709"/>
              <a:gd name="connsiteY4" fmla="*/ 0 h 2615381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19663 w 2939845"/>
              <a:gd name="connsiteY3" fmla="*/ 1307690 h 2349910"/>
              <a:gd name="connsiteX4" fmla="*/ 0 w 2939845"/>
              <a:gd name="connsiteY4" fmla="*/ 1140541 h 234991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9702" h="2634390">
                <a:moveTo>
                  <a:pt x="10817" y="896701"/>
                </a:moveTo>
                <a:cubicBezTo>
                  <a:pt x="1751126" y="516521"/>
                  <a:pt x="1777345" y="533564"/>
                  <a:pt x="2869381" y="0"/>
                </a:cubicBezTo>
                <a:cubicBezTo>
                  <a:pt x="2869381" y="783303"/>
                  <a:pt x="2889702" y="1851087"/>
                  <a:pt x="2889702" y="2634390"/>
                </a:cubicBezTo>
                <a:cubicBezTo>
                  <a:pt x="2630785" y="598784"/>
                  <a:pt x="2043143" y="642374"/>
                  <a:pt x="0" y="1094330"/>
                </a:cubicBezTo>
                <a:lnTo>
                  <a:pt x="10817" y="896701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CD6AC636-949C-B04A-A12F-4BBF60E3A068}"/>
              </a:ext>
            </a:extLst>
          </p:cNvPr>
          <p:cNvGrpSpPr/>
          <p:nvPr/>
        </p:nvGrpSpPr>
        <p:grpSpPr>
          <a:xfrm>
            <a:off x="9654637" y="3018176"/>
            <a:ext cx="1131350" cy="2675039"/>
            <a:chOff x="9762792" y="4031226"/>
            <a:chExt cx="1131350" cy="2675039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E11C6EC6-4F28-CD44-B5B6-0143F1CD0CD3}"/>
                </a:ext>
              </a:extLst>
            </p:cNvPr>
            <p:cNvSpPr/>
            <p:nvPr/>
          </p:nvSpPr>
          <p:spPr>
            <a:xfrm>
              <a:off x="9792929" y="4031226"/>
              <a:ext cx="1101213" cy="2389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B79E58C0-B1B4-B94B-8F0E-EB904614ACD4}"/>
                </a:ext>
              </a:extLst>
            </p:cNvPr>
            <p:cNvGrpSpPr/>
            <p:nvPr/>
          </p:nvGrpSpPr>
          <p:grpSpPr>
            <a:xfrm>
              <a:off x="9762792" y="4038868"/>
              <a:ext cx="1130292" cy="2667397"/>
              <a:chOff x="9472118" y="702026"/>
              <a:chExt cx="1130292" cy="2667397"/>
            </a:xfrm>
          </p:grpSpPr>
          <p:sp>
            <p:nvSpPr>
              <p:cNvPr id="368" name="Rectangle 367">
                <a:extLst>
                  <a:ext uri="{FF2B5EF4-FFF2-40B4-BE49-F238E27FC236}">
                    <a16:creationId xmlns:a16="http://schemas.microsoft.com/office/drawing/2014/main" id="{F6C3876C-103E-634C-8619-285D4D96A9C8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7C7420E3-75DE-FB4C-B805-F6E92683D068}"/>
                  </a:ext>
                </a:extLst>
              </p:cNvPr>
              <p:cNvSpPr txBox="1"/>
              <p:nvPr/>
            </p:nvSpPr>
            <p:spPr>
              <a:xfrm>
                <a:off x="9472118" y="702026"/>
                <a:ext cx="1117197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e: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∞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(c)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1</a:t>
                </a:r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e</a:t>
                </a:r>
                <a:r>
                  <a:rPr lang="en-US" sz="1600" dirty="0">
                    <a:cs typeface="Arial" charset="0"/>
                  </a:rPr>
                  <a:t>(e) = 0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</p:txBody>
          </p: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1DC7A48D-E2F6-C84C-A00F-2E0AAD5811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id="{D7FCACB9-7EBD-6042-B148-4018CD65A0BC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191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76" name="Right Arrow 175">
            <a:extLst>
              <a:ext uri="{FF2B5EF4-FFF2-40B4-BE49-F238E27FC236}">
                <a16:creationId xmlns:a16="http://schemas.microsoft.com/office/drawing/2014/main" id="{ADFF0534-3A73-9C40-92B4-D9FA82829903}"/>
              </a:ext>
            </a:extLst>
          </p:cNvPr>
          <p:cNvSpPr/>
          <p:nvPr/>
        </p:nvSpPr>
        <p:spPr>
          <a:xfrm>
            <a:off x="6977380" y="192782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96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" grpId="0"/>
      <p:bldP spid="345" grpId="0" animBg="1"/>
      <p:bldP spid="356" grpId="0" animBg="1"/>
      <p:bldP spid="357" grpId="0" animBg="1"/>
      <p:bldP spid="183" grpId="0" animBg="1"/>
      <p:bldP spid="17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B46D7-DEDF-364B-99E9-3FB1F889B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543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Per-router control plane</a:t>
            </a:r>
          </a:p>
        </p:txBody>
      </p:sp>
      <p:sp>
        <p:nvSpPr>
          <p:cNvPr id="4" name="TextBox 257">
            <a:extLst>
              <a:ext uri="{FF2B5EF4-FFF2-40B4-BE49-F238E27FC236}">
                <a16:creationId xmlns:a16="http://schemas.microsoft.com/office/drawing/2014/main" id="{8EB40520-A927-A94E-975A-4093319F1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773" y="1101105"/>
            <a:ext cx="1098715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Individual routing algorithm components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 each and every router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interact in the control plane</a:t>
            </a:r>
          </a:p>
        </p:txBody>
      </p:sp>
      <p:sp>
        <p:nvSpPr>
          <p:cNvPr id="238" name="Freeform 2">
            <a:extLst>
              <a:ext uri="{FF2B5EF4-FFF2-40B4-BE49-F238E27FC236}">
                <a16:creationId xmlns:a16="http://schemas.microsoft.com/office/drawing/2014/main" id="{66A80B54-F93B-A94A-938E-DFA6C3C90E64}"/>
              </a:ext>
            </a:extLst>
          </p:cNvPr>
          <p:cNvSpPr>
            <a:spLocks/>
          </p:cNvSpPr>
          <p:nvPr/>
        </p:nvSpPr>
        <p:spPr bwMode="auto">
          <a:xfrm>
            <a:off x="4182648" y="5476945"/>
            <a:ext cx="4027487" cy="939800"/>
          </a:xfrm>
          <a:custGeom>
            <a:avLst/>
            <a:gdLst>
              <a:gd name="T0" fmla="*/ 2147483647 w 10001"/>
              <a:gd name="T1" fmla="*/ 2147483647 h 10125"/>
              <a:gd name="T2" fmla="*/ 2147483647 w 10001"/>
              <a:gd name="T3" fmla="*/ 2147483647 h 10125"/>
              <a:gd name="T4" fmla="*/ 2147483647 w 10001"/>
              <a:gd name="T5" fmla="*/ 2147483647 h 10125"/>
              <a:gd name="T6" fmla="*/ 2147483647 w 10001"/>
              <a:gd name="T7" fmla="*/ 0 h 10125"/>
              <a:gd name="T8" fmla="*/ 2147483647 w 10001"/>
              <a:gd name="T9" fmla="*/ 2147483647 h 10125"/>
              <a:gd name="T10" fmla="*/ 2147483647 w 10001"/>
              <a:gd name="T11" fmla="*/ 2147483647 h 10125"/>
              <a:gd name="T12" fmla="*/ 2147483647 w 10001"/>
              <a:gd name="T13" fmla="*/ 2147483647 h 10125"/>
              <a:gd name="T14" fmla="*/ 2147483647 w 10001"/>
              <a:gd name="T15" fmla="*/ 2147483647 h 10125"/>
              <a:gd name="T16" fmla="*/ 2147483647 w 10001"/>
              <a:gd name="T17" fmla="*/ 2147483647 h 10125"/>
              <a:gd name="T18" fmla="*/ 2147483647 w 10001"/>
              <a:gd name="T19" fmla="*/ 2147483647 h 10125"/>
              <a:gd name="T20" fmla="*/ 2147483647 w 10001"/>
              <a:gd name="T21" fmla="*/ 2147483647 h 10125"/>
              <a:gd name="T22" fmla="*/ 2147483647 w 10001"/>
              <a:gd name="T23" fmla="*/ 2147483647 h 10125"/>
              <a:gd name="T24" fmla="*/ 2147483647 w 10001"/>
              <a:gd name="T25" fmla="*/ 2147483647 h 10125"/>
              <a:gd name="T26" fmla="*/ 2147483647 w 10001"/>
              <a:gd name="T27" fmla="*/ 2147483647 h 10125"/>
              <a:gd name="T28" fmla="*/ 2147483647 w 10001"/>
              <a:gd name="T29" fmla="*/ 2147483647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6B89A56E-4B45-1449-B1CC-C8EF7ABE50B3}"/>
              </a:ext>
            </a:extLst>
          </p:cNvPr>
          <p:cNvCxnSpPr/>
          <p:nvPr/>
        </p:nvCxnSpPr>
        <p:spPr>
          <a:xfrm flipV="1">
            <a:off x="4812885" y="5629345"/>
            <a:ext cx="1316038" cy="13176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2740CBE6-0A59-E645-A69D-A9AE662529A8}"/>
              </a:ext>
            </a:extLst>
          </p:cNvPr>
          <p:cNvCxnSpPr/>
          <p:nvPr/>
        </p:nvCxnSpPr>
        <p:spPr>
          <a:xfrm>
            <a:off x="4701760" y="5815082"/>
            <a:ext cx="2259013" cy="300038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FEDEF0D8-C674-7A42-948E-7E305FE7E98D}"/>
              </a:ext>
            </a:extLst>
          </p:cNvPr>
          <p:cNvCxnSpPr/>
          <p:nvPr/>
        </p:nvCxnSpPr>
        <p:spPr>
          <a:xfrm>
            <a:off x="4714460" y="5921445"/>
            <a:ext cx="714375" cy="274637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88FEC270-B253-8E44-A411-9C7971EEB2C5}"/>
              </a:ext>
            </a:extLst>
          </p:cNvPr>
          <p:cNvCxnSpPr/>
          <p:nvPr/>
        </p:nvCxnSpPr>
        <p:spPr>
          <a:xfrm flipV="1">
            <a:off x="5732048" y="6115120"/>
            <a:ext cx="1247775" cy="8096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829E7CD6-E2DF-3F41-969B-DA845A408D9F}"/>
              </a:ext>
            </a:extLst>
          </p:cNvPr>
          <p:cNvCxnSpPr/>
          <p:nvPr/>
        </p:nvCxnSpPr>
        <p:spPr>
          <a:xfrm>
            <a:off x="6392448" y="5661095"/>
            <a:ext cx="1057275" cy="123825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DE601DF1-8D2D-2A46-BC8F-F868A11F76CA}"/>
              </a:ext>
            </a:extLst>
          </p:cNvPr>
          <p:cNvCxnSpPr/>
          <p:nvPr/>
        </p:nvCxnSpPr>
        <p:spPr>
          <a:xfrm flipV="1">
            <a:off x="5676485" y="5815082"/>
            <a:ext cx="1790700" cy="300038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A11DDE0B-F575-FA48-8F6B-03D4A7733DCF}"/>
              </a:ext>
            </a:extLst>
          </p:cNvPr>
          <p:cNvCxnSpPr/>
          <p:nvPr/>
        </p:nvCxnSpPr>
        <p:spPr>
          <a:xfrm flipV="1">
            <a:off x="7003635" y="5843657"/>
            <a:ext cx="588963" cy="271463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ADA6CD88-616E-B24E-8E41-831DCFC74F88}"/>
              </a:ext>
            </a:extLst>
          </p:cNvPr>
          <p:cNvCxnSpPr/>
          <p:nvPr/>
        </p:nvCxnSpPr>
        <p:spPr>
          <a:xfrm>
            <a:off x="6146385" y="5629345"/>
            <a:ext cx="814388" cy="40005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247" name="Group 7">
            <a:extLst>
              <a:ext uri="{FF2B5EF4-FFF2-40B4-BE49-F238E27FC236}">
                <a16:creationId xmlns:a16="http://schemas.microsoft.com/office/drawing/2014/main" id="{F23FF8D1-2C6B-9448-B97C-26AA0FF38328}"/>
              </a:ext>
            </a:extLst>
          </p:cNvPr>
          <p:cNvGrpSpPr>
            <a:grpSpLocks/>
          </p:cNvGrpSpPr>
          <p:nvPr/>
        </p:nvGrpSpPr>
        <p:grpSpPr bwMode="auto">
          <a:xfrm>
            <a:off x="5271673" y="6054795"/>
            <a:ext cx="563562" cy="293687"/>
            <a:chOff x="1871277" y="1576300"/>
            <a:chExt cx="1128371" cy="437861"/>
          </a:xfrm>
        </p:grpSpPr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F781E7E0-A5A4-AD4A-A844-E9A7BB7A797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55" y="1694641"/>
              <a:ext cx="1125193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3D5BD08E-FA2E-E04F-A545-2E0866784F93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01E234FF-7C0E-FD47-9DA3-FA961901317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3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1" name="Freeform 250">
              <a:extLst>
                <a:ext uri="{FF2B5EF4-FFF2-40B4-BE49-F238E27FC236}">
                  <a16:creationId xmlns:a16="http://schemas.microsoft.com/office/drawing/2014/main" id="{563210E5-D710-8E45-8417-02EB79B5C81A}"/>
                </a:ext>
              </a:extLst>
            </p:cNvPr>
            <p:cNvSpPr/>
            <p:nvPr/>
          </p:nvSpPr>
          <p:spPr bwMode="auto">
            <a:xfrm>
              <a:off x="2160521" y="1673339"/>
              <a:ext cx="546704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52" name="Freeform 251">
              <a:extLst>
                <a:ext uri="{FF2B5EF4-FFF2-40B4-BE49-F238E27FC236}">
                  <a16:creationId xmlns:a16="http://schemas.microsoft.com/office/drawing/2014/main" id="{430FD04E-46A2-3749-B589-BEE902C8D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307" y="1633104"/>
              <a:ext cx="661131" cy="111240"/>
            </a:xfrm>
            <a:custGeom>
              <a:avLst/>
              <a:gdLst>
                <a:gd name="T0" fmla="*/ 0 w 3723451"/>
                <a:gd name="T1" fmla="*/ 27215 h 932950"/>
                <a:gd name="T2" fmla="*/ 116331 w 3723451"/>
                <a:gd name="T3" fmla="*/ 321 h 932950"/>
                <a:gd name="T4" fmla="*/ 329509 w 3723451"/>
                <a:gd name="T5" fmla="*/ 62069 h 932950"/>
                <a:gd name="T6" fmla="*/ 532884 w 3723451"/>
                <a:gd name="T7" fmla="*/ 0 h 932950"/>
                <a:gd name="T8" fmla="*/ 661131 w 3723451"/>
                <a:gd name="T9" fmla="*/ 24699 h 932950"/>
                <a:gd name="T10" fmla="*/ 565716 w 3723451"/>
                <a:gd name="T11" fmla="*/ 55071 h 932950"/>
                <a:gd name="T12" fmla="*/ 534996 w 3723451"/>
                <a:gd name="T13" fmla="*/ 46883 h 932950"/>
                <a:gd name="T14" fmla="*/ 333255 w 3723451"/>
                <a:gd name="T15" fmla="*/ 111240 h 932950"/>
                <a:gd name="T16" fmla="*/ 126353 w 3723451"/>
                <a:gd name="T17" fmla="*/ 49250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3" name="Freeform 252">
              <a:extLst>
                <a:ext uri="{FF2B5EF4-FFF2-40B4-BE49-F238E27FC236}">
                  <a16:creationId xmlns:a16="http://schemas.microsoft.com/office/drawing/2014/main" id="{BDBA4CA4-485A-D94A-B148-5C44318A1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765" y="1727776"/>
              <a:ext cx="241567" cy="97039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39 h 809868"/>
                <a:gd name="T6" fmla="*/ 813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4" name="Freeform 253">
              <a:extLst>
                <a:ext uri="{FF2B5EF4-FFF2-40B4-BE49-F238E27FC236}">
                  <a16:creationId xmlns:a16="http://schemas.microsoft.com/office/drawing/2014/main" id="{4F7BCFB0-4862-0040-98EF-79148CCE2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593" y="1730143"/>
              <a:ext cx="238389" cy="97040"/>
            </a:xfrm>
            <a:custGeom>
              <a:avLst/>
              <a:gdLst>
                <a:gd name="T0" fmla="*/ 235135 w 1348191"/>
                <a:gd name="T1" fmla="*/ 0 h 791462"/>
                <a:gd name="T2" fmla="*/ 238389 w 1348191"/>
                <a:gd name="T3" fmla="*/ 46827 h 791462"/>
                <a:gd name="T4" fmla="*/ 86243 w 1348191"/>
                <a:gd name="T5" fmla="*/ 97040 h 791462"/>
                <a:gd name="T6" fmla="*/ 0 w 1348191"/>
                <a:gd name="T7" fmla="*/ 75037 h 791462"/>
                <a:gd name="T8" fmla="*/ 235135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FA80ECE7-29EF-E045-8DE9-443E8B56CBA4}"/>
                </a:ext>
              </a:extLst>
            </p:cNvPr>
            <p:cNvCxnSpPr>
              <a:cxnSpLocks noChangeShapeType="1"/>
              <a:endCxn id="250" idx="2"/>
            </p:cNvCxnSpPr>
            <p:nvPr/>
          </p:nvCxnSpPr>
          <p:spPr bwMode="auto">
            <a:xfrm flipH="1" flipV="1">
              <a:off x="1871277" y="1737244"/>
              <a:ext cx="3178" cy="1230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886C4C8B-81F8-494E-B3C9-F2C152BA755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0" y="1734876"/>
              <a:ext cx="3178" cy="1230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57" name="Group 327">
            <a:extLst>
              <a:ext uri="{FF2B5EF4-FFF2-40B4-BE49-F238E27FC236}">
                <a16:creationId xmlns:a16="http://schemas.microsoft.com/office/drawing/2014/main" id="{C6D6E434-396F-824D-B42D-39B257E17412}"/>
              </a:ext>
            </a:extLst>
          </p:cNvPr>
          <p:cNvGrpSpPr>
            <a:grpSpLocks/>
          </p:cNvGrpSpPr>
          <p:nvPr/>
        </p:nvGrpSpPr>
        <p:grpSpPr bwMode="auto">
          <a:xfrm>
            <a:off x="5966998" y="5513457"/>
            <a:ext cx="565150" cy="292100"/>
            <a:chOff x="1871277" y="1576300"/>
            <a:chExt cx="1128371" cy="437861"/>
          </a:xfrm>
        </p:grpSpPr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BD523501-0761-ED43-9FA5-AEA15E2D1C9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1B2C53EE-99C4-9041-B078-E1DEA73E56F8}"/>
                </a:ext>
              </a:extLst>
            </p:cNvPr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27361595-2FF4-1B46-839D-326969B484F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89642470-FD74-1047-9747-D0EB2363B800}"/>
                </a:ext>
              </a:extLst>
            </p:cNvPr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id="{12E17BAF-3675-9946-91CF-C0BD05A47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T0" fmla="*/ 0 w 3723451"/>
                <a:gd name="T1" fmla="*/ 27363 h 932950"/>
                <a:gd name="T2" fmla="*/ 116562 w 3723451"/>
                <a:gd name="T3" fmla="*/ 322 h 932950"/>
                <a:gd name="T4" fmla="*/ 330164 w 3723451"/>
                <a:gd name="T5" fmla="*/ 62407 h 932950"/>
                <a:gd name="T6" fmla="*/ 533943 w 3723451"/>
                <a:gd name="T7" fmla="*/ 0 h 932950"/>
                <a:gd name="T8" fmla="*/ 662444 w 3723451"/>
                <a:gd name="T9" fmla="*/ 24834 h 932950"/>
                <a:gd name="T10" fmla="*/ 566839 w 3723451"/>
                <a:gd name="T11" fmla="*/ 55371 h 932950"/>
                <a:gd name="T12" fmla="*/ 536059 w 3723451"/>
                <a:gd name="T13" fmla="*/ 47138 h 932950"/>
                <a:gd name="T14" fmla="*/ 333917 w 3723451"/>
                <a:gd name="T15" fmla="*/ 111846 h 932950"/>
                <a:gd name="T16" fmla="*/ 126604 w 3723451"/>
                <a:gd name="T17" fmla="*/ 49519 h 932950"/>
                <a:gd name="T18" fmla="*/ 93086 w 3723451"/>
                <a:gd name="T19" fmla="*/ 56246 h 932950"/>
                <a:gd name="T20" fmla="*/ 0 w 3723451"/>
                <a:gd name="T21" fmla="*/ 27363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3" name="Freeform 262">
              <a:extLst>
                <a:ext uri="{FF2B5EF4-FFF2-40B4-BE49-F238E27FC236}">
                  <a16:creationId xmlns:a16="http://schemas.microsoft.com/office/drawing/2014/main" id="{FB02D5C9-E16C-D545-9658-9B08CD700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5393 h 809868"/>
                <a:gd name="T4" fmla="*/ 154487 w 1366596"/>
                <a:gd name="T5" fmla="*/ 97568 h 809868"/>
                <a:gd name="T6" fmla="*/ 822 w 1366596"/>
                <a:gd name="T7" fmla="*/ 5155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43C530C6-57F7-D943-BF8C-3B8BE501F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5933 h 791462"/>
                <a:gd name="T4" fmla="*/ 87147 w 1348191"/>
                <a:gd name="T5" fmla="*/ 95187 h 791462"/>
                <a:gd name="T6" fmla="*/ 0 w 1348191"/>
                <a:gd name="T7" fmla="*/ 73604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04998C4B-6CC3-804D-8149-EB9753D18CA7}"/>
                </a:ext>
              </a:extLst>
            </p:cNvPr>
            <p:cNvCxnSpPr>
              <a:cxnSpLocks noChangeShapeType="1"/>
              <a:endCxn id="260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565D2A47-CC6C-8440-A5DF-83E670BCAF1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7" name="Group 337">
            <a:extLst>
              <a:ext uri="{FF2B5EF4-FFF2-40B4-BE49-F238E27FC236}">
                <a16:creationId xmlns:a16="http://schemas.microsoft.com/office/drawing/2014/main" id="{82B40A4C-BCB9-0F49-86D8-65358510B247}"/>
              </a:ext>
            </a:extLst>
          </p:cNvPr>
          <p:cNvGrpSpPr>
            <a:grpSpLocks/>
          </p:cNvGrpSpPr>
          <p:nvPr/>
        </p:nvGrpSpPr>
        <p:grpSpPr bwMode="auto">
          <a:xfrm>
            <a:off x="6609935" y="5967482"/>
            <a:ext cx="563563" cy="293688"/>
            <a:chOff x="1871277" y="1576300"/>
            <a:chExt cx="1128371" cy="437861"/>
          </a:xfrm>
        </p:grpSpPr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683F4F4C-42FD-9846-A017-5B90A1CDF30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57" y="1694641"/>
              <a:ext cx="1125191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3F600344-6D5A-5149-9480-8AD325F910A2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358912A5-2365-7548-98D1-05C254AB8C9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1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1" name="Freeform 270">
              <a:extLst>
                <a:ext uri="{FF2B5EF4-FFF2-40B4-BE49-F238E27FC236}">
                  <a16:creationId xmlns:a16="http://schemas.microsoft.com/office/drawing/2014/main" id="{856A4118-FA0A-BF49-876A-9D235E6C6E2E}"/>
                </a:ext>
              </a:extLst>
            </p:cNvPr>
            <p:cNvSpPr/>
            <p:nvPr/>
          </p:nvSpPr>
          <p:spPr bwMode="auto">
            <a:xfrm>
              <a:off x="2160522" y="1673340"/>
              <a:ext cx="546703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73066D64-2E3F-F24D-B741-44F8F9E6C3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309" y="1633103"/>
              <a:ext cx="661129" cy="111241"/>
            </a:xfrm>
            <a:custGeom>
              <a:avLst/>
              <a:gdLst>
                <a:gd name="T0" fmla="*/ 0 w 3723451"/>
                <a:gd name="T1" fmla="*/ 27215 h 932950"/>
                <a:gd name="T2" fmla="*/ 116330 w 3723451"/>
                <a:gd name="T3" fmla="*/ 321 h 932950"/>
                <a:gd name="T4" fmla="*/ 329508 w 3723451"/>
                <a:gd name="T5" fmla="*/ 62070 h 932950"/>
                <a:gd name="T6" fmla="*/ 532883 w 3723451"/>
                <a:gd name="T7" fmla="*/ 0 h 932950"/>
                <a:gd name="T8" fmla="*/ 661129 w 3723451"/>
                <a:gd name="T9" fmla="*/ 24700 h 932950"/>
                <a:gd name="T10" fmla="*/ 565714 w 3723451"/>
                <a:gd name="T11" fmla="*/ 55072 h 932950"/>
                <a:gd name="T12" fmla="*/ 534995 w 3723451"/>
                <a:gd name="T13" fmla="*/ 46883 h 932950"/>
                <a:gd name="T14" fmla="*/ 333254 w 3723451"/>
                <a:gd name="T15" fmla="*/ 111241 h 932950"/>
                <a:gd name="T16" fmla="*/ 126353 w 3723451"/>
                <a:gd name="T17" fmla="*/ 49251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id="{63C7C818-A6BA-5B46-8663-C7EB1B1CE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763" y="1727776"/>
              <a:ext cx="241567" cy="97040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40 h 809868"/>
                <a:gd name="T6" fmla="*/ 813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958FEB88-75FB-2D44-9A10-0367FDB3A4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595" y="1730144"/>
              <a:ext cx="238387" cy="97039"/>
            </a:xfrm>
            <a:custGeom>
              <a:avLst/>
              <a:gdLst>
                <a:gd name="T0" fmla="*/ 235133 w 1348191"/>
                <a:gd name="T1" fmla="*/ 0 h 791462"/>
                <a:gd name="T2" fmla="*/ 238387 w 1348191"/>
                <a:gd name="T3" fmla="*/ 46827 h 791462"/>
                <a:gd name="T4" fmla="*/ 86242 w 1348191"/>
                <a:gd name="T5" fmla="*/ 97039 h 791462"/>
                <a:gd name="T6" fmla="*/ 0 w 1348191"/>
                <a:gd name="T7" fmla="*/ 75036 h 791462"/>
                <a:gd name="T8" fmla="*/ 235133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E5F8810D-58B9-1B41-9069-743A57CBD942}"/>
                </a:ext>
              </a:extLst>
            </p:cNvPr>
            <p:cNvCxnSpPr>
              <a:cxnSpLocks noChangeShapeType="1"/>
              <a:endCxn id="270" idx="2"/>
            </p:cNvCxnSpPr>
            <p:nvPr/>
          </p:nvCxnSpPr>
          <p:spPr bwMode="auto">
            <a:xfrm flipH="1" flipV="1">
              <a:off x="1871277" y="1737243"/>
              <a:ext cx="3180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B7248C01-1BC9-084D-9C19-4C517E66801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68" y="1734877"/>
              <a:ext cx="3180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77" name="Group 347">
            <a:extLst>
              <a:ext uri="{FF2B5EF4-FFF2-40B4-BE49-F238E27FC236}">
                <a16:creationId xmlns:a16="http://schemas.microsoft.com/office/drawing/2014/main" id="{EA66C38A-2A9F-054D-B190-0607C48440C0}"/>
              </a:ext>
            </a:extLst>
          </p:cNvPr>
          <p:cNvGrpSpPr>
            <a:grpSpLocks/>
          </p:cNvGrpSpPr>
          <p:nvPr/>
        </p:nvGrpSpPr>
        <p:grpSpPr bwMode="auto">
          <a:xfrm>
            <a:off x="7332248" y="5653157"/>
            <a:ext cx="565150" cy="293688"/>
            <a:chOff x="1871277" y="1576300"/>
            <a:chExt cx="1128371" cy="437861"/>
          </a:xfrm>
        </p:grpSpPr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578C6C8A-3C2C-CA47-A52F-E5336E397A8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40527894-E8D6-8847-A758-9F4A98B89D5B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50FCBF9F-6CE0-7B47-94FC-CD5787B788A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1" name="Freeform 280">
              <a:extLst>
                <a:ext uri="{FF2B5EF4-FFF2-40B4-BE49-F238E27FC236}">
                  <a16:creationId xmlns:a16="http://schemas.microsoft.com/office/drawing/2014/main" id="{5D5ADD21-3F21-8E47-B87D-2BDC146712B9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82" name="Freeform 281">
              <a:extLst>
                <a:ext uri="{FF2B5EF4-FFF2-40B4-BE49-F238E27FC236}">
                  <a16:creationId xmlns:a16="http://schemas.microsoft.com/office/drawing/2014/main" id="{0FF22D66-78A9-2245-ACA6-A35063B954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3" name="Freeform 282">
              <a:extLst>
                <a:ext uri="{FF2B5EF4-FFF2-40B4-BE49-F238E27FC236}">
                  <a16:creationId xmlns:a16="http://schemas.microsoft.com/office/drawing/2014/main" id="{A86BA2E2-E459-454D-98E3-2CB0E41E1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4" name="Freeform 283">
              <a:extLst>
                <a:ext uri="{FF2B5EF4-FFF2-40B4-BE49-F238E27FC236}">
                  <a16:creationId xmlns:a16="http://schemas.microsoft.com/office/drawing/2014/main" id="{32EB212F-0575-FD42-B1AF-F3AAD1FDE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913FC001-18AF-3A49-BFB4-0B914F19FFD8}"/>
                </a:ext>
              </a:extLst>
            </p:cNvPr>
            <p:cNvCxnSpPr>
              <a:cxnSpLocks noChangeShapeType="1"/>
              <a:endCxn id="280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7194EB53-3E3D-024D-B0D2-5596DAD2A33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7169FC3C-178E-6048-AB6C-8493893B17E5}"/>
              </a:ext>
            </a:extLst>
          </p:cNvPr>
          <p:cNvGrpSpPr>
            <a:grpSpLocks/>
          </p:cNvGrpSpPr>
          <p:nvPr/>
        </p:nvGrpSpPr>
        <p:grpSpPr bwMode="auto">
          <a:xfrm>
            <a:off x="3347623" y="2370207"/>
            <a:ext cx="5270500" cy="3805238"/>
            <a:chOff x="1757805" y="2331054"/>
            <a:chExt cx="5270058" cy="3804634"/>
          </a:xfrm>
        </p:grpSpPr>
        <p:sp>
          <p:nvSpPr>
            <p:cNvPr id="288" name="Freeform 287">
              <a:extLst>
                <a:ext uri="{FF2B5EF4-FFF2-40B4-BE49-F238E27FC236}">
                  <a16:creationId xmlns:a16="http://schemas.microsoft.com/office/drawing/2014/main" id="{440C625E-763F-DC45-B239-42BFE9E9081B}"/>
                </a:ext>
              </a:extLst>
            </p:cNvPr>
            <p:cNvSpPr/>
            <p:nvPr/>
          </p:nvSpPr>
          <p:spPr>
            <a:xfrm>
              <a:off x="1776853" y="4829382"/>
              <a:ext cx="1220685" cy="920604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510" h="921649">
                  <a:moveTo>
                    <a:pt x="1060159" y="921649"/>
                  </a:moveTo>
                  <a:cubicBezTo>
                    <a:pt x="166591" y="183345"/>
                    <a:pt x="908943" y="790884"/>
                    <a:pt x="0" y="51716"/>
                  </a:cubicBezTo>
                  <a:cubicBezTo>
                    <a:pt x="346878" y="57311"/>
                    <a:pt x="712340" y="-5240"/>
                    <a:pt x="1059218" y="355"/>
                  </a:cubicBezTo>
                  <a:cubicBezTo>
                    <a:pt x="1192967" y="751903"/>
                    <a:pt x="1090859" y="157699"/>
                    <a:pt x="1220510" y="849923"/>
                  </a:cubicBezTo>
                  <a:cubicBezTo>
                    <a:pt x="1126090" y="855456"/>
                    <a:pt x="1222187" y="863235"/>
                    <a:pt x="1060159" y="921649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89" name="Freeform 288">
              <a:extLst>
                <a:ext uri="{FF2B5EF4-FFF2-40B4-BE49-F238E27FC236}">
                  <a16:creationId xmlns:a16="http://schemas.microsoft.com/office/drawing/2014/main" id="{7B2A49C4-873B-2743-B356-AA474598AAC7}"/>
                </a:ext>
              </a:extLst>
            </p:cNvPr>
            <p:cNvSpPr/>
            <p:nvPr/>
          </p:nvSpPr>
          <p:spPr>
            <a:xfrm>
              <a:off x="6102428" y="4916682"/>
              <a:ext cx="925435" cy="75711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304" h="758185">
                  <a:moveTo>
                    <a:pt x="0" y="735614"/>
                  </a:moveTo>
                  <a:cubicBezTo>
                    <a:pt x="309918" y="169731"/>
                    <a:pt x="59088" y="622691"/>
                    <a:pt x="405840" y="13939"/>
                  </a:cubicBezTo>
                  <a:cubicBezTo>
                    <a:pt x="580581" y="18247"/>
                    <a:pt x="751563" y="-3745"/>
                    <a:pt x="926304" y="563"/>
                  </a:cubicBezTo>
                  <a:cubicBezTo>
                    <a:pt x="312762" y="607705"/>
                    <a:pt x="474902" y="459041"/>
                    <a:pt x="183705" y="758185"/>
                  </a:cubicBezTo>
                  <a:cubicBezTo>
                    <a:pt x="49420" y="729549"/>
                    <a:pt x="196198" y="734148"/>
                    <a:pt x="0" y="735614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90" name="Freeform 289">
              <a:extLst>
                <a:ext uri="{FF2B5EF4-FFF2-40B4-BE49-F238E27FC236}">
                  <a16:creationId xmlns:a16="http://schemas.microsoft.com/office/drawing/2014/main" id="{0D9AB348-D7F2-A742-9B0C-84535C1F8A96}"/>
                </a:ext>
              </a:extLst>
            </p:cNvPr>
            <p:cNvSpPr/>
            <p:nvPr/>
          </p:nvSpPr>
          <p:spPr>
            <a:xfrm>
              <a:off x="5288109" y="4937315"/>
              <a:ext cx="725426" cy="1099963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5009" h="1101479">
                  <a:moveTo>
                    <a:pt x="0" y="1073986"/>
                  </a:moveTo>
                  <a:cubicBezTo>
                    <a:pt x="95638" y="589814"/>
                    <a:pt x="96800" y="618448"/>
                    <a:pt x="206612" y="1724"/>
                  </a:cubicBezTo>
                  <a:cubicBezTo>
                    <a:pt x="451440" y="14348"/>
                    <a:pt x="499346" y="35256"/>
                    <a:pt x="725009" y="0"/>
                  </a:cubicBezTo>
                  <a:cubicBezTo>
                    <a:pt x="326141" y="749497"/>
                    <a:pt x="642687" y="159790"/>
                    <a:pt x="159092" y="1101479"/>
                  </a:cubicBezTo>
                  <a:cubicBezTo>
                    <a:pt x="24807" y="1072843"/>
                    <a:pt x="92525" y="1088071"/>
                    <a:pt x="0" y="1073986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91" name="Freeform 290">
              <a:extLst>
                <a:ext uri="{FF2B5EF4-FFF2-40B4-BE49-F238E27FC236}">
                  <a16:creationId xmlns:a16="http://schemas.microsoft.com/office/drawing/2014/main" id="{98F06BD2-BA43-1144-B69F-BF325541EB43}"/>
                </a:ext>
              </a:extLst>
            </p:cNvPr>
            <p:cNvSpPr/>
            <p:nvPr/>
          </p:nvSpPr>
          <p:spPr>
            <a:xfrm>
              <a:off x="4300767" y="4956362"/>
              <a:ext cx="514307" cy="57775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578353">
                  <a:moveTo>
                    <a:pt x="135770" y="577341"/>
                  </a:moveTo>
                  <a:cubicBezTo>
                    <a:pt x="50587" y="214237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26658" y="280104"/>
                    <a:pt x="339280" y="576561"/>
                  </a:cubicBezTo>
                  <a:cubicBezTo>
                    <a:pt x="292835" y="580865"/>
                    <a:pt x="203869" y="575875"/>
                    <a:pt x="135770" y="577341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92" name="Freeform 291">
              <a:extLst>
                <a:ext uri="{FF2B5EF4-FFF2-40B4-BE49-F238E27FC236}">
                  <a16:creationId xmlns:a16="http://schemas.microsoft.com/office/drawing/2014/main" id="{57135A78-79C3-CB4B-8E8E-D9A274265F07}"/>
                </a:ext>
              </a:extLst>
            </p:cNvPr>
            <p:cNvSpPr/>
            <p:nvPr/>
          </p:nvSpPr>
          <p:spPr>
            <a:xfrm>
              <a:off x="3521369" y="4919856"/>
              <a:ext cx="593675" cy="1215832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113" h="1215612">
                  <a:moveTo>
                    <a:pt x="403236" y="1215612"/>
                  </a:moveTo>
                  <a:cubicBezTo>
                    <a:pt x="223947" y="663007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57486" y="515061"/>
                    <a:pt x="594113" y="1179818"/>
                  </a:cubicBezTo>
                  <a:cubicBezTo>
                    <a:pt x="496428" y="1184123"/>
                    <a:pt x="599434" y="1214146"/>
                    <a:pt x="403236" y="1215612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grpSp>
          <p:nvGrpSpPr>
            <p:cNvPr id="293" name="Group 17">
              <a:extLst>
                <a:ext uri="{FF2B5EF4-FFF2-40B4-BE49-F238E27FC236}">
                  <a16:creationId xmlns:a16="http://schemas.microsoft.com/office/drawing/2014/main" id="{3DCFE7AC-3DDA-544E-9FBA-E2013CB1F7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7805" y="2331054"/>
              <a:ext cx="1079500" cy="2674334"/>
              <a:chOff x="1757805" y="2331054"/>
              <a:chExt cx="1079500" cy="2674334"/>
            </a:xfrm>
          </p:grpSpPr>
          <p:sp>
            <p:nvSpPr>
              <p:cNvPr id="380" name="Rectangle 379">
                <a:extLst>
                  <a:ext uri="{FF2B5EF4-FFF2-40B4-BE49-F238E27FC236}">
                    <a16:creationId xmlns:a16="http://schemas.microsoft.com/office/drawing/2014/main" id="{4A6C83BC-7EC5-0F45-B8BB-C3B547B3E007}"/>
                  </a:ext>
                </a:extLst>
              </p:cNvPr>
              <p:cNvSpPr/>
              <p:nvPr/>
            </p:nvSpPr>
            <p:spPr bwMode="auto">
              <a:xfrm rot="10800000">
                <a:off x="1789552" y="2580252"/>
                <a:ext cx="1027025" cy="1084090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grpSp>
            <p:nvGrpSpPr>
              <p:cNvPr id="381" name="Group 104">
                <a:extLst>
                  <a:ext uri="{FF2B5EF4-FFF2-40B4-BE49-F238E27FC236}">
                    <a16:creationId xmlns:a16="http://schemas.microsoft.com/office/drawing/2014/main" id="{C49CCBB3-581C-F744-9C12-88066A544A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2739" y="4616206"/>
                <a:ext cx="1034710" cy="389182"/>
                <a:chOff x="4128636" y="3606589"/>
                <a:chExt cx="568145" cy="338667"/>
              </a:xfrm>
            </p:grpSpPr>
            <p:sp>
              <p:nvSpPr>
                <p:cNvPr id="395" name="Oval 394">
                  <a:extLst>
                    <a:ext uri="{FF2B5EF4-FFF2-40B4-BE49-F238E27FC236}">
                      <a16:creationId xmlns:a16="http://schemas.microsoft.com/office/drawing/2014/main" id="{1360C793-55DD-E448-BB09-2AF9F40ABA16}"/>
                    </a:ext>
                  </a:extLst>
                </p:cNvPr>
                <p:cNvSpPr/>
                <p:nvPr/>
              </p:nvSpPr>
              <p:spPr>
                <a:xfrm>
                  <a:off x="4128891" y="3720271"/>
                  <a:ext cx="565669" cy="225140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96" name="Rectangle 395">
                  <a:extLst>
                    <a:ext uri="{FF2B5EF4-FFF2-40B4-BE49-F238E27FC236}">
                      <a16:creationId xmlns:a16="http://schemas.microsoft.com/office/drawing/2014/main" id="{B5E5E126-5712-074A-827E-49B7AB6291A3}"/>
                    </a:ext>
                  </a:extLst>
                </p:cNvPr>
                <p:cNvSpPr/>
                <p:nvPr/>
              </p:nvSpPr>
              <p:spPr>
                <a:xfrm>
                  <a:off x="4128891" y="3720271"/>
                  <a:ext cx="565669" cy="111880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97" name="Oval 396">
                  <a:extLst>
                    <a:ext uri="{FF2B5EF4-FFF2-40B4-BE49-F238E27FC236}">
                      <a16:creationId xmlns:a16="http://schemas.microsoft.com/office/drawing/2014/main" id="{90782D44-406D-1A44-B8FA-7DABB141B919}"/>
                    </a:ext>
                  </a:extLst>
                </p:cNvPr>
                <p:cNvSpPr/>
                <p:nvPr/>
              </p:nvSpPr>
              <p:spPr>
                <a:xfrm>
                  <a:off x="4128891" y="3607011"/>
                  <a:ext cx="565669" cy="225140"/>
                </a:xfrm>
                <a:prstGeom prst="ellipse">
                  <a:avLst/>
                </a:prstGeom>
                <a:solidFill>
                  <a:srgbClr val="3333CC">
                    <a:lumMod val="60000"/>
                    <a:lumOff val="40000"/>
                    <a:alpha val="7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98" name="Straight Connector 397">
                  <a:extLst>
                    <a:ext uri="{FF2B5EF4-FFF2-40B4-BE49-F238E27FC236}">
                      <a16:creationId xmlns:a16="http://schemas.microsoft.com/office/drawing/2014/main" id="{91CE1BD1-E198-874C-A63D-F01D330549A7}"/>
                    </a:ext>
                  </a:extLst>
                </p:cNvPr>
                <p:cNvCxnSpPr/>
                <p:nvPr/>
              </p:nvCxnSpPr>
              <p:spPr>
                <a:xfrm>
                  <a:off x="4694560" y="3720271"/>
                  <a:ext cx="0" cy="11188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399" name="Straight Connector 398">
                  <a:extLst>
                    <a:ext uri="{FF2B5EF4-FFF2-40B4-BE49-F238E27FC236}">
                      <a16:creationId xmlns:a16="http://schemas.microsoft.com/office/drawing/2014/main" id="{5C32A76A-C218-CD4F-A5EA-5F04BEBB7C8B}"/>
                    </a:ext>
                  </a:extLst>
                </p:cNvPr>
                <p:cNvCxnSpPr/>
                <p:nvPr/>
              </p:nvCxnSpPr>
              <p:spPr>
                <a:xfrm>
                  <a:off x="4128891" y="3720271"/>
                  <a:ext cx="0" cy="11188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82" name="Rectangle 381">
                <a:extLst>
                  <a:ext uri="{FF2B5EF4-FFF2-40B4-BE49-F238E27FC236}">
                    <a16:creationId xmlns:a16="http://schemas.microsoft.com/office/drawing/2014/main" id="{9568C327-A8B8-714A-9EC6-981C762ACAD5}"/>
                  </a:ext>
                </a:extLst>
              </p:cNvPr>
              <p:cNvSpPr/>
              <p:nvPr/>
            </p:nvSpPr>
            <p:spPr bwMode="auto">
              <a:xfrm>
                <a:off x="1802251" y="3602440"/>
                <a:ext cx="1027025" cy="1163452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40000"/>
                      <a:lumOff val="6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CE43604B-D39F-7044-94F2-CD4AD82F1987}"/>
                  </a:ext>
                </a:extLst>
              </p:cNvPr>
              <p:cNvCxnSpPr/>
              <p:nvPr/>
            </p:nvCxnSpPr>
            <p:spPr bwMode="auto">
              <a:xfrm>
                <a:off x="1781615" y="2805642"/>
                <a:ext cx="20636" cy="2020566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5C4C1EF2-5AB5-114F-AE30-53470A226E36}"/>
                  </a:ext>
                </a:extLst>
              </p:cNvPr>
              <p:cNvCxnSpPr/>
              <p:nvPr/>
            </p:nvCxnSpPr>
            <p:spPr bwMode="auto">
              <a:xfrm flipH="1">
                <a:off x="2818166" y="2805642"/>
                <a:ext cx="4762" cy="1976123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85" name="Group 9">
                <a:extLst>
                  <a:ext uri="{FF2B5EF4-FFF2-40B4-BE49-F238E27FC236}">
                    <a16:creationId xmlns:a16="http://schemas.microsoft.com/office/drawing/2014/main" id="{052F022E-CD26-8744-AC3E-C859146E38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57805" y="2331054"/>
                <a:ext cx="1079500" cy="430213"/>
                <a:chOff x="2183302" y="1574638"/>
                <a:chExt cx="1200154" cy="430181"/>
              </a:xfrm>
            </p:grpSpPr>
            <p:sp>
              <p:nvSpPr>
                <p:cNvPr id="386" name="Oval 385">
                  <a:extLst>
                    <a:ext uri="{FF2B5EF4-FFF2-40B4-BE49-F238E27FC236}">
                      <a16:creationId xmlns:a16="http://schemas.microsoft.com/office/drawing/2014/main" id="{80AE789D-EAFB-F44C-ACC8-D4E9E127F29B}"/>
                    </a:ext>
                  </a:extLst>
                </p:cNvPr>
                <p:cNvSpPr/>
                <p:nvPr/>
              </p:nvSpPr>
              <p:spPr bwMode="auto">
                <a:xfrm flipV="1">
                  <a:off x="2186832" y="1690499"/>
                  <a:ext cx="1194758" cy="31425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20000"/>
                        <a:lumOff val="80000"/>
                      </a:srgbClr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87" name="Rectangle 386">
                  <a:extLst>
                    <a:ext uri="{FF2B5EF4-FFF2-40B4-BE49-F238E27FC236}">
                      <a16:creationId xmlns:a16="http://schemas.microsoft.com/office/drawing/2014/main" id="{5F200699-ED1E-0245-9D7A-C9227AC90EC0}"/>
                    </a:ext>
                  </a:extLst>
                </p:cNvPr>
                <p:cNvSpPr/>
                <p:nvPr/>
              </p:nvSpPr>
              <p:spPr bwMode="auto">
                <a:xfrm>
                  <a:off x="2183302" y="1734939"/>
                  <a:ext cx="1198287" cy="112686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88" name="Oval 387">
                  <a:extLst>
                    <a:ext uri="{FF2B5EF4-FFF2-40B4-BE49-F238E27FC236}">
                      <a16:creationId xmlns:a16="http://schemas.microsoft.com/office/drawing/2014/main" id="{1653876D-5808-4845-8D45-41E30CCABC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302" y="1574638"/>
                  <a:ext cx="1196523" cy="314252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89" name="Freeform 388">
                  <a:extLst>
                    <a:ext uri="{FF2B5EF4-FFF2-40B4-BE49-F238E27FC236}">
                      <a16:creationId xmlns:a16="http://schemas.microsoft.com/office/drawing/2014/main" id="{B63C1A57-A326-E44D-89A7-AE4E169A70AE}"/>
                    </a:ext>
                  </a:extLst>
                </p:cNvPr>
                <p:cNvSpPr/>
                <p:nvPr/>
              </p:nvSpPr>
              <p:spPr bwMode="auto">
                <a:xfrm>
                  <a:off x="2490374" y="1671453"/>
                  <a:ext cx="582379" cy="15712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90" name="Freeform 389">
                  <a:extLst>
                    <a:ext uri="{FF2B5EF4-FFF2-40B4-BE49-F238E27FC236}">
                      <a16:creationId xmlns:a16="http://schemas.microsoft.com/office/drawing/2014/main" id="{C060360D-64F4-6C46-9C73-B1B076DAA1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372" y="1630188"/>
                  <a:ext cx="702384" cy="109512"/>
                </a:xfrm>
                <a:custGeom>
                  <a:avLst/>
                  <a:gdLst>
                    <a:gd name="T0" fmla="*/ 0 w 3723451"/>
                    <a:gd name="T1" fmla="*/ 26792 h 932950"/>
                    <a:gd name="T2" fmla="*/ 123590 w 3723451"/>
                    <a:gd name="T3" fmla="*/ 316 h 932950"/>
                    <a:gd name="T4" fmla="*/ 350070 w 3723451"/>
                    <a:gd name="T5" fmla="*/ 61105 h 932950"/>
                    <a:gd name="T6" fmla="*/ 566135 w 3723451"/>
                    <a:gd name="T7" fmla="*/ 0 h 932950"/>
                    <a:gd name="T8" fmla="*/ 702384 w 3723451"/>
                    <a:gd name="T9" fmla="*/ 24316 h 932950"/>
                    <a:gd name="T10" fmla="*/ 601015 w 3723451"/>
                    <a:gd name="T11" fmla="*/ 54216 h 932950"/>
                    <a:gd name="T12" fmla="*/ 568379 w 3723451"/>
                    <a:gd name="T13" fmla="*/ 46155 h 932950"/>
                    <a:gd name="T14" fmla="*/ 354049 w 3723451"/>
                    <a:gd name="T15" fmla="*/ 109512 h 932950"/>
                    <a:gd name="T16" fmla="*/ 134237 w 3723451"/>
                    <a:gd name="T17" fmla="*/ 48485 h 932950"/>
                    <a:gd name="T18" fmla="*/ 98698 w 3723451"/>
                    <a:gd name="T19" fmla="*/ 55072 h 932950"/>
                    <a:gd name="T20" fmla="*/ 0 w 3723451"/>
                    <a:gd name="T21" fmla="*/ 2679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91" name="Freeform 390">
                  <a:extLst>
                    <a:ext uri="{FF2B5EF4-FFF2-40B4-BE49-F238E27FC236}">
                      <a16:creationId xmlns:a16="http://schemas.microsoft.com/office/drawing/2014/main" id="{6762EEAF-2C47-B149-8689-0C95EC53C3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745" y="1723828"/>
                  <a:ext cx="257658" cy="9522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7658 w 1366596"/>
                    <a:gd name="T3" fmla="*/ 73585 h 809868"/>
                    <a:gd name="T4" fmla="*/ 163097 w 1366596"/>
                    <a:gd name="T5" fmla="*/ 95228 h 809868"/>
                    <a:gd name="T6" fmla="*/ 867 w 1366596"/>
                    <a:gd name="T7" fmla="*/ 5031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92" name="Freeform 391">
                  <a:extLst>
                    <a:ext uri="{FF2B5EF4-FFF2-40B4-BE49-F238E27FC236}">
                      <a16:creationId xmlns:a16="http://schemas.microsoft.com/office/drawing/2014/main" id="{EEF29461-B5AA-2744-A3DA-2814904A2E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8018" y="1725416"/>
                  <a:ext cx="254129" cy="95228"/>
                </a:xfrm>
                <a:custGeom>
                  <a:avLst/>
                  <a:gdLst>
                    <a:gd name="T0" fmla="*/ 250660 w 1348191"/>
                    <a:gd name="T1" fmla="*/ 0 h 791462"/>
                    <a:gd name="T2" fmla="*/ 254129 w 1348191"/>
                    <a:gd name="T3" fmla="*/ 45953 h 791462"/>
                    <a:gd name="T4" fmla="*/ 91938 w 1348191"/>
                    <a:gd name="T5" fmla="*/ 95228 h 791462"/>
                    <a:gd name="T6" fmla="*/ 0 w 1348191"/>
                    <a:gd name="T7" fmla="*/ 73636 h 791462"/>
                    <a:gd name="T8" fmla="*/ 250660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93" name="Straight Connector 392">
                  <a:extLst>
                    <a:ext uri="{FF2B5EF4-FFF2-40B4-BE49-F238E27FC236}">
                      <a16:creationId xmlns:a16="http://schemas.microsoft.com/office/drawing/2014/main" id="{BE5A273A-2FEE-9545-BB88-87C7E505179F}"/>
                    </a:ext>
                  </a:extLst>
                </p:cNvPr>
                <p:cNvCxnSpPr>
                  <a:cxnSpLocks noChangeShapeType="1"/>
                  <a:endCxn id="388" idx="2"/>
                </p:cNvCxnSpPr>
                <p:nvPr/>
              </p:nvCxnSpPr>
              <p:spPr bwMode="auto">
                <a:xfrm flipH="1" flipV="1">
                  <a:off x="2183302" y="1731764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:a16="http://schemas.microsoft.com/office/drawing/2014/main" id="{3C46EAE7-509B-4E45-A6E7-9A33E4F0FC70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25" y="1728590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94" name="Group 18">
              <a:extLst>
                <a:ext uri="{FF2B5EF4-FFF2-40B4-BE49-F238E27FC236}">
                  <a16:creationId xmlns:a16="http://schemas.microsoft.com/office/drawing/2014/main" id="{482172DC-CB77-9547-9B55-AA80104E7E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0438" y="3174091"/>
              <a:ext cx="522287" cy="1831297"/>
              <a:chOff x="3500438" y="3174091"/>
              <a:chExt cx="522287" cy="1831297"/>
            </a:xfrm>
          </p:grpSpPr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62075464-1A4E-BF45-A532-01A9C76E55CE}"/>
                  </a:ext>
                </a:extLst>
              </p:cNvPr>
              <p:cNvSpPr/>
              <p:nvPr/>
            </p:nvSpPr>
            <p:spPr bwMode="auto">
              <a:xfrm rot="10800000">
                <a:off x="3507320" y="3287221"/>
                <a:ext cx="498349" cy="30662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E6476089-4E8D-9748-8A20-B65AB809DCB0}"/>
                  </a:ext>
                </a:extLst>
              </p:cNvPr>
              <p:cNvCxnSpPr/>
              <p:nvPr/>
            </p:nvCxnSpPr>
            <p:spPr bwMode="auto">
              <a:xfrm flipH="1">
                <a:off x="4019802" y="3321497"/>
                <a:ext cx="1588" cy="1536456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pic>
            <p:nvPicPr>
              <p:cNvPr id="361" name="Picture 86" descr="router_top.png">
                <a:extLst>
                  <a:ext uri="{FF2B5EF4-FFF2-40B4-BE49-F238E27FC236}">
                    <a16:creationId xmlns:a16="http://schemas.microsoft.com/office/drawing/2014/main" id="{903307E4-A9C2-9644-824F-D336213F44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0438" y="3194292"/>
                <a:ext cx="522287" cy="220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62" name="Group 82">
                <a:extLst>
                  <a:ext uri="{FF2B5EF4-FFF2-40B4-BE49-F238E27FC236}">
                    <a16:creationId xmlns:a16="http://schemas.microsoft.com/office/drawing/2014/main" id="{F71CE2FF-B936-C547-A3CE-97AE0CF5BB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1442" y="4783543"/>
                <a:ext cx="507858" cy="221845"/>
                <a:chOff x="4128636" y="3606589"/>
                <a:chExt cx="568145" cy="338667"/>
              </a:xfrm>
            </p:grpSpPr>
            <p:sp>
              <p:nvSpPr>
                <p:cNvPr id="375" name="Oval 374">
                  <a:extLst>
                    <a:ext uri="{FF2B5EF4-FFF2-40B4-BE49-F238E27FC236}">
                      <a16:creationId xmlns:a16="http://schemas.microsoft.com/office/drawing/2014/main" id="{586404AE-C86C-2743-98EF-9CF4A95F4440}"/>
                    </a:ext>
                  </a:extLst>
                </p:cNvPr>
                <p:cNvSpPr/>
                <p:nvPr/>
              </p:nvSpPr>
              <p:spPr>
                <a:xfrm>
                  <a:off x="4129087" y="3720182"/>
                  <a:ext cx="568256" cy="225348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76" name="Rectangle 375">
                  <a:extLst>
                    <a:ext uri="{FF2B5EF4-FFF2-40B4-BE49-F238E27FC236}">
                      <a16:creationId xmlns:a16="http://schemas.microsoft.com/office/drawing/2014/main" id="{5396A314-1026-4E4E-A149-99672789B306}"/>
                    </a:ext>
                  </a:extLst>
                </p:cNvPr>
                <p:cNvSpPr/>
                <p:nvPr/>
              </p:nvSpPr>
              <p:spPr>
                <a:xfrm>
                  <a:off x="4129087" y="3720182"/>
                  <a:ext cx="568256" cy="111462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77" name="Oval 376">
                  <a:extLst>
                    <a:ext uri="{FF2B5EF4-FFF2-40B4-BE49-F238E27FC236}">
                      <a16:creationId xmlns:a16="http://schemas.microsoft.com/office/drawing/2014/main" id="{23054A25-C068-9244-9B31-DD0F45D202D9}"/>
                    </a:ext>
                  </a:extLst>
                </p:cNvPr>
                <p:cNvSpPr/>
                <p:nvPr/>
              </p:nvSpPr>
              <p:spPr>
                <a:xfrm>
                  <a:off x="4129087" y="3606297"/>
                  <a:ext cx="568256" cy="225346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CD4A2AA1-5618-3140-9C21-11DC36124DCC}"/>
                    </a:ext>
                  </a:extLst>
                </p:cNvPr>
                <p:cNvCxnSpPr/>
                <p:nvPr/>
              </p:nvCxnSpPr>
              <p:spPr>
                <a:xfrm>
                  <a:off x="4697343" y="3720182"/>
                  <a:ext cx="0" cy="111462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id="{C0356843-B7EB-A343-9F3C-424592CF11BD}"/>
                    </a:ext>
                  </a:extLst>
                </p:cNvPr>
                <p:cNvCxnSpPr/>
                <p:nvPr/>
              </p:nvCxnSpPr>
              <p:spPr>
                <a:xfrm>
                  <a:off x="4129087" y="3720182"/>
                  <a:ext cx="0" cy="111462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63" name="Rectangle 362">
                <a:extLst>
                  <a:ext uri="{FF2B5EF4-FFF2-40B4-BE49-F238E27FC236}">
                    <a16:creationId xmlns:a16="http://schemas.microsoft.com/office/drawing/2014/main" id="{AC6DBBE1-F8C8-7C49-A55E-1A360F9F0FF8}"/>
                  </a:ext>
                </a:extLst>
              </p:cNvPr>
              <p:cNvSpPr/>
              <p:nvPr/>
            </p:nvSpPr>
            <p:spPr bwMode="auto">
              <a:xfrm>
                <a:off x="3516608" y="3697675"/>
                <a:ext cx="498433" cy="1163452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30264003-6422-A246-8128-339027C2EFE4}"/>
                  </a:ext>
                </a:extLst>
              </p:cNvPr>
              <p:cNvCxnSpPr>
                <a:stCxn id="368" idx="2"/>
              </p:cNvCxnSpPr>
              <p:nvPr/>
            </p:nvCxnSpPr>
            <p:spPr bwMode="auto">
              <a:xfrm flipH="1">
                <a:off x="3507083" y="3262769"/>
                <a:ext cx="4762" cy="1688832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65" name="Group 377">
                <a:extLst>
                  <a:ext uri="{FF2B5EF4-FFF2-40B4-BE49-F238E27FC236}">
                    <a16:creationId xmlns:a16="http://schemas.microsoft.com/office/drawing/2014/main" id="{39ED4179-25C2-BD40-8CB0-2D2D19D3B8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1057" y="3174091"/>
                <a:ext cx="504096" cy="242719"/>
                <a:chOff x="2183302" y="1574638"/>
                <a:chExt cx="1200154" cy="430218"/>
              </a:xfrm>
            </p:grpSpPr>
            <p:sp>
              <p:nvSpPr>
                <p:cNvPr id="366" name="Oval 365">
                  <a:extLst>
                    <a:ext uri="{FF2B5EF4-FFF2-40B4-BE49-F238E27FC236}">
                      <a16:creationId xmlns:a16="http://schemas.microsoft.com/office/drawing/2014/main" id="{8E546C63-6051-664A-A3B3-09898899A0F6}"/>
                    </a:ext>
                  </a:extLst>
                </p:cNvPr>
                <p:cNvSpPr/>
                <p:nvPr/>
              </p:nvSpPr>
              <p:spPr bwMode="auto">
                <a:xfrm flipV="1">
                  <a:off x="2188958" y="1689617"/>
                  <a:ext cx="1194231" cy="3150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67" name="Rectangle 366">
                  <a:extLst>
                    <a:ext uri="{FF2B5EF4-FFF2-40B4-BE49-F238E27FC236}">
                      <a16:creationId xmlns:a16="http://schemas.microsoft.com/office/drawing/2014/main" id="{F85D8891-4691-274F-8A4C-6EB421E1A629}"/>
                    </a:ext>
                  </a:extLst>
                </p:cNvPr>
                <p:cNvSpPr/>
                <p:nvPr/>
              </p:nvSpPr>
              <p:spPr bwMode="auto">
                <a:xfrm>
                  <a:off x="2185178" y="1734631"/>
                  <a:ext cx="1198011" cy="11253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68" name="Oval 367">
                  <a:extLst>
                    <a:ext uri="{FF2B5EF4-FFF2-40B4-BE49-F238E27FC236}">
                      <a16:creationId xmlns:a16="http://schemas.microsoft.com/office/drawing/2014/main" id="{F6D6309A-F621-8F43-966A-42EE2F5341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5178" y="1574269"/>
                  <a:ext cx="1194231" cy="315099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69" name="Freeform 368">
                  <a:extLst>
                    <a:ext uri="{FF2B5EF4-FFF2-40B4-BE49-F238E27FC236}">
                      <a16:creationId xmlns:a16="http://schemas.microsoft.com/office/drawing/2014/main" id="{E0967AA3-A871-A446-BBBF-E652596BA5E0}"/>
                    </a:ext>
                  </a:extLst>
                </p:cNvPr>
                <p:cNvSpPr/>
                <p:nvPr/>
              </p:nvSpPr>
              <p:spPr bwMode="auto">
                <a:xfrm>
                  <a:off x="2491295" y="1669924"/>
                  <a:ext cx="581999" cy="157549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70" name="Freeform 369">
                  <a:extLst>
                    <a:ext uri="{FF2B5EF4-FFF2-40B4-BE49-F238E27FC236}">
                      <a16:creationId xmlns:a16="http://schemas.microsoft.com/office/drawing/2014/main" id="{928F9198-71DD-1048-BF0F-138BFE3045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828" y="1630537"/>
                  <a:ext cx="702933" cy="109721"/>
                </a:xfrm>
                <a:custGeom>
                  <a:avLst/>
                  <a:gdLst>
                    <a:gd name="T0" fmla="*/ 0 w 3723451"/>
                    <a:gd name="T1" fmla="*/ 26843 h 932950"/>
                    <a:gd name="T2" fmla="*/ 123686 w 3723451"/>
                    <a:gd name="T3" fmla="*/ 316 h 932950"/>
                    <a:gd name="T4" fmla="*/ 350344 w 3723451"/>
                    <a:gd name="T5" fmla="*/ 61221 h 932950"/>
                    <a:gd name="T6" fmla="*/ 566578 w 3723451"/>
                    <a:gd name="T7" fmla="*/ 0 h 932950"/>
                    <a:gd name="T8" fmla="*/ 702933 w 3723451"/>
                    <a:gd name="T9" fmla="*/ 24362 h 932950"/>
                    <a:gd name="T10" fmla="*/ 601485 w 3723451"/>
                    <a:gd name="T11" fmla="*/ 54319 h 932950"/>
                    <a:gd name="T12" fmla="*/ 568823 w 3723451"/>
                    <a:gd name="T13" fmla="*/ 46243 h 932950"/>
                    <a:gd name="T14" fmla="*/ 354326 w 3723451"/>
                    <a:gd name="T15" fmla="*/ 109721 h 932950"/>
                    <a:gd name="T16" fmla="*/ 134342 w 3723451"/>
                    <a:gd name="T17" fmla="*/ 48578 h 932950"/>
                    <a:gd name="T18" fmla="*/ 98775 w 3723451"/>
                    <a:gd name="T19" fmla="*/ 55177 h 932950"/>
                    <a:gd name="T20" fmla="*/ 0 w 3723451"/>
                    <a:gd name="T21" fmla="*/ 26843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71" name="Freeform 370">
                  <a:extLst>
                    <a:ext uri="{FF2B5EF4-FFF2-40B4-BE49-F238E27FC236}">
                      <a16:creationId xmlns:a16="http://schemas.microsoft.com/office/drawing/2014/main" id="{1C72F53E-6D8A-1247-85AD-4F6DFA9BC4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1892" y="1723378"/>
                  <a:ext cx="260764" cy="95655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764 w 1366596"/>
                    <a:gd name="T3" fmla="*/ 73915 h 809868"/>
                    <a:gd name="T4" fmla="*/ 165063 w 1366596"/>
                    <a:gd name="T5" fmla="*/ 95655 h 809868"/>
                    <a:gd name="T6" fmla="*/ 878 w 1366596"/>
                    <a:gd name="T7" fmla="*/ 50545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72" name="Freeform 371">
                  <a:extLst>
                    <a:ext uri="{FF2B5EF4-FFF2-40B4-BE49-F238E27FC236}">
                      <a16:creationId xmlns:a16="http://schemas.microsoft.com/office/drawing/2014/main" id="{AC38375A-6308-3C42-8428-1BC8EF1E3E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489" y="1726192"/>
                  <a:ext cx="253208" cy="92841"/>
                </a:xfrm>
                <a:custGeom>
                  <a:avLst/>
                  <a:gdLst>
                    <a:gd name="T0" fmla="*/ 249751 w 1348191"/>
                    <a:gd name="T1" fmla="*/ 0 h 791462"/>
                    <a:gd name="T2" fmla="*/ 253208 w 1348191"/>
                    <a:gd name="T3" fmla="*/ 44801 h 791462"/>
                    <a:gd name="T4" fmla="*/ 91604 w 1348191"/>
                    <a:gd name="T5" fmla="*/ 92841 h 791462"/>
                    <a:gd name="T6" fmla="*/ 0 w 1348191"/>
                    <a:gd name="T7" fmla="*/ 71790 h 791462"/>
                    <a:gd name="T8" fmla="*/ 24975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2676B342-72B9-EC4E-BEB9-884A31061112}"/>
                    </a:ext>
                  </a:extLst>
                </p:cNvPr>
                <p:cNvCxnSpPr>
                  <a:cxnSpLocks noChangeShapeType="1"/>
                  <a:endCxn id="368" idx="2"/>
                </p:cNvCxnSpPr>
                <p:nvPr/>
              </p:nvCxnSpPr>
              <p:spPr bwMode="auto">
                <a:xfrm flipH="1" flipV="1">
                  <a:off x="2185178" y="1731819"/>
                  <a:ext cx="3780" cy="120975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C9E5ACD2-0571-394B-B54A-E4FD99B680A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409" y="1729005"/>
                  <a:ext cx="3780" cy="120976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95" name="Group 19">
              <a:extLst>
                <a:ext uri="{FF2B5EF4-FFF2-40B4-BE49-F238E27FC236}">
                  <a16:creationId xmlns:a16="http://schemas.microsoft.com/office/drawing/2014/main" id="{3F4E53BA-5956-854C-B31F-6EC1D0D219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9212" y="2486508"/>
              <a:ext cx="528376" cy="2517292"/>
              <a:chOff x="4299212" y="2486508"/>
              <a:chExt cx="528376" cy="2517292"/>
            </a:xfrm>
          </p:grpSpPr>
          <p:sp>
            <p:nvSpPr>
              <p:cNvPr id="339" name="Rectangle 338">
                <a:extLst>
                  <a:ext uri="{FF2B5EF4-FFF2-40B4-BE49-F238E27FC236}">
                    <a16:creationId xmlns:a16="http://schemas.microsoft.com/office/drawing/2014/main" id="{E47F6DBD-7B1F-E84E-80B1-B0007CEE2ECA}"/>
                  </a:ext>
                </a:extLst>
              </p:cNvPr>
              <p:cNvSpPr/>
              <p:nvPr/>
            </p:nvSpPr>
            <p:spPr bwMode="auto">
              <a:xfrm rot="10800000">
                <a:off x="4315358" y="2675960"/>
                <a:ext cx="498350" cy="91657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AD6BA39E-C72A-2B46-89AC-72BC6ECE8737}"/>
                  </a:ext>
                </a:extLst>
              </p:cNvPr>
              <p:cNvCxnSpPr/>
              <p:nvPr/>
            </p:nvCxnSpPr>
            <p:spPr bwMode="auto">
              <a:xfrm>
                <a:off x="4821424" y="2642154"/>
                <a:ext cx="6349" cy="2214211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41" name="Group 442">
                <a:extLst>
                  <a:ext uri="{FF2B5EF4-FFF2-40B4-BE49-F238E27FC236}">
                    <a16:creationId xmlns:a16="http://schemas.microsoft.com/office/drawing/2014/main" id="{3A2CD557-2097-8643-A2CC-2FC42E1156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19479" y="4781999"/>
                <a:ext cx="507859" cy="221801"/>
                <a:chOff x="4128636" y="3606589"/>
                <a:chExt cx="568145" cy="338667"/>
              </a:xfrm>
            </p:grpSpPr>
            <p:sp>
              <p:nvSpPr>
                <p:cNvPr id="354" name="Oval 353">
                  <a:extLst>
                    <a:ext uri="{FF2B5EF4-FFF2-40B4-BE49-F238E27FC236}">
                      <a16:creationId xmlns:a16="http://schemas.microsoft.com/office/drawing/2014/main" id="{B01BCE74-1665-8347-ABE7-7ED7C4611208}"/>
                    </a:ext>
                  </a:extLst>
                </p:cNvPr>
                <p:cNvSpPr/>
                <p:nvPr/>
              </p:nvSpPr>
              <p:spPr>
                <a:xfrm>
                  <a:off x="4129012" y="3720139"/>
                  <a:ext cx="568256" cy="225391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55" name="Rectangle 354">
                  <a:extLst>
                    <a:ext uri="{FF2B5EF4-FFF2-40B4-BE49-F238E27FC236}">
                      <a16:creationId xmlns:a16="http://schemas.microsoft.com/office/drawing/2014/main" id="{3E2DD078-496C-2B4E-9AB7-8E3ED7B0B010}"/>
                    </a:ext>
                  </a:extLst>
                </p:cNvPr>
                <p:cNvSpPr/>
                <p:nvPr/>
              </p:nvSpPr>
              <p:spPr>
                <a:xfrm>
                  <a:off x="4129012" y="3720139"/>
                  <a:ext cx="568256" cy="111484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56" name="Oval 355">
                  <a:extLst>
                    <a:ext uri="{FF2B5EF4-FFF2-40B4-BE49-F238E27FC236}">
                      <a16:creationId xmlns:a16="http://schemas.microsoft.com/office/drawing/2014/main" id="{0589AD59-3F91-674B-AB1F-9687AE0A7155}"/>
                    </a:ext>
                  </a:extLst>
                </p:cNvPr>
                <p:cNvSpPr/>
                <p:nvPr/>
              </p:nvSpPr>
              <p:spPr>
                <a:xfrm>
                  <a:off x="4129012" y="3606230"/>
                  <a:ext cx="568256" cy="225392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57" name="Straight Connector 356">
                  <a:extLst>
                    <a:ext uri="{FF2B5EF4-FFF2-40B4-BE49-F238E27FC236}">
                      <a16:creationId xmlns:a16="http://schemas.microsoft.com/office/drawing/2014/main" id="{D7DF9909-4629-2B41-A097-0EE5060D231F}"/>
                    </a:ext>
                  </a:extLst>
                </p:cNvPr>
                <p:cNvCxnSpPr/>
                <p:nvPr/>
              </p:nvCxnSpPr>
              <p:spPr>
                <a:xfrm>
                  <a:off x="4697268" y="3720139"/>
                  <a:ext cx="0" cy="11148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:a16="http://schemas.microsoft.com/office/drawing/2014/main" id="{E00A7AA3-4A7D-5A4A-923D-8190368DDD2A}"/>
                    </a:ext>
                  </a:extLst>
                </p:cNvPr>
                <p:cNvCxnSpPr/>
                <p:nvPr/>
              </p:nvCxnSpPr>
              <p:spPr>
                <a:xfrm>
                  <a:off x="4129012" y="3720139"/>
                  <a:ext cx="0" cy="11148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BC350F5D-A217-434B-B0AD-B82598901D58}"/>
                  </a:ext>
                </a:extLst>
              </p:cNvPr>
              <p:cNvSpPr/>
              <p:nvPr/>
            </p:nvSpPr>
            <p:spPr bwMode="auto">
              <a:xfrm>
                <a:off x="4324577" y="3696087"/>
                <a:ext cx="498433" cy="116345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59C23D10-C5AD-324E-A998-0B2D8811551A}"/>
                  </a:ext>
                </a:extLst>
              </p:cNvPr>
              <p:cNvCxnSpPr>
                <a:stCxn id="345" idx="2"/>
              </p:cNvCxnSpPr>
              <p:nvPr/>
            </p:nvCxnSpPr>
            <p:spPr bwMode="auto">
              <a:xfrm>
                <a:off x="4300767" y="2640568"/>
                <a:ext cx="14286" cy="23094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44" name="Group 456">
                <a:extLst>
                  <a:ext uri="{FF2B5EF4-FFF2-40B4-BE49-F238E27FC236}">
                    <a16:creationId xmlns:a16="http://schemas.microsoft.com/office/drawing/2014/main" id="{3D4ED6A7-656E-564B-9724-777A0E00F8C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99212" y="2486508"/>
                <a:ext cx="504825" cy="242888"/>
                <a:chOff x="2183302" y="1574638"/>
                <a:chExt cx="1200154" cy="430218"/>
              </a:xfrm>
            </p:grpSpPr>
            <p:sp>
              <p:nvSpPr>
                <p:cNvPr id="345" name="Oval 344">
                  <a:extLst>
                    <a:ext uri="{FF2B5EF4-FFF2-40B4-BE49-F238E27FC236}">
                      <a16:creationId xmlns:a16="http://schemas.microsoft.com/office/drawing/2014/main" id="{5CA9CA10-6CB9-8C4D-9798-DE3642585FBF}"/>
                    </a:ext>
                  </a:extLst>
                </p:cNvPr>
                <p:cNvSpPr/>
                <p:nvPr/>
              </p:nvSpPr>
              <p:spPr bwMode="auto">
                <a:xfrm flipV="1">
                  <a:off x="2186998" y="1690077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46" name="Rectangle 345">
                  <a:extLst>
                    <a:ext uri="{FF2B5EF4-FFF2-40B4-BE49-F238E27FC236}">
                      <a16:creationId xmlns:a16="http://schemas.microsoft.com/office/drawing/2014/main" id="{ED7DFE49-0AB2-5F4A-8804-D8EE2F5D8051}"/>
                    </a:ext>
                  </a:extLst>
                </p:cNvPr>
                <p:cNvSpPr/>
                <p:nvPr/>
              </p:nvSpPr>
              <p:spPr bwMode="auto">
                <a:xfrm>
                  <a:off x="2183224" y="1735060"/>
                  <a:ext cx="1200054" cy="112457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47" name="Oval 346">
                  <a:extLst>
                    <a:ext uri="{FF2B5EF4-FFF2-40B4-BE49-F238E27FC236}">
                      <a16:creationId xmlns:a16="http://schemas.microsoft.com/office/drawing/2014/main" id="{D9CC071E-9384-A844-AEDF-4D3D5A3D01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224" y="1574808"/>
                  <a:ext cx="1196282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48" name="Freeform 347">
                  <a:extLst>
                    <a:ext uri="{FF2B5EF4-FFF2-40B4-BE49-F238E27FC236}">
                      <a16:creationId xmlns:a16="http://schemas.microsoft.com/office/drawing/2014/main" id="{9221CFD6-F2B1-BC4A-8685-E97AB592CAEA}"/>
                    </a:ext>
                  </a:extLst>
                </p:cNvPr>
                <p:cNvSpPr/>
                <p:nvPr/>
              </p:nvSpPr>
              <p:spPr bwMode="auto">
                <a:xfrm>
                  <a:off x="2488899" y="1670396"/>
                  <a:ext cx="584931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49" name="Freeform 348">
                  <a:extLst>
                    <a:ext uri="{FF2B5EF4-FFF2-40B4-BE49-F238E27FC236}">
                      <a16:creationId xmlns:a16="http://schemas.microsoft.com/office/drawing/2014/main" id="{E1EB2301-9912-744E-B205-5948ED836C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8519" y="1631037"/>
                  <a:ext cx="705691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1 w 3723451"/>
                    <a:gd name="T3" fmla="*/ 316 h 932950"/>
                    <a:gd name="T4" fmla="*/ 351718 w 3723451"/>
                    <a:gd name="T5" fmla="*/ 61180 h 932950"/>
                    <a:gd name="T6" fmla="*/ 568801 w 3723451"/>
                    <a:gd name="T7" fmla="*/ 0 h 932950"/>
                    <a:gd name="T8" fmla="*/ 705691 w 3723451"/>
                    <a:gd name="T9" fmla="*/ 24345 h 932950"/>
                    <a:gd name="T10" fmla="*/ 603845 w 3723451"/>
                    <a:gd name="T11" fmla="*/ 54282 h 932950"/>
                    <a:gd name="T12" fmla="*/ 571055 w 3723451"/>
                    <a:gd name="T13" fmla="*/ 46211 h 932950"/>
                    <a:gd name="T14" fmla="*/ 355716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50" name="Freeform 349">
                  <a:extLst>
                    <a:ext uri="{FF2B5EF4-FFF2-40B4-BE49-F238E27FC236}">
                      <a16:creationId xmlns:a16="http://schemas.microsoft.com/office/drawing/2014/main" id="{274D27B5-7E68-5C4D-964B-A01609731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690" y="1723814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51" name="Freeform 350">
                  <a:extLst>
                    <a:ext uri="{FF2B5EF4-FFF2-40B4-BE49-F238E27FC236}">
                      <a16:creationId xmlns:a16="http://schemas.microsoft.com/office/drawing/2014/main" id="{CCCB88EE-5244-8644-B451-9B5D239AEB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7196" y="1726625"/>
                  <a:ext cx="252843" cy="92778"/>
                </a:xfrm>
                <a:custGeom>
                  <a:avLst/>
                  <a:gdLst>
                    <a:gd name="T0" fmla="*/ 249391 w 1348191"/>
                    <a:gd name="T1" fmla="*/ 0 h 791462"/>
                    <a:gd name="T2" fmla="*/ 252843 w 1348191"/>
                    <a:gd name="T3" fmla="*/ 44771 h 791462"/>
                    <a:gd name="T4" fmla="*/ 91472 w 1348191"/>
                    <a:gd name="T5" fmla="*/ 92778 h 791462"/>
                    <a:gd name="T6" fmla="*/ 0 w 1348191"/>
                    <a:gd name="T7" fmla="*/ 71741 h 791462"/>
                    <a:gd name="T8" fmla="*/ 24939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52" name="Straight Connector 351">
                  <a:extLst>
                    <a:ext uri="{FF2B5EF4-FFF2-40B4-BE49-F238E27FC236}">
                      <a16:creationId xmlns:a16="http://schemas.microsoft.com/office/drawing/2014/main" id="{4DFA4F03-E97A-1E4E-8C06-5FCF8ACB1D15}"/>
                    </a:ext>
                  </a:extLst>
                </p:cNvPr>
                <p:cNvCxnSpPr>
                  <a:cxnSpLocks noChangeShapeType="1"/>
                  <a:endCxn id="347" idx="2"/>
                </p:cNvCxnSpPr>
                <p:nvPr/>
              </p:nvCxnSpPr>
              <p:spPr bwMode="auto">
                <a:xfrm flipH="1" flipV="1">
                  <a:off x="2183224" y="1732248"/>
                  <a:ext cx="3775" cy="120892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53" name="Straight Connector 352">
                  <a:extLst>
                    <a:ext uri="{FF2B5EF4-FFF2-40B4-BE49-F238E27FC236}">
                      <a16:creationId xmlns:a16="http://schemas.microsoft.com/office/drawing/2014/main" id="{8A9EDB0B-D51F-9C4D-A606-035EEB4B8D2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505" y="1729437"/>
                  <a:ext cx="3773" cy="120890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96" name="Group 20">
              <a:extLst>
                <a:ext uri="{FF2B5EF4-FFF2-40B4-BE49-F238E27FC236}">
                  <a16:creationId xmlns:a16="http://schemas.microsoft.com/office/drawing/2014/main" id="{7B3927DE-D2D4-0549-B6FC-DB36E97AF6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91163" y="3179295"/>
              <a:ext cx="522287" cy="1824505"/>
              <a:chOff x="5491163" y="3179295"/>
              <a:chExt cx="522287" cy="1824505"/>
            </a:xfrm>
          </p:grpSpPr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94693F99-2D5B-7E44-B2D3-365FDA0CFBDB}"/>
                  </a:ext>
                </a:extLst>
              </p:cNvPr>
              <p:cNvSpPr/>
              <p:nvPr/>
            </p:nvSpPr>
            <p:spPr bwMode="auto">
              <a:xfrm rot="10800000">
                <a:off x="5498044" y="3266845"/>
                <a:ext cx="498349" cy="325689"/>
              </a:xfrm>
              <a:prstGeom prst="rect">
                <a:avLst/>
              </a:prstGeom>
              <a:gradFill rotWithShape="1">
                <a:gsLst>
                  <a:gs pos="1000">
                    <a:srgbClr val="3333CC">
                      <a:lumMod val="75000"/>
                      <a:alpha val="62000"/>
                    </a:srgbClr>
                  </a:gs>
                  <a:gs pos="5400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0BE62149-301B-CD40-877F-421A14409479}"/>
                  </a:ext>
                </a:extLst>
              </p:cNvPr>
              <p:cNvCxnSpPr>
                <a:stCxn id="327" idx="6"/>
              </p:cNvCxnSpPr>
              <p:nvPr/>
            </p:nvCxnSpPr>
            <p:spPr bwMode="auto">
              <a:xfrm>
                <a:off x="6004011" y="3267530"/>
                <a:ext cx="6349" cy="1582486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pic>
            <p:nvPicPr>
              <p:cNvPr id="320" name="Picture 469" descr="router_top.png">
                <a:extLst>
                  <a:ext uri="{FF2B5EF4-FFF2-40B4-BE49-F238E27FC236}">
                    <a16:creationId xmlns:a16="http://schemas.microsoft.com/office/drawing/2014/main" id="{DD59AE55-8859-5841-B6AC-641E9B1FF7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1163" y="3206725"/>
                <a:ext cx="522287" cy="2204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21" name="Group 471">
                <a:extLst>
                  <a:ext uri="{FF2B5EF4-FFF2-40B4-BE49-F238E27FC236}">
                    <a16:creationId xmlns:a16="http://schemas.microsoft.com/office/drawing/2014/main" id="{387A8315-A9E2-CD41-9540-BE22EB2647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2167" y="4781999"/>
                <a:ext cx="507858" cy="221801"/>
                <a:chOff x="4128636" y="3606589"/>
                <a:chExt cx="568145" cy="338667"/>
              </a:xfrm>
            </p:grpSpPr>
            <p:sp>
              <p:nvSpPr>
                <p:cNvPr id="334" name="Oval 333">
                  <a:extLst>
                    <a:ext uri="{FF2B5EF4-FFF2-40B4-BE49-F238E27FC236}">
                      <a16:creationId xmlns:a16="http://schemas.microsoft.com/office/drawing/2014/main" id="{5439A4FE-DB6E-D74D-95B5-D1F4AE9642E7}"/>
                    </a:ext>
                  </a:extLst>
                </p:cNvPr>
                <p:cNvSpPr/>
                <p:nvPr/>
              </p:nvSpPr>
              <p:spPr>
                <a:xfrm>
                  <a:off x="4128900" y="3720139"/>
                  <a:ext cx="568256" cy="225391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35" name="Rectangle 334">
                  <a:extLst>
                    <a:ext uri="{FF2B5EF4-FFF2-40B4-BE49-F238E27FC236}">
                      <a16:creationId xmlns:a16="http://schemas.microsoft.com/office/drawing/2014/main" id="{FA27B6FA-AB40-0D4B-BBE7-6000E55B03D1}"/>
                    </a:ext>
                  </a:extLst>
                </p:cNvPr>
                <p:cNvSpPr/>
                <p:nvPr/>
              </p:nvSpPr>
              <p:spPr>
                <a:xfrm>
                  <a:off x="4128900" y="3720139"/>
                  <a:ext cx="568256" cy="111484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36" name="Oval 335">
                  <a:extLst>
                    <a:ext uri="{FF2B5EF4-FFF2-40B4-BE49-F238E27FC236}">
                      <a16:creationId xmlns:a16="http://schemas.microsoft.com/office/drawing/2014/main" id="{C6FD79C0-1B1A-AB4A-A3BD-6514A1F64FCB}"/>
                    </a:ext>
                  </a:extLst>
                </p:cNvPr>
                <p:cNvSpPr/>
                <p:nvPr/>
              </p:nvSpPr>
              <p:spPr>
                <a:xfrm>
                  <a:off x="4128900" y="3606230"/>
                  <a:ext cx="568256" cy="225392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id="{C730D6A9-51D0-864D-9F88-3CA108609D03}"/>
                    </a:ext>
                  </a:extLst>
                </p:cNvPr>
                <p:cNvCxnSpPr/>
                <p:nvPr/>
              </p:nvCxnSpPr>
              <p:spPr>
                <a:xfrm>
                  <a:off x="4697156" y="3720139"/>
                  <a:ext cx="0" cy="11148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41EA4558-0D04-634B-A8B0-CAB6FB1D2028}"/>
                    </a:ext>
                  </a:extLst>
                </p:cNvPr>
                <p:cNvCxnSpPr/>
                <p:nvPr/>
              </p:nvCxnSpPr>
              <p:spPr>
                <a:xfrm>
                  <a:off x="4128900" y="3720139"/>
                  <a:ext cx="0" cy="11148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3670DAE7-C167-BA4B-9FB3-842EEBB6E0BC}"/>
                  </a:ext>
                </a:extLst>
              </p:cNvPr>
              <p:cNvSpPr/>
              <p:nvPr/>
            </p:nvSpPr>
            <p:spPr bwMode="auto">
              <a:xfrm>
                <a:off x="5507166" y="3694500"/>
                <a:ext cx="498433" cy="1165040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FDAD1200-F8CD-4C4C-B862-839CDCE380A4}"/>
                  </a:ext>
                </a:extLst>
              </p:cNvPr>
              <p:cNvCxnSpPr>
                <a:stCxn id="320" idx="1"/>
              </p:cNvCxnSpPr>
              <p:nvPr/>
            </p:nvCxnSpPr>
            <p:spPr bwMode="auto">
              <a:xfrm>
                <a:off x="5491292" y="3316735"/>
                <a:ext cx="6349" cy="1633277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24" name="Group 485">
                <a:extLst>
                  <a:ext uri="{FF2B5EF4-FFF2-40B4-BE49-F238E27FC236}">
                    <a16:creationId xmlns:a16="http://schemas.microsoft.com/office/drawing/2014/main" id="{A6200FD6-2FAC-504D-AC15-41C2E0E5FE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0688" y="3179295"/>
                <a:ext cx="504825" cy="242888"/>
                <a:chOff x="2183302" y="1574638"/>
                <a:chExt cx="1200154" cy="430218"/>
              </a:xfrm>
            </p:grpSpPr>
            <p:sp>
              <p:nvSpPr>
                <p:cNvPr id="325" name="Oval 324">
                  <a:extLst>
                    <a:ext uri="{FF2B5EF4-FFF2-40B4-BE49-F238E27FC236}">
                      <a16:creationId xmlns:a16="http://schemas.microsoft.com/office/drawing/2014/main" id="{ECDA45FA-C7C9-1D42-AD17-0A94B356D9C2}"/>
                    </a:ext>
                  </a:extLst>
                </p:cNvPr>
                <p:cNvSpPr/>
                <p:nvPr/>
              </p:nvSpPr>
              <p:spPr bwMode="auto">
                <a:xfrm flipV="1">
                  <a:off x="2187379" y="1688754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26" name="Rectangle 325">
                  <a:extLst>
                    <a:ext uri="{FF2B5EF4-FFF2-40B4-BE49-F238E27FC236}">
                      <a16:creationId xmlns:a16="http://schemas.microsoft.com/office/drawing/2014/main" id="{66DEE6E1-40E6-CC4A-9BD2-12B0FC5617F6}"/>
                    </a:ext>
                  </a:extLst>
                </p:cNvPr>
                <p:cNvSpPr/>
                <p:nvPr/>
              </p:nvSpPr>
              <p:spPr bwMode="auto">
                <a:xfrm>
                  <a:off x="2183606" y="1733737"/>
                  <a:ext cx="1200052" cy="112457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27" name="Oval 326">
                  <a:extLst>
                    <a:ext uri="{FF2B5EF4-FFF2-40B4-BE49-F238E27FC236}">
                      <a16:creationId xmlns:a16="http://schemas.microsoft.com/office/drawing/2014/main" id="{3B2579C2-CFB4-C243-A571-87CC477670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606" y="1573485"/>
                  <a:ext cx="1196277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28" name="Freeform 327">
                  <a:extLst>
                    <a:ext uri="{FF2B5EF4-FFF2-40B4-BE49-F238E27FC236}">
                      <a16:creationId xmlns:a16="http://schemas.microsoft.com/office/drawing/2014/main" id="{8C20CAF5-F7F2-8C4F-BF4C-8061B2C174B5}"/>
                    </a:ext>
                  </a:extLst>
                </p:cNvPr>
                <p:cNvSpPr/>
                <p:nvPr/>
              </p:nvSpPr>
              <p:spPr bwMode="auto">
                <a:xfrm>
                  <a:off x="2489279" y="1669074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29" name="Freeform 328">
                  <a:extLst>
                    <a:ext uri="{FF2B5EF4-FFF2-40B4-BE49-F238E27FC236}">
                      <a16:creationId xmlns:a16="http://schemas.microsoft.com/office/drawing/2014/main" id="{751DAB4D-7078-0843-8893-ECF4AEBB83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8899" y="1629714"/>
                  <a:ext cx="705692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5 h 932950"/>
                    <a:gd name="T10" fmla="*/ 603846 w 3723451"/>
                    <a:gd name="T11" fmla="*/ 54282 h 932950"/>
                    <a:gd name="T12" fmla="*/ 571056 w 3723451"/>
                    <a:gd name="T13" fmla="*/ 46211 h 932950"/>
                    <a:gd name="T14" fmla="*/ 355717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0" name="Freeform 329">
                  <a:extLst>
                    <a:ext uri="{FF2B5EF4-FFF2-40B4-BE49-F238E27FC236}">
                      <a16:creationId xmlns:a16="http://schemas.microsoft.com/office/drawing/2014/main" id="{49F08601-D11A-7246-97C4-4796E28716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3071" y="1722492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1" name="Freeform 330">
                  <a:extLst>
                    <a:ext uri="{FF2B5EF4-FFF2-40B4-BE49-F238E27FC236}">
                      <a16:creationId xmlns:a16="http://schemas.microsoft.com/office/drawing/2014/main" id="{0F35FC16-0782-6242-8A31-B2C90A57D8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7579" y="1725302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32" name="Straight Connector 331">
                  <a:extLst>
                    <a:ext uri="{FF2B5EF4-FFF2-40B4-BE49-F238E27FC236}">
                      <a16:creationId xmlns:a16="http://schemas.microsoft.com/office/drawing/2014/main" id="{28B38805-D14D-6F4E-9C2D-85288858DC4A}"/>
                    </a:ext>
                  </a:extLst>
                </p:cNvPr>
                <p:cNvCxnSpPr>
                  <a:cxnSpLocks noChangeShapeType="1"/>
                  <a:endCxn id="327" idx="2"/>
                </p:cNvCxnSpPr>
                <p:nvPr/>
              </p:nvCxnSpPr>
              <p:spPr bwMode="auto">
                <a:xfrm flipH="1" flipV="1">
                  <a:off x="2183606" y="1730925"/>
                  <a:ext cx="3773" cy="120892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33" name="Straight Connector 332">
                  <a:extLst>
                    <a:ext uri="{FF2B5EF4-FFF2-40B4-BE49-F238E27FC236}">
                      <a16:creationId xmlns:a16="http://schemas.microsoft.com/office/drawing/2014/main" id="{839A4B18-24F7-8748-BABF-156684EACDA2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83" y="1728114"/>
                  <a:ext cx="3775" cy="120890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97" name="Group 21">
              <a:extLst>
                <a:ext uri="{FF2B5EF4-FFF2-40B4-BE49-F238E27FC236}">
                  <a16:creationId xmlns:a16="http://schemas.microsoft.com/office/drawing/2014/main" id="{9CDA8888-DE9C-FA48-880D-EF852C6370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2366" y="2647932"/>
              <a:ext cx="522159" cy="2354282"/>
              <a:chOff x="6472366" y="2647932"/>
              <a:chExt cx="522159" cy="2354282"/>
            </a:xfrm>
          </p:grpSpPr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995D8FCE-884F-0F40-A676-D4D29F8E694C}"/>
                  </a:ext>
                </a:extLst>
              </p:cNvPr>
              <p:cNvSpPr/>
              <p:nvPr/>
            </p:nvSpPr>
            <p:spPr bwMode="auto">
              <a:xfrm rot="10800000">
                <a:off x="6482296" y="2777838"/>
                <a:ext cx="498349" cy="722037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316D5606-0146-DC48-97E2-18F369EDE031}"/>
                  </a:ext>
                </a:extLst>
              </p:cNvPr>
              <p:cNvCxnSpPr/>
              <p:nvPr/>
            </p:nvCxnSpPr>
            <p:spPr bwMode="auto">
              <a:xfrm>
                <a:off x="6994528" y="2846910"/>
                <a:ext cx="0" cy="19983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00" name="Group 500">
                <a:extLst>
                  <a:ext uri="{FF2B5EF4-FFF2-40B4-BE49-F238E27FC236}">
                    <a16:creationId xmlns:a16="http://schemas.microsoft.com/office/drawing/2014/main" id="{AA425C1A-E91E-6E4A-A356-24012E6427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86417" y="4766099"/>
                <a:ext cx="507858" cy="236115"/>
                <a:chOff x="4128636" y="3606589"/>
                <a:chExt cx="568145" cy="338667"/>
              </a:xfrm>
            </p:grpSpPr>
            <p:sp>
              <p:nvSpPr>
                <p:cNvPr id="313" name="Oval 312">
                  <a:extLst>
                    <a:ext uri="{FF2B5EF4-FFF2-40B4-BE49-F238E27FC236}">
                      <a16:creationId xmlns:a16="http://schemas.microsoft.com/office/drawing/2014/main" id="{16CAB2BE-001A-5849-8EFC-BF1C74D20DA6}"/>
                    </a:ext>
                  </a:extLst>
                </p:cNvPr>
                <p:cNvSpPr/>
                <p:nvPr/>
              </p:nvSpPr>
              <p:spPr>
                <a:xfrm>
                  <a:off x="4128808" y="3720125"/>
                  <a:ext cx="568256" cy="225387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14" name="Rectangle 313">
                  <a:extLst>
                    <a:ext uri="{FF2B5EF4-FFF2-40B4-BE49-F238E27FC236}">
                      <a16:creationId xmlns:a16="http://schemas.microsoft.com/office/drawing/2014/main" id="{ED3C727A-F086-5345-9D90-47A10FCD45F2}"/>
                    </a:ext>
                  </a:extLst>
                </p:cNvPr>
                <p:cNvSpPr/>
                <p:nvPr/>
              </p:nvSpPr>
              <p:spPr>
                <a:xfrm>
                  <a:off x="4128808" y="3720125"/>
                  <a:ext cx="568256" cy="111556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15" name="Oval 314">
                  <a:extLst>
                    <a:ext uri="{FF2B5EF4-FFF2-40B4-BE49-F238E27FC236}">
                      <a16:creationId xmlns:a16="http://schemas.microsoft.com/office/drawing/2014/main" id="{49C1B443-F565-5F4C-B75C-09F669AC3DE7}"/>
                    </a:ext>
                  </a:extLst>
                </p:cNvPr>
                <p:cNvSpPr/>
                <p:nvPr/>
              </p:nvSpPr>
              <p:spPr>
                <a:xfrm>
                  <a:off x="4128808" y="3606294"/>
                  <a:ext cx="568256" cy="225387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16" name="Straight Connector 315">
                  <a:extLst>
                    <a:ext uri="{FF2B5EF4-FFF2-40B4-BE49-F238E27FC236}">
                      <a16:creationId xmlns:a16="http://schemas.microsoft.com/office/drawing/2014/main" id="{FBA53D70-9A4D-7E4E-AC09-D42784DF8272}"/>
                    </a:ext>
                  </a:extLst>
                </p:cNvPr>
                <p:cNvCxnSpPr/>
                <p:nvPr/>
              </p:nvCxnSpPr>
              <p:spPr>
                <a:xfrm>
                  <a:off x="4697064" y="3720125"/>
                  <a:ext cx="0" cy="111556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317" name="Straight Connector 316">
                  <a:extLst>
                    <a:ext uri="{FF2B5EF4-FFF2-40B4-BE49-F238E27FC236}">
                      <a16:creationId xmlns:a16="http://schemas.microsoft.com/office/drawing/2014/main" id="{A5C3BEC2-90B0-8B41-88A4-351B428CAFB4}"/>
                    </a:ext>
                  </a:extLst>
                </p:cNvPr>
                <p:cNvCxnSpPr/>
                <p:nvPr/>
              </p:nvCxnSpPr>
              <p:spPr>
                <a:xfrm>
                  <a:off x="4128808" y="3720125"/>
                  <a:ext cx="0" cy="111556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2309F1E7-7D26-E941-9221-C8DF0612EE28}"/>
                  </a:ext>
                </a:extLst>
              </p:cNvPr>
              <p:cNvSpPr/>
              <p:nvPr/>
            </p:nvSpPr>
            <p:spPr bwMode="auto">
              <a:xfrm>
                <a:off x="6491333" y="3610376"/>
                <a:ext cx="498433" cy="123805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9C251E47-5FE5-B64D-8E6E-2491993604B5}"/>
                  </a:ext>
                </a:extLst>
              </p:cNvPr>
              <p:cNvCxnSpPr/>
              <p:nvPr/>
            </p:nvCxnSpPr>
            <p:spPr bwMode="auto">
              <a:xfrm>
                <a:off x="6472285" y="2818340"/>
                <a:ext cx="9524" cy="2126912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03" name="Group 514">
                <a:extLst>
                  <a:ext uri="{FF2B5EF4-FFF2-40B4-BE49-F238E27FC236}">
                    <a16:creationId xmlns:a16="http://schemas.microsoft.com/office/drawing/2014/main" id="{9B7D3C6F-466A-3143-9B8E-F60B2AAFD7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8146" y="2647932"/>
                <a:ext cx="504825" cy="242887"/>
                <a:chOff x="2183302" y="1574638"/>
                <a:chExt cx="1200154" cy="430218"/>
              </a:xfrm>
            </p:grpSpPr>
            <p:sp>
              <p:nvSpPr>
                <p:cNvPr id="304" name="Oval 303">
                  <a:extLst>
                    <a:ext uri="{FF2B5EF4-FFF2-40B4-BE49-F238E27FC236}">
                      <a16:creationId xmlns:a16="http://schemas.microsoft.com/office/drawing/2014/main" id="{12A307F7-5B73-2445-A2F4-C0FA1266E373}"/>
                    </a:ext>
                  </a:extLst>
                </p:cNvPr>
                <p:cNvSpPr/>
                <p:nvPr/>
              </p:nvSpPr>
              <p:spPr bwMode="auto">
                <a:xfrm flipV="1">
                  <a:off x="2188237" y="1690921"/>
                  <a:ext cx="1196279" cy="31488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33E19D46-3715-614C-AAF4-022904355894}"/>
                    </a:ext>
                  </a:extLst>
                </p:cNvPr>
                <p:cNvSpPr/>
                <p:nvPr/>
              </p:nvSpPr>
              <p:spPr bwMode="auto">
                <a:xfrm>
                  <a:off x="2184464" y="1735904"/>
                  <a:ext cx="1200052" cy="112457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06" name="Oval 305">
                  <a:extLst>
                    <a:ext uri="{FF2B5EF4-FFF2-40B4-BE49-F238E27FC236}">
                      <a16:creationId xmlns:a16="http://schemas.microsoft.com/office/drawing/2014/main" id="{E55709E7-7775-884D-A34A-45191B84AF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464" y="1575651"/>
                  <a:ext cx="1196277" cy="314881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7" name="Freeform 306">
                  <a:extLst>
                    <a:ext uri="{FF2B5EF4-FFF2-40B4-BE49-F238E27FC236}">
                      <a16:creationId xmlns:a16="http://schemas.microsoft.com/office/drawing/2014/main" id="{53C2A2DA-53F1-794E-A987-B42C0AC0022C}"/>
                    </a:ext>
                  </a:extLst>
                </p:cNvPr>
                <p:cNvSpPr/>
                <p:nvPr/>
              </p:nvSpPr>
              <p:spPr bwMode="auto">
                <a:xfrm>
                  <a:off x="2490137" y="1671240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Freeform 307">
                  <a:extLst>
                    <a:ext uri="{FF2B5EF4-FFF2-40B4-BE49-F238E27FC236}">
                      <a16:creationId xmlns:a16="http://schemas.microsoft.com/office/drawing/2014/main" id="{9EECC5D2-5F03-5B4A-A066-DEC9954D66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9757" y="1631880"/>
                  <a:ext cx="705692" cy="109647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6 h 932950"/>
                    <a:gd name="T10" fmla="*/ 603846 w 3723451"/>
                    <a:gd name="T11" fmla="*/ 54283 h 932950"/>
                    <a:gd name="T12" fmla="*/ 571056 w 3723451"/>
                    <a:gd name="T13" fmla="*/ 46212 h 932950"/>
                    <a:gd name="T14" fmla="*/ 355717 w 3723451"/>
                    <a:gd name="T15" fmla="*/ 109647 h 932950"/>
                    <a:gd name="T16" fmla="*/ 134869 w 3723451"/>
                    <a:gd name="T17" fmla="*/ 48545 h 932950"/>
                    <a:gd name="T18" fmla="*/ 99163 w 3723451"/>
                    <a:gd name="T19" fmla="*/ 55140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9" name="Freeform 308">
                  <a:extLst>
                    <a:ext uri="{FF2B5EF4-FFF2-40B4-BE49-F238E27FC236}">
                      <a16:creationId xmlns:a16="http://schemas.microsoft.com/office/drawing/2014/main" id="{8388544E-A2CB-0640-A29C-1662E6885F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3929" y="1724658"/>
                  <a:ext cx="256615" cy="95589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4 h 809868"/>
                    <a:gd name="T4" fmla="*/ 162436 w 1366596"/>
                    <a:gd name="T5" fmla="*/ 95589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10" name="Freeform 309">
                  <a:extLst>
                    <a:ext uri="{FF2B5EF4-FFF2-40B4-BE49-F238E27FC236}">
                      <a16:creationId xmlns:a16="http://schemas.microsoft.com/office/drawing/2014/main" id="{0DDF3C4E-5F2E-864E-88A4-D785A5D6EE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8437" y="1727469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11" name="Straight Connector 310">
                  <a:extLst>
                    <a:ext uri="{FF2B5EF4-FFF2-40B4-BE49-F238E27FC236}">
                      <a16:creationId xmlns:a16="http://schemas.microsoft.com/office/drawing/2014/main" id="{5A28B5B0-5BAC-8C46-B4B8-9BCB18DCD1DD}"/>
                    </a:ext>
                  </a:extLst>
                </p:cNvPr>
                <p:cNvCxnSpPr>
                  <a:cxnSpLocks noChangeShapeType="1"/>
                  <a:endCxn id="306" idx="2"/>
                </p:cNvCxnSpPr>
                <p:nvPr/>
              </p:nvCxnSpPr>
              <p:spPr bwMode="auto">
                <a:xfrm flipH="1" flipV="1">
                  <a:off x="2184464" y="1733091"/>
                  <a:ext cx="3773" cy="120893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id="{3A010796-660C-4C4D-865E-8D108EDA01B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80741" y="1730281"/>
                  <a:ext cx="3775" cy="12089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094E25C2-45E6-0C43-ADA4-684E51DC703A}"/>
              </a:ext>
            </a:extLst>
          </p:cNvPr>
          <p:cNvGrpSpPr>
            <a:grpSpLocks/>
          </p:cNvGrpSpPr>
          <p:nvPr/>
        </p:nvGrpSpPr>
        <p:grpSpPr bwMode="auto">
          <a:xfrm>
            <a:off x="3419060" y="2725807"/>
            <a:ext cx="5111750" cy="879475"/>
            <a:chOff x="1866825" y="707349"/>
            <a:chExt cx="5112820" cy="879389"/>
          </a:xfrm>
        </p:grpSpPr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C759FDA4-4088-0A4C-9E92-BD72D7D52B56}"/>
                </a:ext>
              </a:extLst>
            </p:cNvPr>
            <p:cNvSpPr/>
            <p:nvPr/>
          </p:nvSpPr>
          <p:spPr>
            <a:xfrm>
              <a:off x="1866825" y="785129"/>
              <a:ext cx="954288" cy="49207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02" name="TextBox 233">
              <a:extLst>
                <a:ext uri="{FF2B5EF4-FFF2-40B4-BE49-F238E27FC236}">
                  <a16:creationId xmlns:a16="http://schemas.microsoft.com/office/drawing/2014/main" id="{91B4E7D9-6C4B-6C4B-86F5-8BB66F936B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1781" y="783191"/>
              <a:ext cx="910613" cy="476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7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Routing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7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Algorithm</a:t>
              </a:r>
            </a:p>
          </p:txBody>
        </p:sp>
        <p:cxnSp>
          <p:nvCxnSpPr>
            <p:cNvPr id="403" name="Straight Arrow Connector 402">
              <a:extLst>
                <a:ext uri="{FF2B5EF4-FFF2-40B4-BE49-F238E27FC236}">
                  <a16:creationId xmlns:a16="http://schemas.microsoft.com/office/drawing/2014/main" id="{86DA61DF-3320-724E-9861-CF654B1F47AF}"/>
                </a:ext>
              </a:extLst>
            </p:cNvPr>
            <p:cNvCxnSpPr/>
            <p:nvPr/>
          </p:nvCxnSpPr>
          <p:spPr>
            <a:xfrm flipV="1">
              <a:off x="2833815" y="807352"/>
              <a:ext cx="1517968" cy="214291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04" name="Straight Arrow Connector 403">
              <a:extLst>
                <a:ext uri="{FF2B5EF4-FFF2-40B4-BE49-F238E27FC236}">
                  <a16:creationId xmlns:a16="http://schemas.microsoft.com/office/drawing/2014/main" id="{FA99C173-8DEF-3940-BC9B-72CA3FA99281}"/>
                </a:ext>
              </a:extLst>
            </p:cNvPr>
            <p:cNvCxnSpPr/>
            <p:nvPr/>
          </p:nvCxnSpPr>
          <p:spPr>
            <a:xfrm>
              <a:off x="2751248" y="1201014"/>
              <a:ext cx="797092" cy="279373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05" name="Straight Arrow Connector 404">
              <a:extLst>
                <a:ext uri="{FF2B5EF4-FFF2-40B4-BE49-F238E27FC236}">
                  <a16:creationId xmlns:a16="http://schemas.microsoft.com/office/drawing/2014/main" id="{57AAE988-13E3-6642-B8CC-252C9113ABCC}"/>
                </a:ext>
              </a:extLst>
            </p:cNvPr>
            <p:cNvCxnSpPr/>
            <p:nvPr/>
          </p:nvCxnSpPr>
          <p:spPr>
            <a:xfrm>
              <a:off x="4685228" y="894656"/>
              <a:ext cx="892362" cy="509538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06" name="Straight Arrow Connector 405">
              <a:extLst>
                <a:ext uri="{FF2B5EF4-FFF2-40B4-BE49-F238E27FC236}">
                  <a16:creationId xmlns:a16="http://schemas.microsoft.com/office/drawing/2014/main" id="{286126FC-663F-E140-85FF-EA643857EAAB}"/>
                </a:ext>
              </a:extLst>
            </p:cNvPr>
            <p:cNvCxnSpPr/>
            <p:nvPr/>
          </p:nvCxnSpPr>
          <p:spPr>
            <a:xfrm>
              <a:off x="4801139" y="801003"/>
              <a:ext cx="1695805" cy="130162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4DA7DE45-D335-D548-B5FE-488518B7B2B7}"/>
                </a:ext>
              </a:extLst>
            </p:cNvPr>
            <p:cNvSpPr/>
            <p:nvPr/>
          </p:nvSpPr>
          <p:spPr>
            <a:xfrm>
              <a:off x="6558870" y="894656"/>
              <a:ext cx="420775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E0F6C35C-914C-3B41-9CC4-D8179FFB699E}"/>
                </a:ext>
              </a:extLst>
            </p:cNvPr>
            <p:cNvSpPr/>
            <p:nvPr/>
          </p:nvSpPr>
          <p:spPr>
            <a:xfrm>
              <a:off x="5572826" y="1404194"/>
              <a:ext cx="420776" cy="182544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F2328B0F-766B-A544-ACA3-A1877D849A35}"/>
                </a:ext>
              </a:extLst>
            </p:cNvPr>
            <p:cNvSpPr/>
            <p:nvPr/>
          </p:nvSpPr>
          <p:spPr>
            <a:xfrm>
              <a:off x="4367661" y="707349"/>
              <a:ext cx="420775" cy="182545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4E049E95-C6A9-FE4D-937B-C134ECB1D9AB}"/>
                </a:ext>
              </a:extLst>
            </p:cNvPr>
            <p:cNvSpPr/>
            <p:nvPr/>
          </p:nvSpPr>
          <p:spPr>
            <a:xfrm>
              <a:off x="3572157" y="1402606"/>
              <a:ext cx="420776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cxnSp>
          <p:nvCxnSpPr>
            <p:cNvPr id="411" name="Straight Arrow Connector 410">
              <a:extLst>
                <a:ext uri="{FF2B5EF4-FFF2-40B4-BE49-F238E27FC236}">
                  <a16:creationId xmlns:a16="http://schemas.microsoft.com/office/drawing/2014/main" id="{C5FBB1F6-0839-A343-AE4E-8487D7B4403B}"/>
                </a:ext>
              </a:extLst>
            </p:cNvPr>
            <p:cNvCxnSpPr/>
            <p:nvPr/>
          </p:nvCxnSpPr>
          <p:spPr>
            <a:xfrm>
              <a:off x="2821113" y="1105773"/>
              <a:ext cx="2739010" cy="339692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12" name="Straight Arrow Connector 411">
              <a:extLst>
                <a:ext uri="{FF2B5EF4-FFF2-40B4-BE49-F238E27FC236}">
                  <a16:creationId xmlns:a16="http://schemas.microsoft.com/office/drawing/2014/main" id="{01507C1D-D7CC-314D-9BC2-599E67963164}"/>
                </a:ext>
              </a:extLst>
            </p:cNvPr>
            <p:cNvCxnSpPr>
              <a:endCxn id="407" idx="2"/>
            </p:cNvCxnSpPr>
            <p:nvPr/>
          </p:nvCxnSpPr>
          <p:spPr>
            <a:xfrm flipV="1">
              <a:off x="3997696" y="985135"/>
              <a:ext cx="2561174" cy="469854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13" name="Straight Arrow Connector 412">
              <a:extLst>
                <a:ext uri="{FF2B5EF4-FFF2-40B4-BE49-F238E27FC236}">
                  <a16:creationId xmlns:a16="http://schemas.microsoft.com/office/drawing/2014/main" id="{0D0AA51C-C88C-DA40-BB5F-C90D75401B35}"/>
                </a:ext>
              </a:extLst>
            </p:cNvPr>
            <p:cNvCxnSpPr/>
            <p:nvPr/>
          </p:nvCxnSpPr>
          <p:spPr>
            <a:xfrm flipV="1">
              <a:off x="3991345" y="1508959"/>
              <a:ext cx="158148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14" name="Straight Arrow Connector 413">
              <a:extLst>
                <a:ext uri="{FF2B5EF4-FFF2-40B4-BE49-F238E27FC236}">
                  <a16:creationId xmlns:a16="http://schemas.microsoft.com/office/drawing/2014/main" id="{B8B513D7-9162-0648-BC71-8BEBCC27917A}"/>
                </a:ext>
              </a:extLst>
            </p:cNvPr>
            <p:cNvCxnSpPr/>
            <p:nvPr/>
          </p:nvCxnSpPr>
          <p:spPr>
            <a:xfrm flipV="1">
              <a:off x="5996777" y="1083550"/>
              <a:ext cx="751044" cy="396836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C4AAA334-C4B2-DD48-A566-2EA2C1AA11DF}"/>
              </a:ext>
            </a:extLst>
          </p:cNvPr>
          <p:cNvGrpSpPr>
            <a:grpSpLocks/>
          </p:cNvGrpSpPr>
          <p:nvPr/>
        </p:nvGrpSpPr>
        <p:grpSpPr bwMode="auto">
          <a:xfrm>
            <a:off x="3147598" y="3114745"/>
            <a:ext cx="6375400" cy="1047750"/>
            <a:chOff x="1557338" y="3074988"/>
            <a:chExt cx="6375400" cy="1047750"/>
          </a:xfrm>
        </p:grpSpPr>
        <p:sp>
          <p:nvSpPr>
            <p:cNvPr id="416" name="TextBox 232">
              <a:extLst>
                <a:ext uri="{FF2B5EF4-FFF2-40B4-BE49-F238E27FC236}">
                  <a16:creationId xmlns:a16="http://schemas.microsoft.com/office/drawing/2014/main" id="{97D7EB84-BAC0-D448-A55F-A56C30BB6A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2975" y="3651250"/>
              <a:ext cx="595313" cy="471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plane</a:t>
              </a:r>
            </a:p>
          </p:txBody>
        </p:sp>
        <p:sp>
          <p:nvSpPr>
            <p:cNvPr id="417" name="TextBox 233">
              <a:extLst>
                <a:ext uri="{FF2B5EF4-FFF2-40B4-BE49-F238E27FC236}">
                  <a16:creationId xmlns:a16="http://schemas.microsoft.com/office/drawing/2014/main" id="{24A4F1C7-4BF4-EB42-A291-47BAC2502C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4713" y="3074988"/>
              <a:ext cx="708025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control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plane</a:t>
              </a:r>
            </a:p>
          </p:txBody>
        </p: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61FEE5A3-FA87-164D-B072-015586DE3B9B}"/>
                </a:ext>
              </a:extLst>
            </p:cNvPr>
            <p:cNvCxnSpPr/>
            <p:nvPr/>
          </p:nvCxnSpPr>
          <p:spPr>
            <a:xfrm>
              <a:off x="1557338" y="3613150"/>
              <a:ext cx="6207125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dash"/>
            </a:ln>
            <a:effectLst/>
          </p:spPr>
        </p:cxnSp>
      </p:grp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DB2133B7-0204-944D-9F85-D90FA61B1AAF}"/>
              </a:ext>
            </a:extLst>
          </p:cNvPr>
          <p:cNvGrpSpPr>
            <a:grpSpLocks/>
          </p:cNvGrpSpPr>
          <p:nvPr/>
        </p:nvGrpSpPr>
        <p:grpSpPr bwMode="auto">
          <a:xfrm>
            <a:off x="3419060" y="3741807"/>
            <a:ext cx="5126038" cy="1120775"/>
            <a:chOff x="-4746102" y="4471477"/>
            <a:chExt cx="5126173" cy="1120753"/>
          </a:xfrm>
        </p:grpSpPr>
        <p:pic>
          <p:nvPicPr>
            <p:cNvPr id="420" name="Picture 10" descr="fig42_table.pdf">
              <a:extLst>
                <a:ext uri="{FF2B5EF4-FFF2-40B4-BE49-F238E27FC236}">
                  <a16:creationId xmlns:a16="http://schemas.microsoft.com/office/drawing/2014/main" id="{B9B148BF-D420-D548-A8E4-2E44EE435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746102" y="4471477"/>
              <a:ext cx="966463" cy="966962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21" name="Group 25">
              <a:extLst>
                <a:ext uri="{FF2B5EF4-FFF2-40B4-BE49-F238E27FC236}">
                  <a16:creationId xmlns:a16="http://schemas.microsoft.com/office/drawing/2014/main" id="{6DCB3611-5B47-554A-AF9F-B20E8866BE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025264" y="5228984"/>
              <a:ext cx="3405335" cy="363246"/>
              <a:chOff x="-3025264" y="5228984"/>
              <a:chExt cx="3405335" cy="363246"/>
            </a:xfrm>
          </p:grpSpPr>
          <p:grpSp>
            <p:nvGrpSpPr>
              <p:cNvPr id="422" name="Group 241">
                <a:extLst>
                  <a:ext uri="{FF2B5EF4-FFF2-40B4-BE49-F238E27FC236}">
                    <a16:creationId xmlns:a16="http://schemas.microsoft.com/office/drawing/2014/main" id="{18B65E09-A0C2-A34F-9844-081D03E2EE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3025264" y="5262858"/>
                <a:ext cx="430360" cy="329372"/>
                <a:chOff x="2931664" y="3912603"/>
                <a:chExt cx="430450" cy="329314"/>
              </a:xfrm>
            </p:grpSpPr>
            <p:sp>
              <p:nvSpPr>
                <p:cNvPr id="438" name="Rectangle 437">
                  <a:extLst>
                    <a:ext uri="{FF2B5EF4-FFF2-40B4-BE49-F238E27FC236}">
                      <a16:creationId xmlns:a16="http://schemas.microsoft.com/office/drawing/2014/main" id="{510D7726-2281-144B-B722-F9A0F8992620}"/>
                    </a:ext>
                  </a:extLst>
                </p:cNvPr>
                <p:cNvSpPr/>
                <p:nvPr/>
              </p:nvSpPr>
              <p:spPr>
                <a:xfrm>
                  <a:off x="2936485" y="3908607"/>
                  <a:ext cx="425550" cy="333310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39" name="Straight Connector 438">
                  <a:extLst>
                    <a:ext uri="{FF2B5EF4-FFF2-40B4-BE49-F238E27FC236}">
                      <a16:creationId xmlns:a16="http://schemas.microsoft.com/office/drawing/2014/main" id="{B663A8A6-A483-9C45-9694-3F60B5B96577}"/>
                    </a:ext>
                  </a:extLst>
                </p:cNvPr>
                <p:cNvCxnSpPr/>
                <p:nvPr/>
              </p:nvCxnSpPr>
              <p:spPr>
                <a:xfrm>
                  <a:off x="2931721" y="4003838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40" name="Straight Connector 439">
                  <a:extLst>
                    <a:ext uri="{FF2B5EF4-FFF2-40B4-BE49-F238E27FC236}">
                      <a16:creationId xmlns:a16="http://schemas.microsoft.com/office/drawing/2014/main" id="{50FC0E77-85DF-A44F-A7EA-DB2E7EDC7F79}"/>
                    </a:ext>
                  </a:extLst>
                </p:cNvPr>
                <p:cNvCxnSpPr/>
                <p:nvPr/>
              </p:nvCxnSpPr>
              <p:spPr>
                <a:xfrm>
                  <a:off x="2931721" y="4067326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41" name="Straight Connector 440">
                  <a:extLst>
                    <a:ext uri="{FF2B5EF4-FFF2-40B4-BE49-F238E27FC236}">
                      <a16:creationId xmlns:a16="http://schemas.microsoft.com/office/drawing/2014/main" id="{6DCCCE94-F2A7-3D41-B0D1-67C30138A31B}"/>
                    </a:ext>
                  </a:extLst>
                </p:cNvPr>
                <p:cNvCxnSpPr>
                  <a:stCxn id="438" idx="2"/>
                </p:cNvCxnSpPr>
                <p:nvPr/>
              </p:nvCxnSpPr>
              <p:spPr>
                <a:xfrm flipH="1" flipV="1">
                  <a:off x="3147672" y="4003838"/>
                  <a:ext cx="1588" cy="238079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grpSp>
            <p:nvGrpSpPr>
              <p:cNvPr id="423" name="Group 444">
                <a:extLst>
                  <a:ext uri="{FF2B5EF4-FFF2-40B4-BE49-F238E27FC236}">
                    <a16:creationId xmlns:a16="http://schemas.microsoft.com/office/drawing/2014/main" id="{80000B7B-1868-0545-96E2-2F3AE96E33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2217227" y="5261364"/>
                <a:ext cx="430361" cy="329307"/>
                <a:chOff x="2931664" y="3912603"/>
                <a:chExt cx="430450" cy="329314"/>
              </a:xfrm>
            </p:grpSpPr>
            <p:sp>
              <p:nvSpPr>
                <p:cNvPr id="434" name="Rectangle 433">
                  <a:extLst>
                    <a:ext uri="{FF2B5EF4-FFF2-40B4-BE49-F238E27FC236}">
                      <a16:creationId xmlns:a16="http://schemas.microsoft.com/office/drawing/2014/main" id="{152E459E-7CA1-E445-B3BA-7DCA2E4A2C56}"/>
                    </a:ext>
                  </a:extLst>
                </p:cNvPr>
                <p:cNvSpPr/>
                <p:nvPr/>
              </p:nvSpPr>
              <p:spPr>
                <a:xfrm>
                  <a:off x="2936506" y="3908513"/>
                  <a:ext cx="425549" cy="333376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35" name="Straight Connector 434">
                  <a:extLst>
                    <a:ext uri="{FF2B5EF4-FFF2-40B4-BE49-F238E27FC236}">
                      <a16:creationId xmlns:a16="http://schemas.microsoft.com/office/drawing/2014/main" id="{89A2E2E8-DA8D-6D49-B2DC-12FC2FC6D3C4}"/>
                    </a:ext>
                  </a:extLst>
                </p:cNvPr>
                <p:cNvCxnSpPr/>
                <p:nvPr/>
              </p:nvCxnSpPr>
              <p:spPr>
                <a:xfrm>
                  <a:off x="2931743" y="4003763"/>
                  <a:ext cx="425549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36" name="Straight Connector 435">
                  <a:extLst>
                    <a:ext uri="{FF2B5EF4-FFF2-40B4-BE49-F238E27FC236}">
                      <a16:creationId xmlns:a16="http://schemas.microsoft.com/office/drawing/2014/main" id="{D4FBE92F-02C8-4244-A63E-618F5A912844}"/>
                    </a:ext>
                  </a:extLst>
                </p:cNvPr>
                <p:cNvCxnSpPr/>
                <p:nvPr/>
              </p:nvCxnSpPr>
              <p:spPr>
                <a:xfrm>
                  <a:off x="2931743" y="4067263"/>
                  <a:ext cx="425549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37" name="Straight Connector 436">
                  <a:extLst>
                    <a:ext uri="{FF2B5EF4-FFF2-40B4-BE49-F238E27FC236}">
                      <a16:creationId xmlns:a16="http://schemas.microsoft.com/office/drawing/2014/main" id="{760EDE61-1AAF-D848-91CB-39C5F318690E}"/>
                    </a:ext>
                  </a:extLst>
                </p:cNvPr>
                <p:cNvCxnSpPr>
                  <a:stCxn id="434" idx="2"/>
                </p:cNvCxnSpPr>
                <p:nvPr/>
              </p:nvCxnSpPr>
              <p:spPr>
                <a:xfrm flipH="1" flipV="1">
                  <a:off x="3147693" y="4003763"/>
                  <a:ext cx="1587" cy="238126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grpSp>
            <p:nvGrpSpPr>
              <p:cNvPr id="424" name="Group 473">
                <a:extLst>
                  <a:ext uri="{FF2B5EF4-FFF2-40B4-BE49-F238E27FC236}">
                    <a16:creationId xmlns:a16="http://schemas.microsoft.com/office/drawing/2014/main" id="{80D1C087-9836-C245-B670-1284428A4A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1034539" y="5261364"/>
                <a:ext cx="430360" cy="329307"/>
                <a:chOff x="2931664" y="3912603"/>
                <a:chExt cx="430450" cy="329314"/>
              </a:xfrm>
            </p:grpSpPr>
            <p:sp>
              <p:nvSpPr>
                <p:cNvPr id="430" name="Rectangle 429">
                  <a:extLst>
                    <a:ext uri="{FF2B5EF4-FFF2-40B4-BE49-F238E27FC236}">
                      <a16:creationId xmlns:a16="http://schemas.microsoft.com/office/drawing/2014/main" id="{C9A7D412-65DC-9649-A008-5ED26335CCA7}"/>
                    </a:ext>
                  </a:extLst>
                </p:cNvPr>
                <p:cNvSpPr/>
                <p:nvPr/>
              </p:nvSpPr>
              <p:spPr>
                <a:xfrm>
                  <a:off x="2936538" y="3908513"/>
                  <a:ext cx="425550" cy="333376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31" name="Straight Connector 430">
                  <a:extLst>
                    <a:ext uri="{FF2B5EF4-FFF2-40B4-BE49-F238E27FC236}">
                      <a16:creationId xmlns:a16="http://schemas.microsoft.com/office/drawing/2014/main" id="{2F282FB7-7000-B945-8F5A-E39A5A12E34F}"/>
                    </a:ext>
                  </a:extLst>
                </p:cNvPr>
                <p:cNvCxnSpPr/>
                <p:nvPr/>
              </p:nvCxnSpPr>
              <p:spPr>
                <a:xfrm>
                  <a:off x="2931774" y="4003763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32" name="Straight Connector 431">
                  <a:extLst>
                    <a:ext uri="{FF2B5EF4-FFF2-40B4-BE49-F238E27FC236}">
                      <a16:creationId xmlns:a16="http://schemas.microsoft.com/office/drawing/2014/main" id="{6613E38A-F502-9F4F-9071-21665BB1F3DD}"/>
                    </a:ext>
                  </a:extLst>
                </p:cNvPr>
                <p:cNvCxnSpPr/>
                <p:nvPr/>
              </p:nvCxnSpPr>
              <p:spPr>
                <a:xfrm>
                  <a:off x="2931774" y="4067263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33" name="Straight Connector 432">
                  <a:extLst>
                    <a:ext uri="{FF2B5EF4-FFF2-40B4-BE49-F238E27FC236}">
                      <a16:creationId xmlns:a16="http://schemas.microsoft.com/office/drawing/2014/main" id="{29B42128-C51A-6040-824E-C554F8EE3D12}"/>
                    </a:ext>
                  </a:extLst>
                </p:cNvPr>
                <p:cNvCxnSpPr>
                  <a:stCxn id="430" idx="2"/>
                </p:cNvCxnSpPr>
                <p:nvPr/>
              </p:nvCxnSpPr>
              <p:spPr>
                <a:xfrm flipH="1" flipV="1">
                  <a:off x="3147725" y="4003763"/>
                  <a:ext cx="1588" cy="238126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grpSp>
            <p:nvGrpSpPr>
              <p:cNvPr id="425" name="Group 502">
                <a:extLst>
                  <a:ext uri="{FF2B5EF4-FFF2-40B4-BE49-F238E27FC236}">
                    <a16:creationId xmlns:a16="http://schemas.microsoft.com/office/drawing/2014/main" id="{C30D5DDC-A13E-034A-A1BA-1E146390EA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50289" y="5228984"/>
                <a:ext cx="430360" cy="350559"/>
                <a:chOff x="2931664" y="3912603"/>
                <a:chExt cx="430450" cy="329314"/>
              </a:xfrm>
            </p:grpSpPr>
            <p:sp>
              <p:nvSpPr>
                <p:cNvPr id="426" name="Rectangle 425">
                  <a:extLst>
                    <a:ext uri="{FF2B5EF4-FFF2-40B4-BE49-F238E27FC236}">
                      <a16:creationId xmlns:a16="http://schemas.microsoft.com/office/drawing/2014/main" id="{63A91007-6182-8647-9879-8292A71EAFEF}"/>
                    </a:ext>
                  </a:extLst>
                </p:cNvPr>
                <p:cNvSpPr/>
                <p:nvPr/>
              </p:nvSpPr>
              <p:spPr>
                <a:xfrm>
                  <a:off x="2936564" y="3912336"/>
                  <a:ext cx="425550" cy="329569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27" name="Straight Connector 426">
                  <a:extLst>
                    <a:ext uri="{FF2B5EF4-FFF2-40B4-BE49-F238E27FC236}">
                      <a16:creationId xmlns:a16="http://schemas.microsoft.com/office/drawing/2014/main" id="{0674F85B-15F4-F446-AD9E-DD534F9C342D}"/>
                    </a:ext>
                  </a:extLst>
                </p:cNvPr>
                <p:cNvCxnSpPr/>
                <p:nvPr/>
              </p:nvCxnSpPr>
              <p:spPr>
                <a:xfrm>
                  <a:off x="2931800" y="4003303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28" name="Straight Connector 427">
                  <a:extLst>
                    <a:ext uri="{FF2B5EF4-FFF2-40B4-BE49-F238E27FC236}">
                      <a16:creationId xmlns:a16="http://schemas.microsoft.com/office/drawing/2014/main" id="{60409E77-E63A-824F-A704-D7AE94C9BA5F}"/>
                    </a:ext>
                  </a:extLst>
                </p:cNvPr>
                <p:cNvCxnSpPr/>
                <p:nvPr/>
              </p:nvCxnSpPr>
              <p:spPr>
                <a:xfrm>
                  <a:off x="2931800" y="4067428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29" name="Straight Connector 428">
                  <a:extLst>
                    <a:ext uri="{FF2B5EF4-FFF2-40B4-BE49-F238E27FC236}">
                      <a16:creationId xmlns:a16="http://schemas.microsoft.com/office/drawing/2014/main" id="{76DF7BD3-201B-AE4F-909F-AB196C0CDB0D}"/>
                    </a:ext>
                  </a:extLst>
                </p:cNvPr>
                <p:cNvCxnSpPr>
                  <a:stCxn id="426" idx="2"/>
                </p:cNvCxnSpPr>
                <p:nvPr/>
              </p:nvCxnSpPr>
              <p:spPr>
                <a:xfrm flipH="1" flipV="1">
                  <a:off x="3147751" y="4003303"/>
                  <a:ext cx="1588" cy="238602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</p:grpSp>
      </p:grpSp>
      <p:grpSp>
        <p:nvGrpSpPr>
          <p:cNvPr id="442" name="Group 441">
            <a:extLst>
              <a:ext uri="{FF2B5EF4-FFF2-40B4-BE49-F238E27FC236}">
                <a16:creationId xmlns:a16="http://schemas.microsoft.com/office/drawing/2014/main" id="{DC317182-2E9B-354F-9E6B-904AD53D9670}"/>
              </a:ext>
            </a:extLst>
          </p:cNvPr>
          <p:cNvGrpSpPr>
            <a:grpSpLocks/>
          </p:cNvGrpSpPr>
          <p:nvPr/>
        </p:nvGrpSpPr>
        <p:grpSpPr bwMode="auto">
          <a:xfrm>
            <a:off x="3873085" y="2922657"/>
            <a:ext cx="4437063" cy="1577975"/>
            <a:chOff x="-4267279" y="3655204"/>
            <a:chExt cx="4437063" cy="1578510"/>
          </a:xfrm>
        </p:grpSpPr>
        <p:cxnSp>
          <p:nvCxnSpPr>
            <p:cNvPr id="443" name="Straight Arrow Connector 442">
              <a:extLst>
                <a:ext uri="{FF2B5EF4-FFF2-40B4-BE49-F238E27FC236}">
                  <a16:creationId xmlns:a16="http://schemas.microsoft.com/office/drawing/2014/main" id="{AEBEBCEA-9DEC-FC46-95E5-83FE63BD526A}"/>
                </a:ext>
              </a:extLst>
            </p:cNvPr>
            <p:cNvCxnSpPr/>
            <p:nvPr/>
          </p:nvCxnSpPr>
          <p:spPr bwMode="auto">
            <a:xfrm>
              <a:off x="-4267279" y="4047450"/>
              <a:ext cx="0" cy="422418"/>
            </a:xfrm>
            <a:prstGeom prst="straightConnector1">
              <a:avLst/>
            </a:prstGeom>
            <a:noFill/>
            <a:ln w="12700" cap="flat" cmpd="sng" algn="ctr">
              <a:solidFill>
                <a:srgbClr val="CC0000"/>
              </a:solidFill>
              <a:prstDash val="solid"/>
              <a:tailEnd type="triangle"/>
            </a:ln>
            <a:effectLst/>
          </p:spPr>
        </p:cxnSp>
        <p:cxnSp>
          <p:nvCxnSpPr>
            <p:cNvPr id="444" name="Straight Arrow Connector 443">
              <a:extLst>
                <a:ext uri="{FF2B5EF4-FFF2-40B4-BE49-F238E27FC236}">
                  <a16:creationId xmlns:a16="http://schemas.microsoft.com/office/drawing/2014/main" id="{8ADE9CEC-EEA0-A54D-AC1A-85CC293083F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-2808366" y="4361882"/>
              <a:ext cx="0" cy="87183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5" name="Straight Arrow Connector 444">
              <a:extLst>
                <a:ext uri="{FF2B5EF4-FFF2-40B4-BE49-F238E27FC236}">
                  <a16:creationId xmlns:a16="http://schemas.microsoft.com/office/drawing/2014/main" id="{6391DEC8-23F8-A847-ACF3-AD06E6E59A6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2006679" y="3655204"/>
              <a:ext cx="6350" cy="157692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6" name="Straight Arrow Connector 445">
              <a:extLst>
                <a:ext uri="{FF2B5EF4-FFF2-40B4-BE49-F238E27FC236}">
                  <a16:creationId xmlns:a16="http://schemas.microsoft.com/office/drawing/2014/main" id="{C40B4987-DD61-E544-9ED1-243F1836BF7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823991" y="4326945"/>
              <a:ext cx="6350" cy="90518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7" name="Straight Arrow Connector 446">
              <a:extLst>
                <a:ext uri="{FF2B5EF4-FFF2-40B4-BE49-F238E27FC236}">
                  <a16:creationId xmlns:a16="http://schemas.microsoft.com/office/drawing/2014/main" id="{B6FD6F72-9B1A-9E49-BC03-FF4EB3F432F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66609" y="3798127"/>
              <a:ext cx="3175" cy="139906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EBF459C0-AF75-AC4B-82FD-7B57E1803EDC}"/>
              </a:ext>
            </a:extLst>
          </p:cNvPr>
          <p:cNvCxnSpPr/>
          <p:nvPr/>
        </p:nvCxnSpPr>
        <p:spPr>
          <a:xfrm flipH="1">
            <a:off x="2872960" y="5842070"/>
            <a:ext cx="1508125" cy="1587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449" name="TextBox 265">
            <a:extLst>
              <a:ext uri="{FF2B5EF4-FFF2-40B4-BE49-F238E27FC236}">
                <a16:creationId xmlns:a16="http://schemas.microsoft.com/office/drawing/2014/main" id="{8D6CC213-50D8-D143-AB2E-8A70AD0BD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9073" y="5513457"/>
            <a:ext cx="263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sp>
        <p:nvSpPr>
          <p:cNvPr id="450" name="TextBox 281">
            <a:extLst>
              <a:ext uri="{FF2B5EF4-FFF2-40B4-BE49-F238E27FC236}">
                <a16:creationId xmlns:a16="http://schemas.microsoft.com/office/drawing/2014/main" id="{FD871173-63C8-004A-B893-95B0B94D0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3698" y="5800795"/>
            <a:ext cx="263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</a:t>
            </a:r>
          </a:p>
        </p:txBody>
      </p:sp>
      <p:grpSp>
        <p:nvGrpSpPr>
          <p:cNvPr id="451" name="Group 5">
            <a:extLst>
              <a:ext uri="{FF2B5EF4-FFF2-40B4-BE49-F238E27FC236}">
                <a16:creationId xmlns:a16="http://schemas.microsoft.com/office/drawing/2014/main" id="{57C14B28-467E-9240-8CC3-03FBD986B649}"/>
              </a:ext>
            </a:extLst>
          </p:cNvPr>
          <p:cNvGrpSpPr>
            <a:grpSpLocks/>
          </p:cNvGrpSpPr>
          <p:nvPr/>
        </p:nvGrpSpPr>
        <p:grpSpPr bwMode="auto">
          <a:xfrm>
            <a:off x="2528473" y="5276920"/>
            <a:ext cx="1616075" cy="487362"/>
            <a:chOff x="-4079003" y="2717403"/>
            <a:chExt cx="1616718" cy="488475"/>
          </a:xfrm>
        </p:grpSpPr>
        <p:sp>
          <p:nvSpPr>
            <p:cNvPr id="453" name="Rectangle 98">
              <a:extLst>
                <a:ext uri="{FF2B5EF4-FFF2-40B4-BE49-F238E27FC236}">
                  <a16:creationId xmlns:a16="http://schemas.microsoft.com/office/drawing/2014/main" id="{693A8054-41EF-F147-A07F-2F6F49925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079003" y="2985994"/>
              <a:ext cx="1281675" cy="208750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4" name="Line 99">
              <a:extLst>
                <a:ext uri="{FF2B5EF4-FFF2-40B4-BE49-F238E27FC236}">
                  <a16:creationId xmlns:a16="http://schemas.microsoft.com/office/drawing/2014/main" id="{F72989E1-2AE2-724E-BB5A-C3EDBBB6AF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33828" y="3101502"/>
              <a:ext cx="471543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5" name="Rectangle 104">
              <a:extLst>
                <a:ext uri="{FF2B5EF4-FFF2-40B4-BE49-F238E27FC236}">
                  <a16:creationId xmlns:a16="http://schemas.microsoft.com/office/drawing/2014/main" id="{5AC95A09-8057-7147-9F57-6EFF2A5E5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377007" y="2988777"/>
              <a:ext cx="476861" cy="21014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6" name="Text Box 105">
              <a:extLst>
                <a:ext uri="{FF2B5EF4-FFF2-40B4-BE49-F238E27FC236}">
                  <a16:creationId xmlns:a16="http://schemas.microsoft.com/office/drawing/2014/main" id="{47FDF11B-1F9E-D148-996F-69ECC9F11F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430189" y="2965119"/>
              <a:ext cx="581451" cy="240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0111</a:t>
              </a:r>
            </a:p>
          </p:txBody>
        </p:sp>
        <p:sp>
          <p:nvSpPr>
            <p:cNvPr id="457" name="Line 119">
              <a:extLst>
                <a:ext uri="{FF2B5EF4-FFF2-40B4-BE49-F238E27FC236}">
                  <a16:creationId xmlns:a16="http://schemas.microsoft.com/office/drawing/2014/main" id="{CD73CAA3-C367-7049-8128-3C09B270BB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3621642" y="2717403"/>
              <a:ext cx="405953" cy="300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458" name="Freeform 120">
            <a:extLst>
              <a:ext uri="{FF2B5EF4-FFF2-40B4-BE49-F238E27FC236}">
                <a16:creationId xmlns:a16="http://schemas.microsoft.com/office/drawing/2014/main" id="{9B17F469-9813-DD46-ADCC-A6A37DCBE4CD}"/>
              </a:ext>
            </a:extLst>
          </p:cNvPr>
          <p:cNvSpPr>
            <a:spLocks/>
          </p:cNvSpPr>
          <p:nvPr/>
        </p:nvSpPr>
        <p:spPr bwMode="auto">
          <a:xfrm>
            <a:off x="4084223" y="5708720"/>
            <a:ext cx="982662" cy="233362"/>
          </a:xfrm>
          <a:custGeom>
            <a:avLst/>
            <a:gdLst>
              <a:gd name="T0" fmla="*/ 0 w 554"/>
              <a:gd name="T1" fmla="*/ 2147483647 h 167"/>
              <a:gd name="T2" fmla="*/ 2147483647 w 554"/>
              <a:gd name="T3" fmla="*/ 2147483647 h 167"/>
              <a:gd name="T4" fmla="*/ 2147483647 w 554"/>
              <a:gd name="T5" fmla="*/ 2147483647 h 167"/>
              <a:gd name="T6" fmla="*/ 0 60000 65536"/>
              <a:gd name="T7" fmla="*/ 0 60000 65536"/>
              <a:gd name="T8" fmla="*/ 0 60000 65536"/>
              <a:gd name="T9" fmla="*/ 0 w 554"/>
              <a:gd name="T10" fmla="*/ 0 h 167"/>
              <a:gd name="T11" fmla="*/ 554 w 554"/>
              <a:gd name="T12" fmla="*/ 167 h 1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4" h="167">
                <a:moveTo>
                  <a:pt x="0" y="10"/>
                </a:moveTo>
                <a:cubicBezTo>
                  <a:pt x="102" y="0"/>
                  <a:pt x="240" y="5"/>
                  <a:pt x="324" y="26"/>
                </a:cubicBezTo>
                <a:cubicBezTo>
                  <a:pt x="416" y="52"/>
                  <a:pt x="502" y="120"/>
                  <a:pt x="554" y="167"/>
                </a:cubicBezTo>
              </a:path>
            </a:pathLst>
          </a:custGeom>
          <a:noFill/>
          <a:ln w="57150" cmpd="sng">
            <a:solidFill>
              <a:srgbClr val="FF33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59" name="Group 357">
            <a:extLst>
              <a:ext uri="{FF2B5EF4-FFF2-40B4-BE49-F238E27FC236}">
                <a16:creationId xmlns:a16="http://schemas.microsoft.com/office/drawing/2014/main" id="{F5E5FC5C-1765-2446-9583-0A67B919000D}"/>
              </a:ext>
            </a:extLst>
          </p:cNvPr>
          <p:cNvGrpSpPr>
            <a:grpSpLocks/>
          </p:cNvGrpSpPr>
          <p:nvPr/>
        </p:nvGrpSpPr>
        <p:grpSpPr bwMode="auto">
          <a:xfrm>
            <a:off x="4304885" y="5699195"/>
            <a:ext cx="565150" cy="293687"/>
            <a:chOff x="1871277" y="1576300"/>
            <a:chExt cx="1128371" cy="437861"/>
          </a:xfrm>
        </p:grpSpPr>
        <p:sp>
          <p:nvSpPr>
            <p:cNvPr id="460" name="Oval 459">
              <a:extLst>
                <a:ext uri="{FF2B5EF4-FFF2-40B4-BE49-F238E27FC236}">
                  <a16:creationId xmlns:a16="http://schemas.microsoft.com/office/drawing/2014/main" id="{BE27647C-3DCE-C848-8559-90456AA1A4C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1" name="Rectangle 460">
              <a:extLst>
                <a:ext uri="{FF2B5EF4-FFF2-40B4-BE49-F238E27FC236}">
                  <a16:creationId xmlns:a16="http://schemas.microsoft.com/office/drawing/2014/main" id="{59B28033-FF2E-0D49-AE8B-150A3DAC870E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62" name="Oval 461">
              <a:extLst>
                <a:ext uri="{FF2B5EF4-FFF2-40B4-BE49-F238E27FC236}">
                  <a16:creationId xmlns:a16="http://schemas.microsoft.com/office/drawing/2014/main" id="{90E87BE2-8DD5-F949-9609-CEE42558EC6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3" name="Freeform 462">
              <a:extLst>
                <a:ext uri="{FF2B5EF4-FFF2-40B4-BE49-F238E27FC236}">
                  <a16:creationId xmlns:a16="http://schemas.microsoft.com/office/drawing/2014/main" id="{E67E4AB2-89E6-9547-93D2-34CED5D46ECE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64" name="Freeform 463">
              <a:extLst>
                <a:ext uri="{FF2B5EF4-FFF2-40B4-BE49-F238E27FC236}">
                  <a16:creationId xmlns:a16="http://schemas.microsoft.com/office/drawing/2014/main" id="{E0013E89-2E09-C94F-888A-0764BFC4C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T0" fmla="*/ 0 w 3723451"/>
                <a:gd name="T1" fmla="*/ 27215 h 932950"/>
                <a:gd name="T2" fmla="*/ 116561 w 3723451"/>
                <a:gd name="T3" fmla="*/ 321 h 932950"/>
                <a:gd name="T4" fmla="*/ 330163 w 3723451"/>
                <a:gd name="T5" fmla="*/ 62069 h 932950"/>
                <a:gd name="T6" fmla="*/ 533941 w 3723451"/>
                <a:gd name="T7" fmla="*/ 0 h 932950"/>
                <a:gd name="T8" fmla="*/ 662442 w 3723451"/>
                <a:gd name="T9" fmla="*/ 24699 h 932950"/>
                <a:gd name="T10" fmla="*/ 566838 w 3723451"/>
                <a:gd name="T11" fmla="*/ 55071 h 932950"/>
                <a:gd name="T12" fmla="*/ 536057 w 3723451"/>
                <a:gd name="T13" fmla="*/ 46883 h 932950"/>
                <a:gd name="T14" fmla="*/ 333916 w 3723451"/>
                <a:gd name="T15" fmla="*/ 111240 h 932950"/>
                <a:gd name="T16" fmla="*/ 126604 w 3723451"/>
                <a:gd name="T17" fmla="*/ 49250 h 932950"/>
                <a:gd name="T18" fmla="*/ 93085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5" name="Freeform 464">
              <a:extLst>
                <a:ext uri="{FF2B5EF4-FFF2-40B4-BE49-F238E27FC236}">
                  <a16:creationId xmlns:a16="http://schemas.microsoft.com/office/drawing/2014/main" id="{D4D31051-3F76-8D4A-A94B-F0DCA0AFF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T0" fmla="*/ 0 w 1366596"/>
                <a:gd name="T1" fmla="*/ 0 h 809868"/>
                <a:gd name="T2" fmla="*/ 244059 w 1366596"/>
                <a:gd name="T3" fmla="*/ 74985 h 809868"/>
                <a:gd name="T4" fmla="*/ 154488 w 1366596"/>
                <a:gd name="T5" fmla="*/ 97039 h 809868"/>
                <a:gd name="T6" fmla="*/ 822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6" name="Freeform 465">
              <a:extLst>
                <a:ext uri="{FF2B5EF4-FFF2-40B4-BE49-F238E27FC236}">
                  <a16:creationId xmlns:a16="http://schemas.microsoft.com/office/drawing/2014/main" id="{DFC93EA6-DE5D-3E40-831C-1084B477EA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40 h 791462"/>
                <a:gd name="T6" fmla="*/ 0 w 1348191"/>
                <a:gd name="T7" fmla="*/ 75037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4C149BB2-DFC7-984A-98E9-3C4AA2DDC501}"/>
                </a:ext>
              </a:extLst>
            </p:cNvPr>
            <p:cNvCxnSpPr>
              <a:cxnSpLocks noChangeShapeType="1"/>
              <a:endCxn id="462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7AD8C9C3-3ED3-FC4C-9678-8E0AF3B5400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69" name="TextBox 6">
            <a:extLst>
              <a:ext uri="{FF2B5EF4-FFF2-40B4-BE49-F238E27FC236}">
                <a16:creationId xmlns:a16="http://schemas.microsoft.com/office/drawing/2014/main" id="{EED866B1-9598-C54F-A0E0-D641030E1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110" y="4943545"/>
            <a:ext cx="1992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values in arriving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packet header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70" name="TextBox 282">
            <a:extLst>
              <a:ext uri="{FF2B5EF4-FFF2-40B4-BE49-F238E27FC236}">
                <a16:creationId xmlns:a16="http://schemas.microsoft.com/office/drawing/2014/main" id="{CE2B3699-263C-CA42-8354-6E8A61868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8898" y="5902395"/>
            <a:ext cx="2619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3</a:t>
            </a:r>
          </a:p>
        </p:txBody>
      </p:sp>
      <p:sp>
        <p:nvSpPr>
          <p:cNvPr id="237" name="Slide Number Placeholder 4">
            <a:extLst>
              <a:ext uri="{FF2B5EF4-FFF2-40B4-BE49-F238E27FC236}">
                <a16:creationId xmlns:a16="http://schemas.microsoft.com/office/drawing/2014/main" id="{57716A65-23C0-8B48-AA5A-19283D05D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6C2833-CCC7-4575-057A-4EDF08FE16CF}"/>
              </a:ext>
            </a:extLst>
          </p:cNvPr>
          <p:cNvSpPr txBox="1"/>
          <p:nvPr/>
        </p:nvSpPr>
        <p:spPr>
          <a:xfrm>
            <a:off x="10131000" y="49786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180894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</p:spPr>
        <p:txBody>
          <a:bodyPr/>
          <a:lstStyle/>
          <a:p>
            <a:r>
              <a:rPr lang="en-US" dirty="0"/>
              <a:t>Distance vector example: computation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50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2079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>
            <a:off x="919556" y="1995948"/>
            <a:ext cx="0" cy="196031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E805ECD-DD10-C845-94C0-375A905AFE6F}"/>
              </a:ext>
            </a:extLst>
          </p:cNvPr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C0DE6387-1D17-B74C-B49C-337140026F6C}"/>
              </a:ext>
            </a:extLst>
          </p:cNvPr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AAB1A5DE-415B-F14B-A28A-363ED94665BF}"/>
                </a:ext>
              </a:extLst>
            </p:cNvPr>
            <p:cNvSpPr/>
            <p:nvPr/>
          </p:nvSpPr>
          <p:spPr>
            <a:xfrm>
              <a:off x="7010400" y="176982"/>
              <a:ext cx="2340077" cy="1848464"/>
            </a:xfrm>
            <a:custGeom>
              <a:avLst/>
              <a:gdLst>
                <a:gd name="connsiteX0" fmla="*/ 0 w 2340077"/>
                <a:gd name="connsiteY0" fmla="*/ 304800 h 432619"/>
                <a:gd name="connsiteX1" fmla="*/ 393290 w 2340077"/>
                <a:gd name="connsiteY1" fmla="*/ 0 h 432619"/>
                <a:gd name="connsiteX2" fmla="*/ 2340077 w 2340077"/>
                <a:gd name="connsiteY2" fmla="*/ 0 h 432619"/>
                <a:gd name="connsiteX3" fmla="*/ 147484 w 2340077"/>
                <a:gd name="connsiteY3" fmla="*/ 432619 h 432619"/>
                <a:gd name="connsiteX4" fmla="*/ 0 w 2340077"/>
                <a:gd name="connsiteY4" fmla="*/ 304800 h 432619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48464"/>
                <a:gd name="connsiteX1" fmla="*/ 383458 w 2340077"/>
                <a:gd name="connsiteY1" fmla="*/ 0 h 1848464"/>
                <a:gd name="connsiteX2" fmla="*/ 2340077 w 2340077"/>
                <a:gd name="connsiteY2" fmla="*/ 1386348 h 1848464"/>
                <a:gd name="connsiteX3" fmla="*/ 137651 w 2340077"/>
                <a:gd name="connsiteY3" fmla="*/ 1848464 h 1848464"/>
                <a:gd name="connsiteX4" fmla="*/ 0 w 2340077"/>
                <a:gd name="connsiteY4" fmla="*/ 1691148 h 184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0077" h="1848464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937CC7FC-FB1E-3F44-8360-192E93D54F76}"/>
                </a:ext>
              </a:extLst>
            </p:cNvPr>
            <p:cNvGrpSpPr/>
            <p:nvPr/>
          </p:nvGrpSpPr>
          <p:grpSpPr>
            <a:xfrm>
              <a:off x="7323884" y="108155"/>
              <a:ext cx="2179649" cy="1445342"/>
              <a:chOff x="7323884" y="108155"/>
              <a:chExt cx="2179649" cy="1445342"/>
            </a:xfrm>
          </p:grpSpPr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4491BF2B-1B3B-CC46-9290-459EE74E54A2}"/>
                  </a:ext>
                </a:extLst>
              </p:cNvPr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FCF8DCB2-D709-AF40-B84B-C341D1A769CD}"/>
                  </a:ext>
                </a:extLst>
              </p:cNvPr>
              <p:cNvGrpSpPr/>
              <p:nvPr/>
            </p:nvGrpSpPr>
            <p:grpSpPr>
              <a:xfrm>
                <a:off x="7323884" y="120836"/>
                <a:ext cx="2179649" cy="1432661"/>
                <a:chOff x="7323884" y="120836"/>
                <a:chExt cx="2179649" cy="1432661"/>
              </a:xfrm>
            </p:grpSpPr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AAB1F5FE-4DFF-8942-96D2-1BF59A9B8ED7}"/>
                    </a:ext>
                  </a:extLst>
                </p:cNvPr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02C346E9-CF40-A846-ACD9-F72DFBB9E805}"/>
                    </a:ext>
                  </a:extLst>
                </p:cNvPr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b:</a:t>
                  </a:r>
                </a:p>
              </p:txBody>
            </p: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322E19FC-BD9D-FC41-8AF9-4540EB9B5B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1895" y="49525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14EC7CB6-196B-5E44-AD24-302ACAC213D8}"/>
                    </a:ext>
                  </a:extLst>
                </p:cNvPr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15AACE12-C210-0141-824B-658545F2E1EB}"/>
                    </a:ext>
                  </a:extLst>
                </p:cNvPr>
                <p:cNvSpPr txBox="1"/>
                <p:nvPr/>
              </p:nvSpPr>
              <p:spPr>
                <a:xfrm>
                  <a:off x="8392488" y="560500"/>
                  <a:ext cx="1111045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8FBBD149-E4A4-7649-964F-57535C719AD2}"/>
                    </a:ext>
                  </a:extLst>
                </p:cNvPr>
                <p:cNvSpPr txBox="1"/>
                <p:nvPr/>
              </p:nvSpPr>
              <p:spPr>
                <a:xfrm>
                  <a:off x="7323884" y="557387"/>
                  <a:ext cx="1117197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(a) = 8</a:t>
                  </a:r>
                  <a:endParaRPr lang="en-US" sz="1600" dirty="0">
                    <a:cs typeface="Arial" charset="0"/>
                  </a:endParaRPr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</p:txBody>
            </p:sp>
          </p:grpSp>
        </p:grp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9547E6FC-ED98-A842-83E6-5B393D42D482}"/>
              </a:ext>
            </a:extLst>
          </p:cNvPr>
          <p:cNvSpPr txBox="1"/>
          <p:nvPr/>
        </p:nvSpPr>
        <p:spPr>
          <a:xfrm flipH="1">
            <a:off x="348626" y="3078991"/>
            <a:ext cx="219581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c receives DVs from b computes:</a:t>
            </a:r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3B35DA9-63C6-B944-AEED-1CE8A219D68F}"/>
              </a:ext>
            </a:extLst>
          </p:cNvPr>
          <p:cNvGrpSpPr/>
          <p:nvPr/>
        </p:nvGrpSpPr>
        <p:grpSpPr>
          <a:xfrm>
            <a:off x="8740877" y="219997"/>
            <a:ext cx="2045109" cy="2667397"/>
            <a:chOff x="8740877" y="219997"/>
            <a:chExt cx="2045109" cy="2667397"/>
          </a:xfrm>
        </p:grpSpPr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CD3625DA-7674-FD43-A116-87C156BB9E53}"/>
                </a:ext>
              </a:extLst>
            </p:cNvPr>
            <p:cNvSpPr/>
            <p:nvPr/>
          </p:nvSpPr>
          <p:spPr>
            <a:xfrm>
              <a:off x="8740877" y="247036"/>
              <a:ext cx="924232" cy="2428567"/>
            </a:xfrm>
            <a:custGeom>
              <a:avLst/>
              <a:gdLst>
                <a:gd name="connsiteX0" fmla="*/ 9833 w 786581"/>
                <a:gd name="connsiteY0" fmla="*/ 501445 h 2458064"/>
                <a:gd name="connsiteX1" fmla="*/ 747252 w 786581"/>
                <a:gd name="connsiteY1" fmla="*/ 0 h 2458064"/>
                <a:gd name="connsiteX2" fmla="*/ 786581 w 786581"/>
                <a:gd name="connsiteY2" fmla="*/ 2458064 h 2458064"/>
                <a:gd name="connsiteX3" fmla="*/ 0 w 786581"/>
                <a:gd name="connsiteY3" fmla="*/ 668593 h 2458064"/>
                <a:gd name="connsiteX4" fmla="*/ 9833 w 786581"/>
                <a:gd name="connsiteY4" fmla="*/ 501445 h 2458064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0039" h="2428567">
                  <a:moveTo>
                    <a:pt x="1" y="1809135"/>
                  </a:moveTo>
                  <a:cubicBezTo>
                    <a:pt x="353962" y="1681316"/>
                    <a:pt x="875071" y="865238"/>
                    <a:pt x="1160207" y="0"/>
                  </a:cubicBezTo>
                  <a:cubicBezTo>
                    <a:pt x="1163484" y="809522"/>
                    <a:pt x="1166762" y="1619045"/>
                    <a:pt x="1170039" y="2428567"/>
                  </a:cubicBezTo>
                  <a:cubicBezTo>
                    <a:pt x="819356" y="2058219"/>
                    <a:pt x="714478" y="2090992"/>
                    <a:pt x="0" y="1946786"/>
                  </a:cubicBezTo>
                  <a:cubicBezTo>
                    <a:pt x="0" y="1900902"/>
                    <a:pt x="1" y="1855019"/>
                    <a:pt x="1" y="1809135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id="{8E84743B-19DB-E241-B0AF-861F515FE360}"/>
                </a:ext>
              </a:extLst>
            </p:cNvPr>
            <p:cNvGrpSpPr/>
            <p:nvPr/>
          </p:nvGrpSpPr>
          <p:grpSpPr>
            <a:xfrm>
              <a:off x="9636528" y="219997"/>
              <a:ext cx="1149458" cy="2667397"/>
              <a:chOff x="9764348" y="1447800"/>
              <a:chExt cx="1149458" cy="2667397"/>
            </a:xfrm>
          </p:grpSpPr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FBF5705D-BC98-2845-B684-C5D5E33CE86A}"/>
                  </a:ext>
                </a:extLst>
              </p:cNvPr>
              <p:cNvSpPr/>
              <p:nvPr/>
            </p:nvSpPr>
            <p:spPr>
              <a:xfrm>
                <a:off x="9783097" y="1447800"/>
                <a:ext cx="1130709" cy="2426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60" name="Group 359">
                <a:extLst>
                  <a:ext uri="{FF2B5EF4-FFF2-40B4-BE49-F238E27FC236}">
                    <a16:creationId xmlns:a16="http://schemas.microsoft.com/office/drawing/2014/main" id="{45185F04-540F-1048-94D0-753D4872458F}"/>
                  </a:ext>
                </a:extLst>
              </p:cNvPr>
              <p:cNvGrpSpPr/>
              <p:nvPr/>
            </p:nvGrpSpPr>
            <p:grpSpPr>
              <a:xfrm>
                <a:off x="9764348" y="1447800"/>
                <a:ext cx="1130291" cy="2667397"/>
                <a:chOff x="9472119" y="702026"/>
                <a:chExt cx="1130291" cy="2667397"/>
              </a:xfrm>
            </p:grpSpPr>
            <p:sp>
              <p:nvSpPr>
                <p:cNvPr id="361" name="Rectangle 360">
                  <a:extLst>
                    <a:ext uri="{FF2B5EF4-FFF2-40B4-BE49-F238E27FC236}">
                      <a16:creationId xmlns:a16="http://schemas.microsoft.com/office/drawing/2014/main" id="{F1B029F2-3CFB-F446-A49B-ABBE33D07546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2" name="TextBox 361">
                  <a:extLst>
                    <a:ext uri="{FF2B5EF4-FFF2-40B4-BE49-F238E27FC236}">
                      <a16:creationId xmlns:a16="http://schemas.microsoft.com/office/drawing/2014/main" id="{E601508D-C456-214F-B2CC-E58813667624}"/>
                    </a:ext>
                  </a:extLst>
                </p:cNvPr>
                <p:cNvSpPr txBox="1"/>
                <p:nvPr/>
              </p:nvSpPr>
              <p:spPr>
                <a:xfrm>
                  <a:off x="9472119" y="702026"/>
                  <a:ext cx="1088020" cy="2667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c: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(a)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(b)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pPr marL="114300" lvl="1"/>
                  <a:r>
                    <a:rPr lang="en-US" sz="1600" dirty="0">
                      <a:cs typeface="Arial" charset="0"/>
                    </a:rPr>
                    <a:t>D</a:t>
                  </a:r>
                  <a:r>
                    <a:rPr lang="en-US" sz="1600" baseline="-25000" dirty="0">
                      <a:cs typeface="Arial" charset="0"/>
                    </a:rPr>
                    <a:t>c</a:t>
                  </a:r>
                  <a:r>
                    <a:rPr lang="en-US" sz="1600" dirty="0">
                      <a:cs typeface="Arial" charset="0"/>
                    </a:rPr>
                    <a:t>(c) = 0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3FDDC54C-ACD2-B847-8FF7-2C6CBDB5C1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C28D2058-9ADC-2F45-A3D5-6BE95FBA06E4}"/>
                    </a:ext>
                  </a:extLst>
                </p:cNvPr>
                <p:cNvSpPr/>
                <p:nvPr/>
              </p:nvSpPr>
              <p:spPr>
                <a:xfrm>
                  <a:off x="9479666" y="706055"/>
                  <a:ext cx="1122744" cy="26207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176" name="Right Arrow 175">
            <a:extLst>
              <a:ext uri="{FF2B5EF4-FFF2-40B4-BE49-F238E27FC236}">
                <a16:creationId xmlns:a16="http://schemas.microsoft.com/office/drawing/2014/main" id="{ADFF0534-3A73-9C40-92B4-D9FA82829903}"/>
              </a:ext>
            </a:extLst>
          </p:cNvPr>
          <p:cNvSpPr/>
          <p:nvPr/>
        </p:nvSpPr>
        <p:spPr>
          <a:xfrm>
            <a:off x="6977380" y="192782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Freeform 176">
            <a:extLst>
              <a:ext uri="{FF2B5EF4-FFF2-40B4-BE49-F238E27FC236}">
                <a16:creationId xmlns:a16="http://schemas.microsoft.com/office/drawing/2014/main" id="{331A1580-F5D4-CF4F-8042-0A1E5AEF8310}"/>
              </a:ext>
            </a:extLst>
          </p:cNvPr>
          <p:cNvSpPr/>
          <p:nvPr/>
        </p:nvSpPr>
        <p:spPr>
          <a:xfrm>
            <a:off x="3281678" y="1747520"/>
            <a:ext cx="5923281" cy="4988560"/>
          </a:xfrm>
          <a:custGeom>
            <a:avLst/>
            <a:gdLst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55520 w 5049520"/>
              <a:gd name="connsiteY2" fmla="*/ 690880 h 3840480"/>
              <a:gd name="connsiteX3" fmla="*/ 5049520 w 5049520"/>
              <a:gd name="connsiteY3" fmla="*/ 6807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49520 w 5049520"/>
              <a:gd name="connsiteY3" fmla="*/ 6807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19040 w 5049520"/>
              <a:gd name="connsiteY3" fmla="*/ 7823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19040 w 5049520"/>
              <a:gd name="connsiteY3" fmla="*/ 7823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56923 w 5049520"/>
              <a:gd name="connsiteY6" fmla="*/ 904240 h 3840480"/>
              <a:gd name="connsiteX7" fmla="*/ 294640 w 5049520"/>
              <a:gd name="connsiteY7" fmla="*/ 375920 h 3840480"/>
              <a:gd name="connsiteX8" fmla="*/ 528320 w 5049520"/>
              <a:gd name="connsiteY8" fmla="*/ 0 h 3840480"/>
              <a:gd name="connsiteX0" fmla="*/ 1170627 w 5691827"/>
              <a:gd name="connsiteY0" fmla="*/ 0 h 3840480"/>
              <a:gd name="connsiteX1" fmla="*/ 2918147 w 5691827"/>
              <a:gd name="connsiteY1" fmla="*/ 0 h 3840480"/>
              <a:gd name="connsiteX2" fmla="*/ 2918147 w 5691827"/>
              <a:gd name="connsiteY2" fmla="*/ 955040 h 3840480"/>
              <a:gd name="connsiteX3" fmla="*/ 5661347 w 5691827"/>
              <a:gd name="connsiteY3" fmla="*/ 782320 h 3840480"/>
              <a:gd name="connsiteX4" fmla="*/ 5691827 w 5691827"/>
              <a:gd name="connsiteY4" fmla="*/ 3820160 h 3840480"/>
              <a:gd name="connsiteX5" fmla="*/ 642307 w 5691827"/>
              <a:gd name="connsiteY5" fmla="*/ 3840480 h 3840480"/>
              <a:gd name="connsiteX6" fmla="*/ 0 w 5691827"/>
              <a:gd name="connsiteY6" fmla="*/ 955040 h 3840480"/>
              <a:gd name="connsiteX7" fmla="*/ 936947 w 5691827"/>
              <a:gd name="connsiteY7" fmla="*/ 375920 h 3840480"/>
              <a:gd name="connsiteX8" fmla="*/ 1170627 w 5691827"/>
              <a:gd name="connsiteY8" fmla="*/ 0 h 3840480"/>
              <a:gd name="connsiteX0" fmla="*/ 1239799 w 5760999"/>
              <a:gd name="connsiteY0" fmla="*/ 0 h 3820160"/>
              <a:gd name="connsiteX1" fmla="*/ 2987319 w 5760999"/>
              <a:gd name="connsiteY1" fmla="*/ 0 h 3820160"/>
              <a:gd name="connsiteX2" fmla="*/ 2987319 w 5760999"/>
              <a:gd name="connsiteY2" fmla="*/ 955040 h 3820160"/>
              <a:gd name="connsiteX3" fmla="*/ 5730519 w 5760999"/>
              <a:gd name="connsiteY3" fmla="*/ 782320 h 3820160"/>
              <a:gd name="connsiteX4" fmla="*/ 5760999 w 5760999"/>
              <a:gd name="connsiteY4" fmla="*/ 3820160 h 3820160"/>
              <a:gd name="connsiteX5" fmla="*/ 0 w 5760999"/>
              <a:gd name="connsiteY5" fmla="*/ 3810000 h 3820160"/>
              <a:gd name="connsiteX6" fmla="*/ 69172 w 5760999"/>
              <a:gd name="connsiteY6" fmla="*/ 955040 h 3820160"/>
              <a:gd name="connsiteX7" fmla="*/ 1006119 w 5760999"/>
              <a:gd name="connsiteY7" fmla="*/ 375920 h 3820160"/>
              <a:gd name="connsiteX8" fmla="*/ 1239799 w 5760999"/>
              <a:gd name="connsiteY8" fmla="*/ 0 h 3820160"/>
              <a:gd name="connsiteX0" fmla="*/ 1239799 w 5760999"/>
              <a:gd name="connsiteY0" fmla="*/ 0 h 3820160"/>
              <a:gd name="connsiteX1" fmla="*/ 2987319 w 5760999"/>
              <a:gd name="connsiteY1" fmla="*/ 0 h 3820160"/>
              <a:gd name="connsiteX2" fmla="*/ 2987319 w 5760999"/>
              <a:gd name="connsiteY2" fmla="*/ 955040 h 3820160"/>
              <a:gd name="connsiteX3" fmla="*/ 5730519 w 5760999"/>
              <a:gd name="connsiteY3" fmla="*/ 782320 h 3820160"/>
              <a:gd name="connsiteX4" fmla="*/ 5760999 w 5760999"/>
              <a:gd name="connsiteY4" fmla="*/ 3820160 h 3820160"/>
              <a:gd name="connsiteX5" fmla="*/ 0 w 5760999"/>
              <a:gd name="connsiteY5" fmla="*/ 3810000 h 3820160"/>
              <a:gd name="connsiteX6" fmla="*/ 69172 w 5760999"/>
              <a:gd name="connsiteY6" fmla="*/ 955040 h 3820160"/>
              <a:gd name="connsiteX7" fmla="*/ 917184 w 5760999"/>
              <a:gd name="connsiteY7" fmla="*/ 904240 h 3820160"/>
              <a:gd name="connsiteX8" fmla="*/ 1239799 w 5760999"/>
              <a:gd name="connsiteY8" fmla="*/ 0 h 3820160"/>
              <a:gd name="connsiteX0" fmla="*/ 1239799 w 5760999"/>
              <a:gd name="connsiteY0" fmla="*/ 386080 h 4206240"/>
              <a:gd name="connsiteX1" fmla="*/ 2987319 w 5760999"/>
              <a:gd name="connsiteY1" fmla="*/ 386080 h 4206240"/>
              <a:gd name="connsiteX2" fmla="*/ 3570336 w 5760999"/>
              <a:gd name="connsiteY2" fmla="*/ 0 h 4206240"/>
              <a:gd name="connsiteX3" fmla="*/ 5730519 w 5760999"/>
              <a:gd name="connsiteY3" fmla="*/ 1168400 h 4206240"/>
              <a:gd name="connsiteX4" fmla="*/ 5760999 w 5760999"/>
              <a:gd name="connsiteY4" fmla="*/ 4206240 h 4206240"/>
              <a:gd name="connsiteX5" fmla="*/ 0 w 5760999"/>
              <a:gd name="connsiteY5" fmla="*/ 4196080 h 4206240"/>
              <a:gd name="connsiteX6" fmla="*/ 69172 w 5760999"/>
              <a:gd name="connsiteY6" fmla="*/ 1341120 h 4206240"/>
              <a:gd name="connsiteX7" fmla="*/ 917184 w 5760999"/>
              <a:gd name="connsiteY7" fmla="*/ 1290320 h 4206240"/>
              <a:gd name="connsiteX8" fmla="*/ 1239799 w 5760999"/>
              <a:gd name="connsiteY8" fmla="*/ 386080 h 4206240"/>
              <a:gd name="connsiteX0" fmla="*/ 1239799 w 5760999"/>
              <a:gd name="connsiteY0" fmla="*/ 599440 h 4419600"/>
              <a:gd name="connsiteX1" fmla="*/ 2829213 w 5760999"/>
              <a:gd name="connsiteY1" fmla="*/ 0 h 4419600"/>
              <a:gd name="connsiteX2" fmla="*/ 3570336 w 5760999"/>
              <a:gd name="connsiteY2" fmla="*/ 213360 h 4419600"/>
              <a:gd name="connsiteX3" fmla="*/ 5730519 w 5760999"/>
              <a:gd name="connsiteY3" fmla="*/ 1381760 h 4419600"/>
              <a:gd name="connsiteX4" fmla="*/ 5760999 w 5760999"/>
              <a:gd name="connsiteY4" fmla="*/ 4419600 h 4419600"/>
              <a:gd name="connsiteX5" fmla="*/ 0 w 5760999"/>
              <a:gd name="connsiteY5" fmla="*/ 4409440 h 4419600"/>
              <a:gd name="connsiteX6" fmla="*/ 69172 w 5760999"/>
              <a:gd name="connsiteY6" fmla="*/ 1554480 h 4419600"/>
              <a:gd name="connsiteX7" fmla="*/ 917184 w 5760999"/>
              <a:gd name="connsiteY7" fmla="*/ 1503680 h 4419600"/>
              <a:gd name="connsiteX8" fmla="*/ 1239799 w 5760999"/>
              <a:gd name="connsiteY8" fmla="*/ 599440 h 4419600"/>
              <a:gd name="connsiteX0" fmla="*/ 2524413 w 5760999"/>
              <a:gd name="connsiteY0" fmla="*/ 0 h 4958080"/>
              <a:gd name="connsiteX1" fmla="*/ 2829213 w 5760999"/>
              <a:gd name="connsiteY1" fmla="*/ 538480 h 4958080"/>
              <a:gd name="connsiteX2" fmla="*/ 3570336 w 5760999"/>
              <a:gd name="connsiteY2" fmla="*/ 751840 h 4958080"/>
              <a:gd name="connsiteX3" fmla="*/ 5730519 w 5760999"/>
              <a:gd name="connsiteY3" fmla="*/ 1920240 h 4958080"/>
              <a:gd name="connsiteX4" fmla="*/ 5760999 w 5760999"/>
              <a:gd name="connsiteY4" fmla="*/ 4958080 h 4958080"/>
              <a:gd name="connsiteX5" fmla="*/ 0 w 5760999"/>
              <a:gd name="connsiteY5" fmla="*/ 4947920 h 4958080"/>
              <a:gd name="connsiteX6" fmla="*/ 69172 w 5760999"/>
              <a:gd name="connsiteY6" fmla="*/ 2092960 h 4958080"/>
              <a:gd name="connsiteX7" fmla="*/ 917184 w 5760999"/>
              <a:gd name="connsiteY7" fmla="*/ 2042160 h 4958080"/>
              <a:gd name="connsiteX8" fmla="*/ 2524413 w 5760999"/>
              <a:gd name="connsiteY8" fmla="*/ 0 h 4958080"/>
              <a:gd name="connsiteX0" fmla="*/ 2524413 w 5760999"/>
              <a:gd name="connsiteY0" fmla="*/ 30480 h 4988560"/>
              <a:gd name="connsiteX1" fmla="*/ 2829213 w 5760999"/>
              <a:gd name="connsiteY1" fmla="*/ 568960 h 4988560"/>
              <a:gd name="connsiteX2" fmla="*/ 3570336 w 5760999"/>
              <a:gd name="connsiteY2" fmla="*/ 782320 h 4988560"/>
              <a:gd name="connsiteX3" fmla="*/ 5730519 w 5760999"/>
              <a:gd name="connsiteY3" fmla="*/ 1950720 h 4988560"/>
              <a:gd name="connsiteX4" fmla="*/ 5760999 w 5760999"/>
              <a:gd name="connsiteY4" fmla="*/ 4988560 h 4988560"/>
              <a:gd name="connsiteX5" fmla="*/ 0 w 5760999"/>
              <a:gd name="connsiteY5" fmla="*/ 4978400 h 4988560"/>
              <a:gd name="connsiteX6" fmla="*/ 69172 w 5760999"/>
              <a:gd name="connsiteY6" fmla="*/ 2123440 h 4988560"/>
              <a:gd name="connsiteX7" fmla="*/ 936947 w 5760999"/>
              <a:gd name="connsiteY7" fmla="*/ 0 h 4988560"/>
              <a:gd name="connsiteX8" fmla="*/ 2524413 w 5760999"/>
              <a:gd name="connsiteY8" fmla="*/ 30480 h 4988560"/>
              <a:gd name="connsiteX0" fmla="*/ 2524413 w 5760999"/>
              <a:gd name="connsiteY0" fmla="*/ 30480 h 4988560"/>
              <a:gd name="connsiteX1" fmla="*/ 2829213 w 5760999"/>
              <a:gd name="connsiteY1" fmla="*/ 568960 h 4988560"/>
              <a:gd name="connsiteX2" fmla="*/ 3570336 w 5760999"/>
              <a:gd name="connsiteY2" fmla="*/ 782320 h 4988560"/>
              <a:gd name="connsiteX3" fmla="*/ 5730519 w 5760999"/>
              <a:gd name="connsiteY3" fmla="*/ 1950720 h 4988560"/>
              <a:gd name="connsiteX4" fmla="*/ 5760999 w 5760999"/>
              <a:gd name="connsiteY4" fmla="*/ 4988560 h 4988560"/>
              <a:gd name="connsiteX5" fmla="*/ 0 w 5760999"/>
              <a:gd name="connsiteY5" fmla="*/ 4978400 h 4988560"/>
              <a:gd name="connsiteX6" fmla="*/ 138344 w 5760999"/>
              <a:gd name="connsiteY6" fmla="*/ 20320 h 4988560"/>
              <a:gd name="connsiteX7" fmla="*/ 936947 w 5760999"/>
              <a:gd name="connsiteY7" fmla="*/ 0 h 4988560"/>
              <a:gd name="connsiteX8" fmla="*/ 2524413 w 5760999"/>
              <a:gd name="connsiteY8" fmla="*/ 30480 h 4988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0999" h="4988560">
                <a:moveTo>
                  <a:pt x="2524413" y="30480"/>
                </a:moveTo>
                <a:lnTo>
                  <a:pt x="2829213" y="568960"/>
                </a:lnTo>
                <a:lnTo>
                  <a:pt x="3570336" y="782320"/>
                </a:lnTo>
                <a:lnTo>
                  <a:pt x="5730519" y="1950720"/>
                </a:lnTo>
                <a:lnTo>
                  <a:pt x="5760999" y="4988560"/>
                </a:lnTo>
                <a:lnTo>
                  <a:pt x="0" y="4978400"/>
                </a:lnTo>
                <a:lnTo>
                  <a:pt x="138344" y="20320"/>
                </a:lnTo>
                <a:lnTo>
                  <a:pt x="936947" y="0"/>
                </a:lnTo>
                <a:lnTo>
                  <a:pt x="2524413" y="304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56DAE9A3-A8D4-1F4F-87B8-95E9E01E9ED6}"/>
              </a:ext>
            </a:extLst>
          </p:cNvPr>
          <p:cNvSpPr/>
          <p:nvPr/>
        </p:nvSpPr>
        <p:spPr>
          <a:xfrm>
            <a:off x="3068320" y="3810000"/>
            <a:ext cx="3535680" cy="27127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6435970D-289F-5C44-88EB-0ED68EC089EF}"/>
              </a:ext>
            </a:extLst>
          </p:cNvPr>
          <p:cNvSpPr txBox="1"/>
          <p:nvPr/>
        </p:nvSpPr>
        <p:spPr>
          <a:xfrm>
            <a:off x="3180080" y="3889494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(a)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(a}} </a:t>
            </a:r>
            <a:r>
              <a:rPr lang="en-US" sz="1600" dirty="0">
                <a:cs typeface="Arial" charset="0"/>
              </a:rPr>
              <a:t>= 1 + 8 = 9 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2915EDBD-C6AE-C34B-A2D2-6F98B54A26DF}"/>
              </a:ext>
            </a:extLst>
          </p:cNvPr>
          <p:cNvSpPr txBox="1"/>
          <p:nvPr/>
        </p:nvSpPr>
        <p:spPr>
          <a:xfrm>
            <a:off x="3180080" y="4214614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(b)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(b)} = 1 + 0 = 1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2ACDF90F-67A6-E647-A359-36DFD3E0EAEE}"/>
              </a:ext>
            </a:extLst>
          </p:cNvPr>
          <p:cNvSpPr txBox="1"/>
          <p:nvPr/>
        </p:nvSpPr>
        <p:spPr>
          <a:xfrm>
            <a:off x="3169920" y="4539734"/>
            <a:ext cx="3444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(d)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(d)} = 1+ </a:t>
            </a:r>
            <a:r>
              <a:rPr lang="en-US" sz="1600" dirty="0">
                <a:cs typeface="Arial" charset="0"/>
              </a:rPr>
              <a:t>∞ = ∞ </a:t>
            </a:r>
            <a:endParaRPr lang="en-US" sz="1600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DD24FB0F-A16D-AD44-B13C-8FACD3AE60AA}"/>
              </a:ext>
            </a:extLst>
          </p:cNvPr>
          <p:cNvSpPr txBox="1"/>
          <p:nvPr/>
        </p:nvSpPr>
        <p:spPr>
          <a:xfrm>
            <a:off x="3180080" y="4844534"/>
            <a:ext cx="3271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(e)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(e)} = 1 + 1 = 2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392C7836-E2B2-3344-B33C-D0311C182CE1}"/>
              </a:ext>
            </a:extLst>
          </p:cNvPr>
          <p:cNvSpPr txBox="1"/>
          <p:nvPr/>
        </p:nvSpPr>
        <p:spPr>
          <a:xfrm>
            <a:off x="3169920" y="5169654"/>
            <a:ext cx="3362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(f)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(f)} = 1+ </a:t>
            </a:r>
            <a:r>
              <a:rPr lang="en-US" sz="1600" dirty="0">
                <a:cs typeface="Arial" charset="0"/>
              </a:rPr>
              <a:t>∞ = ∞ </a:t>
            </a:r>
            <a:endParaRPr lang="en-US" sz="1600" dirty="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A4B5D70E-C9D4-A94D-83A5-723A3BC5D7B2}"/>
              </a:ext>
            </a:extLst>
          </p:cNvPr>
          <p:cNvSpPr txBox="1"/>
          <p:nvPr/>
        </p:nvSpPr>
        <p:spPr>
          <a:xfrm>
            <a:off x="3180080" y="5484614"/>
            <a:ext cx="3220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(g)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(g)} = 1+ </a:t>
            </a:r>
            <a:r>
              <a:rPr lang="en-US" sz="1600" dirty="0">
                <a:cs typeface="Arial" charset="0"/>
              </a:rPr>
              <a:t>∞ = ∞ </a:t>
            </a:r>
            <a:endParaRPr lang="en-US" sz="1600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98C46536-27F6-EA4E-8DAA-99731029B077}"/>
              </a:ext>
            </a:extLst>
          </p:cNvPr>
          <p:cNvSpPr txBox="1"/>
          <p:nvPr/>
        </p:nvSpPr>
        <p:spPr>
          <a:xfrm>
            <a:off x="3180080" y="6112748"/>
            <a:ext cx="3373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(i)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(i)} = 1+ </a:t>
            </a:r>
            <a:r>
              <a:rPr lang="en-US" sz="1600" dirty="0">
                <a:cs typeface="Arial" charset="0"/>
              </a:rPr>
              <a:t>∞ = ∞ </a:t>
            </a:r>
            <a:endParaRPr lang="en-US" sz="1600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5B587E4B-98D8-314C-AD6C-D5C59E491D12}"/>
              </a:ext>
            </a:extLst>
          </p:cNvPr>
          <p:cNvSpPr txBox="1"/>
          <p:nvPr/>
        </p:nvSpPr>
        <p:spPr>
          <a:xfrm>
            <a:off x="3169920" y="5807948"/>
            <a:ext cx="338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(h) = min{c</a:t>
            </a:r>
            <a:r>
              <a:rPr lang="en-US" sz="1600" baseline="-25000" dirty="0"/>
              <a:t>bc,b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(h)} = 1+ </a:t>
            </a:r>
            <a:r>
              <a:rPr lang="en-US" sz="1600" dirty="0">
                <a:cs typeface="Arial" charset="0"/>
              </a:rPr>
              <a:t>∞ = ∞ </a:t>
            </a:r>
            <a:endParaRPr lang="en-US" sz="1600" dirty="0"/>
          </a:p>
        </p:txBody>
      </p:sp>
      <p:sp>
        <p:nvSpPr>
          <p:cNvPr id="238" name="Down Arrow 237">
            <a:extLst>
              <a:ext uri="{FF2B5EF4-FFF2-40B4-BE49-F238E27FC236}">
                <a16:creationId xmlns:a16="http://schemas.microsoft.com/office/drawing/2014/main" id="{1B75EA05-516F-1A42-869B-A05112D9F54E}"/>
              </a:ext>
            </a:extLst>
          </p:cNvPr>
          <p:cNvSpPr/>
          <p:nvPr/>
        </p:nvSpPr>
        <p:spPr>
          <a:xfrm rot="16200000">
            <a:off x="6704347" y="5410623"/>
            <a:ext cx="339615" cy="560629"/>
          </a:xfrm>
          <a:prstGeom prst="downArrow">
            <a:avLst/>
          </a:prstGeom>
          <a:gradFill>
            <a:gsLst>
              <a:gs pos="0">
                <a:schemeClr val="bg1"/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7E5DB8CA-DD05-F947-B8C0-C515F9C0A281}"/>
              </a:ext>
            </a:extLst>
          </p:cNvPr>
          <p:cNvGrpSpPr/>
          <p:nvPr/>
        </p:nvGrpSpPr>
        <p:grpSpPr>
          <a:xfrm>
            <a:off x="7147328" y="3969037"/>
            <a:ext cx="1149458" cy="2667397"/>
            <a:chOff x="9764348" y="1447800"/>
            <a:chExt cx="1149458" cy="2667397"/>
          </a:xfrm>
        </p:grpSpPr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90DA1C9B-D797-2940-9D9A-52DB91665546}"/>
                </a:ext>
              </a:extLst>
            </p:cNvPr>
            <p:cNvSpPr/>
            <p:nvPr/>
          </p:nvSpPr>
          <p:spPr>
            <a:xfrm>
              <a:off x="9783097" y="1447800"/>
              <a:ext cx="1130709" cy="2426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A438FEFE-9A0E-E14F-A20C-433AD0E31E2A}"/>
                </a:ext>
              </a:extLst>
            </p:cNvPr>
            <p:cNvGrpSpPr/>
            <p:nvPr/>
          </p:nvGrpSpPr>
          <p:grpSpPr>
            <a:xfrm>
              <a:off x="9764348" y="1447800"/>
              <a:ext cx="1130291" cy="2667397"/>
              <a:chOff x="9472119" y="702026"/>
              <a:chExt cx="1130291" cy="2667397"/>
            </a:xfrm>
          </p:grpSpPr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0DDE6AB4-1AAE-4740-BF48-DF453B07DF19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E5208DC7-BADD-0348-8188-DDEF7D011927}"/>
                  </a:ext>
                </a:extLst>
              </p:cNvPr>
              <p:cNvSpPr txBox="1"/>
              <p:nvPr/>
            </p:nvSpPr>
            <p:spPr>
              <a:xfrm>
                <a:off x="9472119" y="702026"/>
                <a:ext cx="1088020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c: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9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1</a:t>
                </a:r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c</a:t>
                </a:r>
                <a:r>
                  <a:rPr lang="en-US" sz="1600" dirty="0">
                    <a:cs typeface="Arial" charset="0"/>
                  </a:rPr>
                  <a:t>(c) = 0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2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(e)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</p:txBody>
          </p: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27A1646E-2395-DE4C-9EB7-A010C4C5AB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5D06E1AD-42EC-234A-8990-0D862398AAF1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2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" name="Freeform 2">
            <a:extLst>
              <a:ext uri="{FF2B5EF4-FFF2-40B4-BE49-F238E27FC236}">
                <a16:creationId xmlns:a16="http://schemas.microsoft.com/office/drawing/2014/main" id="{49C604FF-993B-294E-A4FB-B0CD03969C40}"/>
              </a:ext>
            </a:extLst>
          </p:cNvPr>
          <p:cNvSpPr/>
          <p:nvPr/>
        </p:nvSpPr>
        <p:spPr>
          <a:xfrm>
            <a:off x="3068320" y="2194560"/>
            <a:ext cx="5598160" cy="1625600"/>
          </a:xfrm>
          <a:custGeom>
            <a:avLst/>
            <a:gdLst>
              <a:gd name="connsiteX0" fmla="*/ 5120640 w 5628640"/>
              <a:gd name="connsiteY0" fmla="*/ 0 h 1615440"/>
              <a:gd name="connsiteX1" fmla="*/ 0 w 5628640"/>
              <a:gd name="connsiteY1" fmla="*/ 1615440 h 1615440"/>
              <a:gd name="connsiteX2" fmla="*/ 3515360 w 5628640"/>
              <a:gd name="connsiteY2" fmla="*/ 1615440 h 1615440"/>
              <a:gd name="connsiteX3" fmla="*/ 5628640 w 5628640"/>
              <a:gd name="connsiteY3" fmla="*/ 10160 h 1615440"/>
              <a:gd name="connsiteX4" fmla="*/ 5120640 w 5628640"/>
              <a:gd name="connsiteY4" fmla="*/ 0 h 1615440"/>
              <a:gd name="connsiteX0" fmla="*/ 5120640 w 5628640"/>
              <a:gd name="connsiteY0" fmla="*/ 0 h 1615440"/>
              <a:gd name="connsiteX1" fmla="*/ 0 w 5628640"/>
              <a:gd name="connsiteY1" fmla="*/ 1615440 h 1615440"/>
              <a:gd name="connsiteX2" fmla="*/ 3515360 w 5628640"/>
              <a:gd name="connsiteY2" fmla="*/ 1615440 h 1615440"/>
              <a:gd name="connsiteX3" fmla="*/ 5628640 w 5628640"/>
              <a:gd name="connsiteY3" fmla="*/ 10160 h 1615440"/>
              <a:gd name="connsiteX4" fmla="*/ 5120640 w 5628640"/>
              <a:gd name="connsiteY4" fmla="*/ 0 h 161544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598160"/>
              <a:gd name="connsiteY0" fmla="*/ 0 h 1625600"/>
              <a:gd name="connsiteX1" fmla="*/ 0 w 5598160"/>
              <a:gd name="connsiteY1" fmla="*/ 1615440 h 1625600"/>
              <a:gd name="connsiteX2" fmla="*/ 3535680 w 5598160"/>
              <a:gd name="connsiteY2" fmla="*/ 1625600 h 1625600"/>
              <a:gd name="connsiteX3" fmla="*/ 5598160 w 5598160"/>
              <a:gd name="connsiteY3" fmla="*/ 50800 h 1625600"/>
              <a:gd name="connsiteX4" fmla="*/ 5120640 w 5598160"/>
              <a:gd name="connsiteY4" fmla="*/ 0 h 1625600"/>
              <a:gd name="connsiteX0" fmla="*/ 5120640 w 5598160"/>
              <a:gd name="connsiteY0" fmla="*/ 0 h 1625600"/>
              <a:gd name="connsiteX1" fmla="*/ 0 w 5598160"/>
              <a:gd name="connsiteY1" fmla="*/ 1615440 h 1625600"/>
              <a:gd name="connsiteX2" fmla="*/ 3535680 w 5598160"/>
              <a:gd name="connsiteY2" fmla="*/ 1625600 h 1625600"/>
              <a:gd name="connsiteX3" fmla="*/ 5598160 w 5598160"/>
              <a:gd name="connsiteY3" fmla="*/ 50800 h 1625600"/>
              <a:gd name="connsiteX4" fmla="*/ 5120640 w 5598160"/>
              <a:gd name="connsiteY4" fmla="*/ 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8160" h="1625600">
                <a:moveTo>
                  <a:pt x="5120640" y="0"/>
                </a:moveTo>
                <a:cubicBezTo>
                  <a:pt x="3495040" y="812800"/>
                  <a:pt x="2540000" y="1127760"/>
                  <a:pt x="0" y="1615440"/>
                </a:cubicBezTo>
                <a:lnTo>
                  <a:pt x="3535680" y="1625600"/>
                </a:lnTo>
                <a:cubicBezTo>
                  <a:pt x="4087707" y="988907"/>
                  <a:pt x="4243493" y="890693"/>
                  <a:pt x="5598160" y="50800"/>
                </a:cubicBezTo>
                <a:cubicBezTo>
                  <a:pt x="5317067" y="98213"/>
                  <a:pt x="5259493" y="115147"/>
                  <a:pt x="5120640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10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A044BE68-E074-7343-AA40-5C62E04FEF33}"/>
              </a:ext>
            </a:extLst>
          </p:cNvPr>
          <p:cNvGrpSpPr/>
          <p:nvPr/>
        </p:nvGrpSpPr>
        <p:grpSpPr>
          <a:xfrm>
            <a:off x="7868428" y="1698029"/>
            <a:ext cx="1196054" cy="1022555"/>
            <a:chOff x="9655277" y="2349909"/>
            <a:chExt cx="1196054" cy="1022555"/>
          </a:xfrm>
        </p:grpSpPr>
        <p:sp>
          <p:nvSpPr>
            <p:cNvPr id="235" name="Freeform 234">
              <a:extLst>
                <a:ext uri="{FF2B5EF4-FFF2-40B4-BE49-F238E27FC236}">
                  <a16:creationId xmlns:a16="http://schemas.microsoft.com/office/drawing/2014/main" id="{C432037B-C0B1-0946-9310-8F414043AC97}"/>
                </a:ext>
              </a:extLst>
            </p:cNvPr>
            <p:cNvSpPr/>
            <p:nvPr/>
          </p:nvSpPr>
          <p:spPr>
            <a:xfrm>
              <a:off x="9655277" y="2349909"/>
              <a:ext cx="1196054" cy="1022555"/>
            </a:xfrm>
            <a:custGeom>
              <a:avLst/>
              <a:gdLst>
                <a:gd name="connsiteX0" fmla="*/ 1416106 w 2820074"/>
                <a:gd name="connsiteY0" fmla="*/ 606903 h 2290046"/>
                <a:gd name="connsiteX1" fmla="*/ 1096471 w 2820074"/>
                <a:gd name="connsiteY1" fmla="*/ 222531 h 2290046"/>
                <a:gd name="connsiteX2" fmla="*/ 954860 w 2820074"/>
                <a:gd name="connsiteY2" fmla="*/ 667593 h 2290046"/>
                <a:gd name="connsiteX3" fmla="*/ 89012 w 2820074"/>
                <a:gd name="connsiteY3" fmla="*/ 242761 h 2290046"/>
                <a:gd name="connsiteX4" fmla="*/ 610948 w 2820074"/>
                <a:gd name="connsiteY4" fmla="*/ 797066 h 2290046"/>
                <a:gd name="connsiteX5" fmla="*/ 0 w 2820074"/>
                <a:gd name="connsiteY5" fmla="*/ 902262 h 2290046"/>
                <a:gd name="connsiteX6" fmla="*/ 481476 w 2820074"/>
                <a:gd name="connsiteY6" fmla="*/ 1246174 h 2290046"/>
                <a:gd name="connsiteX7" fmla="*/ 36414 w 2820074"/>
                <a:gd name="connsiteY7" fmla="*/ 1533441 h 2290046"/>
                <a:gd name="connsiteX8" fmla="*/ 760651 w 2820074"/>
                <a:gd name="connsiteY8" fmla="*/ 1476797 h 2290046"/>
                <a:gd name="connsiteX9" fmla="*/ 623086 w 2820074"/>
                <a:gd name="connsiteY9" fmla="*/ 1869260 h 2290046"/>
                <a:gd name="connsiteX10" fmla="*/ 1003412 w 2820074"/>
                <a:gd name="connsiteY10" fmla="*/ 1658867 h 2290046"/>
                <a:gd name="connsiteX11" fmla="*/ 1104563 w 2820074"/>
                <a:gd name="connsiteY11" fmla="*/ 2290046 h 2290046"/>
                <a:gd name="connsiteX12" fmla="*/ 1383738 w 2820074"/>
                <a:gd name="connsiteY12" fmla="*/ 1569855 h 2290046"/>
                <a:gd name="connsiteX13" fmla="*/ 1743833 w 2820074"/>
                <a:gd name="connsiteY13" fmla="*/ 2091791 h 2290046"/>
                <a:gd name="connsiteX14" fmla="*/ 1836892 w 2820074"/>
                <a:gd name="connsiteY14" fmla="*/ 1529395 h 2290046"/>
                <a:gd name="connsiteX15" fmla="*/ 2375012 w 2820074"/>
                <a:gd name="connsiteY15" fmla="*/ 1889491 h 2290046"/>
                <a:gd name="connsiteX16" fmla="*/ 2209125 w 2820074"/>
                <a:gd name="connsiteY16" fmla="*/ 1351370 h 2290046"/>
                <a:gd name="connsiteX17" fmla="*/ 2820074 w 2820074"/>
                <a:gd name="connsiteY17" fmla="*/ 1399922 h 2290046"/>
                <a:gd name="connsiteX18" fmla="*/ 2310276 w 2820074"/>
                <a:gd name="connsiteY18" fmla="*/ 1092425 h 2290046"/>
                <a:gd name="connsiteX19" fmla="*/ 2775568 w 2820074"/>
                <a:gd name="connsiteY19" fmla="*/ 837526 h 2290046"/>
                <a:gd name="connsiteX20" fmla="*/ 2196987 w 2820074"/>
                <a:gd name="connsiteY20" fmla="*/ 768744 h 2290046"/>
                <a:gd name="connsiteX21" fmla="*/ 2427610 w 2820074"/>
                <a:gd name="connsiteY21" fmla="*/ 441016 h 2290046"/>
                <a:gd name="connsiteX22" fmla="*/ 1844984 w 2820074"/>
                <a:gd name="connsiteY22" fmla="*/ 546213 h 2290046"/>
                <a:gd name="connsiteX23" fmla="*/ 1901628 w 2820074"/>
                <a:gd name="connsiteY23" fmla="*/ 0 h 2290046"/>
                <a:gd name="connsiteX24" fmla="*/ 1416106 w 2820074"/>
                <a:gd name="connsiteY24" fmla="*/ 606903 h 229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820074" h="2290046">
                  <a:moveTo>
                    <a:pt x="1416106" y="606903"/>
                  </a:moveTo>
                  <a:lnTo>
                    <a:pt x="1096471" y="222531"/>
                  </a:lnTo>
                  <a:lnTo>
                    <a:pt x="954860" y="667593"/>
                  </a:lnTo>
                  <a:lnTo>
                    <a:pt x="89012" y="242761"/>
                  </a:lnTo>
                  <a:lnTo>
                    <a:pt x="610948" y="797066"/>
                  </a:lnTo>
                  <a:lnTo>
                    <a:pt x="0" y="902262"/>
                  </a:lnTo>
                  <a:lnTo>
                    <a:pt x="481476" y="1246174"/>
                  </a:lnTo>
                  <a:lnTo>
                    <a:pt x="36414" y="1533441"/>
                  </a:lnTo>
                  <a:lnTo>
                    <a:pt x="760651" y="1476797"/>
                  </a:lnTo>
                  <a:lnTo>
                    <a:pt x="623086" y="1869260"/>
                  </a:lnTo>
                  <a:lnTo>
                    <a:pt x="1003412" y="1658867"/>
                  </a:lnTo>
                  <a:lnTo>
                    <a:pt x="1104563" y="2290046"/>
                  </a:lnTo>
                  <a:lnTo>
                    <a:pt x="1383738" y="1569855"/>
                  </a:lnTo>
                  <a:lnTo>
                    <a:pt x="1743833" y="2091791"/>
                  </a:lnTo>
                  <a:lnTo>
                    <a:pt x="1836892" y="1529395"/>
                  </a:lnTo>
                  <a:lnTo>
                    <a:pt x="2375012" y="1889491"/>
                  </a:lnTo>
                  <a:lnTo>
                    <a:pt x="2209125" y="1351370"/>
                  </a:lnTo>
                  <a:lnTo>
                    <a:pt x="2820074" y="1399922"/>
                  </a:lnTo>
                  <a:lnTo>
                    <a:pt x="2310276" y="1092425"/>
                  </a:lnTo>
                  <a:lnTo>
                    <a:pt x="2775568" y="837526"/>
                  </a:lnTo>
                  <a:lnTo>
                    <a:pt x="2196987" y="768744"/>
                  </a:lnTo>
                  <a:lnTo>
                    <a:pt x="2427610" y="441016"/>
                  </a:lnTo>
                  <a:lnTo>
                    <a:pt x="1844984" y="546213"/>
                  </a:lnTo>
                  <a:lnTo>
                    <a:pt x="1901628" y="0"/>
                  </a:lnTo>
                  <a:lnTo>
                    <a:pt x="1416106" y="606903"/>
                  </a:lnTo>
                  <a:close/>
                </a:path>
              </a:pathLst>
            </a:custGeom>
            <a:solidFill>
              <a:srgbClr val="FFFF00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282C0F4B-EE5D-3F44-A552-A4006C30F736}"/>
                </a:ext>
              </a:extLst>
            </p:cNvPr>
            <p:cNvSpPr txBox="1"/>
            <p:nvPr/>
          </p:nvSpPr>
          <p:spPr>
            <a:xfrm>
              <a:off x="9753600" y="2635045"/>
              <a:ext cx="1020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compute</a:t>
              </a:r>
            </a:p>
          </p:txBody>
        </p:sp>
      </p:grpSp>
      <p:sp>
        <p:nvSpPr>
          <p:cNvPr id="178" name="TextBox 1">
            <a:extLst>
              <a:ext uri="{FF2B5EF4-FFF2-40B4-BE49-F238E27FC236}">
                <a16:creationId xmlns:a16="http://schemas.microsoft.com/office/drawing/2014/main" id="{864085B5-CC56-654B-9AEA-E4EFBB597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2751" y="5433536"/>
            <a:ext cx="354428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/>
              <a:t>* Check out the online interactive exercises for more examples: h</a:t>
            </a:r>
            <a:r>
              <a:rPr lang="en-US" sz="1200" dirty="0"/>
              <a:t>ttp://gaia.cs.umass.edu/kurose_ross/interactive/</a:t>
            </a:r>
          </a:p>
        </p:txBody>
      </p:sp>
    </p:spTree>
    <p:extLst>
      <p:ext uri="{BB962C8B-B14F-4D97-AF65-F5344CB8AC3E}">
        <p14:creationId xmlns:p14="http://schemas.microsoft.com/office/powerpoint/2010/main" val="112364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7 L 0.20417 -0.54653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-27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animBg="1"/>
      <p:bldP spid="182" grpId="0" animBg="1"/>
      <p:bldP spid="214" grpId="0"/>
      <p:bldP spid="220" grpId="0"/>
      <p:bldP spid="227" grpId="0"/>
      <p:bldP spid="228" grpId="0"/>
      <p:bldP spid="229" grpId="0"/>
      <p:bldP spid="230" grpId="0"/>
      <p:bldP spid="231" grpId="0"/>
      <p:bldP spid="232" grpId="0"/>
      <p:bldP spid="238" grpId="0" animBg="1"/>
      <p:bldP spid="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</p:spPr>
        <p:txBody>
          <a:bodyPr/>
          <a:lstStyle/>
          <a:p>
            <a:r>
              <a:rPr lang="en-US" dirty="0"/>
              <a:t>Distance vector example: computation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51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>
            <a:off x="919556" y="1995948"/>
            <a:ext cx="0" cy="196031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E805ECD-DD10-C845-94C0-375A905AFE6F}"/>
              </a:ext>
            </a:extLst>
          </p:cNvPr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C0DE6387-1D17-B74C-B49C-337140026F6C}"/>
              </a:ext>
            </a:extLst>
          </p:cNvPr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AAB1A5DE-415B-F14B-A28A-363ED94665BF}"/>
                </a:ext>
              </a:extLst>
            </p:cNvPr>
            <p:cNvSpPr/>
            <p:nvPr/>
          </p:nvSpPr>
          <p:spPr>
            <a:xfrm>
              <a:off x="7010400" y="176982"/>
              <a:ext cx="2340077" cy="1848464"/>
            </a:xfrm>
            <a:custGeom>
              <a:avLst/>
              <a:gdLst>
                <a:gd name="connsiteX0" fmla="*/ 0 w 2340077"/>
                <a:gd name="connsiteY0" fmla="*/ 304800 h 432619"/>
                <a:gd name="connsiteX1" fmla="*/ 393290 w 2340077"/>
                <a:gd name="connsiteY1" fmla="*/ 0 h 432619"/>
                <a:gd name="connsiteX2" fmla="*/ 2340077 w 2340077"/>
                <a:gd name="connsiteY2" fmla="*/ 0 h 432619"/>
                <a:gd name="connsiteX3" fmla="*/ 147484 w 2340077"/>
                <a:gd name="connsiteY3" fmla="*/ 432619 h 432619"/>
                <a:gd name="connsiteX4" fmla="*/ 0 w 2340077"/>
                <a:gd name="connsiteY4" fmla="*/ 304800 h 432619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48464"/>
                <a:gd name="connsiteX1" fmla="*/ 383458 w 2340077"/>
                <a:gd name="connsiteY1" fmla="*/ 0 h 1848464"/>
                <a:gd name="connsiteX2" fmla="*/ 2340077 w 2340077"/>
                <a:gd name="connsiteY2" fmla="*/ 1386348 h 1848464"/>
                <a:gd name="connsiteX3" fmla="*/ 137651 w 2340077"/>
                <a:gd name="connsiteY3" fmla="*/ 1848464 h 1848464"/>
                <a:gd name="connsiteX4" fmla="*/ 0 w 2340077"/>
                <a:gd name="connsiteY4" fmla="*/ 1691148 h 184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0077" h="1848464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937CC7FC-FB1E-3F44-8360-192E93D54F76}"/>
                </a:ext>
              </a:extLst>
            </p:cNvPr>
            <p:cNvGrpSpPr/>
            <p:nvPr/>
          </p:nvGrpSpPr>
          <p:grpSpPr>
            <a:xfrm>
              <a:off x="7323884" y="108155"/>
              <a:ext cx="2179649" cy="1445342"/>
              <a:chOff x="7323884" y="108155"/>
              <a:chExt cx="2179649" cy="1445342"/>
            </a:xfrm>
          </p:grpSpPr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4491BF2B-1B3B-CC46-9290-459EE74E54A2}"/>
                  </a:ext>
                </a:extLst>
              </p:cNvPr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FCF8DCB2-D709-AF40-B84B-C341D1A769CD}"/>
                  </a:ext>
                </a:extLst>
              </p:cNvPr>
              <p:cNvGrpSpPr/>
              <p:nvPr/>
            </p:nvGrpSpPr>
            <p:grpSpPr>
              <a:xfrm>
                <a:off x="7323884" y="120836"/>
                <a:ext cx="2179649" cy="1432661"/>
                <a:chOff x="7323884" y="120836"/>
                <a:chExt cx="2179649" cy="1432661"/>
              </a:xfrm>
            </p:grpSpPr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AAB1F5FE-4DFF-8942-96D2-1BF59A9B8ED7}"/>
                    </a:ext>
                  </a:extLst>
                </p:cNvPr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02C346E9-CF40-A846-ACD9-F72DFBB9E805}"/>
                    </a:ext>
                  </a:extLst>
                </p:cNvPr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b:</a:t>
                  </a:r>
                </a:p>
              </p:txBody>
            </p: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322E19FC-BD9D-FC41-8AF9-4540EB9B5B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1895" y="49525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14EC7CB6-196B-5E44-AD24-302ACAC213D8}"/>
                    </a:ext>
                  </a:extLst>
                </p:cNvPr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15AACE12-C210-0141-824B-658545F2E1EB}"/>
                    </a:ext>
                  </a:extLst>
                </p:cNvPr>
                <p:cNvSpPr txBox="1"/>
                <p:nvPr/>
              </p:nvSpPr>
              <p:spPr>
                <a:xfrm>
                  <a:off x="8392488" y="560500"/>
                  <a:ext cx="1111045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8FBBD149-E4A4-7649-964F-57535C719AD2}"/>
                    </a:ext>
                  </a:extLst>
                </p:cNvPr>
                <p:cNvSpPr txBox="1"/>
                <p:nvPr/>
              </p:nvSpPr>
              <p:spPr>
                <a:xfrm>
                  <a:off x="7323884" y="557387"/>
                  <a:ext cx="1117197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(a) = 8</a:t>
                  </a:r>
                  <a:endParaRPr lang="en-US" sz="1600" dirty="0">
                    <a:cs typeface="Arial" charset="0"/>
                  </a:endParaRPr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</p:txBody>
            </p:sp>
          </p:grpSp>
        </p:grp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9547E6FC-ED98-A842-83E6-5B393D42D482}"/>
              </a:ext>
            </a:extLst>
          </p:cNvPr>
          <p:cNvSpPr txBox="1"/>
          <p:nvPr/>
        </p:nvSpPr>
        <p:spPr>
          <a:xfrm flipH="1">
            <a:off x="348626" y="3078991"/>
            <a:ext cx="219581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e receives DVs from b, d, f, h</a:t>
            </a:r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183" name="Freeform 182">
            <a:extLst>
              <a:ext uri="{FF2B5EF4-FFF2-40B4-BE49-F238E27FC236}">
                <a16:creationId xmlns:a16="http://schemas.microsoft.com/office/drawing/2014/main" id="{2593EFCC-23E2-4043-94E6-A9E17FCC79C5}"/>
              </a:ext>
            </a:extLst>
          </p:cNvPr>
          <p:cNvSpPr/>
          <p:nvPr/>
        </p:nvSpPr>
        <p:spPr>
          <a:xfrm>
            <a:off x="6774755" y="1106458"/>
            <a:ext cx="2967758" cy="3014570"/>
          </a:xfrm>
          <a:custGeom>
            <a:avLst/>
            <a:gdLst>
              <a:gd name="connsiteX0" fmla="*/ 0 w 2615381"/>
              <a:gd name="connsiteY0" fmla="*/ 0 h 2615381"/>
              <a:gd name="connsiteX1" fmla="*/ 2595716 w 2615381"/>
              <a:gd name="connsiteY1" fmla="*/ 235975 h 2615381"/>
              <a:gd name="connsiteX2" fmla="*/ 2615381 w 2615381"/>
              <a:gd name="connsiteY2" fmla="*/ 2615381 h 2615381"/>
              <a:gd name="connsiteX3" fmla="*/ 9832 w 2615381"/>
              <a:gd name="connsiteY3" fmla="*/ 167149 h 2615381"/>
              <a:gd name="connsiteX4" fmla="*/ 0 w 2615381"/>
              <a:gd name="connsiteY4" fmla="*/ 0 h 2615381"/>
              <a:gd name="connsiteX0" fmla="*/ 0 w 2654709"/>
              <a:gd name="connsiteY0" fmla="*/ 0 h 2615381"/>
              <a:gd name="connsiteX1" fmla="*/ 2654709 w 2654709"/>
              <a:gd name="connsiteY1" fmla="*/ 255639 h 2615381"/>
              <a:gd name="connsiteX2" fmla="*/ 2615381 w 2654709"/>
              <a:gd name="connsiteY2" fmla="*/ 2615381 h 2615381"/>
              <a:gd name="connsiteX3" fmla="*/ 9832 w 2654709"/>
              <a:gd name="connsiteY3" fmla="*/ 167149 h 2615381"/>
              <a:gd name="connsiteX4" fmla="*/ 0 w 2654709"/>
              <a:gd name="connsiteY4" fmla="*/ 0 h 2615381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19663 w 2939845"/>
              <a:gd name="connsiteY3" fmla="*/ 1307690 h 2349910"/>
              <a:gd name="connsiteX4" fmla="*/ 0 w 2939845"/>
              <a:gd name="connsiteY4" fmla="*/ 1140541 h 234991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10817 w 2991301"/>
              <a:gd name="connsiteY0" fmla="*/ 2319101 h 4056790"/>
              <a:gd name="connsiteX1" fmla="*/ 2991301 w 2991301"/>
              <a:gd name="connsiteY1" fmla="*/ 0 h 4056790"/>
              <a:gd name="connsiteX2" fmla="*/ 2889702 w 2991301"/>
              <a:gd name="connsiteY2" fmla="*/ 4056790 h 4056790"/>
              <a:gd name="connsiteX3" fmla="*/ 0 w 2991301"/>
              <a:gd name="connsiteY3" fmla="*/ 2516730 h 4056790"/>
              <a:gd name="connsiteX4" fmla="*/ 10817 w 2991301"/>
              <a:gd name="connsiteY4" fmla="*/ 2319101 h 4056790"/>
              <a:gd name="connsiteX0" fmla="*/ 10817 w 2991301"/>
              <a:gd name="connsiteY0" fmla="*/ 2319101 h 4056790"/>
              <a:gd name="connsiteX1" fmla="*/ 2991301 w 2991301"/>
              <a:gd name="connsiteY1" fmla="*/ 0 h 4056790"/>
              <a:gd name="connsiteX2" fmla="*/ 2889702 w 2991301"/>
              <a:gd name="connsiteY2" fmla="*/ 4056790 h 4056790"/>
              <a:gd name="connsiteX3" fmla="*/ 0 w 2991301"/>
              <a:gd name="connsiteY3" fmla="*/ 2516730 h 4056790"/>
              <a:gd name="connsiteX4" fmla="*/ 10817 w 2991301"/>
              <a:gd name="connsiteY4" fmla="*/ 2319101 h 4056790"/>
              <a:gd name="connsiteX0" fmla="*/ 10817 w 2991301"/>
              <a:gd name="connsiteY0" fmla="*/ 2319101 h 2614070"/>
              <a:gd name="connsiteX1" fmla="*/ 2991301 w 2991301"/>
              <a:gd name="connsiteY1" fmla="*/ 0 h 2614070"/>
              <a:gd name="connsiteX2" fmla="*/ 2930342 w 2991301"/>
              <a:gd name="connsiteY2" fmla="*/ 2614070 h 2614070"/>
              <a:gd name="connsiteX3" fmla="*/ 0 w 2991301"/>
              <a:gd name="connsiteY3" fmla="*/ 2516730 h 2614070"/>
              <a:gd name="connsiteX4" fmla="*/ 10817 w 2991301"/>
              <a:gd name="connsiteY4" fmla="*/ 2319101 h 2614070"/>
              <a:gd name="connsiteX0" fmla="*/ 10817 w 2991301"/>
              <a:gd name="connsiteY0" fmla="*/ 2319101 h 2614070"/>
              <a:gd name="connsiteX1" fmla="*/ 2991301 w 2991301"/>
              <a:gd name="connsiteY1" fmla="*/ 0 h 2614070"/>
              <a:gd name="connsiteX2" fmla="*/ 2930342 w 2991301"/>
              <a:gd name="connsiteY2" fmla="*/ 2614070 h 2614070"/>
              <a:gd name="connsiteX3" fmla="*/ 0 w 2991301"/>
              <a:gd name="connsiteY3" fmla="*/ 2516730 h 2614070"/>
              <a:gd name="connsiteX4" fmla="*/ 10817 w 2991301"/>
              <a:gd name="connsiteY4" fmla="*/ 2319101 h 2614070"/>
              <a:gd name="connsiteX0" fmla="*/ 0 w 2980484"/>
              <a:gd name="connsiteY0" fmla="*/ 2319101 h 2614070"/>
              <a:gd name="connsiteX1" fmla="*/ 2980484 w 2980484"/>
              <a:gd name="connsiteY1" fmla="*/ 0 h 2614070"/>
              <a:gd name="connsiteX2" fmla="*/ 2919525 w 2980484"/>
              <a:gd name="connsiteY2" fmla="*/ 2614070 h 2614070"/>
              <a:gd name="connsiteX3" fmla="*/ 50143 w 2980484"/>
              <a:gd name="connsiteY3" fmla="*/ 2506570 h 2614070"/>
              <a:gd name="connsiteX4" fmla="*/ 0 w 2980484"/>
              <a:gd name="connsiteY4" fmla="*/ 2319101 h 2614070"/>
              <a:gd name="connsiteX0" fmla="*/ 0 w 2980484"/>
              <a:gd name="connsiteY0" fmla="*/ 2319101 h 2614070"/>
              <a:gd name="connsiteX1" fmla="*/ 2980484 w 2980484"/>
              <a:gd name="connsiteY1" fmla="*/ 0 h 2614070"/>
              <a:gd name="connsiteX2" fmla="*/ 2919525 w 2980484"/>
              <a:gd name="connsiteY2" fmla="*/ 2614070 h 2614070"/>
              <a:gd name="connsiteX3" fmla="*/ 50143 w 2980484"/>
              <a:gd name="connsiteY3" fmla="*/ 2506570 h 2614070"/>
              <a:gd name="connsiteX4" fmla="*/ 0 w 2980484"/>
              <a:gd name="connsiteY4" fmla="*/ 2319101 h 2614070"/>
              <a:gd name="connsiteX0" fmla="*/ 0 w 2980484"/>
              <a:gd name="connsiteY0" fmla="*/ 2319101 h 2614070"/>
              <a:gd name="connsiteX1" fmla="*/ 2980484 w 2980484"/>
              <a:gd name="connsiteY1" fmla="*/ 0 h 2614070"/>
              <a:gd name="connsiteX2" fmla="*/ 2919525 w 2980484"/>
              <a:gd name="connsiteY2" fmla="*/ 2614070 h 2614070"/>
              <a:gd name="connsiteX3" fmla="*/ 50143 w 2980484"/>
              <a:gd name="connsiteY3" fmla="*/ 2506570 h 2614070"/>
              <a:gd name="connsiteX4" fmla="*/ 0 w 2980484"/>
              <a:gd name="connsiteY4" fmla="*/ 2319101 h 2614070"/>
              <a:gd name="connsiteX0" fmla="*/ 0 w 2980484"/>
              <a:gd name="connsiteY0" fmla="*/ 2319101 h 2614070"/>
              <a:gd name="connsiteX1" fmla="*/ 2980484 w 2980484"/>
              <a:gd name="connsiteY1" fmla="*/ 0 h 2614070"/>
              <a:gd name="connsiteX2" fmla="*/ 2919525 w 2980484"/>
              <a:gd name="connsiteY2" fmla="*/ 2614070 h 2614070"/>
              <a:gd name="connsiteX3" fmla="*/ 50143 w 2980484"/>
              <a:gd name="connsiteY3" fmla="*/ 2506570 h 2614070"/>
              <a:gd name="connsiteX4" fmla="*/ 0 w 2980484"/>
              <a:gd name="connsiteY4" fmla="*/ 2319101 h 2614070"/>
              <a:gd name="connsiteX0" fmla="*/ 0 w 2980484"/>
              <a:gd name="connsiteY0" fmla="*/ 2319101 h 2614070"/>
              <a:gd name="connsiteX1" fmla="*/ 2980484 w 2980484"/>
              <a:gd name="connsiteY1" fmla="*/ 0 h 2614070"/>
              <a:gd name="connsiteX2" fmla="*/ 2919525 w 2980484"/>
              <a:gd name="connsiteY2" fmla="*/ 2614070 h 2614070"/>
              <a:gd name="connsiteX3" fmla="*/ 50143 w 2980484"/>
              <a:gd name="connsiteY3" fmla="*/ 2506570 h 2614070"/>
              <a:gd name="connsiteX4" fmla="*/ 0 w 2980484"/>
              <a:gd name="connsiteY4" fmla="*/ 2319101 h 2614070"/>
              <a:gd name="connsiteX0" fmla="*/ 0 w 2987119"/>
              <a:gd name="connsiteY0" fmla="*/ 2319101 h 2593750"/>
              <a:gd name="connsiteX1" fmla="*/ 2980484 w 2987119"/>
              <a:gd name="connsiteY1" fmla="*/ 0 h 2593750"/>
              <a:gd name="connsiteX2" fmla="*/ 2970325 w 2987119"/>
              <a:gd name="connsiteY2" fmla="*/ 2593750 h 2593750"/>
              <a:gd name="connsiteX3" fmla="*/ 50143 w 2987119"/>
              <a:gd name="connsiteY3" fmla="*/ 2506570 h 2593750"/>
              <a:gd name="connsiteX4" fmla="*/ 0 w 2987119"/>
              <a:gd name="connsiteY4" fmla="*/ 2319101 h 2593750"/>
              <a:gd name="connsiteX0" fmla="*/ 0 w 2987119"/>
              <a:gd name="connsiteY0" fmla="*/ 2319101 h 2593750"/>
              <a:gd name="connsiteX1" fmla="*/ 2980484 w 2987119"/>
              <a:gd name="connsiteY1" fmla="*/ 0 h 2593750"/>
              <a:gd name="connsiteX2" fmla="*/ 2970325 w 2987119"/>
              <a:gd name="connsiteY2" fmla="*/ 2593750 h 2593750"/>
              <a:gd name="connsiteX3" fmla="*/ 50143 w 2987119"/>
              <a:gd name="connsiteY3" fmla="*/ 2506570 h 2593750"/>
              <a:gd name="connsiteX4" fmla="*/ 0 w 2987119"/>
              <a:gd name="connsiteY4" fmla="*/ 2319101 h 2593750"/>
              <a:gd name="connsiteX0" fmla="*/ 0 w 2987119"/>
              <a:gd name="connsiteY0" fmla="*/ 2319101 h 2593750"/>
              <a:gd name="connsiteX1" fmla="*/ 2980484 w 2987119"/>
              <a:gd name="connsiteY1" fmla="*/ 0 h 2593750"/>
              <a:gd name="connsiteX2" fmla="*/ 2970325 w 2987119"/>
              <a:gd name="connsiteY2" fmla="*/ 2593750 h 2593750"/>
              <a:gd name="connsiteX3" fmla="*/ 19663 w 2987119"/>
              <a:gd name="connsiteY3" fmla="*/ 2526890 h 2593750"/>
              <a:gd name="connsiteX4" fmla="*/ 0 w 2987119"/>
              <a:gd name="connsiteY4" fmla="*/ 2319101 h 2593750"/>
              <a:gd name="connsiteX0" fmla="*/ 0 w 3017599"/>
              <a:gd name="connsiteY0" fmla="*/ 2390221 h 2593750"/>
              <a:gd name="connsiteX1" fmla="*/ 3010964 w 3017599"/>
              <a:gd name="connsiteY1" fmla="*/ 0 h 2593750"/>
              <a:gd name="connsiteX2" fmla="*/ 3000805 w 3017599"/>
              <a:gd name="connsiteY2" fmla="*/ 2593750 h 2593750"/>
              <a:gd name="connsiteX3" fmla="*/ 50143 w 3017599"/>
              <a:gd name="connsiteY3" fmla="*/ 2526890 h 2593750"/>
              <a:gd name="connsiteX4" fmla="*/ 0 w 3017599"/>
              <a:gd name="connsiteY4" fmla="*/ 2390221 h 2593750"/>
              <a:gd name="connsiteX0" fmla="*/ 0 w 3010964"/>
              <a:gd name="connsiteY0" fmla="*/ 2390221 h 2526890"/>
              <a:gd name="connsiteX1" fmla="*/ 3010964 w 3010964"/>
              <a:gd name="connsiteY1" fmla="*/ 0 h 2526890"/>
              <a:gd name="connsiteX2" fmla="*/ 2960165 w 3010964"/>
              <a:gd name="connsiteY2" fmla="*/ 2095910 h 2526890"/>
              <a:gd name="connsiteX3" fmla="*/ 50143 w 3010964"/>
              <a:gd name="connsiteY3" fmla="*/ 2526890 h 2526890"/>
              <a:gd name="connsiteX4" fmla="*/ 0 w 3010964"/>
              <a:gd name="connsiteY4" fmla="*/ 2390221 h 2526890"/>
              <a:gd name="connsiteX0" fmla="*/ 0 w 3010964"/>
              <a:gd name="connsiteY0" fmla="*/ 2390221 h 2526890"/>
              <a:gd name="connsiteX1" fmla="*/ 3010964 w 3010964"/>
              <a:gd name="connsiteY1" fmla="*/ 0 h 2526890"/>
              <a:gd name="connsiteX2" fmla="*/ 2960165 w 3010964"/>
              <a:gd name="connsiteY2" fmla="*/ 2095910 h 2526890"/>
              <a:gd name="connsiteX3" fmla="*/ 50143 w 3010964"/>
              <a:gd name="connsiteY3" fmla="*/ 2526890 h 2526890"/>
              <a:gd name="connsiteX4" fmla="*/ 0 w 3010964"/>
              <a:gd name="connsiteY4" fmla="*/ 2390221 h 2526890"/>
              <a:gd name="connsiteX0" fmla="*/ 0 w 3010964"/>
              <a:gd name="connsiteY0" fmla="*/ 2390221 h 2526890"/>
              <a:gd name="connsiteX1" fmla="*/ 3010964 w 3010964"/>
              <a:gd name="connsiteY1" fmla="*/ 0 h 2526890"/>
              <a:gd name="connsiteX2" fmla="*/ 2960165 w 3010964"/>
              <a:gd name="connsiteY2" fmla="*/ 2095910 h 2526890"/>
              <a:gd name="connsiteX3" fmla="*/ 50143 w 3010964"/>
              <a:gd name="connsiteY3" fmla="*/ 2526890 h 2526890"/>
              <a:gd name="connsiteX4" fmla="*/ 0 w 3010964"/>
              <a:gd name="connsiteY4" fmla="*/ 2390221 h 2526890"/>
              <a:gd name="connsiteX0" fmla="*/ 0 w 2967758"/>
              <a:gd name="connsiteY0" fmla="*/ 2877901 h 3014570"/>
              <a:gd name="connsiteX1" fmla="*/ 2919524 w 2967758"/>
              <a:gd name="connsiteY1" fmla="*/ 0 h 3014570"/>
              <a:gd name="connsiteX2" fmla="*/ 2960165 w 2967758"/>
              <a:gd name="connsiteY2" fmla="*/ 2583590 h 3014570"/>
              <a:gd name="connsiteX3" fmla="*/ 50143 w 2967758"/>
              <a:gd name="connsiteY3" fmla="*/ 3014570 h 3014570"/>
              <a:gd name="connsiteX4" fmla="*/ 0 w 2967758"/>
              <a:gd name="connsiteY4" fmla="*/ 2877901 h 3014570"/>
              <a:gd name="connsiteX0" fmla="*/ 0 w 2967758"/>
              <a:gd name="connsiteY0" fmla="*/ 2877901 h 3014570"/>
              <a:gd name="connsiteX1" fmla="*/ 2919524 w 2967758"/>
              <a:gd name="connsiteY1" fmla="*/ 0 h 3014570"/>
              <a:gd name="connsiteX2" fmla="*/ 2960165 w 2967758"/>
              <a:gd name="connsiteY2" fmla="*/ 2583590 h 3014570"/>
              <a:gd name="connsiteX3" fmla="*/ 50143 w 2967758"/>
              <a:gd name="connsiteY3" fmla="*/ 3014570 h 3014570"/>
              <a:gd name="connsiteX4" fmla="*/ 0 w 2967758"/>
              <a:gd name="connsiteY4" fmla="*/ 2877901 h 3014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7758" h="3014570">
                <a:moveTo>
                  <a:pt x="0" y="2877901"/>
                </a:moveTo>
                <a:cubicBezTo>
                  <a:pt x="1740309" y="2497721"/>
                  <a:pt x="2305008" y="1488604"/>
                  <a:pt x="2919524" y="0"/>
                </a:cubicBezTo>
                <a:cubicBezTo>
                  <a:pt x="2919524" y="783303"/>
                  <a:pt x="2990645" y="1719007"/>
                  <a:pt x="2960165" y="2583590"/>
                </a:cubicBezTo>
                <a:cubicBezTo>
                  <a:pt x="2152608" y="2386944"/>
                  <a:pt x="1676726" y="2623574"/>
                  <a:pt x="50143" y="3014570"/>
                </a:cubicBezTo>
                <a:lnTo>
                  <a:pt x="0" y="2877901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Freeform 177">
            <a:extLst>
              <a:ext uri="{FF2B5EF4-FFF2-40B4-BE49-F238E27FC236}">
                <a16:creationId xmlns:a16="http://schemas.microsoft.com/office/drawing/2014/main" id="{871D2208-E245-1F4C-95E8-E69A25614938}"/>
              </a:ext>
            </a:extLst>
          </p:cNvPr>
          <p:cNvSpPr/>
          <p:nvPr/>
        </p:nvSpPr>
        <p:spPr>
          <a:xfrm>
            <a:off x="8446236" y="3874156"/>
            <a:ext cx="1239192" cy="2428567"/>
          </a:xfrm>
          <a:custGeom>
            <a:avLst/>
            <a:gdLst>
              <a:gd name="connsiteX0" fmla="*/ 9833 w 786581"/>
              <a:gd name="connsiteY0" fmla="*/ 501445 h 2458064"/>
              <a:gd name="connsiteX1" fmla="*/ 747252 w 786581"/>
              <a:gd name="connsiteY1" fmla="*/ 0 h 2458064"/>
              <a:gd name="connsiteX2" fmla="*/ 786581 w 786581"/>
              <a:gd name="connsiteY2" fmla="*/ 2458064 h 2458064"/>
              <a:gd name="connsiteX3" fmla="*/ 0 w 786581"/>
              <a:gd name="connsiteY3" fmla="*/ 668593 h 2458064"/>
              <a:gd name="connsiteX4" fmla="*/ 9833 w 786581"/>
              <a:gd name="connsiteY4" fmla="*/ 501445 h 2458064"/>
              <a:gd name="connsiteX0" fmla="*/ 9833 w 786581"/>
              <a:gd name="connsiteY0" fmla="*/ 471948 h 2428567"/>
              <a:gd name="connsiteX1" fmla="*/ 776749 w 786581"/>
              <a:gd name="connsiteY1" fmla="*/ 0 h 2428567"/>
              <a:gd name="connsiteX2" fmla="*/ 786581 w 786581"/>
              <a:gd name="connsiteY2" fmla="*/ 2428567 h 2428567"/>
              <a:gd name="connsiteX3" fmla="*/ 0 w 786581"/>
              <a:gd name="connsiteY3" fmla="*/ 639096 h 2428567"/>
              <a:gd name="connsiteX4" fmla="*/ 9833 w 786581"/>
              <a:gd name="connsiteY4" fmla="*/ 471948 h 2428567"/>
              <a:gd name="connsiteX0" fmla="*/ 9833 w 786581"/>
              <a:gd name="connsiteY0" fmla="*/ 471948 h 2428567"/>
              <a:gd name="connsiteX1" fmla="*/ 776749 w 786581"/>
              <a:gd name="connsiteY1" fmla="*/ 0 h 2428567"/>
              <a:gd name="connsiteX2" fmla="*/ 786581 w 786581"/>
              <a:gd name="connsiteY2" fmla="*/ 2428567 h 2428567"/>
              <a:gd name="connsiteX3" fmla="*/ 0 w 786581"/>
              <a:gd name="connsiteY3" fmla="*/ 639096 h 2428567"/>
              <a:gd name="connsiteX4" fmla="*/ 9833 w 786581"/>
              <a:gd name="connsiteY4" fmla="*/ 471948 h 2428567"/>
              <a:gd name="connsiteX0" fmla="*/ 9833 w 786581"/>
              <a:gd name="connsiteY0" fmla="*/ 471948 h 2428567"/>
              <a:gd name="connsiteX1" fmla="*/ 776749 w 786581"/>
              <a:gd name="connsiteY1" fmla="*/ 0 h 2428567"/>
              <a:gd name="connsiteX2" fmla="*/ 786581 w 786581"/>
              <a:gd name="connsiteY2" fmla="*/ 2428567 h 2428567"/>
              <a:gd name="connsiteX3" fmla="*/ 0 w 786581"/>
              <a:gd name="connsiteY3" fmla="*/ 639096 h 2428567"/>
              <a:gd name="connsiteX4" fmla="*/ 9833 w 786581"/>
              <a:gd name="connsiteY4" fmla="*/ 471948 h 2428567"/>
              <a:gd name="connsiteX0" fmla="*/ 9833 w 786581"/>
              <a:gd name="connsiteY0" fmla="*/ 471948 h 2428567"/>
              <a:gd name="connsiteX1" fmla="*/ 776749 w 786581"/>
              <a:gd name="connsiteY1" fmla="*/ 0 h 2428567"/>
              <a:gd name="connsiteX2" fmla="*/ 786581 w 786581"/>
              <a:gd name="connsiteY2" fmla="*/ 2428567 h 2428567"/>
              <a:gd name="connsiteX3" fmla="*/ 0 w 786581"/>
              <a:gd name="connsiteY3" fmla="*/ 639096 h 2428567"/>
              <a:gd name="connsiteX4" fmla="*/ 9833 w 786581"/>
              <a:gd name="connsiteY4" fmla="*/ 471948 h 2428567"/>
              <a:gd name="connsiteX0" fmla="*/ 9833 w 786581"/>
              <a:gd name="connsiteY0" fmla="*/ 471948 h 2428567"/>
              <a:gd name="connsiteX1" fmla="*/ 776749 w 786581"/>
              <a:gd name="connsiteY1" fmla="*/ 0 h 2428567"/>
              <a:gd name="connsiteX2" fmla="*/ 786581 w 786581"/>
              <a:gd name="connsiteY2" fmla="*/ 2428567 h 2428567"/>
              <a:gd name="connsiteX3" fmla="*/ 0 w 786581"/>
              <a:gd name="connsiteY3" fmla="*/ 639096 h 2428567"/>
              <a:gd name="connsiteX4" fmla="*/ 9833 w 786581"/>
              <a:gd name="connsiteY4" fmla="*/ 471948 h 2428567"/>
              <a:gd name="connsiteX0" fmla="*/ 393291 w 1170039"/>
              <a:gd name="connsiteY0" fmla="*/ 471948 h 2428567"/>
              <a:gd name="connsiteX1" fmla="*/ 1160207 w 1170039"/>
              <a:gd name="connsiteY1" fmla="*/ 0 h 2428567"/>
              <a:gd name="connsiteX2" fmla="*/ 1170039 w 1170039"/>
              <a:gd name="connsiteY2" fmla="*/ 2428567 h 2428567"/>
              <a:gd name="connsiteX3" fmla="*/ 0 w 1170039"/>
              <a:gd name="connsiteY3" fmla="*/ 1946786 h 2428567"/>
              <a:gd name="connsiteX4" fmla="*/ 393291 w 1170039"/>
              <a:gd name="connsiteY4" fmla="*/ 471948 h 2428567"/>
              <a:gd name="connsiteX0" fmla="*/ 393291 w 1170039"/>
              <a:gd name="connsiteY0" fmla="*/ 471948 h 2428567"/>
              <a:gd name="connsiteX1" fmla="*/ 1160207 w 1170039"/>
              <a:gd name="connsiteY1" fmla="*/ 0 h 2428567"/>
              <a:gd name="connsiteX2" fmla="*/ 1170039 w 1170039"/>
              <a:gd name="connsiteY2" fmla="*/ 2428567 h 2428567"/>
              <a:gd name="connsiteX3" fmla="*/ 0 w 1170039"/>
              <a:gd name="connsiteY3" fmla="*/ 1946786 h 2428567"/>
              <a:gd name="connsiteX4" fmla="*/ 393291 w 1170039"/>
              <a:gd name="connsiteY4" fmla="*/ 471948 h 2428567"/>
              <a:gd name="connsiteX0" fmla="*/ 393291 w 1170039"/>
              <a:gd name="connsiteY0" fmla="*/ 471948 h 2428567"/>
              <a:gd name="connsiteX1" fmla="*/ 1160207 w 1170039"/>
              <a:gd name="connsiteY1" fmla="*/ 0 h 2428567"/>
              <a:gd name="connsiteX2" fmla="*/ 1170039 w 1170039"/>
              <a:gd name="connsiteY2" fmla="*/ 2428567 h 2428567"/>
              <a:gd name="connsiteX3" fmla="*/ 0 w 1170039"/>
              <a:gd name="connsiteY3" fmla="*/ 1946786 h 2428567"/>
              <a:gd name="connsiteX4" fmla="*/ 393291 w 1170039"/>
              <a:gd name="connsiteY4" fmla="*/ 471948 h 2428567"/>
              <a:gd name="connsiteX0" fmla="*/ 1 w 1170039"/>
              <a:gd name="connsiteY0" fmla="*/ 1809135 h 2428567"/>
              <a:gd name="connsiteX1" fmla="*/ 1160207 w 1170039"/>
              <a:gd name="connsiteY1" fmla="*/ 0 h 2428567"/>
              <a:gd name="connsiteX2" fmla="*/ 1170039 w 1170039"/>
              <a:gd name="connsiteY2" fmla="*/ 2428567 h 2428567"/>
              <a:gd name="connsiteX3" fmla="*/ 0 w 1170039"/>
              <a:gd name="connsiteY3" fmla="*/ 1946786 h 2428567"/>
              <a:gd name="connsiteX4" fmla="*/ 1 w 1170039"/>
              <a:gd name="connsiteY4" fmla="*/ 1809135 h 2428567"/>
              <a:gd name="connsiteX0" fmla="*/ 1 w 1170039"/>
              <a:gd name="connsiteY0" fmla="*/ 1809135 h 2428567"/>
              <a:gd name="connsiteX1" fmla="*/ 1160207 w 1170039"/>
              <a:gd name="connsiteY1" fmla="*/ 0 h 2428567"/>
              <a:gd name="connsiteX2" fmla="*/ 1170039 w 1170039"/>
              <a:gd name="connsiteY2" fmla="*/ 2428567 h 2428567"/>
              <a:gd name="connsiteX3" fmla="*/ 0 w 1170039"/>
              <a:gd name="connsiteY3" fmla="*/ 1946786 h 2428567"/>
              <a:gd name="connsiteX4" fmla="*/ 1 w 1170039"/>
              <a:gd name="connsiteY4" fmla="*/ 1809135 h 2428567"/>
              <a:gd name="connsiteX0" fmla="*/ 0 w 1208624"/>
              <a:gd name="connsiteY0" fmla="*/ 224175 h 2428567"/>
              <a:gd name="connsiteX1" fmla="*/ 1198792 w 1208624"/>
              <a:gd name="connsiteY1" fmla="*/ 0 h 2428567"/>
              <a:gd name="connsiteX2" fmla="*/ 1208624 w 1208624"/>
              <a:gd name="connsiteY2" fmla="*/ 2428567 h 2428567"/>
              <a:gd name="connsiteX3" fmla="*/ 38585 w 1208624"/>
              <a:gd name="connsiteY3" fmla="*/ 1946786 h 2428567"/>
              <a:gd name="connsiteX4" fmla="*/ 0 w 1208624"/>
              <a:gd name="connsiteY4" fmla="*/ 224175 h 2428567"/>
              <a:gd name="connsiteX0" fmla="*/ 0 w 1208624"/>
              <a:gd name="connsiteY0" fmla="*/ 224175 h 2428567"/>
              <a:gd name="connsiteX1" fmla="*/ 1198792 w 1208624"/>
              <a:gd name="connsiteY1" fmla="*/ 0 h 2428567"/>
              <a:gd name="connsiteX2" fmla="*/ 1208624 w 1208624"/>
              <a:gd name="connsiteY2" fmla="*/ 2428567 h 2428567"/>
              <a:gd name="connsiteX3" fmla="*/ 38585 w 1208624"/>
              <a:gd name="connsiteY3" fmla="*/ 1946786 h 2428567"/>
              <a:gd name="connsiteX4" fmla="*/ 0 w 1208624"/>
              <a:gd name="connsiteY4" fmla="*/ 224175 h 2428567"/>
              <a:gd name="connsiteX0" fmla="*/ 0 w 1208624"/>
              <a:gd name="connsiteY0" fmla="*/ 224175 h 2428567"/>
              <a:gd name="connsiteX1" fmla="*/ 1198792 w 1208624"/>
              <a:gd name="connsiteY1" fmla="*/ 0 h 2428567"/>
              <a:gd name="connsiteX2" fmla="*/ 1208624 w 1208624"/>
              <a:gd name="connsiteY2" fmla="*/ 2428567 h 2428567"/>
              <a:gd name="connsiteX3" fmla="*/ 38585 w 1208624"/>
              <a:gd name="connsiteY3" fmla="*/ 1946786 h 2428567"/>
              <a:gd name="connsiteX4" fmla="*/ 0 w 1208624"/>
              <a:gd name="connsiteY4" fmla="*/ 224175 h 2428567"/>
              <a:gd name="connsiteX0" fmla="*/ 0 w 1208624"/>
              <a:gd name="connsiteY0" fmla="*/ 224175 h 2428567"/>
              <a:gd name="connsiteX1" fmla="*/ 1198792 w 1208624"/>
              <a:gd name="connsiteY1" fmla="*/ 0 h 2428567"/>
              <a:gd name="connsiteX2" fmla="*/ 1208624 w 1208624"/>
              <a:gd name="connsiteY2" fmla="*/ 2428567 h 2428567"/>
              <a:gd name="connsiteX3" fmla="*/ 38585 w 1208624"/>
              <a:gd name="connsiteY3" fmla="*/ 1946786 h 2428567"/>
              <a:gd name="connsiteX4" fmla="*/ 0 w 1208624"/>
              <a:gd name="connsiteY4" fmla="*/ 224175 h 2428567"/>
              <a:gd name="connsiteX0" fmla="*/ 360141 w 1568765"/>
              <a:gd name="connsiteY0" fmla="*/ 224175 h 2428567"/>
              <a:gd name="connsiteX1" fmla="*/ 1558933 w 1568765"/>
              <a:gd name="connsiteY1" fmla="*/ 0 h 2428567"/>
              <a:gd name="connsiteX2" fmla="*/ 1568765 w 1568765"/>
              <a:gd name="connsiteY2" fmla="*/ 2428567 h 2428567"/>
              <a:gd name="connsiteX3" fmla="*/ 0 w 1568765"/>
              <a:gd name="connsiteY3" fmla="*/ 341506 h 2428567"/>
              <a:gd name="connsiteX4" fmla="*/ 360141 w 1568765"/>
              <a:gd name="connsiteY4" fmla="*/ 224175 h 2428567"/>
              <a:gd name="connsiteX0" fmla="*/ 360141 w 1568765"/>
              <a:gd name="connsiteY0" fmla="*/ 224175 h 2428567"/>
              <a:gd name="connsiteX1" fmla="*/ 1558933 w 1568765"/>
              <a:gd name="connsiteY1" fmla="*/ 0 h 2428567"/>
              <a:gd name="connsiteX2" fmla="*/ 1568765 w 1568765"/>
              <a:gd name="connsiteY2" fmla="*/ 2428567 h 2428567"/>
              <a:gd name="connsiteX3" fmla="*/ 0 w 1568765"/>
              <a:gd name="connsiteY3" fmla="*/ 341506 h 2428567"/>
              <a:gd name="connsiteX4" fmla="*/ 360141 w 1568765"/>
              <a:gd name="connsiteY4" fmla="*/ 224175 h 2428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765" h="2428567">
                <a:moveTo>
                  <a:pt x="360141" y="224175"/>
                </a:moveTo>
                <a:cubicBezTo>
                  <a:pt x="978394" y="281530"/>
                  <a:pt x="1236509" y="288085"/>
                  <a:pt x="1558933" y="0"/>
                </a:cubicBezTo>
                <a:cubicBezTo>
                  <a:pt x="1562210" y="809522"/>
                  <a:pt x="1565488" y="1619045"/>
                  <a:pt x="1568765" y="2428567"/>
                </a:cubicBezTo>
                <a:cubicBezTo>
                  <a:pt x="1218082" y="2058219"/>
                  <a:pt x="714478" y="485712"/>
                  <a:pt x="0" y="341506"/>
                </a:cubicBezTo>
                <a:cubicBezTo>
                  <a:pt x="0" y="295622"/>
                  <a:pt x="360141" y="270059"/>
                  <a:pt x="360141" y="224175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10DDEBD4-7353-9541-B72F-43E36357B966}"/>
              </a:ext>
            </a:extLst>
          </p:cNvPr>
          <p:cNvGrpSpPr/>
          <p:nvPr/>
        </p:nvGrpSpPr>
        <p:grpSpPr>
          <a:xfrm>
            <a:off x="9656848" y="3847117"/>
            <a:ext cx="1149458" cy="2667397"/>
            <a:chOff x="9764348" y="1447800"/>
            <a:chExt cx="1149458" cy="2667397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E0ED8B3F-2D0A-3B4F-8597-6D523A519ACE}"/>
                </a:ext>
              </a:extLst>
            </p:cNvPr>
            <p:cNvSpPr/>
            <p:nvPr/>
          </p:nvSpPr>
          <p:spPr>
            <a:xfrm>
              <a:off x="9783097" y="1447800"/>
              <a:ext cx="1130709" cy="2426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FCC75114-1E36-B840-9A29-0C23BD09F41B}"/>
                </a:ext>
              </a:extLst>
            </p:cNvPr>
            <p:cNvGrpSpPr/>
            <p:nvPr/>
          </p:nvGrpSpPr>
          <p:grpSpPr>
            <a:xfrm>
              <a:off x="9764348" y="1447800"/>
              <a:ext cx="1130291" cy="2667397"/>
              <a:chOff x="9472119" y="702026"/>
              <a:chExt cx="1130291" cy="2667397"/>
            </a:xfrm>
          </p:grpSpPr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263C8C73-22EE-D041-BE86-2A0A330003BA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1D4B225B-56A4-C54E-B06D-75AF9FB2D768}"/>
                  </a:ext>
                </a:extLst>
              </p:cNvPr>
              <p:cNvSpPr txBox="1"/>
              <p:nvPr/>
            </p:nvSpPr>
            <p:spPr>
              <a:xfrm>
                <a:off x="9472119" y="702026"/>
                <a:ext cx="1088020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f: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∞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c</a:t>
                </a:r>
                <a:r>
                  <a:rPr lang="en-US" sz="1600" dirty="0">
                    <a:cs typeface="Arial" charset="0"/>
                  </a:rPr>
                  <a:t>(c) =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(e)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0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</p:txBody>
          </p: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E590C634-B576-E54C-94F8-7B2EAD859B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03080151-68AE-D642-A727-713A5B002CA3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2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6A226F5-E1A0-0745-A702-A2A97BFBFCD7}"/>
              </a:ext>
            </a:extLst>
          </p:cNvPr>
          <p:cNvGrpSpPr/>
          <p:nvPr/>
        </p:nvGrpSpPr>
        <p:grpSpPr>
          <a:xfrm>
            <a:off x="9685117" y="1067456"/>
            <a:ext cx="1155603" cy="2672477"/>
            <a:chOff x="10325197" y="813456"/>
            <a:chExt cx="1155603" cy="2672477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E11C6EC6-4F28-CD44-B5B6-0143F1CD0CD3}"/>
                </a:ext>
              </a:extLst>
            </p:cNvPr>
            <p:cNvSpPr/>
            <p:nvPr/>
          </p:nvSpPr>
          <p:spPr>
            <a:xfrm>
              <a:off x="10355334" y="813456"/>
              <a:ext cx="1125466" cy="26307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F6C3876C-103E-634C-8619-285D4D96A9C8}"/>
                </a:ext>
              </a:extLst>
            </p:cNvPr>
            <p:cNvSpPr/>
            <p:nvPr/>
          </p:nvSpPr>
          <p:spPr>
            <a:xfrm>
              <a:off x="10338507" y="825123"/>
              <a:ext cx="1141582" cy="4078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7C7420E3-75DE-FB4C-B805-F6E92683D068}"/>
                </a:ext>
              </a:extLst>
            </p:cNvPr>
            <p:cNvSpPr txBox="1"/>
            <p:nvPr/>
          </p:nvSpPr>
          <p:spPr>
            <a:xfrm>
              <a:off x="10325197" y="821098"/>
              <a:ext cx="1117197" cy="266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US" sz="2000" dirty="0">
                  <a:solidFill>
                    <a:schemeClr val="bg1"/>
                  </a:solidFill>
                </a:rPr>
                <a:t>DV in e:</a:t>
              </a:r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(a) =</a:t>
              </a:r>
              <a:r>
                <a:rPr lang="en-US" sz="1600" dirty="0">
                  <a:cs typeface="Arial" charset="0"/>
                </a:rPr>
                <a:t> ∞</a:t>
              </a:r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(b) =</a:t>
              </a:r>
              <a:r>
                <a:rPr lang="en-US" sz="1600" dirty="0">
                  <a:cs typeface="Arial" charset="0"/>
                </a:rPr>
                <a:t> 1</a:t>
              </a:r>
              <a:endParaRPr lang="en-US" sz="1600" dirty="0"/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(c) =</a:t>
              </a:r>
              <a:r>
                <a:rPr lang="en-US" sz="1600" dirty="0">
                  <a:cs typeface="Arial" charset="0"/>
                </a:rPr>
                <a:t> ∞</a:t>
              </a:r>
              <a:endParaRPr lang="en-US" sz="1600" dirty="0"/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(d) =</a:t>
              </a:r>
              <a:r>
                <a:rPr lang="en-US" sz="1600" dirty="0">
                  <a:cs typeface="Arial" charset="0"/>
                </a:rPr>
                <a:t> 1</a:t>
              </a:r>
            </a:p>
            <a:p>
              <a:pPr marL="114300" lvl="1"/>
              <a:r>
                <a:rPr lang="en-US" sz="1600" dirty="0">
                  <a:cs typeface="Arial" charset="0"/>
                </a:rPr>
                <a:t>D</a:t>
              </a:r>
              <a:r>
                <a:rPr lang="en-US" sz="1600" baseline="-25000" dirty="0">
                  <a:cs typeface="Arial" charset="0"/>
                </a:rPr>
                <a:t>e</a:t>
              </a:r>
              <a:r>
                <a:rPr lang="en-US" sz="1600" dirty="0">
                  <a:cs typeface="Arial" charset="0"/>
                </a:rPr>
                <a:t>(e) = 0</a:t>
              </a:r>
              <a:endParaRPr lang="en-US" sz="1600" dirty="0"/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(f) =</a:t>
              </a:r>
              <a:r>
                <a:rPr lang="en-US" sz="1600" dirty="0">
                  <a:cs typeface="Arial" charset="0"/>
                </a:rPr>
                <a:t> 1</a:t>
              </a:r>
              <a:endParaRPr lang="en-US" sz="1600" dirty="0"/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(g) =</a:t>
              </a:r>
              <a:r>
                <a:rPr lang="en-US" sz="1600" dirty="0">
                  <a:cs typeface="Arial" charset="0"/>
                </a:rPr>
                <a:t> ∞</a:t>
              </a:r>
              <a:endParaRPr lang="en-US" sz="1600" dirty="0"/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(h) =</a:t>
              </a:r>
              <a:r>
                <a:rPr lang="en-US" sz="1600" dirty="0">
                  <a:cs typeface="Arial" charset="0"/>
                </a:rPr>
                <a:t> 1</a:t>
              </a:r>
              <a:endParaRPr lang="en-US" sz="1600" dirty="0"/>
            </a:p>
            <a:p>
              <a:pPr marL="114300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(i) =</a:t>
              </a:r>
              <a:r>
                <a:rPr lang="en-US" sz="1600" dirty="0">
                  <a:cs typeface="Arial" charset="0"/>
                </a:rPr>
                <a:t> ∞</a:t>
              </a:r>
              <a:endParaRPr lang="en-US" sz="1600" dirty="0"/>
            </a:p>
          </p:txBody>
        </p: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1DC7A48D-E2F6-C84C-A00F-2E0AAD581115}"/>
                </a:ext>
              </a:extLst>
            </p:cNvPr>
            <p:cNvCxnSpPr>
              <a:cxnSpLocks/>
            </p:cNvCxnSpPr>
            <p:nvPr/>
          </p:nvCxnSpPr>
          <p:spPr>
            <a:xfrm>
              <a:off x="10330450" y="1225636"/>
              <a:ext cx="114861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D7FCACB9-7EBD-6042-B148-4018CD65A0BC}"/>
                </a:ext>
              </a:extLst>
            </p:cNvPr>
            <p:cNvSpPr/>
            <p:nvPr/>
          </p:nvSpPr>
          <p:spPr>
            <a:xfrm>
              <a:off x="10332745" y="825123"/>
              <a:ext cx="1122744" cy="26165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9413BF4D-A39A-5642-A43D-A3C2CE1A0D9F}"/>
              </a:ext>
            </a:extLst>
          </p:cNvPr>
          <p:cNvGrpSpPr/>
          <p:nvPr/>
        </p:nvGrpSpPr>
        <p:grpSpPr>
          <a:xfrm>
            <a:off x="2595648" y="4070637"/>
            <a:ext cx="1149458" cy="2667397"/>
            <a:chOff x="9764348" y="1447800"/>
            <a:chExt cx="1149458" cy="2667397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9ADF260B-6661-034F-A0B1-9434C10CB6EA}"/>
                </a:ext>
              </a:extLst>
            </p:cNvPr>
            <p:cNvSpPr/>
            <p:nvPr/>
          </p:nvSpPr>
          <p:spPr>
            <a:xfrm>
              <a:off x="9783097" y="1447800"/>
              <a:ext cx="1130709" cy="2426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A0F6E678-018D-9043-9B9E-520CE9425B4F}"/>
                </a:ext>
              </a:extLst>
            </p:cNvPr>
            <p:cNvGrpSpPr/>
            <p:nvPr/>
          </p:nvGrpSpPr>
          <p:grpSpPr>
            <a:xfrm>
              <a:off x="9764348" y="1447800"/>
              <a:ext cx="1130291" cy="2667397"/>
              <a:chOff x="9472119" y="702026"/>
              <a:chExt cx="1130291" cy="2667397"/>
            </a:xfrm>
          </p:grpSpPr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3C54479A-6447-6C41-A65D-8CDF02997F4D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EAB40A06-F7FC-E544-9A35-C1EB6AB93171}"/>
                  </a:ext>
                </a:extLst>
              </p:cNvPr>
              <p:cNvSpPr txBox="1"/>
              <p:nvPr/>
            </p:nvSpPr>
            <p:spPr>
              <a:xfrm>
                <a:off x="9472119" y="702026"/>
                <a:ext cx="1088020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h: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∞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c</a:t>
                </a:r>
                <a:r>
                  <a:rPr lang="en-US" sz="1600" dirty="0">
                    <a:cs typeface="Arial" charset="0"/>
                  </a:rPr>
                  <a:t>(c) =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(e)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0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</p:txBody>
          </p: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4EE88B9D-48AE-3C41-ACEF-AB953A3DC3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B0D4837F-C7E1-464E-AE20-E7BA24E30BAB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2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E5D1DC4A-8FFB-BC47-A0A1-C5FDF0C7BB15}"/>
              </a:ext>
            </a:extLst>
          </p:cNvPr>
          <p:cNvGrpSpPr/>
          <p:nvPr/>
        </p:nvGrpSpPr>
        <p:grpSpPr>
          <a:xfrm>
            <a:off x="2544848" y="1246157"/>
            <a:ext cx="1149458" cy="2667397"/>
            <a:chOff x="9764348" y="1447800"/>
            <a:chExt cx="1149458" cy="2667397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C5D97005-6275-0E40-AC90-33504E6F88D3}"/>
                </a:ext>
              </a:extLst>
            </p:cNvPr>
            <p:cNvSpPr/>
            <p:nvPr/>
          </p:nvSpPr>
          <p:spPr>
            <a:xfrm>
              <a:off x="9783097" y="1447800"/>
              <a:ext cx="1130709" cy="2426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F0F5EFAC-DD71-6445-A54E-E854D4BF79CB}"/>
                </a:ext>
              </a:extLst>
            </p:cNvPr>
            <p:cNvGrpSpPr/>
            <p:nvPr/>
          </p:nvGrpSpPr>
          <p:grpSpPr>
            <a:xfrm>
              <a:off x="9764348" y="1447800"/>
              <a:ext cx="1130291" cy="2667397"/>
              <a:chOff x="9472119" y="702026"/>
              <a:chExt cx="1130291" cy="2667397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96962042-8A2E-A64D-8876-1FD7A84833E5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940904E2-A3C0-D842-9DA2-FE7E9C839DC9}"/>
                  </a:ext>
                </a:extLst>
              </p:cNvPr>
              <p:cNvSpPr txBox="1"/>
              <p:nvPr/>
            </p:nvSpPr>
            <p:spPr>
              <a:xfrm>
                <a:off x="9472119" y="702026"/>
                <a:ext cx="1088020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d: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1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c</a:t>
                </a:r>
                <a:r>
                  <a:rPr lang="en-US" sz="1600" dirty="0">
                    <a:cs typeface="Arial" charset="0"/>
                  </a:rPr>
                  <a:t>(c) =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0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(e)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∞ </a:t>
                </a:r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(g) = 1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</p:txBody>
          </p: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A4C13240-3690-274C-B6C9-0173DDE856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8546D7D6-52BC-7B4C-A56A-8A4EB693C647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2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" name="Freeform 8">
            <a:extLst>
              <a:ext uri="{FF2B5EF4-FFF2-40B4-BE49-F238E27FC236}">
                <a16:creationId xmlns:a16="http://schemas.microsoft.com/office/drawing/2014/main" id="{FE2F627E-78F3-5D44-9884-C049E1334721}"/>
              </a:ext>
            </a:extLst>
          </p:cNvPr>
          <p:cNvSpPr/>
          <p:nvPr/>
        </p:nvSpPr>
        <p:spPr>
          <a:xfrm>
            <a:off x="3677920" y="1280160"/>
            <a:ext cx="853440" cy="2824480"/>
          </a:xfrm>
          <a:custGeom>
            <a:avLst/>
            <a:gdLst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3440" h="2824480">
                <a:moveTo>
                  <a:pt x="680720" y="2824480"/>
                </a:moveTo>
                <a:cubicBezTo>
                  <a:pt x="443653" y="2705947"/>
                  <a:pt x="328507" y="2658533"/>
                  <a:pt x="0" y="2590800"/>
                </a:cubicBezTo>
                <a:lnTo>
                  <a:pt x="0" y="0"/>
                </a:lnTo>
                <a:cubicBezTo>
                  <a:pt x="254000" y="1222587"/>
                  <a:pt x="447040" y="1835573"/>
                  <a:pt x="853440" y="2631440"/>
                </a:cubicBezTo>
                <a:lnTo>
                  <a:pt x="680720" y="2824480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54" name="Freeform 253">
            <a:extLst>
              <a:ext uri="{FF2B5EF4-FFF2-40B4-BE49-F238E27FC236}">
                <a16:creationId xmlns:a16="http://schemas.microsoft.com/office/drawing/2014/main" id="{5E971120-97A0-A04E-98CB-2AE07466929F}"/>
              </a:ext>
            </a:extLst>
          </p:cNvPr>
          <p:cNvSpPr/>
          <p:nvPr/>
        </p:nvSpPr>
        <p:spPr>
          <a:xfrm>
            <a:off x="3728720" y="4114800"/>
            <a:ext cx="2722880" cy="2560320"/>
          </a:xfrm>
          <a:custGeom>
            <a:avLst/>
            <a:gdLst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2529840 w 2702560"/>
              <a:gd name="connsiteY0" fmla="*/ 2824480 h 3438178"/>
              <a:gd name="connsiteX1" fmla="*/ 0 w 2702560"/>
              <a:gd name="connsiteY1" fmla="*/ 3434080 h 3438178"/>
              <a:gd name="connsiteX2" fmla="*/ 1849120 w 2702560"/>
              <a:gd name="connsiteY2" fmla="*/ 0 h 3438178"/>
              <a:gd name="connsiteX3" fmla="*/ 2702560 w 2702560"/>
              <a:gd name="connsiteY3" fmla="*/ 2631440 h 3438178"/>
              <a:gd name="connsiteX4" fmla="*/ 2529840 w 2702560"/>
              <a:gd name="connsiteY4" fmla="*/ 2824480 h 3438178"/>
              <a:gd name="connsiteX0" fmla="*/ 2529840 w 2702560"/>
              <a:gd name="connsiteY0" fmla="*/ 2824480 h 3434080"/>
              <a:gd name="connsiteX1" fmla="*/ 0 w 2702560"/>
              <a:gd name="connsiteY1" fmla="*/ 3434080 h 3434080"/>
              <a:gd name="connsiteX2" fmla="*/ 1849120 w 2702560"/>
              <a:gd name="connsiteY2" fmla="*/ 0 h 3434080"/>
              <a:gd name="connsiteX3" fmla="*/ 2702560 w 2702560"/>
              <a:gd name="connsiteY3" fmla="*/ 2631440 h 3434080"/>
              <a:gd name="connsiteX4" fmla="*/ 2529840 w 2702560"/>
              <a:gd name="connsiteY4" fmla="*/ 2824480 h 3434080"/>
              <a:gd name="connsiteX0" fmla="*/ 2529840 w 2702560"/>
              <a:gd name="connsiteY0" fmla="*/ 1981200 h 2590800"/>
              <a:gd name="connsiteX1" fmla="*/ 0 w 2702560"/>
              <a:gd name="connsiteY1" fmla="*/ 2590800 h 2590800"/>
              <a:gd name="connsiteX2" fmla="*/ 50800 w 2702560"/>
              <a:gd name="connsiteY2" fmla="*/ 0 h 2590800"/>
              <a:gd name="connsiteX3" fmla="*/ 2702560 w 2702560"/>
              <a:gd name="connsiteY3" fmla="*/ 1788160 h 2590800"/>
              <a:gd name="connsiteX4" fmla="*/ 2529840 w 2702560"/>
              <a:gd name="connsiteY4" fmla="*/ 1981200 h 2590800"/>
              <a:gd name="connsiteX0" fmla="*/ 2529840 w 2702560"/>
              <a:gd name="connsiteY0" fmla="*/ 1981200 h 2590800"/>
              <a:gd name="connsiteX1" fmla="*/ 0 w 2702560"/>
              <a:gd name="connsiteY1" fmla="*/ 2590800 h 2590800"/>
              <a:gd name="connsiteX2" fmla="*/ 50800 w 2702560"/>
              <a:gd name="connsiteY2" fmla="*/ 0 h 2590800"/>
              <a:gd name="connsiteX3" fmla="*/ 2702560 w 2702560"/>
              <a:gd name="connsiteY3" fmla="*/ 1788160 h 2590800"/>
              <a:gd name="connsiteX4" fmla="*/ 2529840 w 2702560"/>
              <a:gd name="connsiteY4" fmla="*/ 1981200 h 2590800"/>
              <a:gd name="connsiteX0" fmla="*/ 2550160 w 2722880"/>
              <a:gd name="connsiteY0" fmla="*/ 1950720 h 2560320"/>
              <a:gd name="connsiteX1" fmla="*/ 20320 w 2722880"/>
              <a:gd name="connsiteY1" fmla="*/ 2560320 h 2560320"/>
              <a:gd name="connsiteX2" fmla="*/ 0 w 2722880"/>
              <a:gd name="connsiteY2" fmla="*/ 0 h 2560320"/>
              <a:gd name="connsiteX3" fmla="*/ 2722880 w 2722880"/>
              <a:gd name="connsiteY3" fmla="*/ 1757680 h 2560320"/>
              <a:gd name="connsiteX4" fmla="*/ 2550160 w 2722880"/>
              <a:gd name="connsiteY4" fmla="*/ 1950720 h 2560320"/>
              <a:gd name="connsiteX0" fmla="*/ 2550160 w 2722880"/>
              <a:gd name="connsiteY0" fmla="*/ 1950720 h 2560320"/>
              <a:gd name="connsiteX1" fmla="*/ 20320 w 2722880"/>
              <a:gd name="connsiteY1" fmla="*/ 2560320 h 2560320"/>
              <a:gd name="connsiteX2" fmla="*/ 0 w 2722880"/>
              <a:gd name="connsiteY2" fmla="*/ 0 h 2560320"/>
              <a:gd name="connsiteX3" fmla="*/ 2722880 w 2722880"/>
              <a:gd name="connsiteY3" fmla="*/ 1757680 h 2560320"/>
              <a:gd name="connsiteX4" fmla="*/ 2550160 w 2722880"/>
              <a:gd name="connsiteY4" fmla="*/ 1950720 h 2560320"/>
              <a:gd name="connsiteX0" fmla="*/ 2550160 w 2722880"/>
              <a:gd name="connsiteY0" fmla="*/ 1950720 h 2560320"/>
              <a:gd name="connsiteX1" fmla="*/ 20320 w 2722880"/>
              <a:gd name="connsiteY1" fmla="*/ 2560320 h 2560320"/>
              <a:gd name="connsiteX2" fmla="*/ 0 w 2722880"/>
              <a:gd name="connsiteY2" fmla="*/ 0 h 2560320"/>
              <a:gd name="connsiteX3" fmla="*/ 2722880 w 2722880"/>
              <a:gd name="connsiteY3" fmla="*/ 1757680 h 2560320"/>
              <a:gd name="connsiteX4" fmla="*/ 2550160 w 2722880"/>
              <a:gd name="connsiteY4" fmla="*/ 1950720 h 2560320"/>
              <a:gd name="connsiteX0" fmla="*/ 2550160 w 2722880"/>
              <a:gd name="connsiteY0" fmla="*/ 1950720 h 2560320"/>
              <a:gd name="connsiteX1" fmla="*/ 20320 w 2722880"/>
              <a:gd name="connsiteY1" fmla="*/ 2560320 h 2560320"/>
              <a:gd name="connsiteX2" fmla="*/ 0 w 2722880"/>
              <a:gd name="connsiteY2" fmla="*/ 0 h 2560320"/>
              <a:gd name="connsiteX3" fmla="*/ 2722880 w 2722880"/>
              <a:gd name="connsiteY3" fmla="*/ 1757680 h 2560320"/>
              <a:gd name="connsiteX4" fmla="*/ 2550160 w 2722880"/>
              <a:gd name="connsiteY4" fmla="*/ 1950720 h 256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2880" h="2560320">
                <a:moveTo>
                  <a:pt x="2550160" y="1950720"/>
                </a:moveTo>
                <a:cubicBezTo>
                  <a:pt x="931333" y="1507067"/>
                  <a:pt x="399627" y="1347893"/>
                  <a:pt x="20320" y="2560320"/>
                </a:cubicBezTo>
                <a:lnTo>
                  <a:pt x="0" y="0"/>
                </a:lnTo>
                <a:cubicBezTo>
                  <a:pt x="1148080" y="887307"/>
                  <a:pt x="1513840" y="1297093"/>
                  <a:pt x="2722880" y="1757680"/>
                </a:cubicBezTo>
                <a:lnTo>
                  <a:pt x="2550160" y="1950720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55" name="Rectangle 254">
            <a:extLst>
              <a:ext uri="{FF2B5EF4-FFF2-40B4-BE49-F238E27FC236}">
                <a16:creationId xmlns:a16="http://schemas.microsoft.com/office/drawing/2014/main" id="{F5690667-A0AD-3441-901C-58ACD8DB9CB9}"/>
              </a:ext>
            </a:extLst>
          </p:cNvPr>
          <p:cNvSpPr/>
          <p:nvPr/>
        </p:nvSpPr>
        <p:spPr>
          <a:xfrm>
            <a:off x="4765040" y="2611120"/>
            <a:ext cx="3535680" cy="640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Q: what is new DV computed in e at </a:t>
            </a:r>
            <a:r>
              <a:rPr lang="en-US" i="1" dirty="0">
                <a:solidFill>
                  <a:schemeClr val="tx1"/>
                </a:solidFill>
              </a:rPr>
              <a:t>t=1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56" name="Right Arrow 255">
            <a:extLst>
              <a:ext uri="{FF2B5EF4-FFF2-40B4-BE49-F238E27FC236}">
                <a16:creationId xmlns:a16="http://schemas.microsoft.com/office/drawing/2014/main" id="{3F3727DD-64E4-8E44-A860-1B6F3AAFA945}"/>
              </a:ext>
            </a:extLst>
          </p:cNvPr>
          <p:cNvSpPr/>
          <p:nvPr/>
        </p:nvSpPr>
        <p:spPr>
          <a:xfrm rot="5400000" flipV="1">
            <a:off x="6297558" y="345604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7" name="Right Arrow 256">
            <a:extLst>
              <a:ext uri="{FF2B5EF4-FFF2-40B4-BE49-F238E27FC236}">
                <a16:creationId xmlns:a16="http://schemas.microsoft.com/office/drawing/2014/main" id="{243C704B-7CF3-234F-BE06-49455A56103D}"/>
              </a:ext>
            </a:extLst>
          </p:cNvPr>
          <p:cNvSpPr/>
          <p:nvPr/>
        </p:nvSpPr>
        <p:spPr>
          <a:xfrm rot="16200000" flipV="1">
            <a:off x="6312308" y="4454022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8" name="Right Arrow 257">
            <a:extLst>
              <a:ext uri="{FF2B5EF4-FFF2-40B4-BE49-F238E27FC236}">
                <a16:creationId xmlns:a16="http://schemas.microsoft.com/office/drawing/2014/main" id="{10D66682-A305-4140-B8C3-5D5379725A71}"/>
              </a:ext>
            </a:extLst>
          </p:cNvPr>
          <p:cNvSpPr/>
          <p:nvPr/>
        </p:nvSpPr>
        <p:spPr>
          <a:xfrm rot="10800000" flipH="1">
            <a:off x="5651998" y="3904611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9" name="Right Arrow 258">
            <a:extLst>
              <a:ext uri="{FF2B5EF4-FFF2-40B4-BE49-F238E27FC236}">
                <a16:creationId xmlns:a16="http://schemas.microsoft.com/office/drawing/2014/main" id="{5082A0A8-497B-E44C-BB21-E8FA27FE24FB}"/>
              </a:ext>
            </a:extLst>
          </p:cNvPr>
          <p:cNvSpPr/>
          <p:nvPr/>
        </p:nvSpPr>
        <p:spPr>
          <a:xfrm flipH="1">
            <a:off x="6833078" y="391220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C27D4E3A-D1FC-A141-84A4-309423E9F3B8}"/>
              </a:ext>
            </a:extLst>
          </p:cNvPr>
          <p:cNvGrpSpPr/>
          <p:nvPr/>
        </p:nvGrpSpPr>
        <p:grpSpPr>
          <a:xfrm>
            <a:off x="6039628" y="3567469"/>
            <a:ext cx="1196054" cy="1022555"/>
            <a:chOff x="9655277" y="2349909"/>
            <a:chExt cx="1196054" cy="1022555"/>
          </a:xfrm>
        </p:grpSpPr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5F0B966E-6247-6947-B318-2BE50246EA22}"/>
                </a:ext>
              </a:extLst>
            </p:cNvPr>
            <p:cNvSpPr/>
            <p:nvPr/>
          </p:nvSpPr>
          <p:spPr>
            <a:xfrm>
              <a:off x="9655277" y="2349909"/>
              <a:ext cx="1196054" cy="1022555"/>
            </a:xfrm>
            <a:custGeom>
              <a:avLst/>
              <a:gdLst>
                <a:gd name="connsiteX0" fmla="*/ 1416106 w 2820074"/>
                <a:gd name="connsiteY0" fmla="*/ 606903 h 2290046"/>
                <a:gd name="connsiteX1" fmla="*/ 1096471 w 2820074"/>
                <a:gd name="connsiteY1" fmla="*/ 222531 h 2290046"/>
                <a:gd name="connsiteX2" fmla="*/ 954860 w 2820074"/>
                <a:gd name="connsiteY2" fmla="*/ 667593 h 2290046"/>
                <a:gd name="connsiteX3" fmla="*/ 89012 w 2820074"/>
                <a:gd name="connsiteY3" fmla="*/ 242761 h 2290046"/>
                <a:gd name="connsiteX4" fmla="*/ 610948 w 2820074"/>
                <a:gd name="connsiteY4" fmla="*/ 797066 h 2290046"/>
                <a:gd name="connsiteX5" fmla="*/ 0 w 2820074"/>
                <a:gd name="connsiteY5" fmla="*/ 902262 h 2290046"/>
                <a:gd name="connsiteX6" fmla="*/ 481476 w 2820074"/>
                <a:gd name="connsiteY6" fmla="*/ 1246174 h 2290046"/>
                <a:gd name="connsiteX7" fmla="*/ 36414 w 2820074"/>
                <a:gd name="connsiteY7" fmla="*/ 1533441 h 2290046"/>
                <a:gd name="connsiteX8" fmla="*/ 760651 w 2820074"/>
                <a:gd name="connsiteY8" fmla="*/ 1476797 h 2290046"/>
                <a:gd name="connsiteX9" fmla="*/ 623086 w 2820074"/>
                <a:gd name="connsiteY9" fmla="*/ 1869260 h 2290046"/>
                <a:gd name="connsiteX10" fmla="*/ 1003412 w 2820074"/>
                <a:gd name="connsiteY10" fmla="*/ 1658867 h 2290046"/>
                <a:gd name="connsiteX11" fmla="*/ 1104563 w 2820074"/>
                <a:gd name="connsiteY11" fmla="*/ 2290046 h 2290046"/>
                <a:gd name="connsiteX12" fmla="*/ 1383738 w 2820074"/>
                <a:gd name="connsiteY12" fmla="*/ 1569855 h 2290046"/>
                <a:gd name="connsiteX13" fmla="*/ 1743833 w 2820074"/>
                <a:gd name="connsiteY13" fmla="*/ 2091791 h 2290046"/>
                <a:gd name="connsiteX14" fmla="*/ 1836892 w 2820074"/>
                <a:gd name="connsiteY14" fmla="*/ 1529395 h 2290046"/>
                <a:gd name="connsiteX15" fmla="*/ 2375012 w 2820074"/>
                <a:gd name="connsiteY15" fmla="*/ 1889491 h 2290046"/>
                <a:gd name="connsiteX16" fmla="*/ 2209125 w 2820074"/>
                <a:gd name="connsiteY16" fmla="*/ 1351370 h 2290046"/>
                <a:gd name="connsiteX17" fmla="*/ 2820074 w 2820074"/>
                <a:gd name="connsiteY17" fmla="*/ 1399922 h 2290046"/>
                <a:gd name="connsiteX18" fmla="*/ 2310276 w 2820074"/>
                <a:gd name="connsiteY18" fmla="*/ 1092425 h 2290046"/>
                <a:gd name="connsiteX19" fmla="*/ 2775568 w 2820074"/>
                <a:gd name="connsiteY19" fmla="*/ 837526 h 2290046"/>
                <a:gd name="connsiteX20" fmla="*/ 2196987 w 2820074"/>
                <a:gd name="connsiteY20" fmla="*/ 768744 h 2290046"/>
                <a:gd name="connsiteX21" fmla="*/ 2427610 w 2820074"/>
                <a:gd name="connsiteY21" fmla="*/ 441016 h 2290046"/>
                <a:gd name="connsiteX22" fmla="*/ 1844984 w 2820074"/>
                <a:gd name="connsiteY22" fmla="*/ 546213 h 2290046"/>
                <a:gd name="connsiteX23" fmla="*/ 1901628 w 2820074"/>
                <a:gd name="connsiteY23" fmla="*/ 0 h 2290046"/>
                <a:gd name="connsiteX24" fmla="*/ 1416106 w 2820074"/>
                <a:gd name="connsiteY24" fmla="*/ 606903 h 229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820074" h="2290046">
                  <a:moveTo>
                    <a:pt x="1416106" y="606903"/>
                  </a:moveTo>
                  <a:lnTo>
                    <a:pt x="1096471" y="222531"/>
                  </a:lnTo>
                  <a:lnTo>
                    <a:pt x="954860" y="667593"/>
                  </a:lnTo>
                  <a:lnTo>
                    <a:pt x="89012" y="242761"/>
                  </a:lnTo>
                  <a:lnTo>
                    <a:pt x="610948" y="797066"/>
                  </a:lnTo>
                  <a:lnTo>
                    <a:pt x="0" y="902262"/>
                  </a:lnTo>
                  <a:lnTo>
                    <a:pt x="481476" y="1246174"/>
                  </a:lnTo>
                  <a:lnTo>
                    <a:pt x="36414" y="1533441"/>
                  </a:lnTo>
                  <a:lnTo>
                    <a:pt x="760651" y="1476797"/>
                  </a:lnTo>
                  <a:lnTo>
                    <a:pt x="623086" y="1869260"/>
                  </a:lnTo>
                  <a:lnTo>
                    <a:pt x="1003412" y="1658867"/>
                  </a:lnTo>
                  <a:lnTo>
                    <a:pt x="1104563" y="2290046"/>
                  </a:lnTo>
                  <a:lnTo>
                    <a:pt x="1383738" y="1569855"/>
                  </a:lnTo>
                  <a:lnTo>
                    <a:pt x="1743833" y="2091791"/>
                  </a:lnTo>
                  <a:lnTo>
                    <a:pt x="1836892" y="1529395"/>
                  </a:lnTo>
                  <a:lnTo>
                    <a:pt x="2375012" y="1889491"/>
                  </a:lnTo>
                  <a:lnTo>
                    <a:pt x="2209125" y="1351370"/>
                  </a:lnTo>
                  <a:lnTo>
                    <a:pt x="2820074" y="1399922"/>
                  </a:lnTo>
                  <a:lnTo>
                    <a:pt x="2310276" y="1092425"/>
                  </a:lnTo>
                  <a:lnTo>
                    <a:pt x="2775568" y="837526"/>
                  </a:lnTo>
                  <a:lnTo>
                    <a:pt x="2196987" y="768744"/>
                  </a:lnTo>
                  <a:lnTo>
                    <a:pt x="2427610" y="441016"/>
                  </a:lnTo>
                  <a:lnTo>
                    <a:pt x="1844984" y="546213"/>
                  </a:lnTo>
                  <a:lnTo>
                    <a:pt x="1901628" y="0"/>
                  </a:lnTo>
                  <a:lnTo>
                    <a:pt x="1416106" y="606903"/>
                  </a:lnTo>
                  <a:close/>
                </a:path>
              </a:pathLst>
            </a:custGeom>
            <a:solidFill>
              <a:srgbClr val="FFFF00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6012C683-6837-1240-8EA8-A8A29041E157}"/>
                </a:ext>
              </a:extLst>
            </p:cNvPr>
            <p:cNvSpPr txBox="1"/>
            <p:nvPr/>
          </p:nvSpPr>
          <p:spPr>
            <a:xfrm>
              <a:off x="9753600" y="2635045"/>
              <a:ext cx="1020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compute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014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" grpId="0"/>
      <p:bldP spid="255" grpId="0" animBg="1"/>
      <p:bldP spid="256" grpId="0" animBg="1"/>
      <p:bldP spid="257" grpId="0" animBg="1"/>
      <p:bldP spid="258" grpId="0" animBg="1"/>
      <p:bldP spid="25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/>
              <a:t>Distance vector: state information diffusion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248046A-DD40-6A4F-8F87-08D248221920}"/>
              </a:ext>
            </a:extLst>
          </p:cNvPr>
          <p:cNvGrpSpPr/>
          <p:nvPr/>
        </p:nvGrpSpPr>
        <p:grpSpPr>
          <a:xfrm>
            <a:off x="661263" y="1850804"/>
            <a:ext cx="4436326" cy="371277"/>
            <a:chOff x="661263" y="1925960"/>
            <a:chExt cx="4436326" cy="37127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671DC03-A8D0-9F43-86C4-B8B21FDE2F62}"/>
                </a:ext>
              </a:extLst>
            </p:cNvPr>
            <p:cNvGrpSpPr/>
            <p:nvPr/>
          </p:nvGrpSpPr>
          <p:grpSpPr>
            <a:xfrm>
              <a:off x="661263" y="1927187"/>
              <a:ext cx="918242" cy="370050"/>
              <a:chOff x="1097284" y="2174236"/>
              <a:chExt cx="918242" cy="370050"/>
            </a:xfrm>
          </p:grpSpPr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28F628B2-E287-644F-9022-BD27AE29D1B1}"/>
                  </a:ext>
                </a:extLst>
              </p:cNvPr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t=0</a:t>
                </a:r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143F3C31-C52A-4144-B3DB-177678E48211}"/>
                  </a:ext>
                </a:extLst>
              </p:cNvPr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228" name="Oval 227">
                  <a:extLst>
                    <a:ext uri="{FF2B5EF4-FFF2-40B4-BE49-F238E27FC236}">
                      <a16:creationId xmlns:a16="http://schemas.microsoft.com/office/drawing/2014/main" id="{17BA58CB-2477-BE4F-97AD-F6234ACEAEAE}"/>
                    </a:ext>
                  </a:extLst>
                </p:cNvPr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A83B3BF1-2FE7-D941-8F17-F53DF698D3D4}"/>
                    </a:ext>
                  </a:extLst>
                </p:cNvPr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id="{809C848E-61D7-604B-904F-F46B1F70915E}"/>
                    </a:ext>
                  </a:extLst>
                </p:cNvPr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6E443275-F9DD-D04E-8D60-BAD1DFBA80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116663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1A40FE45-C3D5-8644-80E7-3A6FF3B0D4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16484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A92626E3-5D76-4747-8F59-14CDEC8134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1431" y="249304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>
                  <a:extLst>
                    <a:ext uri="{FF2B5EF4-FFF2-40B4-BE49-F238E27FC236}">
                      <a16:creationId xmlns:a16="http://schemas.microsoft.com/office/drawing/2014/main" id="{4BE49970-1DAF-8145-AC4C-92BBC982EF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5401" y="2199023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>
                  <a:extLst>
                    <a:ext uri="{FF2B5EF4-FFF2-40B4-BE49-F238E27FC236}">
                      <a16:creationId xmlns:a16="http://schemas.microsoft.com/office/drawing/2014/main" id="{1D7190C8-8824-E245-88FF-07416CD845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1321" y="249133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>
                  <a:extLst>
                    <a:ext uri="{FF2B5EF4-FFF2-40B4-BE49-F238E27FC236}">
                      <a16:creationId xmlns:a16="http://schemas.microsoft.com/office/drawing/2014/main" id="{B93D5913-A28D-6F4C-84E5-4BFBB5E948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07351" y="2197314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>
                  <a:extLst>
                    <a:ext uri="{FF2B5EF4-FFF2-40B4-BE49-F238E27FC236}">
                      <a16:creationId xmlns:a16="http://schemas.microsoft.com/office/drawing/2014/main" id="{0DAC6B31-B886-0043-8195-9BFF5909EE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0788" y="226398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>
                  <a:extLst>
                    <a:ext uri="{FF2B5EF4-FFF2-40B4-BE49-F238E27FC236}">
                      <a16:creationId xmlns:a16="http://schemas.microsoft.com/office/drawing/2014/main" id="{FE8501E0-4894-EB46-9A8C-90438C4B45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29926" y="243492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7D05F761-1E2D-D242-8145-FA6CB52161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6045" y="226569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>
                  <a:extLst>
                    <a:ext uri="{FF2B5EF4-FFF2-40B4-BE49-F238E27FC236}">
                      <a16:creationId xmlns:a16="http://schemas.microsoft.com/office/drawing/2014/main" id="{E8E9805E-BE5E-D841-AC71-C07001BD4D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80788" y="243663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0" name="Oval 249">
                  <a:extLst>
                    <a:ext uri="{FF2B5EF4-FFF2-40B4-BE49-F238E27FC236}">
                      <a16:creationId xmlns:a16="http://schemas.microsoft.com/office/drawing/2014/main" id="{FC54B5C3-6CE5-0444-91FF-053BF6CE589C}"/>
                    </a:ext>
                  </a:extLst>
                </p:cNvPr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52" name="Straight Connector 251">
                  <a:extLst>
                    <a:ext uri="{FF2B5EF4-FFF2-40B4-BE49-F238E27FC236}">
                      <a16:creationId xmlns:a16="http://schemas.microsoft.com/office/drawing/2014/main" id="{1FFD0838-0271-4340-8F0B-74EF500112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14533" y="2230033"/>
                  <a:ext cx="0" cy="111727"/>
                </a:xfrm>
                <a:prstGeom prst="line">
                  <a:avLst/>
                </a:prstGeom>
                <a:ln w="25400" cap="flat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748F6DEF-668E-5841-A6A2-B63A0C4711C1}"/>
                </a:ext>
              </a:extLst>
            </p:cNvPr>
            <p:cNvSpPr txBox="1"/>
            <p:nvPr/>
          </p:nvSpPr>
          <p:spPr>
            <a:xfrm flipH="1">
              <a:off x="1653913" y="1925960"/>
              <a:ext cx="3443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buClr>
                  <a:srgbClr val="0000A8"/>
                </a:buClr>
              </a:pPr>
              <a:r>
                <a:rPr lang="en-US" sz="2000" dirty="0"/>
                <a:t>c’s state at t=0 is at c only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E11B072-C45E-D04F-867D-0453E060BFC1}"/>
              </a:ext>
            </a:extLst>
          </p:cNvPr>
          <p:cNvGrpSpPr/>
          <p:nvPr/>
        </p:nvGrpSpPr>
        <p:grpSpPr>
          <a:xfrm>
            <a:off x="7171418" y="2007663"/>
            <a:ext cx="4435671" cy="4385738"/>
            <a:chOff x="6907258" y="1814623"/>
            <a:chExt cx="4435671" cy="4385738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74B35E8-95B6-B946-8240-59B747B607B3}"/>
                </a:ext>
              </a:extLst>
            </p:cNvPr>
            <p:cNvCxnSpPr>
              <a:cxnSpLocks/>
              <a:stCxn id="76" idx="2"/>
              <a:endCxn id="76" idx="0"/>
            </p:cNvCxnSpPr>
            <p:nvPr/>
          </p:nvCxnSpPr>
          <p:spPr>
            <a:xfrm flipV="1">
              <a:off x="9141446" y="2037680"/>
              <a:ext cx="0" cy="38631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E34EA38-AB93-704A-ACF2-764D62663226}"/>
                </a:ext>
              </a:extLst>
            </p:cNvPr>
            <p:cNvCxnSpPr>
              <a:cxnSpLocks/>
              <a:stCxn id="76" idx="1"/>
              <a:endCxn id="76" idx="3"/>
            </p:cNvCxnSpPr>
            <p:nvPr/>
          </p:nvCxnSpPr>
          <p:spPr>
            <a:xfrm>
              <a:off x="7209890" y="3969235"/>
              <a:ext cx="386311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169888C-5E10-3E40-BC1D-A5D0DB850712}"/>
                </a:ext>
              </a:extLst>
            </p:cNvPr>
            <p:cNvSpPr/>
            <p:nvPr/>
          </p:nvSpPr>
          <p:spPr>
            <a:xfrm>
              <a:off x="7209890" y="2037680"/>
              <a:ext cx="3863111" cy="386311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B39BACF-E4D1-6641-8B8C-0274EDEFA113}"/>
                </a:ext>
              </a:extLst>
            </p:cNvPr>
            <p:cNvSpPr/>
            <p:nvPr/>
          </p:nvSpPr>
          <p:spPr>
            <a:xfrm>
              <a:off x="10991457" y="2109030"/>
              <a:ext cx="132508" cy="18551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grpSp>
          <p:nvGrpSpPr>
            <p:cNvPr id="1034" name="Group 1033">
              <a:extLst>
                <a:ext uri="{FF2B5EF4-FFF2-40B4-BE49-F238E27FC236}">
                  <a16:creationId xmlns:a16="http://schemas.microsoft.com/office/drawing/2014/main" id="{B4BFA757-E5EA-9A42-8A16-AA2091E708C8}"/>
                </a:ext>
              </a:extLst>
            </p:cNvPr>
            <p:cNvGrpSpPr/>
            <p:nvPr/>
          </p:nvGrpSpPr>
          <p:grpSpPr>
            <a:xfrm>
              <a:off x="6944905" y="5680773"/>
              <a:ext cx="4395351" cy="404576"/>
              <a:chOff x="4333785" y="5772213"/>
              <a:chExt cx="4395351" cy="404576"/>
            </a:xfrm>
          </p:grpSpPr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600795BD-C1B6-1748-B28A-001A8505BE86}"/>
                  </a:ext>
                </a:extLst>
              </p:cNvPr>
              <p:cNvGrpSpPr/>
              <p:nvPr/>
            </p:nvGrpSpPr>
            <p:grpSpPr>
              <a:xfrm>
                <a:off x="4333785" y="5772213"/>
                <a:ext cx="531821" cy="369069"/>
                <a:chOff x="1348328" y="2475647"/>
                <a:chExt cx="603916" cy="419100"/>
              </a:xfrm>
            </p:grpSpPr>
            <p:grpSp>
              <p:nvGrpSpPr>
                <p:cNvPr id="205" name="Group 204">
                  <a:extLst>
                    <a:ext uri="{FF2B5EF4-FFF2-40B4-BE49-F238E27FC236}">
                      <a16:creationId xmlns:a16="http://schemas.microsoft.com/office/drawing/2014/main" id="{CE81AFB3-2346-434C-A463-93F9C295562A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209" name="Oval 5">
                    <a:extLst>
                      <a:ext uri="{FF2B5EF4-FFF2-40B4-BE49-F238E27FC236}">
                        <a16:creationId xmlns:a16="http://schemas.microsoft.com/office/drawing/2014/main" id="{7918ED2E-E380-6C4E-86AA-0BF9D761441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10" name="Line 6">
                    <a:extLst>
                      <a:ext uri="{FF2B5EF4-FFF2-40B4-BE49-F238E27FC236}">
                        <a16:creationId xmlns:a16="http://schemas.microsoft.com/office/drawing/2014/main" id="{45F96407-8127-654C-9C52-5B626907562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11" name="Line 7">
                    <a:extLst>
                      <a:ext uri="{FF2B5EF4-FFF2-40B4-BE49-F238E27FC236}">
                        <a16:creationId xmlns:a16="http://schemas.microsoft.com/office/drawing/2014/main" id="{F1C01DA2-272A-CD4F-87F1-779C30F3555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12" name="Rectangle 8">
                    <a:extLst>
                      <a:ext uri="{FF2B5EF4-FFF2-40B4-BE49-F238E27FC236}">
                        <a16:creationId xmlns:a16="http://schemas.microsoft.com/office/drawing/2014/main" id="{7969C970-9697-A847-B375-82D629934D5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13" name="Oval 9">
                    <a:extLst>
                      <a:ext uri="{FF2B5EF4-FFF2-40B4-BE49-F238E27FC236}">
                        <a16:creationId xmlns:a16="http://schemas.microsoft.com/office/drawing/2014/main" id="{F8D02D26-0EA1-FD40-AD1F-E4E8635F47C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206" name="Group 44">
                  <a:extLst>
                    <a:ext uri="{FF2B5EF4-FFF2-40B4-BE49-F238E27FC236}">
                      <a16:creationId xmlns:a16="http://schemas.microsoft.com/office/drawing/2014/main" id="{02C0B744-445A-A04E-812A-2D60476C152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56374" y="2475647"/>
                  <a:ext cx="355165" cy="419100"/>
                  <a:chOff x="2944" y="2405"/>
                  <a:chExt cx="227" cy="264"/>
                </a:xfrm>
              </p:grpSpPr>
              <p:sp>
                <p:nvSpPr>
                  <p:cNvPr id="207" name="Rectangle 45">
                    <a:extLst>
                      <a:ext uri="{FF2B5EF4-FFF2-40B4-BE49-F238E27FC236}">
                        <a16:creationId xmlns:a16="http://schemas.microsoft.com/office/drawing/2014/main" id="{83E6E4B2-940F-B749-91D8-19B033341D5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08" name="Text Box 46">
                    <a:extLst>
                      <a:ext uri="{FF2B5EF4-FFF2-40B4-BE49-F238E27FC236}">
                        <a16:creationId xmlns:a16="http://schemas.microsoft.com/office/drawing/2014/main" id="{16D546E0-A23E-174D-8F0D-BFB691AF1D6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0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g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34A0F8A7-FCD0-9A45-80B9-24CC78B561FE}"/>
                  </a:ext>
                </a:extLst>
              </p:cNvPr>
              <p:cNvGrpSpPr/>
              <p:nvPr/>
            </p:nvGrpSpPr>
            <p:grpSpPr>
              <a:xfrm>
                <a:off x="6263949" y="5807720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196" name="Group 195">
                  <a:extLst>
                    <a:ext uri="{FF2B5EF4-FFF2-40B4-BE49-F238E27FC236}">
                      <a16:creationId xmlns:a16="http://schemas.microsoft.com/office/drawing/2014/main" id="{18AECA76-7F06-F84A-928B-C13839D9F43F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200" name="Oval 5">
                    <a:extLst>
                      <a:ext uri="{FF2B5EF4-FFF2-40B4-BE49-F238E27FC236}">
                        <a16:creationId xmlns:a16="http://schemas.microsoft.com/office/drawing/2014/main" id="{04917013-CC10-D043-8A71-34F24813049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01" name="Line 6">
                    <a:extLst>
                      <a:ext uri="{FF2B5EF4-FFF2-40B4-BE49-F238E27FC236}">
                        <a16:creationId xmlns:a16="http://schemas.microsoft.com/office/drawing/2014/main" id="{7E7DEF49-D295-8547-9FE7-8CBB42CEB81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02" name="Line 7">
                    <a:extLst>
                      <a:ext uri="{FF2B5EF4-FFF2-40B4-BE49-F238E27FC236}">
                        <a16:creationId xmlns:a16="http://schemas.microsoft.com/office/drawing/2014/main" id="{5633B25D-6786-5A4A-A44E-E4A1EE3575B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03" name="Rectangle 8">
                    <a:extLst>
                      <a:ext uri="{FF2B5EF4-FFF2-40B4-BE49-F238E27FC236}">
                        <a16:creationId xmlns:a16="http://schemas.microsoft.com/office/drawing/2014/main" id="{968E012E-E513-8340-9324-11A79B223E2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04" name="Oval 9">
                    <a:extLst>
                      <a:ext uri="{FF2B5EF4-FFF2-40B4-BE49-F238E27FC236}">
                        <a16:creationId xmlns:a16="http://schemas.microsoft.com/office/drawing/2014/main" id="{7AFB2A7E-90B7-454F-BABB-E2A39AC7C95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197" name="Group 44">
                  <a:extLst>
                    <a:ext uri="{FF2B5EF4-FFF2-40B4-BE49-F238E27FC236}">
                      <a16:creationId xmlns:a16="http://schemas.microsoft.com/office/drawing/2014/main" id="{5567606D-D82D-2A4D-A3C8-A7D0703B3CC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56374" y="2507397"/>
                  <a:ext cx="355165" cy="419100"/>
                  <a:chOff x="2944" y="2425"/>
                  <a:chExt cx="227" cy="264"/>
                </a:xfrm>
              </p:grpSpPr>
              <p:sp>
                <p:nvSpPr>
                  <p:cNvPr id="198" name="Rectangle 45">
                    <a:extLst>
                      <a:ext uri="{FF2B5EF4-FFF2-40B4-BE49-F238E27FC236}">
                        <a16:creationId xmlns:a16="http://schemas.microsoft.com/office/drawing/2014/main" id="{39206D20-AD6D-3242-8865-2C6680CB410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9" name="Text Box 46">
                    <a:extLst>
                      <a:ext uri="{FF2B5EF4-FFF2-40B4-BE49-F238E27FC236}">
                        <a16:creationId xmlns:a16="http://schemas.microsoft.com/office/drawing/2014/main" id="{E3BB3556-A335-984F-978A-FECE515B670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2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h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3B620D34-7BA8-EF49-AC1C-93F5BBC84AEC}"/>
                  </a:ext>
                </a:extLst>
              </p:cNvPr>
              <p:cNvGrpSpPr/>
              <p:nvPr/>
            </p:nvGrpSpPr>
            <p:grpSpPr>
              <a:xfrm>
                <a:off x="8197315" y="5805271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A6C2F80D-43A1-5746-B518-C0C4F1A20ACD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191" name="Oval 5">
                    <a:extLst>
                      <a:ext uri="{FF2B5EF4-FFF2-40B4-BE49-F238E27FC236}">
                        <a16:creationId xmlns:a16="http://schemas.microsoft.com/office/drawing/2014/main" id="{442E1AFF-BC2C-C849-85D1-13E42B701CE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2" name="Line 6">
                    <a:extLst>
                      <a:ext uri="{FF2B5EF4-FFF2-40B4-BE49-F238E27FC236}">
                        <a16:creationId xmlns:a16="http://schemas.microsoft.com/office/drawing/2014/main" id="{C2994154-DB6D-E247-8511-C6FE8D9665F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3" name="Line 7">
                    <a:extLst>
                      <a:ext uri="{FF2B5EF4-FFF2-40B4-BE49-F238E27FC236}">
                        <a16:creationId xmlns:a16="http://schemas.microsoft.com/office/drawing/2014/main" id="{C730A3ED-5222-5348-831E-092DE7D6CEE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4" name="Rectangle 8">
                    <a:extLst>
                      <a:ext uri="{FF2B5EF4-FFF2-40B4-BE49-F238E27FC236}">
                        <a16:creationId xmlns:a16="http://schemas.microsoft.com/office/drawing/2014/main" id="{BED424F7-1928-5F41-831D-417161F220B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5" name="Oval 9">
                    <a:extLst>
                      <a:ext uri="{FF2B5EF4-FFF2-40B4-BE49-F238E27FC236}">
                        <a16:creationId xmlns:a16="http://schemas.microsoft.com/office/drawing/2014/main" id="{76DDF5F9-ACB7-E642-ACEA-223EE2F5F41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188" name="Group 44">
                  <a:extLst>
                    <a:ext uri="{FF2B5EF4-FFF2-40B4-BE49-F238E27FC236}">
                      <a16:creationId xmlns:a16="http://schemas.microsoft.com/office/drawing/2014/main" id="{495DC56F-8C0E-6549-849D-6D43F4F8BC0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00196" y="2507397"/>
                  <a:ext cx="267548" cy="419100"/>
                  <a:chOff x="2972" y="2425"/>
                  <a:chExt cx="171" cy="264"/>
                </a:xfrm>
              </p:grpSpPr>
              <p:sp>
                <p:nvSpPr>
                  <p:cNvPr id="189" name="Rectangle 45">
                    <a:extLst>
                      <a:ext uri="{FF2B5EF4-FFF2-40B4-BE49-F238E27FC236}">
                        <a16:creationId xmlns:a16="http://schemas.microsoft.com/office/drawing/2014/main" id="{892DBBAB-E011-FD4A-BA7E-105CEF9075A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0" name="Text Box 46">
                    <a:extLst>
                      <a:ext uri="{FF2B5EF4-FFF2-40B4-BE49-F238E27FC236}">
                        <a16:creationId xmlns:a16="http://schemas.microsoft.com/office/drawing/2014/main" id="{173A4036-1DC3-BD4D-9E66-D9BC48C58BA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2" y="2425"/>
                    <a:ext cx="171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i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</p:grp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74A89238-377F-A840-BB03-52D53CBBC3F3}"/>
                </a:ext>
              </a:extLst>
            </p:cNvPr>
            <p:cNvSpPr txBox="1"/>
            <p:nvPr/>
          </p:nvSpPr>
          <p:spPr>
            <a:xfrm>
              <a:off x="6916902" y="2779082"/>
              <a:ext cx="301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3D3F7215-9DE8-0542-8CCA-A9CEDC8717E2}"/>
                </a:ext>
              </a:extLst>
            </p:cNvPr>
            <p:cNvSpPr txBox="1"/>
            <p:nvPr/>
          </p:nvSpPr>
          <p:spPr>
            <a:xfrm>
              <a:off x="8828654" y="276943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FC342D48-14A2-BA4E-A191-060C4177F678}"/>
                </a:ext>
              </a:extLst>
            </p:cNvPr>
            <p:cNvSpPr txBox="1"/>
            <p:nvPr/>
          </p:nvSpPr>
          <p:spPr>
            <a:xfrm>
              <a:off x="6907258" y="4795006"/>
              <a:ext cx="301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C9336A94-9BC9-8F41-95A7-69E18360DF3D}"/>
                </a:ext>
              </a:extLst>
            </p:cNvPr>
            <p:cNvSpPr txBox="1"/>
            <p:nvPr/>
          </p:nvSpPr>
          <p:spPr>
            <a:xfrm>
              <a:off x="8842160" y="479693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E11EFAA3-3025-6E40-9F7B-8AEC8E44C52D}"/>
                </a:ext>
              </a:extLst>
            </p:cNvPr>
            <p:cNvSpPr txBox="1"/>
            <p:nvPr/>
          </p:nvSpPr>
          <p:spPr>
            <a:xfrm>
              <a:off x="10765485" y="479886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EECDCBF1-5ACC-CF43-B981-907337945BA2}"/>
                </a:ext>
              </a:extLst>
            </p:cNvPr>
            <p:cNvSpPr txBox="1"/>
            <p:nvPr/>
          </p:nvSpPr>
          <p:spPr>
            <a:xfrm>
              <a:off x="8053150" y="3938480"/>
              <a:ext cx="301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2DD32315-0DAF-354B-ADE2-76F406D6A871}"/>
                </a:ext>
              </a:extLst>
            </p:cNvPr>
            <p:cNvSpPr txBox="1"/>
            <p:nvPr/>
          </p:nvSpPr>
          <p:spPr>
            <a:xfrm>
              <a:off x="9964902" y="392883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25B3E8DA-82E1-B746-9524-A8B47546C7B7}"/>
                </a:ext>
              </a:extLst>
            </p:cNvPr>
            <p:cNvSpPr txBox="1"/>
            <p:nvPr/>
          </p:nvSpPr>
          <p:spPr>
            <a:xfrm>
              <a:off x="8055078" y="5861807"/>
              <a:ext cx="301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51516E14-40A2-B34F-B880-05B80B68D6FC}"/>
                </a:ext>
              </a:extLst>
            </p:cNvPr>
            <p:cNvSpPr txBox="1"/>
            <p:nvPr/>
          </p:nvSpPr>
          <p:spPr>
            <a:xfrm>
              <a:off x="9966830" y="585216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174059A-E895-E740-9A26-AA7943E4A64F}"/>
                </a:ext>
              </a:extLst>
            </p:cNvPr>
            <p:cNvSpPr txBox="1"/>
            <p:nvPr/>
          </p:nvSpPr>
          <p:spPr>
            <a:xfrm>
              <a:off x="8057006" y="2032516"/>
              <a:ext cx="301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8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F7510488-7C59-7449-A4EE-C5A32BFCB3A5}"/>
                </a:ext>
              </a:extLst>
            </p:cNvPr>
            <p:cNvSpPr txBox="1"/>
            <p:nvPr/>
          </p:nvSpPr>
          <p:spPr>
            <a:xfrm>
              <a:off x="9968758" y="202287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1032" name="Right Arrow 1031">
              <a:extLst>
                <a:ext uri="{FF2B5EF4-FFF2-40B4-BE49-F238E27FC236}">
                  <a16:creationId xmlns:a16="http://schemas.microsoft.com/office/drawing/2014/main" id="{48701230-5EB3-4E4B-BEE9-CAD81136ECFC}"/>
                </a:ext>
              </a:extLst>
            </p:cNvPr>
            <p:cNvSpPr/>
            <p:nvPr/>
          </p:nvSpPr>
          <p:spPr>
            <a:xfrm rot="5400000">
              <a:off x="7011053" y="2469864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7" name="Right Arrow 266">
              <a:extLst>
                <a:ext uri="{FF2B5EF4-FFF2-40B4-BE49-F238E27FC236}">
                  <a16:creationId xmlns:a16="http://schemas.microsoft.com/office/drawing/2014/main" id="{39C7E016-9840-8340-9D5C-7C9BC5953296}"/>
                </a:ext>
              </a:extLst>
            </p:cNvPr>
            <p:cNvSpPr/>
            <p:nvPr/>
          </p:nvSpPr>
          <p:spPr>
            <a:xfrm rot="16200000">
              <a:off x="7006137" y="3379348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8" name="Right Arrow 267">
              <a:extLst>
                <a:ext uri="{FF2B5EF4-FFF2-40B4-BE49-F238E27FC236}">
                  <a16:creationId xmlns:a16="http://schemas.microsoft.com/office/drawing/2014/main" id="{0E4D6E8C-7EAB-9E44-AEFC-4FA875BCA32C}"/>
                </a:ext>
              </a:extLst>
            </p:cNvPr>
            <p:cNvSpPr/>
            <p:nvPr/>
          </p:nvSpPr>
          <p:spPr>
            <a:xfrm rot="5400000">
              <a:off x="8913594" y="2455117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9" name="Right Arrow 268">
              <a:extLst>
                <a:ext uri="{FF2B5EF4-FFF2-40B4-BE49-F238E27FC236}">
                  <a16:creationId xmlns:a16="http://schemas.microsoft.com/office/drawing/2014/main" id="{F17D421F-D0A1-B94A-8B49-27953D5C8366}"/>
                </a:ext>
              </a:extLst>
            </p:cNvPr>
            <p:cNvSpPr/>
            <p:nvPr/>
          </p:nvSpPr>
          <p:spPr>
            <a:xfrm rot="16200000">
              <a:off x="8908678" y="3364601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0" name="Right Arrow 269">
              <a:extLst>
                <a:ext uri="{FF2B5EF4-FFF2-40B4-BE49-F238E27FC236}">
                  <a16:creationId xmlns:a16="http://schemas.microsoft.com/office/drawing/2014/main" id="{C0BFDAF2-0356-354B-8B44-188593FB5A37}"/>
                </a:ext>
              </a:extLst>
            </p:cNvPr>
            <p:cNvSpPr/>
            <p:nvPr/>
          </p:nvSpPr>
          <p:spPr>
            <a:xfrm rot="5400000">
              <a:off x="6981555" y="4367494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1" name="Right Arrow 270">
              <a:extLst>
                <a:ext uri="{FF2B5EF4-FFF2-40B4-BE49-F238E27FC236}">
                  <a16:creationId xmlns:a16="http://schemas.microsoft.com/office/drawing/2014/main" id="{112F6083-F42A-6740-A147-C25BA92606DD}"/>
                </a:ext>
              </a:extLst>
            </p:cNvPr>
            <p:cNvSpPr/>
            <p:nvPr/>
          </p:nvSpPr>
          <p:spPr>
            <a:xfrm rot="16200000">
              <a:off x="6976639" y="5276978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2" name="Right Arrow 271">
              <a:extLst>
                <a:ext uri="{FF2B5EF4-FFF2-40B4-BE49-F238E27FC236}">
                  <a16:creationId xmlns:a16="http://schemas.microsoft.com/office/drawing/2014/main" id="{D340F2D5-4C4A-D441-99F4-FD489A89E6ED}"/>
                </a:ext>
              </a:extLst>
            </p:cNvPr>
            <p:cNvSpPr/>
            <p:nvPr/>
          </p:nvSpPr>
          <p:spPr>
            <a:xfrm rot="5400000">
              <a:off x="8923428" y="4362582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3" name="Right Arrow 272">
              <a:extLst>
                <a:ext uri="{FF2B5EF4-FFF2-40B4-BE49-F238E27FC236}">
                  <a16:creationId xmlns:a16="http://schemas.microsoft.com/office/drawing/2014/main" id="{487BF544-1248-5D4C-B9E4-2B3ACA80EA1C}"/>
                </a:ext>
              </a:extLst>
            </p:cNvPr>
            <p:cNvSpPr/>
            <p:nvPr/>
          </p:nvSpPr>
          <p:spPr>
            <a:xfrm rot="16200000">
              <a:off x="8918512" y="5272066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4" name="Right Arrow 273">
              <a:extLst>
                <a:ext uri="{FF2B5EF4-FFF2-40B4-BE49-F238E27FC236}">
                  <a16:creationId xmlns:a16="http://schemas.microsoft.com/office/drawing/2014/main" id="{0DF6A182-C1F7-C14D-900B-3242DA6B4D96}"/>
                </a:ext>
              </a:extLst>
            </p:cNvPr>
            <p:cNvSpPr/>
            <p:nvPr/>
          </p:nvSpPr>
          <p:spPr>
            <a:xfrm rot="5400000">
              <a:off x="10865301" y="4357670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5" name="Right Arrow 274">
              <a:extLst>
                <a:ext uri="{FF2B5EF4-FFF2-40B4-BE49-F238E27FC236}">
                  <a16:creationId xmlns:a16="http://schemas.microsoft.com/office/drawing/2014/main" id="{EEAD3E84-70CC-2A46-87CC-F69A6D50ED35}"/>
                </a:ext>
              </a:extLst>
            </p:cNvPr>
            <p:cNvSpPr/>
            <p:nvPr/>
          </p:nvSpPr>
          <p:spPr>
            <a:xfrm rot="16200000">
              <a:off x="10860385" y="5267154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9" name="Right Arrow 278">
              <a:extLst>
                <a:ext uri="{FF2B5EF4-FFF2-40B4-BE49-F238E27FC236}">
                  <a16:creationId xmlns:a16="http://schemas.microsoft.com/office/drawing/2014/main" id="{A7B19411-E5F9-AC49-9C67-23093CF98D95}"/>
                </a:ext>
              </a:extLst>
            </p:cNvPr>
            <p:cNvSpPr/>
            <p:nvPr/>
          </p:nvSpPr>
          <p:spPr>
            <a:xfrm rot="10800000">
              <a:off x="10193515" y="5738225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0" name="Right Arrow 279">
              <a:extLst>
                <a:ext uri="{FF2B5EF4-FFF2-40B4-BE49-F238E27FC236}">
                  <a16:creationId xmlns:a16="http://schemas.microsoft.com/office/drawing/2014/main" id="{19CD2293-67D5-3048-9FAC-78E0AEE8C310}"/>
                </a:ext>
              </a:extLst>
            </p:cNvPr>
            <p:cNvSpPr/>
            <p:nvPr/>
          </p:nvSpPr>
          <p:spPr>
            <a:xfrm>
              <a:off x="9430824" y="5743142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A665C0C8-7FDD-0A42-80A3-CC602804C042}"/>
                </a:ext>
              </a:extLst>
            </p:cNvPr>
            <p:cNvGrpSpPr/>
            <p:nvPr/>
          </p:nvGrpSpPr>
          <p:grpSpPr>
            <a:xfrm>
              <a:off x="6947578" y="3742350"/>
              <a:ext cx="4395351" cy="404576"/>
              <a:chOff x="4333785" y="5772213"/>
              <a:chExt cx="4395351" cy="404576"/>
            </a:xfrm>
          </p:grpSpPr>
          <p:grpSp>
            <p:nvGrpSpPr>
              <p:cNvPr id="284" name="Group 283">
                <a:extLst>
                  <a:ext uri="{FF2B5EF4-FFF2-40B4-BE49-F238E27FC236}">
                    <a16:creationId xmlns:a16="http://schemas.microsoft.com/office/drawing/2014/main" id="{4C02DC92-2A83-AC4D-B9F0-2BCDE917BDBC}"/>
                  </a:ext>
                </a:extLst>
              </p:cNvPr>
              <p:cNvGrpSpPr/>
              <p:nvPr/>
            </p:nvGrpSpPr>
            <p:grpSpPr>
              <a:xfrm>
                <a:off x="4333785" y="5772213"/>
                <a:ext cx="531821" cy="369069"/>
                <a:chOff x="1348328" y="2475647"/>
                <a:chExt cx="603916" cy="419100"/>
              </a:xfrm>
            </p:grpSpPr>
            <p:grpSp>
              <p:nvGrpSpPr>
                <p:cNvPr id="305" name="Group 304">
                  <a:extLst>
                    <a:ext uri="{FF2B5EF4-FFF2-40B4-BE49-F238E27FC236}">
                      <a16:creationId xmlns:a16="http://schemas.microsoft.com/office/drawing/2014/main" id="{F01EB862-010E-A34F-8D39-25BC2BED2A63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309" name="Oval 5">
                    <a:extLst>
                      <a:ext uri="{FF2B5EF4-FFF2-40B4-BE49-F238E27FC236}">
                        <a16:creationId xmlns:a16="http://schemas.microsoft.com/office/drawing/2014/main" id="{C2A61603-05BC-1E4D-99AA-0AB1CC49473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10" name="Line 6">
                    <a:extLst>
                      <a:ext uri="{FF2B5EF4-FFF2-40B4-BE49-F238E27FC236}">
                        <a16:creationId xmlns:a16="http://schemas.microsoft.com/office/drawing/2014/main" id="{7043DA0E-702D-CD4E-BA28-9341275851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11" name="Line 7">
                    <a:extLst>
                      <a:ext uri="{FF2B5EF4-FFF2-40B4-BE49-F238E27FC236}">
                        <a16:creationId xmlns:a16="http://schemas.microsoft.com/office/drawing/2014/main" id="{CE93F761-782C-C640-B2B6-8CA7492B28B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12" name="Rectangle 8">
                    <a:extLst>
                      <a:ext uri="{FF2B5EF4-FFF2-40B4-BE49-F238E27FC236}">
                        <a16:creationId xmlns:a16="http://schemas.microsoft.com/office/drawing/2014/main" id="{723858D6-68CF-1C4E-A28B-A9FF5D728F2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13" name="Oval 9">
                    <a:extLst>
                      <a:ext uri="{FF2B5EF4-FFF2-40B4-BE49-F238E27FC236}">
                        <a16:creationId xmlns:a16="http://schemas.microsoft.com/office/drawing/2014/main" id="{70A7292E-FC97-924B-9010-8079BEC621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306" name="Group 44">
                  <a:extLst>
                    <a:ext uri="{FF2B5EF4-FFF2-40B4-BE49-F238E27FC236}">
                      <a16:creationId xmlns:a16="http://schemas.microsoft.com/office/drawing/2014/main" id="{DA3B2173-D171-E340-B704-06A3FE481C7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56374" y="2475647"/>
                  <a:ext cx="355165" cy="419100"/>
                  <a:chOff x="2944" y="2405"/>
                  <a:chExt cx="227" cy="264"/>
                </a:xfrm>
              </p:grpSpPr>
              <p:sp>
                <p:nvSpPr>
                  <p:cNvPr id="307" name="Rectangle 45">
                    <a:extLst>
                      <a:ext uri="{FF2B5EF4-FFF2-40B4-BE49-F238E27FC236}">
                        <a16:creationId xmlns:a16="http://schemas.microsoft.com/office/drawing/2014/main" id="{A7CA85B6-08AA-4840-AE2B-A3321A49B6F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08" name="Text Box 46">
                    <a:extLst>
                      <a:ext uri="{FF2B5EF4-FFF2-40B4-BE49-F238E27FC236}">
                        <a16:creationId xmlns:a16="http://schemas.microsoft.com/office/drawing/2014/main" id="{68812F5E-7A92-7B45-BBDE-2068A3A134D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0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285" name="Group 284">
                <a:extLst>
                  <a:ext uri="{FF2B5EF4-FFF2-40B4-BE49-F238E27FC236}">
                    <a16:creationId xmlns:a16="http://schemas.microsoft.com/office/drawing/2014/main" id="{5E3B07EB-D89E-C542-85F0-D68A3698AEC4}"/>
                  </a:ext>
                </a:extLst>
              </p:cNvPr>
              <p:cNvGrpSpPr/>
              <p:nvPr/>
            </p:nvGrpSpPr>
            <p:grpSpPr>
              <a:xfrm>
                <a:off x="6263949" y="5807720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296" name="Group 295">
                  <a:extLst>
                    <a:ext uri="{FF2B5EF4-FFF2-40B4-BE49-F238E27FC236}">
                      <a16:creationId xmlns:a16="http://schemas.microsoft.com/office/drawing/2014/main" id="{CE2D511A-9878-0E42-B4E3-97548A8A67A3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300" name="Oval 5">
                    <a:extLst>
                      <a:ext uri="{FF2B5EF4-FFF2-40B4-BE49-F238E27FC236}">
                        <a16:creationId xmlns:a16="http://schemas.microsoft.com/office/drawing/2014/main" id="{C66E96DA-F1B1-9A41-8B0D-2F21B3B7ACB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01" name="Line 6">
                    <a:extLst>
                      <a:ext uri="{FF2B5EF4-FFF2-40B4-BE49-F238E27FC236}">
                        <a16:creationId xmlns:a16="http://schemas.microsoft.com/office/drawing/2014/main" id="{A2387D1F-7EF0-9443-8128-6FF284EC9AF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02" name="Line 7">
                    <a:extLst>
                      <a:ext uri="{FF2B5EF4-FFF2-40B4-BE49-F238E27FC236}">
                        <a16:creationId xmlns:a16="http://schemas.microsoft.com/office/drawing/2014/main" id="{4B183F70-EB28-A94F-BF31-54B939F6B7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03" name="Rectangle 8">
                    <a:extLst>
                      <a:ext uri="{FF2B5EF4-FFF2-40B4-BE49-F238E27FC236}">
                        <a16:creationId xmlns:a16="http://schemas.microsoft.com/office/drawing/2014/main" id="{84BE29FD-A805-D348-99C3-8D3C650618E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04" name="Oval 9">
                    <a:extLst>
                      <a:ext uri="{FF2B5EF4-FFF2-40B4-BE49-F238E27FC236}">
                        <a16:creationId xmlns:a16="http://schemas.microsoft.com/office/drawing/2014/main" id="{BF5D685A-16D6-5B40-9EEF-970D3CDCE37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297" name="Group 44">
                  <a:extLst>
                    <a:ext uri="{FF2B5EF4-FFF2-40B4-BE49-F238E27FC236}">
                      <a16:creationId xmlns:a16="http://schemas.microsoft.com/office/drawing/2014/main" id="{058B095B-B9C0-F84A-B78C-FE9DCA729C7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56374" y="2507397"/>
                  <a:ext cx="355165" cy="419100"/>
                  <a:chOff x="2944" y="2425"/>
                  <a:chExt cx="227" cy="264"/>
                </a:xfrm>
              </p:grpSpPr>
              <p:sp>
                <p:nvSpPr>
                  <p:cNvPr id="298" name="Rectangle 45">
                    <a:extLst>
                      <a:ext uri="{FF2B5EF4-FFF2-40B4-BE49-F238E27FC236}">
                        <a16:creationId xmlns:a16="http://schemas.microsoft.com/office/drawing/2014/main" id="{7FBA9119-2A14-E84A-A39B-55E9D6AE939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9" name="Text Box 46">
                    <a:extLst>
                      <a:ext uri="{FF2B5EF4-FFF2-40B4-BE49-F238E27FC236}">
                        <a16:creationId xmlns:a16="http://schemas.microsoft.com/office/drawing/2014/main" id="{2944FA12-D5D2-E241-A9FC-D4A85A350D0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2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e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286" name="Group 285">
                <a:extLst>
                  <a:ext uri="{FF2B5EF4-FFF2-40B4-BE49-F238E27FC236}">
                    <a16:creationId xmlns:a16="http://schemas.microsoft.com/office/drawing/2014/main" id="{B9D4EE61-1CC1-6D4C-822D-300C73469B48}"/>
                  </a:ext>
                </a:extLst>
              </p:cNvPr>
              <p:cNvGrpSpPr/>
              <p:nvPr/>
            </p:nvGrpSpPr>
            <p:grpSpPr>
              <a:xfrm>
                <a:off x="8197315" y="5805271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287" name="Group 286">
                  <a:extLst>
                    <a:ext uri="{FF2B5EF4-FFF2-40B4-BE49-F238E27FC236}">
                      <a16:creationId xmlns:a16="http://schemas.microsoft.com/office/drawing/2014/main" id="{75D4F492-E56A-6541-9F9D-1D85B09999F3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291" name="Oval 5">
                    <a:extLst>
                      <a:ext uri="{FF2B5EF4-FFF2-40B4-BE49-F238E27FC236}">
                        <a16:creationId xmlns:a16="http://schemas.microsoft.com/office/drawing/2014/main" id="{190A087A-A659-3E4D-B4FE-1EA13D56BE4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2" name="Line 6">
                    <a:extLst>
                      <a:ext uri="{FF2B5EF4-FFF2-40B4-BE49-F238E27FC236}">
                        <a16:creationId xmlns:a16="http://schemas.microsoft.com/office/drawing/2014/main" id="{E7E9FE4A-5449-D244-A5A8-DEB5E1D8494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3" name="Line 7">
                    <a:extLst>
                      <a:ext uri="{FF2B5EF4-FFF2-40B4-BE49-F238E27FC236}">
                        <a16:creationId xmlns:a16="http://schemas.microsoft.com/office/drawing/2014/main" id="{8C243F83-93B5-2C49-9D61-2E8E8652A48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4" name="Rectangle 8">
                    <a:extLst>
                      <a:ext uri="{FF2B5EF4-FFF2-40B4-BE49-F238E27FC236}">
                        <a16:creationId xmlns:a16="http://schemas.microsoft.com/office/drawing/2014/main" id="{B0B61A2E-99AA-324F-8224-CB0B3B44042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5" name="Oval 9">
                    <a:extLst>
                      <a:ext uri="{FF2B5EF4-FFF2-40B4-BE49-F238E27FC236}">
                        <a16:creationId xmlns:a16="http://schemas.microsoft.com/office/drawing/2014/main" id="{2F485C77-8179-0B4E-B93A-E5C91296B44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288" name="Group 44">
                  <a:extLst>
                    <a:ext uri="{FF2B5EF4-FFF2-40B4-BE49-F238E27FC236}">
                      <a16:creationId xmlns:a16="http://schemas.microsoft.com/office/drawing/2014/main" id="{0826EA6F-730D-8C47-8DDA-2C65DD6716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92372" y="2507397"/>
                  <a:ext cx="283194" cy="419100"/>
                  <a:chOff x="2967" y="2425"/>
                  <a:chExt cx="181" cy="264"/>
                </a:xfrm>
              </p:grpSpPr>
              <p:sp>
                <p:nvSpPr>
                  <p:cNvPr id="289" name="Rectangle 45">
                    <a:extLst>
                      <a:ext uri="{FF2B5EF4-FFF2-40B4-BE49-F238E27FC236}">
                        <a16:creationId xmlns:a16="http://schemas.microsoft.com/office/drawing/2014/main" id="{C3E85E15-4F40-FF40-89C4-0E851470FA4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0" name="Text Box 46">
                    <a:extLst>
                      <a:ext uri="{FF2B5EF4-FFF2-40B4-BE49-F238E27FC236}">
                        <a16:creationId xmlns:a16="http://schemas.microsoft.com/office/drawing/2014/main" id="{1905E332-CD71-E748-AE06-2A274A0D7B1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7" y="2425"/>
                    <a:ext cx="181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f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</p:grpSp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917871C2-1731-FE43-944D-6364CCE85DA9}"/>
                </a:ext>
              </a:extLst>
            </p:cNvPr>
            <p:cNvGrpSpPr/>
            <p:nvPr/>
          </p:nvGrpSpPr>
          <p:grpSpPr>
            <a:xfrm>
              <a:off x="6944905" y="1814623"/>
              <a:ext cx="4395351" cy="404576"/>
              <a:chOff x="4333785" y="5772213"/>
              <a:chExt cx="4395351" cy="404576"/>
            </a:xfrm>
          </p:grpSpPr>
          <p:grpSp>
            <p:nvGrpSpPr>
              <p:cNvPr id="315" name="Group 314">
                <a:extLst>
                  <a:ext uri="{FF2B5EF4-FFF2-40B4-BE49-F238E27FC236}">
                    <a16:creationId xmlns:a16="http://schemas.microsoft.com/office/drawing/2014/main" id="{68E7B419-D4D3-3A4B-86E1-D40C76B2BB2C}"/>
                  </a:ext>
                </a:extLst>
              </p:cNvPr>
              <p:cNvGrpSpPr/>
              <p:nvPr/>
            </p:nvGrpSpPr>
            <p:grpSpPr>
              <a:xfrm>
                <a:off x="4333785" y="5772213"/>
                <a:ext cx="531821" cy="369069"/>
                <a:chOff x="1348328" y="2475647"/>
                <a:chExt cx="603916" cy="419100"/>
              </a:xfrm>
            </p:grpSpPr>
            <p:grpSp>
              <p:nvGrpSpPr>
                <p:cNvPr id="336" name="Group 335">
                  <a:extLst>
                    <a:ext uri="{FF2B5EF4-FFF2-40B4-BE49-F238E27FC236}">
                      <a16:creationId xmlns:a16="http://schemas.microsoft.com/office/drawing/2014/main" id="{93705575-DDBD-3D44-B843-C77E28CEAAD2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340" name="Oval 5">
                    <a:extLst>
                      <a:ext uri="{FF2B5EF4-FFF2-40B4-BE49-F238E27FC236}">
                        <a16:creationId xmlns:a16="http://schemas.microsoft.com/office/drawing/2014/main" id="{AF888CEF-6837-CD45-809F-91550C92C80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41" name="Line 6">
                    <a:extLst>
                      <a:ext uri="{FF2B5EF4-FFF2-40B4-BE49-F238E27FC236}">
                        <a16:creationId xmlns:a16="http://schemas.microsoft.com/office/drawing/2014/main" id="{4535759C-A65E-D84B-9508-03E1DC0B824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42" name="Line 7">
                    <a:extLst>
                      <a:ext uri="{FF2B5EF4-FFF2-40B4-BE49-F238E27FC236}">
                        <a16:creationId xmlns:a16="http://schemas.microsoft.com/office/drawing/2014/main" id="{FFA7BAB7-E53C-EC41-ACE7-66FCD862969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43" name="Rectangle 8">
                    <a:extLst>
                      <a:ext uri="{FF2B5EF4-FFF2-40B4-BE49-F238E27FC236}">
                        <a16:creationId xmlns:a16="http://schemas.microsoft.com/office/drawing/2014/main" id="{69E05203-3EC0-6447-8988-D4F7C2150FA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44" name="Oval 9">
                    <a:extLst>
                      <a:ext uri="{FF2B5EF4-FFF2-40B4-BE49-F238E27FC236}">
                        <a16:creationId xmlns:a16="http://schemas.microsoft.com/office/drawing/2014/main" id="{D9043B05-A159-7D41-90D4-718D621EA02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337" name="Group 44">
                  <a:extLst>
                    <a:ext uri="{FF2B5EF4-FFF2-40B4-BE49-F238E27FC236}">
                      <a16:creationId xmlns:a16="http://schemas.microsoft.com/office/drawing/2014/main" id="{230264F8-C92F-C344-8341-A92C3D105F2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56374" y="2475647"/>
                  <a:ext cx="355165" cy="419100"/>
                  <a:chOff x="2944" y="2405"/>
                  <a:chExt cx="227" cy="264"/>
                </a:xfrm>
              </p:grpSpPr>
              <p:sp>
                <p:nvSpPr>
                  <p:cNvPr id="338" name="Rectangle 45">
                    <a:extLst>
                      <a:ext uri="{FF2B5EF4-FFF2-40B4-BE49-F238E27FC236}">
                        <a16:creationId xmlns:a16="http://schemas.microsoft.com/office/drawing/2014/main" id="{F2B81453-DE5E-984D-B97A-6884B0BDD35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9" name="Text Box 46">
                    <a:extLst>
                      <a:ext uri="{FF2B5EF4-FFF2-40B4-BE49-F238E27FC236}">
                        <a16:creationId xmlns:a16="http://schemas.microsoft.com/office/drawing/2014/main" id="{35E945F9-D699-744B-ACB7-587B2AA668D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0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a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316" name="Group 315">
                <a:extLst>
                  <a:ext uri="{FF2B5EF4-FFF2-40B4-BE49-F238E27FC236}">
                    <a16:creationId xmlns:a16="http://schemas.microsoft.com/office/drawing/2014/main" id="{1CE7BA36-0E22-4F41-B503-121F0E8FF751}"/>
                  </a:ext>
                </a:extLst>
              </p:cNvPr>
              <p:cNvGrpSpPr/>
              <p:nvPr/>
            </p:nvGrpSpPr>
            <p:grpSpPr>
              <a:xfrm>
                <a:off x="6263949" y="5807720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327" name="Group 326">
                  <a:extLst>
                    <a:ext uri="{FF2B5EF4-FFF2-40B4-BE49-F238E27FC236}">
                      <a16:creationId xmlns:a16="http://schemas.microsoft.com/office/drawing/2014/main" id="{ABA31A37-F3CD-1746-9C86-0557D36C5404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331" name="Oval 5">
                    <a:extLst>
                      <a:ext uri="{FF2B5EF4-FFF2-40B4-BE49-F238E27FC236}">
                        <a16:creationId xmlns:a16="http://schemas.microsoft.com/office/drawing/2014/main" id="{39C9919B-E459-6946-BAB3-A266303D27E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2" name="Line 6">
                    <a:extLst>
                      <a:ext uri="{FF2B5EF4-FFF2-40B4-BE49-F238E27FC236}">
                        <a16:creationId xmlns:a16="http://schemas.microsoft.com/office/drawing/2014/main" id="{61A62C09-3017-A541-9429-460C1A7F6B5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3" name="Line 7">
                    <a:extLst>
                      <a:ext uri="{FF2B5EF4-FFF2-40B4-BE49-F238E27FC236}">
                        <a16:creationId xmlns:a16="http://schemas.microsoft.com/office/drawing/2014/main" id="{86063EB7-D2C3-3447-B2FD-57FC1E74D32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4" name="Rectangle 8">
                    <a:extLst>
                      <a:ext uri="{FF2B5EF4-FFF2-40B4-BE49-F238E27FC236}">
                        <a16:creationId xmlns:a16="http://schemas.microsoft.com/office/drawing/2014/main" id="{BD5BCC42-3550-DF4A-BB55-F643AEBFD9A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5" name="Oval 9">
                    <a:extLst>
                      <a:ext uri="{FF2B5EF4-FFF2-40B4-BE49-F238E27FC236}">
                        <a16:creationId xmlns:a16="http://schemas.microsoft.com/office/drawing/2014/main" id="{74611398-E647-494F-A7BD-186BB5CB545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328" name="Group 44">
                  <a:extLst>
                    <a:ext uri="{FF2B5EF4-FFF2-40B4-BE49-F238E27FC236}">
                      <a16:creationId xmlns:a16="http://schemas.microsoft.com/office/drawing/2014/main" id="{B57BC638-F090-114B-B8BF-7E2F4A6CC8F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56374" y="2507397"/>
                  <a:ext cx="355165" cy="419100"/>
                  <a:chOff x="2944" y="2425"/>
                  <a:chExt cx="227" cy="264"/>
                </a:xfrm>
              </p:grpSpPr>
              <p:sp>
                <p:nvSpPr>
                  <p:cNvPr id="329" name="Rectangle 45">
                    <a:extLst>
                      <a:ext uri="{FF2B5EF4-FFF2-40B4-BE49-F238E27FC236}">
                        <a16:creationId xmlns:a16="http://schemas.microsoft.com/office/drawing/2014/main" id="{0F91A427-A1B7-A54C-8320-A92F425DFC7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0" name="Text Box 46">
                    <a:extLst>
                      <a:ext uri="{FF2B5EF4-FFF2-40B4-BE49-F238E27FC236}">
                        <a16:creationId xmlns:a16="http://schemas.microsoft.com/office/drawing/2014/main" id="{E600E15A-04DE-4F44-AD3B-D284039393A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2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b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317" name="Group 316">
                <a:extLst>
                  <a:ext uri="{FF2B5EF4-FFF2-40B4-BE49-F238E27FC236}">
                    <a16:creationId xmlns:a16="http://schemas.microsoft.com/office/drawing/2014/main" id="{2EB87748-B820-0349-A8AC-FE8BBD55B257}"/>
                  </a:ext>
                </a:extLst>
              </p:cNvPr>
              <p:cNvGrpSpPr/>
              <p:nvPr/>
            </p:nvGrpSpPr>
            <p:grpSpPr>
              <a:xfrm>
                <a:off x="8197315" y="5805271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318" name="Group 317">
                  <a:extLst>
                    <a:ext uri="{FF2B5EF4-FFF2-40B4-BE49-F238E27FC236}">
                      <a16:creationId xmlns:a16="http://schemas.microsoft.com/office/drawing/2014/main" id="{EB6E4C7D-CDAA-7F47-A797-1E5FB2A80494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322" name="Oval 5">
                    <a:extLst>
                      <a:ext uri="{FF2B5EF4-FFF2-40B4-BE49-F238E27FC236}">
                        <a16:creationId xmlns:a16="http://schemas.microsoft.com/office/drawing/2014/main" id="{F9943B67-FB21-3647-869F-669BE6A721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23" name="Line 6">
                    <a:extLst>
                      <a:ext uri="{FF2B5EF4-FFF2-40B4-BE49-F238E27FC236}">
                        <a16:creationId xmlns:a16="http://schemas.microsoft.com/office/drawing/2014/main" id="{57CCD935-17C4-B04B-B482-9A946E848EC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24" name="Line 7">
                    <a:extLst>
                      <a:ext uri="{FF2B5EF4-FFF2-40B4-BE49-F238E27FC236}">
                        <a16:creationId xmlns:a16="http://schemas.microsoft.com/office/drawing/2014/main" id="{2FE8EAFF-CC53-364C-974F-2F913B960D6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25" name="Rectangle 8">
                    <a:extLst>
                      <a:ext uri="{FF2B5EF4-FFF2-40B4-BE49-F238E27FC236}">
                        <a16:creationId xmlns:a16="http://schemas.microsoft.com/office/drawing/2014/main" id="{B25B691E-9E1D-1E4F-9419-9156013814C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26" name="Oval 9">
                    <a:extLst>
                      <a:ext uri="{FF2B5EF4-FFF2-40B4-BE49-F238E27FC236}">
                        <a16:creationId xmlns:a16="http://schemas.microsoft.com/office/drawing/2014/main" id="{9CB3B73F-9E39-EC4E-83F7-FBE1069740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319" name="Group 44">
                  <a:extLst>
                    <a:ext uri="{FF2B5EF4-FFF2-40B4-BE49-F238E27FC236}">
                      <a16:creationId xmlns:a16="http://schemas.microsoft.com/office/drawing/2014/main" id="{0F42679C-ED56-BC45-8C82-597609DBD4D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64202" y="2507397"/>
                  <a:ext cx="341084" cy="419100"/>
                  <a:chOff x="2949" y="2425"/>
                  <a:chExt cx="218" cy="264"/>
                </a:xfrm>
              </p:grpSpPr>
              <p:sp>
                <p:nvSpPr>
                  <p:cNvPr id="320" name="Rectangle 45">
                    <a:extLst>
                      <a:ext uri="{FF2B5EF4-FFF2-40B4-BE49-F238E27FC236}">
                        <a16:creationId xmlns:a16="http://schemas.microsoft.com/office/drawing/2014/main" id="{CF557465-1C6C-1245-9762-D6D2D9F891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21" name="Text Box 46">
                    <a:extLst>
                      <a:ext uri="{FF2B5EF4-FFF2-40B4-BE49-F238E27FC236}">
                        <a16:creationId xmlns:a16="http://schemas.microsoft.com/office/drawing/2014/main" id="{CEEF1658-9381-E84D-81A0-1A501484FB8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9" y="2425"/>
                    <a:ext cx="218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c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</p:grpSp>
        <p:sp>
          <p:nvSpPr>
            <p:cNvPr id="346" name="Right Arrow 345">
              <a:extLst>
                <a:ext uri="{FF2B5EF4-FFF2-40B4-BE49-F238E27FC236}">
                  <a16:creationId xmlns:a16="http://schemas.microsoft.com/office/drawing/2014/main" id="{042BFE25-0F60-794A-B634-E33D42BAAD21}"/>
                </a:ext>
              </a:extLst>
            </p:cNvPr>
            <p:cNvSpPr/>
            <p:nvPr/>
          </p:nvSpPr>
          <p:spPr>
            <a:xfrm rot="10800000">
              <a:off x="8271137" y="5751593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7" name="Right Arrow 346">
              <a:extLst>
                <a:ext uri="{FF2B5EF4-FFF2-40B4-BE49-F238E27FC236}">
                  <a16:creationId xmlns:a16="http://schemas.microsoft.com/office/drawing/2014/main" id="{E9AE3BA5-DCA8-5D4F-A6D6-75EF46834F58}"/>
                </a:ext>
              </a:extLst>
            </p:cNvPr>
            <p:cNvSpPr/>
            <p:nvPr/>
          </p:nvSpPr>
          <p:spPr>
            <a:xfrm>
              <a:off x="7508446" y="5756510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8" name="Right Arrow 347">
              <a:extLst>
                <a:ext uri="{FF2B5EF4-FFF2-40B4-BE49-F238E27FC236}">
                  <a16:creationId xmlns:a16="http://schemas.microsoft.com/office/drawing/2014/main" id="{80E704B5-3D0B-2A41-AF24-0F438DFF3159}"/>
                </a:ext>
              </a:extLst>
            </p:cNvPr>
            <p:cNvSpPr/>
            <p:nvPr/>
          </p:nvSpPr>
          <p:spPr>
            <a:xfrm rot="10800000">
              <a:off x="8263118" y="3813171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9" name="Right Arrow 348">
              <a:extLst>
                <a:ext uri="{FF2B5EF4-FFF2-40B4-BE49-F238E27FC236}">
                  <a16:creationId xmlns:a16="http://schemas.microsoft.com/office/drawing/2014/main" id="{D96C2F6A-C449-3E42-9B4A-5B9F8178C165}"/>
                </a:ext>
              </a:extLst>
            </p:cNvPr>
            <p:cNvSpPr/>
            <p:nvPr/>
          </p:nvSpPr>
          <p:spPr>
            <a:xfrm>
              <a:off x="7516468" y="3818088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0" name="Right Arrow 349">
              <a:extLst>
                <a:ext uri="{FF2B5EF4-FFF2-40B4-BE49-F238E27FC236}">
                  <a16:creationId xmlns:a16="http://schemas.microsoft.com/office/drawing/2014/main" id="{39F8950B-5EB1-4B4E-A0EF-73943A219C7C}"/>
                </a:ext>
              </a:extLst>
            </p:cNvPr>
            <p:cNvSpPr/>
            <p:nvPr/>
          </p:nvSpPr>
          <p:spPr>
            <a:xfrm rot="10800000">
              <a:off x="8271140" y="1874749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1" name="Right Arrow 350">
              <a:extLst>
                <a:ext uri="{FF2B5EF4-FFF2-40B4-BE49-F238E27FC236}">
                  <a16:creationId xmlns:a16="http://schemas.microsoft.com/office/drawing/2014/main" id="{DF406DB6-2900-7C44-9860-A0ADA23E2211}"/>
                </a:ext>
              </a:extLst>
            </p:cNvPr>
            <p:cNvSpPr/>
            <p:nvPr/>
          </p:nvSpPr>
          <p:spPr>
            <a:xfrm>
              <a:off x="7535184" y="1895707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2" name="Right Arrow 351">
              <a:extLst>
                <a:ext uri="{FF2B5EF4-FFF2-40B4-BE49-F238E27FC236}">
                  <a16:creationId xmlns:a16="http://schemas.microsoft.com/office/drawing/2014/main" id="{EE34E15B-D663-B047-93CF-9B1CD724C0A5}"/>
                </a:ext>
              </a:extLst>
            </p:cNvPr>
            <p:cNvSpPr/>
            <p:nvPr/>
          </p:nvSpPr>
          <p:spPr>
            <a:xfrm rot="10800000">
              <a:off x="10193519" y="1877422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3" name="Right Arrow 352">
              <a:extLst>
                <a:ext uri="{FF2B5EF4-FFF2-40B4-BE49-F238E27FC236}">
                  <a16:creationId xmlns:a16="http://schemas.microsoft.com/office/drawing/2014/main" id="{C5E35028-9133-1F45-82D3-DD70357904CF}"/>
                </a:ext>
              </a:extLst>
            </p:cNvPr>
            <p:cNvSpPr/>
            <p:nvPr/>
          </p:nvSpPr>
          <p:spPr>
            <a:xfrm>
              <a:off x="9430828" y="1882339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4" name="Right Arrow 353">
              <a:extLst>
                <a:ext uri="{FF2B5EF4-FFF2-40B4-BE49-F238E27FC236}">
                  <a16:creationId xmlns:a16="http://schemas.microsoft.com/office/drawing/2014/main" id="{F9910D40-9F0B-7C47-BDEC-508FFA6BCFDB}"/>
                </a:ext>
              </a:extLst>
            </p:cNvPr>
            <p:cNvSpPr/>
            <p:nvPr/>
          </p:nvSpPr>
          <p:spPr>
            <a:xfrm rot="10800000">
              <a:off x="10206889" y="3815843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5" name="Right Arrow 354">
              <a:extLst>
                <a:ext uri="{FF2B5EF4-FFF2-40B4-BE49-F238E27FC236}">
                  <a16:creationId xmlns:a16="http://schemas.microsoft.com/office/drawing/2014/main" id="{EBB9FB89-D51A-8145-8D43-15C959806E3C}"/>
                </a:ext>
              </a:extLst>
            </p:cNvPr>
            <p:cNvSpPr/>
            <p:nvPr/>
          </p:nvSpPr>
          <p:spPr>
            <a:xfrm>
              <a:off x="9444198" y="3820760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A68ED79-45E9-CC44-B576-3A4920C60B8F}"/>
              </a:ext>
            </a:extLst>
          </p:cNvPr>
          <p:cNvGrpSpPr/>
          <p:nvPr/>
        </p:nvGrpSpPr>
        <p:grpSpPr>
          <a:xfrm>
            <a:off x="657860" y="2400132"/>
            <a:ext cx="5733486" cy="978729"/>
            <a:chOff x="657860" y="2475288"/>
            <a:chExt cx="5733486" cy="978729"/>
          </a:xfrm>
        </p:grpSpPr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2013F4FC-3576-324F-8772-2A46D8919E19}"/>
                </a:ext>
              </a:extLst>
            </p:cNvPr>
            <p:cNvSpPr txBox="1"/>
            <p:nvPr/>
          </p:nvSpPr>
          <p:spPr>
            <a:xfrm flipH="1">
              <a:off x="1644363" y="2475288"/>
              <a:ext cx="4746983" cy="97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buClr>
                  <a:srgbClr val="0000A8"/>
                </a:buClr>
              </a:pPr>
              <a:r>
                <a:rPr lang="en-US" sz="2000" dirty="0"/>
                <a:t>c’s state at t=0 has propagated to b, and may influence distance vector computations up to </a:t>
              </a:r>
              <a:r>
                <a:rPr lang="en-US" sz="2400" b="1" dirty="0">
                  <a:solidFill>
                    <a:srgbClr val="0000A8"/>
                  </a:solidFill>
                </a:rPr>
                <a:t>1 </a:t>
              </a:r>
              <a:r>
                <a:rPr lang="en-US" sz="2000" dirty="0"/>
                <a:t>hop away, i.e., at b</a:t>
              </a:r>
            </a:p>
          </p:txBody>
        </p: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9C85FCEB-E7DC-7842-AEE6-1D9E48843ECA}"/>
                </a:ext>
              </a:extLst>
            </p:cNvPr>
            <p:cNvGrpSpPr/>
            <p:nvPr/>
          </p:nvGrpSpPr>
          <p:grpSpPr>
            <a:xfrm>
              <a:off x="657860" y="2750299"/>
              <a:ext cx="918242" cy="370050"/>
              <a:chOff x="1097284" y="2174236"/>
              <a:chExt cx="918242" cy="370050"/>
            </a:xfrm>
          </p:grpSpPr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6407F663-7874-8D41-BE55-CD70E43CAAE6}"/>
                  </a:ext>
                </a:extLst>
              </p:cNvPr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t=1</a:t>
                </a:r>
              </a:p>
            </p:txBody>
          </p: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D10C9CF1-B1DD-6F42-885B-B1224B171A90}"/>
                  </a:ext>
                </a:extLst>
              </p:cNvPr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A14F8EC7-4938-634D-88A6-27EC87A14463}"/>
                    </a:ext>
                  </a:extLst>
                </p:cNvPr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id="{33F3DD7F-306B-3D46-AE49-582B347DD801}"/>
                    </a:ext>
                  </a:extLst>
                </p:cNvPr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>
                  <a:extLst>
                    <a:ext uri="{FF2B5EF4-FFF2-40B4-BE49-F238E27FC236}">
                      <a16:creationId xmlns:a16="http://schemas.microsoft.com/office/drawing/2014/main" id="{6D6D1258-DA12-4840-A676-33406E4563DA}"/>
                    </a:ext>
                  </a:extLst>
                </p:cNvPr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>
                  <a:extLst>
                    <a:ext uri="{FF2B5EF4-FFF2-40B4-BE49-F238E27FC236}">
                      <a16:creationId xmlns:a16="http://schemas.microsoft.com/office/drawing/2014/main" id="{48DD9DF8-7B49-5040-BED5-AC02018D2E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116663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>
                  <a:extLst>
                    <a:ext uri="{FF2B5EF4-FFF2-40B4-BE49-F238E27FC236}">
                      <a16:creationId xmlns:a16="http://schemas.microsoft.com/office/drawing/2014/main" id="{2CA38E79-6C1B-9549-8167-C9C781F3B2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16484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C86B83C6-0038-A94D-834B-A003898211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1431" y="249304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3D78F8B0-C316-0041-915B-FB25693F99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5401" y="2199023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id="{D6E42BA2-10AD-E946-BA77-EF83F80D67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1321" y="249133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88433B2E-3D4E-FD4C-AD3F-71D749E269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07351" y="2197314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31CF1464-DE43-084B-B680-06FDD203FF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0788" y="226398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C0C2A298-F7C7-A147-B7CC-505ED7BED7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29926" y="243492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080612D4-C694-8D44-8E2C-5B94650146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6045" y="226569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6B115B08-82E4-8C4F-9D79-C3FF19440F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80788" y="243663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7" name="Oval 236">
                  <a:extLst>
                    <a:ext uri="{FF2B5EF4-FFF2-40B4-BE49-F238E27FC236}">
                      <a16:creationId xmlns:a16="http://schemas.microsoft.com/office/drawing/2014/main" id="{E122EC6B-9D5B-B74E-A99F-E5FC3F4164C3}"/>
                    </a:ext>
                  </a:extLst>
                </p:cNvPr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id="{EDAD50CB-524A-0542-A559-A2229BF67D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18079" y="2243337"/>
                  <a:ext cx="79786" cy="111123"/>
                </a:xfrm>
                <a:prstGeom prst="line">
                  <a:avLst/>
                </a:prstGeom>
                <a:ln w="25400" cap="flat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FB12BE9-3CB5-8E45-8113-CD53343E18C5}"/>
              </a:ext>
            </a:extLst>
          </p:cNvPr>
          <p:cNvGrpSpPr/>
          <p:nvPr/>
        </p:nvGrpSpPr>
        <p:grpSpPr>
          <a:xfrm>
            <a:off x="644525" y="3464640"/>
            <a:ext cx="5840095" cy="978729"/>
            <a:chOff x="644525" y="3539796"/>
            <a:chExt cx="5840095" cy="978729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A4A7377A-3138-FC43-98BD-729D7EB7E64C}"/>
                </a:ext>
              </a:extLst>
            </p:cNvPr>
            <p:cNvSpPr txBox="1"/>
            <p:nvPr/>
          </p:nvSpPr>
          <p:spPr>
            <a:xfrm flipH="1">
              <a:off x="1638864" y="3539796"/>
              <a:ext cx="4845756" cy="97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buClr>
                  <a:srgbClr val="0000A8"/>
                </a:buClr>
              </a:pPr>
              <a:r>
                <a:rPr lang="en-US" sz="2000" dirty="0"/>
                <a:t>c’s state at t=0 may now influence distance vector computations up to </a:t>
              </a:r>
              <a:r>
                <a:rPr lang="en-US" sz="2400" b="1" dirty="0">
                  <a:solidFill>
                    <a:srgbClr val="0000A8"/>
                  </a:solidFill>
                </a:rPr>
                <a:t>2 </a:t>
              </a:r>
              <a:r>
                <a:rPr lang="en-US" sz="2000" dirty="0"/>
                <a:t>hops away, i.e., at b and now at a, e as well</a:t>
              </a:r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B931310F-8D34-744B-BD5D-8A0D55B151E8}"/>
                </a:ext>
              </a:extLst>
            </p:cNvPr>
            <p:cNvGrpSpPr/>
            <p:nvPr/>
          </p:nvGrpSpPr>
          <p:grpSpPr>
            <a:xfrm>
              <a:off x="644525" y="3789159"/>
              <a:ext cx="918242" cy="370050"/>
              <a:chOff x="1097284" y="2174236"/>
              <a:chExt cx="918242" cy="370050"/>
            </a:xfrm>
          </p:grpSpPr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DBF37831-78F3-2145-BEC9-369382FB29D9}"/>
                  </a:ext>
                </a:extLst>
              </p:cNvPr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t=2</a:t>
                </a:r>
              </a:p>
            </p:txBody>
          </p: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4A612D2D-6486-C04A-B754-CA873108FA46}"/>
                  </a:ext>
                </a:extLst>
              </p:cNvPr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246" name="Oval 245">
                  <a:extLst>
                    <a:ext uri="{FF2B5EF4-FFF2-40B4-BE49-F238E27FC236}">
                      <a16:creationId xmlns:a16="http://schemas.microsoft.com/office/drawing/2014/main" id="{0F369F45-D988-6D4C-BE05-2D0E19677FB1}"/>
                    </a:ext>
                  </a:extLst>
                </p:cNvPr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51" name="Straight Connector 250">
                  <a:extLst>
                    <a:ext uri="{FF2B5EF4-FFF2-40B4-BE49-F238E27FC236}">
                      <a16:creationId xmlns:a16="http://schemas.microsoft.com/office/drawing/2014/main" id="{23E3A523-360B-B445-8C29-43304BEAB275}"/>
                    </a:ext>
                  </a:extLst>
                </p:cNvPr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9B6FDD0F-15D4-0B4C-BA8E-3B601550C3D3}"/>
                    </a:ext>
                  </a:extLst>
                </p:cNvPr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>
                  <a:extLst>
                    <a:ext uri="{FF2B5EF4-FFF2-40B4-BE49-F238E27FC236}">
                      <a16:creationId xmlns:a16="http://schemas.microsoft.com/office/drawing/2014/main" id="{C142B1FE-E468-1A40-8C49-B1EC401AFC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116663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>
                  <a:extLst>
                    <a:ext uri="{FF2B5EF4-FFF2-40B4-BE49-F238E27FC236}">
                      <a16:creationId xmlns:a16="http://schemas.microsoft.com/office/drawing/2014/main" id="{538E6D6E-02A7-E944-9182-7EE53565AD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16484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18C75D3D-2BDE-2746-B977-14408BECB8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1431" y="249304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>
                  <a:extLst>
                    <a:ext uri="{FF2B5EF4-FFF2-40B4-BE49-F238E27FC236}">
                      <a16:creationId xmlns:a16="http://schemas.microsoft.com/office/drawing/2014/main" id="{07B9B84D-F07B-954A-9C0C-6D624EB4EF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5401" y="2199023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>
                  <a:extLst>
                    <a:ext uri="{FF2B5EF4-FFF2-40B4-BE49-F238E27FC236}">
                      <a16:creationId xmlns:a16="http://schemas.microsoft.com/office/drawing/2014/main" id="{B8826E3E-9CD2-884C-BC7F-2A2ECF5DCB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1321" y="249133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>
                  <a:extLst>
                    <a:ext uri="{FF2B5EF4-FFF2-40B4-BE49-F238E27FC236}">
                      <a16:creationId xmlns:a16="http://schemas.microsoft.com/office/drawing/2014/main" id="{9143171F-271F-2448-B0E3-075448D34C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07351" y="2197314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>
                  <a:extLst>
                    <a:ext uri="{FF2B5EF4-FFF2-40B4-BE49-F238E27FC236}">
                      <a16:creationId xmlns:a16="http://schemas.microsoft.com/office/drawing/2014/main" id="{48C065DC-DA76-F84C-B99B-A87374A232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0788" y="226398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>
                  <a:extLst>
                    <a:ext uri="{FF2B5EF4-FFF2-40B4-BE49-F238E27FC236}">
                      <a16:creationId xmlns:a16="http://schemas.microsoft.com/office/drawing/2014/main" id="{2DCEAF1C-3C72-BE47-8DC0-E69467D439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29926" y="243492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>
                  <a:extLst>
                    <a:ext uri="{FF2B5EF4-FFF2-40B4-BE49-F238E27FC236}">
                      <a16:creationId xmlns:a16="http://schemas.microsoft.com/office/drawing/2014/main" id="{38F29380-FC05-974A-929E-E2A3CBE278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6045" y="226569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>
                  <a:extLst>
                    <a:ext uri="{FF2B5EF4-FFF2-40B4-BE49-F238E27FC236}">
                      <a16:creationId xmlns:a16="http://schemas.microsoft.com/office/drawing/2014/main" id="{C9AA46C9-A442-4B4D-BC4D-0848FACD8B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80788" y="243663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7" name="Oval 276">
                  <a:extLst>
                    <a:ext uri="{FF2B5EF4-FFF2-40B4-BE49-F238E27FC236}">
                      <a16:creationId xmlns:a16="http://schemas.microsoft.com/office/drawing/2014/main" id="{6A50A089-AD54-C245-8ADC-E805E6D50FF3}"/>
                    </a:ext>
                  </a:extLst>
                </p:cNvPr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78" name="Straight Connector 277">
                  <a:extLst>
                    <a:ext uri="{FF2B5EF4-FFF2-40B4-BE49-F238E27FC236}">
                      <a16:creationId xmlns:a16="http://schemas.microsoft.com/office/drawing/2014/main" id="{8B3093BD-CFE2-4142-ABCD-C25BF9AD82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10990" y="2293502"/>
                  <a:ext cx="151387" cy="67308"/>
                </a:xfrm>
                <a:prstGeom prst="line">
                  <a:avLst/>
                </a:prstGeom>
                <a:ln w="25400" cap="flat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26D2FCC-4519-194E-8CB3-21DB9C01A117}"/>
              </a:ext>
            </a:extLst>
          </p:cNvPr>
          <p:cNvGrpSpPr/>
          <p:nvPr/>
        </p:nvGrpSpPr>
        <p:grpSpPr>
          <a:xfrm>
            <a:off x="657860" y="4629055"/>
            <a:ext cx="5999480" cy="701731"/>
            <a:chOff x="657860" y="4629055"/>
            <a:chExt cx="5999480" cy="701731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9EF13B0-7DD1-E541-89DF-FCD4AD2CD993}"/>
                </a:ext>
              </a:extLst>
            </p:cNvPr>
            <p:cNvSpPr txBox="1"/>
            <p:nvPr/>
          </p:nvSpPr>
          <p:spPr>
            <a:xfrm flipH="1">
              <a:off x="1659184" y="4629055"/>
              <a:ext cx="4998156" cy="701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buClr>
                  <a:srgbClr val="0000A8"/>
                </a:buClr>
              </a:pPr>
              <a:r>
                <a:rPr lang="en-US" sz="2000" dirty="0"/>
                <a:t>c’s state at t=0 may influence distance vector computations up to </a:t>
              </a:r>
              <a:r>
                <a:rPr lang="en-US" sz="2400" b="1" dirty="0">
                  <a:solidFill>
                    <a:srgbClr val="0000A8"/>
                  </a:solidFill>
                </a:rPr>
                <a:t>3</a:t>
              </a:r>
              <a:r>
                <a:rPr lang="en-US" sz="2000" dirty="0"/>
                <a:t> hops away, i.e., at d, f, h</a:t>
              </a:r>
            </a:p>
          </p:txBody>
        </p:sp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A5A52D85-6CD3-D445-B929-D0E8B8B65C1F}"/>
                </a:ext>
              </a:extLst>
            </p:cNvPr>
            <p:cNvGrpSpPr/>
            <p:nvPr/>
          </p:nvGrpSpPr>
          <p:grpSpPr>
            <a:xfrm>
              <a:off x="657860" y="4761979"/>
              <a:ext cx="918242" cy="370050"/>
              <a:chOff x="1097284" y="2174236"/>
              <a:chExt cx="918242" cy="370050"/>
            </a:xfrm>
          </p:grpSpPr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30B13979-FE63-E24E-B47A-5E098E8B8E4A}"/>
                  </a:ext>
                </a:extLst>
              </p:cNvPr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t=3</a:t>
                </a:r>
              </a:p>
            </p:txBody>
          </p:sp>
          <p:grpSp>
            <p:nvGrpSpPr>
              <p:cNvPr id="345" name="Group 344">
                <a:extLst>
                  <a:ext uri="{FF2B5EF4-FFF2-40B4-BE49-F238E27FC236}">
                    <a16:creationId xmlns:a16="http://schemas.microsoft.com/office/drawing/2014/main" id="{1A403FAE-73B3-214E-A95E-8F3D864408A2}"/>
                  </a:ext>
                </a:extLst>
              </p:cNvPr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357" name="Oval 356">
                  <a:extLst>
                    <a:ext uri="{FF2B5EF4-FFF2-40B4-BE49-F238E27FC236}">
                      <a16:creationId xmlns:a16="http://schemas.microsoft.com/office/drawing/2014/main" id="{91FF21CF-ACE1-114C-AF40-457630C4AB74}"/>
                    </a:ext>
                  </a:extLst>
                </p:cNvPr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67" name="Straight Connector 366">
                  <a:extLst>
                    <a:ext uri="{FF2B5EF4-FFF2-40B4-BE49-F238E27FC236}">
                      <a16:creationId xmlns:a16="http://schemas.microsoft.com/office/drawing/2014/main" id="{A932C4E8-DAA6-BF49-B8AB-D0AC5B968318}"/>
                    </a:ext>
                  </a:extLst>
                </p:cNvPr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Connector 367">
                  <a:extLst>
                    <a:ext uri="{FF2B5EF4-FFF2-40B4-BE49-F238E27FC236}">
                      <a16:creationId xmlns:a16="http://schemas.microsoft.com/office/drawing/2014/main" id="{B598560C-BCF0-6540-A930-6E3452DA2F59}"/>
                    </a:ext>
                  </a:extLst>
                </p:cNvPr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>
                  <a:extLst>
                    <a:ext uri="{FF2B5EF4-FFF2-40B4-BE49-F238E27FC236}">
                      <a16:creationId xmlns:a16="http://schemas.microsoft.com/office/drawing/2014/main" id="{92F927D8-3807-6B46-BCA2-BEC7225122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116663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Connector 369">
                  <a:extLst>
                    <a:ext uri="{FF2B5EF4-FFF2-40B4-BE49-F238E27FC236}">
                      <a16:creationId xmlns:a16="http://schemas.microsoft.com/office/drawing/2014/main" id="{B2276A01-1036-2D48-BE69-15831400DC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16484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>
                  <a:extLst>
                    <a:ext uri="{FF2B5EF4-FFF2-40B4-BE49-F238E27FC236}">
                      <a16:creationId xmlns:a16="http://schemas.microsoft.com/office/drawing/2014/main" id="{F35AD5A3-0A6E-E04C-A282-2F3C997699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1431" y="249304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id="{1FDF9C7E-FB2A-E74A-857B-82B6CFC722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5401" y="2199023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2C2982F5-1FAC-6E45-99FF-7935E0FFDD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1321" y="249133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6A7FCB1A-613F-8548-99DC-0A176CB343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07351" y="2197314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>
                  <a:extLst>
                    <a:ext uri="{FF2B5EF4-FFF2-40B4-BE49-F238E27FC236}">
                      <a16:creationId xmlns:a16="http://schemas.microsoft.com/office/drawing/2014/main" id="{1A0B9C39-6065-7243-B092-8728059E78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0788" y="226398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846ED202-1E7B-6B47-A9E2-400A813440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29926" y="243492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id="{FBDED580-4A52-764D-964D-B986221CB9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6045" y="226569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743C0F0F-0E63-474A-A14F-0DF1A12A16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80788" y="243663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9" name="Oval 378">
                  <a:extLst>
                    <a:ext uri="{FF2B5EF4-FFF2-40B4-BE49-F238E27FC236}">
                      <a16:creationId xmlns:a16="http://schemas.microsoft.com/office/drawing/2014/main" id="{0D3FBCFB-A3B6-D240-BF0F-F0B30AAFFAD8}"/>
                    </a:ext>
                  </a:extLst>
                </p:cNvPr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80" name="Straight Connector 379">
                  <a:extLst>
                    <a:ext uri="{FF2B5EF4-FFF2-40B4-BE49-F238E27FC236}">
                      <a16:creationId xmlns:a16="http://schemas.microsoft.com/office/drawing/2014/main" id="{5C6CF4CD-B823-7943-9D77-B4AA179926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14533" y="2354460"/>
                  <a:ext cx="154224" cy="0"/>
                </a:xfrm>
                <a:prstGeom prst="line">
                  <a:avLst/>
                </a:prstGeom>
                <a:ln w="25400" cap="flat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C0DA2B-BD26-BB4F-B1E2-9A0BE319047B}"/>
              </a:ext>
            </a:extLst>
          </p:cNvPr>
          <p:cNvGrpSpPr/>
          <p:nvPr/>
        </p:nvGrpSpPr>
        <p:grpSpPr>
          <a:xfrm>
            <a:off x="657860" y="5652999"/>
            <a:ext cx="5918200" cy="701731"/>
            <a:chOff x="657860" y="5627947"/>
            <a:chExt cx="5918200" cy="70173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A8B40C8-D0BF-E549-8280-EE389E285592}"/>
                </a:ext>
              </a:extLst>
            </p:cNvPr>
            <p:cNvSpPr/>
            <p:nvPr/>
          </p:nvSpPr>
          <p:spPr>
            <a:xfrm>
              <a:off x="1638300" y="5627947"/>
              <a:ext cx="4937760" cy="7017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buClr>
                  <a:srgbClr val="0000A8"/>
                </a:buClr>
              </a:pPr>
              <a:r>
                <a:rPr lang="en-US" sz="2000" dirty="0"/>
                <a:t>c’s state at t=0 may influence distance vector computations up to </a:t>
              </a:r>
              <a:r>
                <a:rPr lang="en-US" sz="2400" b="1" dirty="0">
                  <a:solidFill>
                    <a:srgbClr val="0000A8"/>
                  </a:solidFill>
                </a:rPr>
                <a:t>4</a:t>
              </a:r>
              <a:r>
                <a:rPr lang="en-US" sz="2000" dirty="0"/>
                <a:t> hops away, i.e., at g, i</a:t>
              </a:r>
            </a:p>
          </p:txBody>
        </p:sp>
        <p:grpSp>
          <p:nvGrpSpPr>
            <p:cNvPr id="381" name="Group 380">
              <a:extLst>
                <a:ext uri="{FF2B5EF4-FFF2-40B4-BE49-F238E27FC236}">
                  <a16:creationId xmlns:a16="http://schemas.microsoft.com/office/drawing/2014/main" id="{BF0491AD-F320-A845-9707-456351BE1D98}"/>
                </a:ext>
              </a:extLst>
            </p:cNvPr>
            <p:cNvGrpSpPr/>
            <p:nvPr/>
          </p:nvGrpSpPr>
          <p:grpSpPr>
            <a:xfrm>
              <a:off x="657860" y="5777979"/>
              <a:ext cx="918242" cy="370050"/>
              <a:chOff x="1097284" y="2174236"/>
              <a:chExt cx="918242" cy="370050"/>
            </a:xfrm>
          </p:grpSpPr>
          <p:sp>
            <p:nvSpPr>
              <p:cNvPr id="382" name="TextBox 381">
                <a:extLst>
                  <a:ext uri="{FF2B5EF4-FFF2-40B4-BE49-F238E27FC236}">
                    <a16:creationId xmlns:a16="http://schemas.microsoft.com/office/drawing/2014/main" id="{9E1FC597-91E5-1541-8074-E2D80420D31D}"/>
                  </a:ext>
                </a:extLst>
              </p:cNvPr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t=4</a:t>
                </a:r>
              </a:p>
            </p:txBody>
          </p:sp>
          <p:grpSp>
            <p:nvGrpSpPr>
              <p:cNvPr id="383" name="Group 382">
                <a:extLst>
                  <a:ext uri="{FF2B5EF4-FFF2-40B4-BE49-F238E27FC236}">
                    <a16:creationId xmlns:a16="http://schemas.microsoft.com/office/drawing/2014/main" id="{EA849807-5604-1C4E-8335-F0F326C10FDF}"/>
                  </a:ext>
                </a:extLst>
              </p:cNvPr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384" name="Oval 383">
                  <a:extLst>
                    <a:ext uri="{FF2B5EF4-FFF2-40B4-BE49-F238E27FC236}">
                      <a16:creationId xmlns:a16="http://schemas.microsoft.com/office/drawing/2014/main" id="{0D87A56E-2A01-5F4C-96CD-BF0360192FB0}"/>
                    </a:ext>
                  </a:extLst>
                </p:cNvPr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id="{1652CF53-1D97-7043-81A9-E2E70EFBC851}"/>
                    </a:ext>
                  </a:extLst>
                </p:cNvPr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64B69590-52DD-8D44-A5A8-EE0A165ED4D8}"/>
                    </a:ext>
                  </a:extLst>
                </p:cNvPr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AD88D891-B658-8E42-8364-AB5201F060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116663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>
                  <a:extLst>
                    <a:ext uri="{FF2B5EF4-FFF2-40B4-BE49-F238E27FC236}">
                      <a16:creationId xmlns:a16="http://schemas.microsoft.com/office/drawing/2014/main" id="{0C23501F-6802-3942-978A-86C96E1D73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16484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>
                  <a:extLst>
                    <a:ext uri="{FF2B5EF4-FFF2-40B4-BE49-F238E27FC236}">
                      <a16:creationId xmlns:a16="http://schemas.microsoft.com/office/drawing/2014/main" id="{16E4AD36-E2DB-114E-9CDE-2AF74EFB63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1431" y="249304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:a16="http://schemas.microsoft.com/office/drawing/2014/main" id="{F249C9BC-D936-AF41-86AB-9EFF55EAB8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5401" y="2199023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:a16="http://schemas.microsoft.com/office/drawing/2014/main" id="{87ACF5BF-E803-4D45-A058-1DE1221925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1321" y="249133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>
                  <a:extLst>
                    <a:ext uri="{FF2B5EF4-FFF2-40B4-BE49-F238E27FC236}">
                      <a16:creationId xmlns:a16="http://schemas.microsoft.com/office/drawing/2014/main" id="{28582EEE-1DDA-C642-BE33-7DCE82CF48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07351" y="2197314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Straight Connector 392">
                  <a:extLst>
                    <a:ext uri="{FF2B5EF4-FFF2-40B4-BE49-F238E27FC236}">
                      <a16:creationId xmlns:a16="http://schemas.microsoft.com/office/drawing/2014/main" id="{F2062828-7B4B-3742-BD3A-98D1F14B8F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0788" y="226398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:a16="http://schemas.microsoft.com/office/drawing/2014/main" id="{89BA0FDD-19D8-D443-A524-5B3EC8A361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29926" y="243492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Straight Connector 394">
                  <a:extLst>
                    <a:ext uri="{FF2B5EF4-FFF2-40B4-BE49-F238E27FC236}">
                      <a16:creationId xmlns:a16="http://schemas.microsoft.com/office/drawing/2014/main" id="{04889F2B-57AC-9544-B854-FF098914A7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6045" y="226569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>
                  <a:extLst>
                    <a:ext uri="{FF2B5EF4-FFF2-40B4-BE49-F238E27FC236}">
                      <a16:creationId xmlns:a16="http://schemas.microsoft.com/office/drawing/2014/main" id="{53AB91B1-C113-7348-A644-471659C4A6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80788" y="243663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7" name="Oval 396">
                  <a:extLst>
                    <a:ext uri="{FF2B5EF4-FFF2-40B4-BE49-F238E27FC236}">
                      <a16:creationId xmlns:a16="http://schemas.microsoft.com/office/drawing/2014/main" id="{D074E508-AAAF-0C40-B339-7BE22BF6EB49}"/>
                    </a:ext>
                  </a:extLst>
                </p:cNvPr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98" name="Straight Connector 397">
                  <a:extLst>
                    <a:ext uri="{FF2B5EF4-FFF2-40B4-BE49-F238E27FC236}">
                      <a16:creationId xmlns:a16="http://schemas.microsoft.com/office/drawing/2014/main" id="{3D730851-A79B-F14C-A452-E91404AE3B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310989" y="2351285"/>
                  <a:ext cx="140045" cy="71122"/>
                </a:xfrm>
                <a:prstGeom prst="line">
                  <a:avLst/>
                </a:prstGeom>
                <a:ln w="25400" cap="flat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76ACB8D-A57C-0642-B81E-86A464F478CF}"/>
              </a:ext>
            </a:extLst>
          </p:cNvPr>
          <p:cNvSpPr txBox="1"/>
          <p:nvPr/>
        </p:nvSpPr>
        <p:spPr>
          <a:xfrm>
            <a:off x="802640" y="1188720"/>
            <a:ext cx="10619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Iterative communication, computation steps diffuses information through network: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CB7EA12-A941-B948-B442-65C8B1C74625}"/>
              </a:ext>
            </a:extLst>
          </p:cNvPr>
          <p:cNvGrpSpPr/>
          <p:nvPr/>
        </p:nvGrpSpPr>
        <p:grpSpPr>
          <a:xfrm>
            <a:off x="8879399" y="1803748"/>
            <a:ext cx="2857489" cy="1596883"/>
            <a:chOff x="8879399" y="1803748"/>
            <a:chExt cx="2857489" cy="1596883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0984253E-DE4B-7248-9D42-029000165996}"/>
                </a:ext>
              </a:extLst>
            </p:cNvPr>
            <p:cNvSpPr/>
            <p:nvPr/>
          </p:nvSpPr>
          <p:spPr>
            <a:xfrm>
              <a:off x="8879399" y="1803748"/>
              <a:ext cx="2857489" cy="1536065"/>
            </a:xfrm>
            <a:custGeom>
              <a:avLst/>
              <a:gdLst>
                <a:gd name="connsiteX0" fmla="*/ 0 w 3319398"/>
                <a:gd name="connsiteY0" fmla="*/ 0 h 1215025"/>
                <a:gd name="connsiteX1" fmla="*/ 613776 w 3319398"/>
                <a:gd name="connsiteY1" fmla="*/ 1189973 h 1215025"/>
                <a:gd name="connsiteX2" fmla="*/ 3319398 w 3319398"/>
                <a:gd name="connsiteY2" fmla="*/ 1215025 h 1215025"/>
                <a:gd name="connsiteX0" fmla="*/ 0 w 3319398"/>
                <a:gd name="connsiteY0" fmla="*/ 0 h 1284889"/>
                <a:gd name="connsiteX1" fmla="*/ 613776 w 3319398"/>
                <a:gd name="connsiteY1" fmla="*/ 1189973 h 1284889"/>
                <a:gd name="connsiteX2" fmla="*/ 3319398 w 3319398"/>
                <a:gd name="connsiteY2" fmla="*/ 1215025 h 1284889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181611"/>
                <a:gd name="connsiteY0" fmla="*/ 0 h 1528175"/>
                <a:gd name="connsiteX1" fmla="*/ 475989 w 3181611"/>
                <a:gd name="connsiteY1" fmla="*/ 1189973 h 1528175"/>
                <a:gd name="connsiteX2" fmla="*/ 3181611 w 3181611"/>
                <a:gd name="connsiteY2" fmla="*/ 1528175 h 1528175"/>
                <a:gd name="connsiteX0" fmla="*/ 9476 w 3191087"/>
                <a:gd name="connsiteY0" fmla="*/ 0 h 1528175"/>
                <a:gd name="connsiteX1" fmla="*/ 485465 w 3191087"/>
                <a:gd name="connsiteY1" fmla="*/ 1189973 h 1528175"/>
                <a:gd name="connsiteX2" fmla="*/ 3191087 w 3191087"/>
                <a:gd name="connsiteY2" fmla="*/ 1528175 h 1528175"/>
                <a:gd name="connsiteX0" fmla="*/ 9703 w 3203840"/>
                <a:gd name="connsiteY0" fmla="*/ 0 h 1453019"/>
                <a:gd name="connsiteX1" fmla="*/ 485692 w 3203840"/>
                <a:gd name="connsiteY1" fmla="*/ 1189973 h 1453019"/>
                <a:gd name="connsiteX2" fmla="*/ 3203840 w 3203840"/>
                <a:gd name="connsiteY2" fmla="*/ 1453019 h 1453019"/>
                <a:gd name="connsiteX0" fmla="*/ 6182 w 3200319"/>
                <a:gd name="connsiteY0" fmla="*/ 0 h 1461838"/>
                <a:gd name="connsiteX1" fmla="*/ 519749 w 3200319"/>
                <a:gd name="connsiteY1" fmla="*/ 1290182 h 1461838"/>
                <a:gd name="connsiteX2" fmla="*/ 3200319 w 3200319"/>
                <a:gd name="connsiteY2" fmla="*/ 1453019 h 1461838"/>
                <a:gd name="connsiteX0" fmla="*/ 113523 w 2944405"/>
                <a:gd name="connsiteY0" fmla="*/ 0 h 1461838"/>
                <a:gd name="connsiteX1" fmla="*/ 263835 w 2944405"/>
                <a:gd name="connsiteY1" fmla="*/ 1290182 h 1461838"/>
                <a:gd name="connsiteX2" fmla="*/ 2944405 w 2944405"/>
                <a:gd name="connsiteY2" fmla="*/ 1453019 h 1461838"/>
                <a:gd name="connsiteX0" fmla="*/ 7733 w 2838615"/>
                <a:gd name="connsiteY0" fmla="*/ 0 h 1523002"/>
                <a:gd name="connsiteX1" fmla="*/ 446144 w 2838615"/>
                <a:gd name="connsiteY1" fmla="*/ 1402916 h 1523002"/>
                <a:gd name="connsiteX2" fmla="*/ 2838615 w 2838615"/>
                <a:gd name="connsiteY2" fmla="*/ 1453019 h 1523002"/>
                <a:gd name="connsiteX0" fmla="*/ 6626 w 2837508"/>
                <a:gd name="connsiteY0" fmla="*/ 0 h 1484577"/>
                <a:gd name="connsiteX1" fmla="*/ 457563 w 2837508"/>
                <a:gd name="connsiteY1" fmla="*/ 1340286 h 1484577"/>
                <a:gd name="connsiteX2" fmla="*/ 2837508 w 2837508"/>
                <a:gd name="connsiteY2" fmla="*/ 1453019 h 1484577"/>
                <a:gd name="connsiteX0" fmla="*/ 6626 w 2837508"/>
                <a:gd name="connsiteY0" fmla="*/ 0 h 1506274"/>
                <a:gd name="connsiteX1" fmla="*/ 457563 w 2837508"/>
                <a:gd name="connsiteY1" fmla="*/ 1340286 h 1506274"/>
                <a:gd name="connsiteX2" fmla="*/ 2837508 w 2837508"/>
                <a:gd name="connsiteY2" fmla="*/ 1490597 h 1506274"/>
                <a:gd name="connsiteX0" fmla="*/ 6626 w 2837508"/>
                <a:gd name="connsiteY0" fmla="*/ 0 h 1532376"/>
                <a:gd name="connsiteX1" fmla="*/ 457563 w 2837508"/>
                <a:gd name="connsiteY1" fmla="*/ 1340286 h 1532376"/>
                <a:gd name="connsiteX2" fmla="*/ 2837508 w 2837508"/>
                <a:gd name="connsiteY2" fmla="*/ 1528175 h 1532376"/>
                <a:gd name="connsiteX0" fmla="*/ 2412 w 2833294"/>
                <a:gd name="connsiteY0" fmla="*/ 0 h 1532376"/>
                <a:gd name="connsiteX1" fmla="*/ 453349 w 2833294"/>
                <a:gd name="connsiteY1" fmla="*/ 1340286 h 1532376"/>
                <a:gd name="connsiteX2" fmla="*/ 2833294 w 2833294"/>
                <a:gd name="connsiteY2" fmla="*/ 1528175 h 1532376"/>
                <a:gd name="connsiteX0" fmla="*/ 1555 w 2857489"/>
                <a:gd name="connsiteY0" fmla="*/ 0 h 1519367"/>
                <a:gd name="connsiteX1" fmla="*/ 477544 w 2857489"/>
                <a:gd name="connsiteY1" fmla="*/ 1327760 h 1519367"/>
                <a:gd name="connsiteX2" fmla="*/ 2857489 w 2857489"/>
                <a:gd name="connsiteY2" fmla="*/ 1515649 h 1519367"/>
                <a:gd name="connsiteX0" fmla="*/ 1555 w 2857489"/>
                <a:gd name="connsiteY0" fmla="*/ 0 h 1493055"/>
                <a:gd name="connsiteX1" fmla="*/ 477544 w 2857489"/>
                <a:gd name="connsiteY1" fmla="*/ 1327760 h 1493055"/>
                <a:gd name="connsiteX2" fmla="*/ 2857489 w 2857489"/>
                <a:gd name="connsiteY2" fmla="*/ 1478071 h 1493055"/>
                <a:gd name="connsiteX0" fmla="*/ 1555 w 2857489"/>
                <a:gd name="connsiteY0" fmla="*/ 0 h 1508807"/>
                <a:gd name="connsiteX1" fmla="*/ 477544 w 2857489"/>
                <a:gd name="connsiteY1" fmla="*/ 1327760 h 1508807"/>
                <a:gd name="connsiteX2" fmla="*/ 2857489 w 2857489"/>
                <a:gd name="connsiteY2" fmla="*/ 1478071 h 1508807"/>
                <a:gd name="connsiteX0" fmla="*/ 1555 w 2857489"/>
                <a:gd name="connsiteY0" fmla="*/ 0 h 1536065"/>
                <a:gd name="connsiteX1" fmla="*/ 477544 w 2857489"/>
                <a:gd name="connsiteY1" fmla="*/ 1327760 h 1536065"/>
                <a:gd name="connsiteX2" fmla="*/ 2857489 w 2857489"/>
                <a:gd name="connsiteY2" fmla="*/ 1515649 h 153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489" h="1536065">
                  <a:moveTo>
                    <a:pt x="1555" y="0"/>
                  </a:moveTo>
                  <a:cubicBezTo>
                    <a:pt x="-6794" y="271398"/>
                    <a:pt x="1555" y="1075152"/>
                    <a:pt x="477544" y="1327760"/>
                  </a:cubicBezTo>
                  <a:cubicBezTo>
                    <a:pt x="953533" y="1580368"/>
                    <a:pt x="1968141" y="1544876"/>
                    <a:pt x="2857489" y="1515649"/>
                  </a:cubicBezTo>
                </a:path>
              </a:pathLst>
            </a:custGeom>
            <a:noFill/>
            <a:ln w="412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B7FBE2B-A272-8E4E-B714-C57A637BAC12}"/>
                </a:ext>
              </a:extLst>
            </p:cNvPr>
            <p:cNvSpPr txBox="1"/>
            <p:nvPr/>
          </p:nvSpPr>
          <p:spPr>
            <a:xfrm>
              <a:off x="11185743" y="3031299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A8"/>
                  </a:solidFill>
                </a:rPr>
                <a:t>t=1 </a:t>
              </a:r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4AC637B2-9DF3-0843-A113-74CCCFDBE3CE}"/>
              </a:ext>
            </a:extLst>
          </p:cNvPr>
          <p:cNvGrpSpPr/>
          <p:nvPr/>
        </p:nvGrpSpPr>
        <p:grpSpPr>
          <a:xfrm>
            <a:off x="7149715" y="1929521"/>
            <a:ext cx="4586651" cy="2599426"/>
            <a:chOff x="8907795" y="1814699"/>
            <a:chExt cx="2775713" cy="2599426"/>
          </a:xfrm>
        </p:grpSpPr>
        <p:sp>
          <p:nvSpPr>
            <p:cNvPr id="254" name="Freeform 253">
              <a:extLst>
                <a:ext uri="{FF2B5EF4-FFF2-40B4-BE49-F238E27FC236}">
                  <a16:creationId xmlns:a16="http://schemas.microsoft.com/office/drawing/2014/main" id="{E30EA4F8-E34A-3D4F-ACF7-B399EF985322}"/>
                </a:ext>
              </a:extLst>
            </p:cNvPr>
            <p:cNvSpPr/>
            <p:nvPr/>
          </p:nvSpPr>
          <p:spPr>
            <a:xfrm>
              <a:off x="8907795" y="1814699"/>
              <a:ext cx="2745708" cy="2599426"/>
            </a:xfrm>
            <a:custGeom>
              <a:avLst/>
              <a:gdLst>
                <a:gd name="connsiteX0" fmla="*/ 0 w 3319398"/>
                <a:gd name="connsiteY0" fmla="*/ 0 h 1215025"/>
                <a:gd name="connsiteX1" fmla="*/ 613776 w 3319398"/>
                <a:gd name="connsiteY1" fmla="*/ 1189973 h 1215025"/>
                <a:gd name="connsiteX2" fmla="*/ 3319398 w 3319398"/>
                <a:gd name="connsiteY2" fmla="*/ 1215025 h 1215025"/>
                <a:gd name="connsiteX0" fmla="*/ 0 w 3319398"/>
                <a:gd name="connsiteY0" fmla="*/ 0 h 1284889"/>
                <a:gd name="connsiteX1" fmla="*/ 613776 w 3319398"/>
                <a:gd name="connsiteY1" fmla="*/ 1189973 h 1284889"/>
                <a:gd name="connsiteX2" fmla="*/ 3319398 w 3319398"/>
                <a:gd name="connsiteY2" fmla="*/ 1215025 h 1284889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181611"/>
                <a:gd name="connsiteY0" fmla="*/ 0 h 1528175"/>
                <a:gd name="connsiteX1" fmla="*/ 475989 w 3181611"/>
                <a:gd name="connsiteY1" fmla="*/ 1189973 h 1528175"/>
                <a:gd name="connsiteX2" fmla="*/ 3181611 w 3181611"/>
                <a:gd name="connsiteY2" fmla="*/ 1528175 h 1528175"/>
                <a:gd name="connsiteX0" fmla="*/ 9476 w 3191087"/>
                <a:gd name="connsiteY0" fmla="*/ 0 h 1528175"/>
                <a:gd name="connsiteX1" fmla="*/ 485465 w 3191087"/>
                <a:gd name="connsiteY1" fmla="*/ 1189973 h 1528175"/>
                <a:gd name="connsiteX2" fmla="*/ 3191087 w 3191087"/>
                <a:gd name="connsiteY2" fmla="*/ 1528175 h 1528175"/>
                <a:gd name="connsiteX0" fmla="*/ 9703 w 3203840"/>
                <a:gd name="connsiteY0" fmla="*/ 0 h 1453019"/>
                <a:gd name="connsiteX1" fmla="*/ 485692 w 3203840"/>
                <a:gd name="connsiteY1" fmla="*/ 1189973 h 1453019"/>
                <a:gd name="connsiteX2" fmla="*/ 3203840 w 3203840"/>
                <a:gd name="connsiteY2" fmla="*/ 1453019 h 1453019"/>
                <a:gd name="connsiteX0" fmla="*/ 6182 w 3200319"/>
                <a:gd name="connsiteY0" fmla="*/ 0 h 1461838"/>
                <a:gd name="connsiteX1" fmla="*/ 519749 w 3200319"/>
                <a:gd name="connsiteY1" fmla="*/ 1290182 h 1461838"/>
                <a:gd name="connsiteX2" fmla="*/ 3200319 w 3200319"/>
                <a:gd name="connsiteY2" fmla="*/ 1453019 h 1461838"/>
                <a:gd name="connsiteX0" fmla="*/ 113523 w 2944405"/>
                <a:gd name="connsiteY0" fmla="*/ 0 h 1461838"/>
                <a:gd name="connsiteX1" fmla="*/ 263835 w 2944405"/>
                <a:gd name="connsiteY1" fmla="*/ 1290182 h 1461838"/>
                <a:gd name="connsiteX2" fmla="*/ 2944405 w 2944405"/>
                <a:gd name="connsiteY2" fmla="*/ 1453019 h 1461838"/>
                <a:gd name="connsiteX0" fmla="*/ 7733 w 2838615"/>
                <a:gd name="connsiteY0" fmla="*/ 0 h 1523002"/>
                <a:gd name="connsiteX1" fmla="*/ 446144 w 2838615"/>
                <a:gd name="connsiteY1" fmla="*/ 1402916 h 1523002"/>
                <a:gd name="connsiteX2" fmla="*/ 2838615 w 2838615"/>
                <a:gd name="connsiteY2" fmla="*/ 1453019 h 1523002"/>
                <a:gd name="connsiteX0" fmla="*/ 6626 w 2837508"/>
                <a:gd name="connsiteY0" fmla="*/ 0 h 1484577"/>
                <a:gd name="connsiteX1" fmla="*/ 457563 w 2837508"/>
                <a:gd name="connsiteY1" fmla="*/ 1340286 h 1484577"/>
                <a:gd name="connsiteX2" fmla="*/ 2837508 w 2837508"/>
                <a:gd name="connsiteY2" fmla="*/ 1453019 h 1484577"/>
                <a:gd name="connsiteX0" fmla="*/ 6626 w 2837508"/>
                <a:gd name="connsiteY0" fmla="*/ 0 h 1506274"/>
                <a:gd name="connsiteX1" fmla="*/ 457563 w 2837508"/>
                <a:gd name="connsiteY1" fmla="*/ 1340286 h 1506274"/>
                <a:gd name="connsiteX2" fmla="*/ 2837508 w 2837508"/>
                <a:gd name="connsiteY2" fmla="*/ 1490597 h 1506274"/>
                <a:gd name="connsiteX0" fmla="*/ 6626 w 2837508"/>
                <a:gd name="connsiteY0" fmla="*/ 0 h 1532376"/>
                <a:gd name="connsiteX1" fmla="*/ 457563 w 2837508"/>
                <a:gd name="connsiteY1" fmla="*/ 1340286 h 1532376"/>
                <a:gd name="connsiteX2" fmla="*/ 2837508 w 2837508"/>
                <a:gd name="connsiteY2" fmla="*/ 1528175 h 1532376"/>
                <a:gd name="connsiteX0" fmla="*/ 2412 w 2833294"/>
                <a:gd name="connsiteY0" fmla="*/ 0 h 1532376"/>
                <a:gd name="connsiteX1" fmla="*/ 453349 w 2833294"/>
                <a:gd name="connsiteY1" fmla="*/ 1340286 h 1532376"/>
                <a:gd name="connsiteX2" fmla="*/ 2833294 w 2833294"/>
                <a:gd name="connsiteY2" fmla="*/ 1528175 h 1532376"/>
                <a:gd name="connsiteX0" fmla="*/ 1555 w 2857489"/>
                <a:gd name="connsiteY0" fmla="*/ 0 h 1519367"/>
                <a:gd name="connsiteX1" fmla="*/ 477544 w 2857489"/>
                <a:gd name="connsiteY1" fmla="*/ 1327760 h 1519367"/>
                <a:gd name="connsiteX2" fmla="*/ 2857489 w 2857489"/>
                <a:gd name="connsiteY2" fmla="*/ 1515649 h 1519367"/>
                <a:gd name="connsiteX0" fmla="*/ 1555 w 2857489"/>
                <a:gd name="connsiteY0" fmla="*/ 0 h 1493055"/>
                <a:gd name="connsiteX1" fmla="*/ 477544 w 2857489"/>
                <a:gd name="connsiteY1" fmla="*/ 1327760 h 1493055"/>
                <a:gd name="connsiteX2" fmla="*/ 2857489 w 2857489"/>
                <a:gd name="connsiteY2" fmla="*/ 1478071 h 1493055"/>
                <a:gd name="connsiteX0" fmla="*/ 1555 w 2857489"/>
                <a:gd name="connsiteY0" fmla="*/ 0 h 1508807"/>
                <a:gd name="connsiteX1" fmla="*/ 477544 w 2857489"/>
                <a:gd name="connsiteY1" fmla="*/ 1327760 h 1508807"/>
                <a:gd name="connsiteX2" fmla="*/ 2857489 w 2857489"/>
                <a:gd name="connsiteY2" fmla="*/ 1478071 h 1508807"/>
                <a:gd name="connsiteX0" fmla="*/ 1555 w 2857489"/>
                <a:gd name="connsiteY0" fmla="*/ 0 h 1536065"/>
                <a:gd name="connsiteX1" fmla="*/ 477544 w 2857489"/>
                <a:gd name="connsiteY1" fmla="*/ 1327760 h 1536065"/>
                <a:gd name="connsiteX2" fmla="*/ 2857489 w 2857489"/>
                <a:gd name="connsiteY2" fmla="*/ 1515649 h 1536065"/>
                <a:gd name="connsiteX0" fmla="*/ 1555 w 2857489"/>
                <a:gd name="connsiteY0" fmla="*/ 0 h 1536841"/>
                <a:gd name="connsiteX1" fmla="*/ 477544 w 2857489"/>
                <a:gd name="connsiteY1" fmla="*/ 1327760 h 1536841"/>
                <a:gd name="connsiteX2" fmla="*/ 1394471 w 2857489"/>
                <a:gd name="connsiteY2" fmla="*/ 1524673 h 1536841"/>
                <a:gd name="connsiteX3" fmla="*/ 2857489 w 2857489"/>
                <a:gd name="connsiteY3" fmla="*/ 1515649 h 1536841"/>
                <a:gd name="connsiteX0" fmla="*/ 206 w 2856140"/>
                <a:gd name="connsiteY0" fmla="*/ 0 h 2379901"/>
                <a:gd name="connsiteX1" fmla="*/ 476195 w 2856140"/>
                <a:gd name="connsiteY1" fmla="*/ 1327760 h 2379901"/>
                <a:gd name="connsiteX2" fmla="*/ 1423443 w 2856140"/>
                <a:gd name="connsiteY2" fmla="*/ 2379097 h 2379901"/>
                <a:gd name="connsiteX3" fmla="*/ 2856140 w 2856140"/>
                <a:gd name="connsiteY3" fmla="*/ 1515649 h 2379901"/>
                <a:gd name="connsiteX0" fmla="*/ 206 w 2856140"/>
                <a:gd name="connsiteY0" fmla="*/ 0 h 2379097"/>
                <a:gd name="connsiteX1" fmla="*/ 476195 w 2856140"/>
                <a:gd name="connsiteY1" fmla="*/ 1327760 h 2379097"/>
                <a:gd name="connsiteX2" fmla="*/ 1423443 w 2856140"/>
                <a:gd name="connsiteY2" fmla="*/ 2379097 h 2379097"/>
                <a:gd name="connsiteX3" fmla="*/ 2856140 w 2856140"/>
                <a:gd name="connsiteY3" fmla="*/ 1515649 h 2379097"/>
                <a:gd name="connsiteX0" fmla="*/ 206 w 2856140"/>
                <a:gd name="connsiteY0" fmla="*/ 0 h 2379097"/>
                <a:gd name="connsiteX1" fmla="*/ 476195 w 2856140"/>
                <a:gd name="connsiteY1" fmla="*/ 1327760 h 2379097"/>
                <a:gd name="connsiteX2" fmla="*/ 1423443 w 2856140"/>
                <a:gd name="connsiteY2" fmla="*/ 2379097 h 2379097"/>
                <a:gd name="connsiteX3" fmla="*/ 2856140 w 2856140"/>
                <a:gd name="connsiteY3" fmla="*/ 1515649 h 2379097"/>
                <a:gd name="connsiteX0" fmla="*/ 206 w 2772756"/>
                <a:gd name="connsiteY0" fmla="*/ 0 h 2379097"/>
                <a:gd name="connsiteX1" fmla="*/ 476195 w 2772756"/>
                <a:gd name="connsiteY1" fmla="*/ 1327760 h 2379097"/>
                <a:gd name="connsiteX2" fmla="*/ 1423443 w 2772756"/>
                <a:gd name="connsiteY2" fmla="*/ 2379097 h 2379097"/>
                <a:gd name="connsiteX3" fmla="*/ 2772756 w 2772756"/>
                <a:gd name="connsiteY3" fmla="*/ 1549826 h 2379097"/>
                <a:gd name="connsiteX0" fmla="*/ 206 w 2772756"/>
                <a:gd name="connsiteY0" fmla="*/ 0 h 2379097"/>
                <a:gd name="connsiteX1" fmla="*/ 476195 w 2772756"/>
                <a:gd name="connsiteY1" fmla="*/ 1327760 h 2379097"/>
                <a:gd name="connsiteX2" fmla="*/ 1423443 w 2772756"/>
                <a:gd name="connsiteY2" fmla="*/ 2379097 h 2379097"/>
                <a:gd name="connsiteX3" fmla="*/ 2772756 w 2772756"/>
                <a:gd name="connsiteY3" fmla="*/ 1549826 h 2379097"/>
                <a:gd name="connsiteX0" fmla="*/ 0 w 2772550"/>
                <a:gd name="connsiteY0" fmla="*/ 0 h 2379097"/>
                <a:gd name="connsiteX1" fmla="*/ 475989 w 2772550"/>
                <a:gd name="connsiteY1" fmla="*/ 132776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544213 w 2772550"/>
                <a:gd name="connsiteY1" fmla="*/ 137333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544213 w 2772550"/>
                <a:gd name="connsiteY1" fmla="*/ 137333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491150 w 2772550"/>
                <a:gd name="connsiteY1" fmla="*/ 1487254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4133 w 2776683"/>
                <a:gd name="connsiteY0" fmla="*/ 0 h 2379097"/>
                <a:gd name="connsiteX1" fmla="*/ 495283 w 2776683"/>
                <a:gd name="connsiteY1" fmla="*/ 1487254 h 2379097"/>
                <a:gd name="connsiteX2" fmla="*/ 1427370 w 2776683"/>
                <a:gd name="connsiteY2" fmla="*/ 2379097 h 2379097"/>
                <a:gd name="connsiteX3" fmla="*/ 2776683 w 2776683"/>
                <a:gd name="connsiteY3" fmla="*/ 1549826 h 2379097"/>
                <a:gd name="connsiteX0" fmla="*/ 7071 w 2779621"/>
                <a:gd name="connsiteY0" fmla="*/ 0 h 2379097"/>
                <a:gd name="connsiteX1" fmla="*/ 498221 w 2779621"/>
                <a:gd name="connsiteY1" fmla="*/ 1487254 h 2379097"/>
                <a:gd name="connsiteX2" fmla="*/ 1430308 w 2779621"/>
                <a:gd name="connsiteY2" fmla="*/ 2379097 h 2379097"/>
                <a:gd name="connsiteX3" fmla="*/ 2779621 w 2779621"/>
                <a:gd name="connsiteY3" fmla="*/ 1549826 h 2379097"/>
                <a:gd name="connsiteX0" fmla="*/ 11488 w 2784038"/>
                <a:gd name="connsiteY0" fmla="*/ 0 h 2379097"/>
                <a:gd name="connsiteX1" fmla="*/ 502638 w 2784038"/>
                <a:gd name="connsiteY1" fmla="*/ 1487254 h 2379097"/>
                <a:gd name="connsiteX2" fmla="*/ 1434725 w 2784038"/>
                <a:gd name="connsiteY2" fmla="*/ 2379097 h 2379097"/>
                <a:gd name="connsiteX3" fmla="*/ 2784038 w 2784038"/>
                <a:gd name="connsiteY3" fmla="*/ 1549826 h 2379097"/>
                <a:gd name="connsiteX0" fmla="*/ 16 w 2786015"/>
                <a:gd name="connsiteY0" fmla="*/ 0 h 2369138"/>
                <a:gd name="connsiteX1" fmla="*/ 504615 w 2786015"/>
                <a:gd name="connsiteY1" fmla="*/ 1477295 h 2369138"/>
                <a:gd name="connsiteX2" fmla="*/ 1436702 w 2786015"/>
                <a:gd name="connsiteY2" fmla="*/ 2369138 h 2369138"/>
                <a:gd name="connsiteX3" fmla="*/ 2786015 w 2786015"/>
                <a:gd name="connsiteY3" fmla="*/ 1539867 h 2369138"/>
                <a:gd name="connsiteX0" fmla="*/ 0 w 2785999"/>
                <a:gd name="connsiteY0" fmla="*/ 0 h 2369138"/>
                <a:gd name="connsiteX1" fmla="*/ 504599 w 2785999"/>
                <a:gd name="connsiteY1" fmla="*/ 1477295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780300 w 2785999"/>
                <a:gd name="connsiteY1" fmla="*/ 1512155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4158"/>
                <a:gd name="connsiteX1" fmla="*/ 780300 w 2785999"/>
                <a:gd name="connsiteY1" fmla="*/ 1512155 h 2364158"/>
                <a:gd name="connsiteX2" fmla="*/ 1376166 w 2785999"/>
                <a:gd name="connsiteY2" fmla="*/ 2364158 h 2364158"/>
                <a:gd name="connsiteX3" fmla="*/ 2785999 w 2785999"/>
                <a:gd name="connsiteY3" fmla="*/ 1539867 h 2364158"/>
                <a:gd name="connsiteX0" fmla="*/ 0 w 2785999"/>
                <a:gd name="connsiteY0" fmla="*/ 0 h 2364158"/>
                <a:gd name="connsiteX1" fmla="*/ 780300 w 2785999"/>
                <a:gd name="connsiteY1" fmla="*/ 1512155 h 2364158"/>
                <a:gd name="connsiteX2" fmla="*/ 1376166 w 2785999"/>
                <a:gd name="connsiteY2" fmla="*/ 2364158 h 2364158"/>
                <a:gd name="connsiteX3" fmla="*/ 2785999 w 2785999"/>
                <a:gd name="connsiteY3" fmla="*/ 1539867 h 2364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5999" h="2364158">
                  <a:moveTo>
                    <a:pt x="0" y="0"/>
                  </a:moveTo>
                  <a:cubicBezTo>
                    <a:pt x="943" y="1381432"/>
                    <a:pt x="550939" y="1118129"/>
                    <a:pt x="780300" y="1512155"/>
                  </a:cubicBezTo>
                  <a:cubicBezTo>
                    <a:pt x="1009661" y="1906181"/>
                    <a:pt x="979509" y="2332843"/>
                    <a:pt x="1376166" y="2364158"/>
                  </a:cubicBezTo>
                  <a:cubicBezTo>
                    <a:pt x="1818305" y="2338511"/>
                    <a:pt x="1761382" y="1586941"/>
                    <a:pt x="2785999" y="1539867"/>
                  </a:cubicBezTo>
                </a:path>
              </a:pathLst>
            </a:custGeom>
            <a:noFill/>
            <a:ln w="412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</a:t>
              </a: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D955C141-C4CE-A64F-AC5E-8F7995F25D1F}"/>
                </a:ext>
              </a:extLst>
            </p:cNvPr>
            <p:cNvSpPr txBox="1"/>
            <p:nvPr/>
          </p:nvSpPr>
          <p:spPr>
            <a:xfrm>
              <a:off x="11352512" y="3203511"/>
              <a:ext cx="33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A8"/>
                  </a:solidFill>
                </a:rPr>
                <a:t>t=2 </a:t>
              </a:r>
            </a:p>
          </p:txBody>
        </p:sp>
      </p:grp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AE38B66F-80BE-FE4C-8935-79EC957DD921}"/>
              </a:ext>
            </a:extLst>
          </p:cNvPr>
          <p:cNvGrpSpPr/>
          <p:nvPr/>
        </p:nvGrpSpPr>
        <p:grpSpPr>
          <a:xfrm>
            <a:off x="7026541" y="1994238"/>
            <a:ext cx="4824649" cy="4365597"/>
            <a:chOff x="8907795" y="1814698"/>
            <a:chExt cx="2919743" cy="4365597"/>
          </a:xfrm>
        </p:grpSpPr>
        <p:sp>
          <p:nvSpPr>
            <p:cNvPr id="358" name="Freeform 357">
              <a:extLst>
                <a:ext uri="{FF2B5EF4-FFF2-40B4-BE49-F238E27FC236}">
                  <a16:creationId xmlns:a16="http://schemas.microsoft.com/office/drawing/2014/main" id="{5E330CB8-05D7-564B-94D6-965785148116}"/>
                </a:ext>
              </a:extLst>
            </p:cNvPr>
            <p:cNvSpPr/>
            <p:nvPr/>
          </p:nvSpPr>
          <p:spPr>
            <a:xfrm>
              <a:off x="8907795" y="1814698"/>
              <a:ext cx="2806352" cy="4365597"/>
            </a:xfrm>
            <a:custGeom>
              <a:avLst/>
              <a:gdLst>
                <a:gd name="connsiteX0" fmla="*/ 0 w 3319398"/>
                <a:gd name="connsiteY0" fmla="*/ 0 h 1215025"/>
                <a:gd name="connsiteX1" fmla="*/ 613776 w 3319398"/>
                <a:gd name="connsiteY1" fmla="*/ 1189973 h 1215025"/>
                <a:gd name="connsiteX2" fmla="*/ 3319398 w 3319398"/>
                <a:gd name="connsiteY2" fmla="*/ 1215025 h 1215025"/>
                <a:gd name="connsiteX0" fmla="*/ 0 w 3319398"/>
                <a:gd name="connsiteY0" fmla="*/ 0 h 1284889"/>
                <a:gd name="connsiteX1" fmla="*/ 613776 w 3319398"/>
                <a:gd name="connsiteY1" fmla="*/ 1189973 h 1284889"/>
                <a:gd name="connsiteX2" fmla="*/ 3319398 w 3319398"/>
                <a:gd name="connsiteY2" fmla="*/ 1215025 h 1284889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181611"/>
                <a:gd name="connsiteY0" fmla="*/ 0 h 1528175"/>
                <a:gd name="connsiteX1" fmla="*/ 475989 w 3181611"/>
                <a:gd name="connsiteY1" fmla="*/ 1189973 h 1528175"/>
                <a:gd name="connsiteX2" fmla="*/ 3181611 w 3181611"/>
                <a:gd name="connsiteY2" fmla="*/ 1528175 h 1528175"/>
                <a:gd name="connsiteX0" fmla="*/ 9476 w 3191087"/>
                <a:gd name="connsiteY0" fmla="*/ 0 h 1528175"/>
                <a:gd name="connsiteX1" fmla="*/ 485465 w 3191087"/>
                <a:gd name="connsiteY1" fmla="*/ 1189973 h 1528175"/>
                <a:gd name="connsiteX2" fmla="*/ 3191087 w 3191087"/>
                <a:gd name="connsiteY2" fmla="*/ 1528175 h 1528175"/>
                <a:gd name="connsiteX0" fmla="*/ 9703 w 3203840"/>
                <a:gd name="connsiteY0" fmla="*/ 0 h 1453019"/>
                <a:gd name="connsiteX1" fmla="*/ 485692 w 3203840"/>
                <a:gd name="connsiteY1" fmla="*/ 1189973 h 1453019"/>
                <a:gd name="connsiteX2" fmla="*/ 3203840 w 3203840"/>
                <a:gd name="connsiteY2" fmla="*/ 1453019 h 1453019"/>
                <a:gd name="connsiteX0" fmla="*/ 6182 w 3200319"/>
                <a:gd name="connsiteY0" fmla="*/ 0 h 1461838"/>
                <a:gd name="connsiteX1" fmla="*/ 519749 w 3200319"/>
                <a:gd name="connsiteY1" fmla="*/ 1290182 h 1461838"/>
                <a:gd name="connsiteX2" fmla="*/ 3200319 w 3200319"/>
                <a:gd name="connsiteY2" fmla="*/ 1453019 h 1461838"/>
                <a:gd name="connsiteX0" fmla="*/ 113523 w 2944405"/>
                <a:gd name="connsiteY0" fmla="*/ 0 h 1461838"/>
                <a:gd name="connsiteX1" fmla="*/ 263835 w 2944405"/>
                <a:gd name="connsiteY1" fmla="*/ 1290182 h 1461838"/>
                <a:gd name="connsiteX2" fmla="*/ 2944405 w 2944405"/>
                <a:gd name="connsiteY2" fmla="*/ 1453019 h 1461838"/>
                <a:gd name="connsiteX0" fmla="*/ 7733 w 2838615"/>
                <a:gd name="connsiteY0" fmla="*/ 0 h 1523002"/>
                <a:gd name="connsiteX1" fmla="*/ 446144 w 2838615"/>
                <a:gd name="connsiteY1" fmla="*/ 1402916 h 1523002"/>
                <a:gd name="connsiteX2" fmla="*/ 2838615 w 2838615"/>
                <a:gd name="connsiteY2" fmla="*/ 1453019 h 1523002"/>
                <a:gd name="connsiteX0" fmla="*/ 6626 w 2837508"/>
                <a:gd name="connsiteY0" fmla="*/ 0 h 1484577"/>
                <a:gd name="connsiteX1" fmla="*/ 457563 w 2837508"/>
                <a:gd name="connsiteY1" fmla="*/ 1340286 h 1484577"/>
                <a:gd name="connsiteX2" fmla="*/ 2837508 w 2837508"/>
                <a:gd name="connsiteY2" fmla="*/ 1453019 h 1484577"/>
                <a:gd name="connsiteX0" fmla="*/ 6626 w 2837508"/>
                <a:gd name="connsiteY0" fmla="*/ 0 h 1506274"/>
                <a:gd name="connsiteX1" fmla="*/ 457563 w 2837508"/>
                <a:gd name="connsiteY1" fmla="*/ 1340286 h 1506274"/>
                <a:gd name="connsiteX2" fmla="*/ 2837508 w 2837508"/>
                <a:gd name="connsiteY2" fmla="*/ 1490597 h 1506274"/>
                <a:gd name="connsiteX0" fmla="*/ 6626 w 2837508"/>
                <a:gd name="connsiteY0" fmla="*/ 0 h 1532376"/>
                <a:gd name="connsiteX1" fmla="*/ 457563 w 2837508"/>
                <a:gd name="connsiteY1" fmla="*/ 1340286 h 1532376"/>
                <a:gd name="connsiteX2" fmla="*/ 2837508 w 2837508"/>
                <a:gd name="connsiteY2" fmla="*/ 1528175 h 1532376"/>
                <a:gd name="connsiteX0" fmla="*/ 2412 w 2833294"/>
                <a:gd name="connsiteY0" fmla="*/ 0 h 1532376"/>
                <a:gd name="connsiteX1" fmla="*/ 453349 w 2833294"/>
                <a:gd name="connsiteY1" fmla="*/ 1340286 h 1532376"/>
                <a:gd name="connsiteX2" fmla="*/ 2833294 w 2833294"/>
                <a:gd name="connsiteY2" fmla="*/ 1528175 h 1532376"/>
                <a:gd name="connsiteX0" fmla="*/ 1555 w 2857489"/>
                <a:gd name="connsiteY0" fmla="*/ 0 h 1519367"/>
                <a:gd name="connsiteX1" fmla="*/ 477544 w 2857489"/>
                <a:gd name="connsiteY1" fmla="*/ 1327760 h 1519367"/>
                <a:gd name="connsiteX2" fmla="*/ 2857489 w 2857489"/>
                <a:gd name="connsiteY2" fmla="*/ 1515649 h 1519367"/>
                <a:gd name="connsiteX0" fmla="*/ 1555 w 2857489"/>
                <a:gd name="connsiteY0" fmla="*/ 0 h 1493055"/>
                <a:gd name="connsiteX1" fmla="*/ 477544 w 2857489"/>
                <a:gd name="connsiteY1" fmla="*/ 1327760 h 1493055"/>
                <a:gd name="connsiteX2" fmla="*/ 2857489 w 2857489"/>
                <a:gd name="connsiteY2" fmla="*/ 1478071 h 1493055"/>
                <a:gd name="connsiteX0" fmla="*/ 1555 w 2857489"/>
                <a:gd name="connsiteY0" fmla="*/ 0 h 1508807"/>
                <a:gd name="connsiteX1" fmla="*/ 477544 w 2857489"/>
                <a:gd name="connsiteY1" fmla="*/ 1327760 h 1508807"/>
                <a:gd name="connsiteX2" fmla="*/ 2857489 w 2857489"/>
                <a:gd name="connsiteY2" fmla="*/ 1478071 h 1508807"/>
                <a:gd name="connsiteX0" fmla="*/ 1555 w 2857489"/>
                <a:gd name="connsiteY0" fmla="*/ 0 h 1536065"/>
                <a:gd name="connsiteX1" fmla="*/ 477544 w 2857489"/>
                <a:gd name="connsiteY1" fmla="*/ 1327760 h 1536065"/>
                <a:gd name="connsiteX2" fmla="*/ 2857489 w 2857489"/>
                <a:gd name="connsiteY2" fmla="*/ 1515649 h 1536065"/>
                <a:gd name="connsiteX0" fmla="*/ 1555 w 2857489"/>
                <a:gd name="connsiteY0" fmla="*/ 0 h 1536841"/>
                <a:gd name="connsiteX1" fmla="*/ 477544 w 2857489"/>
                <a:gd name="connsiteY1" fmla="*/ 1327760 h 1536841"/>
                <a:gd name="connsiteX2" fmla="*/ 1394471 w 2857489"/>
                <a:gd name="connsiteY2" fmla="*/ 1524673 h 1536841"/>
                <a:gd name="connsiteX3" fmla="*/ 2857489 w 2857489"/>
                <a:gd name="connsiteY3" fmla="*/ 1515649 h 1536841"/>
                <a:gd name="connsiteX0" fmla="*/ 206 w 2856140"/>
                <a:gd name="connsiteY0" fmla="*/ 0 h 2379901"/>
                <a:gd name="connsiteX1" fmla="*/ 476195 w 2856140"/>
                <a:gd name="connsiteY1" fmla="*/ 1327760 h 2379901"/>
                <a:gd name="connsiteX2" fmla="*/ 1423443 w 2856140"/>
                <a:gd name="connsiteY2" fmla="*/ 2379097 h 2379901"/>
                <a:gd name="connsiteX3" fmla="*/ 2856140 w 2856140"/>
                <a:gd name="connsiteY3" fmla="*/ 1515649 h 2379901"/>
                <a:gd name="connsiteX0" fmla="*/ 206 w 2856140"/>
                <a:gd name="connsiteY0" fmla="*/ 0 h 2379097"/>
                <a:gd name="connsiteX1" fmla="*/ 476195 w 2856140"/>
                <a:gd name="connsiteY1" fmla="*/ 1327760 h 2379097"/>
                <a:gd name="connsiteX2" fmla="*/ 1423443 w 2856140"/>
                <a:gd name="connsiteY2" fmla="*/ 2379097 h 2379097"/>
                <a:gd name="connsiteX3" fmla="*/ 2856140 w 2856140"/>
                <a:gd name="connsiteY3" fmla="*/ 1515649 h 2379097"/>
                <a:gd name="connsiteX0" fmla="*/ 206 w 2856140"/>
                <a:gd name="connsiteY0" fmla="*/ 0 h 2379097"/>
                <a:gd name="connsiteX1" fmla="*/ 476195 w 2856140"/>
                <a:gd name="connsiteY1" fmla="*/ 1327760 h 2379097"/>
                <a:gd name="connsiteX2" fmla="*/ 1423443 w 2856140"/>
                <a:gd name="connsiteY2" fmla="*/ 2379097 h 2379097"/>
                <a:gd name="connsiteX3" fmla="*/ 2856140 w 2856140"/>
                <a:gd name="connsiteY3" fmla="*/ 1515649 h 2379097"/>
                <a:gd name="connsiteX0" fmla="*/ 206 w 2772756"/>
                <a:gd name="connsiteY0" fmla="*/ 0 h 2379097"/>
                <a:gd name="connsiteX1" fmla="*/ 476195 w 2772756"/>
                <a:gd name="connsiteY1" fmla="*/ 1327760 h 2379097"/>
                <a:gd name="connsiteX2" fmla="*/ 1423443 w 2772756"/>
                <a:gd name="connsiteY2" fmla="*/ 2379097 h 2379097"/>
                <a:gd name="connsiteX3" fmla="*/ 2772756 w 2772756"/>
                <a:gd name="connsiteY3" fmla="*/ 1549826 h 2379097"/>
                <a:gd name="connsiteX0" fmla="*/ 206 w 2772756"/>
                <a:gd name="connsiteY0" fmla="*/ 0 h 2379097"/>
                <a:gd name="connsiteX1" fmla="*/ 476195 w 2772756"/>
                <a:gd name="connsiteY1" fmla="*/ 1327760 h 2379097"/>
                <a:gd name="connsiteX2" fmla="*/ 1423443 w 2772756"/>
                <a:gd name="connsiteY2" fmla="*/ 2379097 h 2379097"/>
                <a:gd name="connsiteX3" fmla="*/ 2772756 w 2772756"/>
                <a:gd name="connsiteY3" fmla="*/ 1549826 h 2379097"/>
                <a:gd name="connsiteX0" fmla="*/ 0 w 2772550"/>
                <a:gd name="connsiteY0" fmla="*/ 0 h 2379097"/>
                <a:gd name="connsiteX1" fmla="*/ 475989 w 2772550"/>
                <a:gd name="connsiteY1" fmla="*/ 132776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544213 w 2772550"/>
                <a:gd name="connsiteY1" fmla="*/ 137333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544213 w 2772550"/>
                <a:gd name="connsiteY1" fmla="*/ 137333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491150 w 2772550"/>
                <a:gd name="connsiteY1" fmla="*/ 1487254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4133 w 2776683"/>
                <a:gd name="connsiteY0" fmla="*/ 0 h 2379097"/>
                <a:gd name="connsiteX1" fmla="*/ 495283 w 2776683"/>
                <a:gd name="connsiteY1" fmla="*/ 1487254 h 2379097"/>
                <a:gd name="connsiteX2" fmla="*/ 1427370 w 2776683"/>
                <a:gd name="connsiteY2" fmla="*/ 2379097 h 2379097"/>
                <a:gd name="connsiteX3" fmla="*/ 2776683 w 2776683"/>
                <a:gd name="connsiteY3" fmla="*/ 1549826 h 2379097"/>
                <a:gd name="connsiteX0" fmla="*/ 7071 w 2779621"/>
                <a:gd name="connsiteY0" fmla="*/ 0 h 2379097"/>
                <a:gd name="connsiteX1" fmla="*/ 498221 w 2779621"/>
                <a:gd name="connsiteY1" fmla="*/ 1487254 h 2379097"/>
                <a:gd name="connsiteX2" fmla="*/ 1430308 w 2779621"/>
                <a:gd name="connsiteY2" fmla="*/ 2379097 h 2379097"/>
                <a:gd name="connsiteX3" fmla="*/ 2779621 w 2779621"/>
                <a:gd name="connsiteY3" fmla="*/ 1549826 h 2379097"/>
                <a:gd name="connsiteX0" fmla="*/ 11488 w 2784038"/>
                <a:gd name="connsiteY0" fmla="*/ 0 h 2379097"/>
                <a:gd name="connsiteX1" fmla="*/ 502638 w 2784038"/>
                <a:gd name="connsiteY1" fmla="*/ 1487254 h 2379097"/>
                <a:gd name="connsiteX2" fmla="*/ 1434725 w 2784038"/>
                <a:gd name="connsiteY2" fmla="*/ 2379097 h 2379097"/>
                <a:gd name="connsiteX3" fmla="*/ 2784038 w 2784038"/>
                <a:gd name="connsiteY3" fmla="*/ 1549826 h 2379097"/>
                <a:gd name="connsiteX0" fmla="*/ 16 w 2786015"/>
                <a:gd name="connsiteY0" fmla="*/ 0 h 2369138"/>
                <a:gd name="connsiteX1" fmla="*/ 504615 w 2786015"/>
                <a:gd name="connsiteY1" fmla="*/ 1477295 h 2369138"/>
                <a:gd name="connsiteX2" fmla="*/ 1436702 w 2786015"/>
                <a:gd name="connsiteY2" fmla="*/ 2369138 h 2369138"/>
                <a:gd name="connsiteX3" fmla="*/ 2786015 w 2786015"/>
                <a:gd name="connsiteY3" fmla="*/ 1539867 h 2369138"/>
                <a:gd name="connsiteX0" fmla="*/ 0 w 2785999"/>
                <a:gd name="connsiteY0" fmla="*/ 0 h 2369138"/>
                <a:gd name="connsiteX1" fmla="*/ 504599 w 2785999"/>
                <a:gd name="connsiteY1" fmla="*/ 1477295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780300 w 2785999"/>
                <a:gd name="connsiteY1" fmla="*/ 1512155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4158"/>
                <a:gd name="connsiteX1" fmla="*/ 780300 w 2785999"/>
                <a:gd name="connsiteY1" fmla="*/ 1512155 h 2364158"/>
                <a:gd name="connsiteX2" fmla="*/ 1376166 w 2785999"/>
                <a:gd name="connsiteY2" fmla="*/ 2364158 h 2364158"/>
                <a:gd name="connsiteX3" fmla="*/ 2785999 w 2785999"/>
                <a:gd name="connsiteY3" fmla="*/ 1539867 h 2364158"/>
                <a:gd name="connsiteX0" fmla="*/ 0 w 2785999"/>
                <a:gd name="connsiteY0" fmla="*/ 0 h 2364158"/>
                <a:gd name="connsiteX1" fmla="*/ 780300 w 2785999"/>
                <a:gd name="connsiteY1" fmla="*/ 1512155 h 2364158"/>
                <a:gd name="connsiteX2" fmla="*/ 1376166 w 2785999"/>
                <a:gd name="connsiteY2" fmla="*/ 2364158 h 2364158"/>
                <a:gd name="connsiteX3" fmla="*/ 2785999 w 2785999"/>
                <a:gd name="connsiteY3" fmla="*/ 1539867 h 2364158"/>
                <a:gd name="connsiteX0" fmla="*/ 0 w 2855224"/>
                <a:gd name="connsiteY0" fmla="*/ 0 h 2581827"/>
                <a:gd name="connsiteX1" fmla="*/ 780300 w 2855224"/>
                <a:gd name="connsiteY1" fmla="*/ 1512155 h 2581827"/>
                <a:gd name="connsiteX2" fmla="*/ 1376166 w 2855224"/>
                <a:gd name="connsiteY2" fmla="*/ 2364158 h 2581827"/>
                <a:gd name="connsiteX3" fmla="*/ 2855224 w 2855224"/>
                <a:gd name="connsiteY3" fmla="*/ 2576569 h 2581827"/>
                <a:gd name="connsiteX0" fmla="*/ 0 w 2855224"/>
                <a:gd name="connsiteY0" fmla="*/ 0 h 4061615"/>
                <a:gd name="connsiteX1" fmla="*/ 780300 w 2855224"/>
                <a:gd name="connsiteY1" fmla="*/ 1512155 h 4061615"/>
                <a:gd name="connsiteX2" fmla="*/ 1453083 w 2855224"/>
                <a:gd name="connsiteY2" fmla="*/ 4061615 h 4061615"/>
                <a:gd name="connsiteX3" fmla="*/ 2855224 w 2855224"/>
                <a:gd name="connsiteY3" fmla="*/ 2576569 h 4061615"/>
                <a:gd name="connsiteX0" fmla="*/ 72336 w 2927560"/>
                <a:gd name="connsiteY0" fmla="*/ 0 h 4061615"/>
                <a:gd name="connsiteX1" fmla="*/ 121931 w 2927560"/>
                <a:gd name="connsiteY1" fmla="*/ 2229872 h 4061615"/>
                <a:gd name="connsiteX2" fmla="*/ 1525419 w 2927560"/>
                <a:gd name="connsiteY2" fmla="*/ 4061615 h 4061615"/>
                <a:gd name="connsiteX3" fmla="*/ 2927560 w 2927560"/>
                <a:gd name="connsiteY3" fmla="*/ 2576569 h 4061615"/>
                <a:gd name="connsiteX0" fmla="*/ 72336 w 2904485"/>
                <a:gd name="connsiteY0" fmla="*/ 0 h 4061615"/>
                <a:gd name="connsiteX1" fmla="*/ 121931 w 2904485"/>
                <a:gd name="connsiteY1" fmla="*/ 2229872 h 4061615"/>
                <a:gd name="connsiteX2" fmla="*/ 1525419 w 2904485"/>
                <a:gd name="connsiteY2" fmla="*/ 4061615 h 4061615"/>
                <a:gd name="connsiteX3" fmla="*/ 2904485 w 2904485"/>
                <a:gd name="connsiteY3" fmla="*/ 2724670 h 4061615"/>
                <a:gd name="connsiteX0" fmla="*/ 0 w 2832149"/>
                <a:gd name="connsiteY0" fmla="*/ 0 h 4061615"/>
                <a:gd name="connsiteX1" fmla="*/ 49595 w 2832149"/>
                <a:gd name="connsiteY1" fmla="*/ 2229872 h 4061615"/>
                <a:gd name="connsiteX2" fmla="*/ 1453083 w 2832149"/>
                <a:gd name="connsiteY2" fmla="*/ 4061615 h 4061615"/>
                <a:gd name="connsiteX3" fmla="*/ 2832149 w 2832149"/>
                <a:gd name="connsiteY3" fmla="*/ 2724670 h 4061615"/>
                <a:gd name="connsiteX0" fmla="*/ 3732 w 2835881"/>
                <a:gd name="connsiteY0" fmla="*/ 0 h 4061615"/>
                <a:gd name="connsiteX1" fmla="*/ 10330 w 2835881"/>
                <a:gd name="connsiteY1" fmla="*/ 2237364 h 4061615"/>
                <a:gd name="connsiteX2" fmla="*/ 1456815 w 2835881"/>
                <a:gd name="connsiteY2" fmla="*/ 4061615 h 4061615"/>
                <a:gd name="connsiteX3" fmla="*/ 2835881 w 2835881"/>
                <a:gd name="connsiteY3" fmla="*/ 2724670 h 4061615"/>
                <a:gd name="connsiteX0" fmla="*/ 0 w 2832149"/>
                <a:gd name="connsiteY0" fmla="*/ 0 h 4061615"/>
                <a:gd name="connsiteX1" fmla="*/ 6598 w 2832149"/>
                <a:gd name="connsiteY1" fmla="*/ 2237364 h 4061615"/>
                <a:gd name="connsiteX2" fmla="*/ 1453083 w 2832149"/>
                <a:gd name="connsiteY2" fmla="*/ 4061615 h 4061615"/>
                <a:gd name="connsiteX3" fmla="*/ 2832149 w 2832149"/>
                <a:gd name="connsiteY3" fmla="*/ 2724670 h 4061615"/>
                <a:gd name="connsiteX0" fmla="*/ 0 w 2832149"/>
                <a:gd name="connsiteY0" fmla="*/ 0 h 4061618"/>
                <a:gd name="connsiteX1" fmla="*/ 6598 w 2832149"/>
                <a:gd name="connsiteY1" fmla="*/ 2237364 h 4061618"/>
                <a:gd name="connsiteX2" fmla="*/ 1453083 w 2832149"/>
                <a:gd name="connsiteY2" fmla="*/ 4061615 h 4061618"/>
                <a:gd name="connsiteX3" fmla="*/ 2832149 w 2832149"/>
                <a:gd name="connsiteY3" fmla="*/ 2724670 h 4061618"/>
                <a:gd name="connsiteX0" fmla="*/ 0 w 2832149"/>
                <a:gd name="connsiteY0" fmla="*/ 0 h 4061618"/>
                <a:gd name="connsiteX1" fmla="*/ 6598 w 2832149"/>
                <a:gd name="connsiteY1" fmla="*/ 2237364 h 4061618"/>
                <a:gd name="connsiteX2" fmla="*/ 1453083 w 2832149"/>
                <a:gd name="connsiteY2" fmla="*/ 4061615 h 4061618"/>
                <a:gd name="connsiteX3" fmla="*/ 2832149 w 2832149"/>
                <a:gd name="connsiteY3" fmla="*/ 2724670 h 4061618"/>
                <a:gd name="connsiteX0" fmla="*/ 0 w 2832149"/>
                <a:gd name="connsiteY0" fmla="*/ 0 h 4061691"/>
                <a:gd name="connsiteX1" fmla="*/ 6598 w 2832149"/>
                <a:gd name="connsiteY1" fmla="*/ 2237364 h 4061691"/>
                <a:gd name="connsiteX2" fmla="*/ 1453083 w 2832149"/>
                <a:gd name="connsiteY2" fmla="*/ 4061615 h 4061691"/>
                <a:gd name="connsiteX3" fmla="*/ 2832149 w 2832149"/>
                <a:gd name="connsiteY3" fmla="*/ 2724670 h 4061691"/>
                <a:gd name="connsiteX0" fmla="*/ 0 w 2847532"/>
                <a:gd name="connsiteY0" fmla="*/ 0 h 4067726"/>
                <a:gd name="connsiteX1" fmla="*/ 6598 w 2847532"/>
                <a:gd name="connsiteY1" fmla="*/ 2237364 h 4067726"/>
                <a:gd name="connsiteX2" fmla="*/ 1453083 w 2847532"/>
                <a:gd name="connsiteY2" fmla="*/ 4061615 h 4067726"/>
                <a:gd name="connsiteX3" fmla="*/ 2847532 w 2847532"/>
                <a:gd name="connsiteY3" fmla="*/ 2861378 h 4067726"/>
                <a:gd name="connsiteX0" fmla="*/ 0 w 2847532"/>
                <a:gd name="connsiteY0" fmla="*/ 0 h 4067526"/>
                <a:gd name="connsiteX1" fmla="*/ 6598 w 2847532"/>
                <a:gd name="connsiteY1" fmla="*/ 2237364 h 4067526"/>
                <a:gd name="connsiteX2" fmla="*/ 1453083 w 2847532"/>
                <a:gd name="connsiteY2" fmla="*/ 4061615 h 4067526"/>
                <a:gd name="connsiteX3" fmla="*/ 2847532 w 2847532"/>
                <a:gd name="connsiteY3" fmla="*/ 2861378 h 4067526"/>
                <a:gd name="connsiteX0" fmla="*/ 0 w 2847532"/>
                <a:gd name="connsiteY0" fmla="*/ 0 h 4061616"/>
                <a:gd name="connsiteX1" fmla="*/ 6598 w 2847532"/>
                <a:gd name="connsiteY1" fmla="*/ 2237364 h 4061616"/>
                <a:gd name="connsiteX2" fmla="*/ 1453083 w 2847532"/>
                <a:gd name="connsiteY2" fmla="*/ 4061615 h 4061616"/>
                <a:gd name="connsiteX3" fmla="*/ 2847532 w 2847532"/>
                <a:gd name="connsiteY3" fmla="*/ 2861378 h 4061616"/>
                <a:gd name="connsiteX0" fmla="*/ 0 w 2847532"/>
                <a:gd name="connsiteY0" fmla="*/ 0 h 4068872"/>
                <a:gd name="connsiteX1" fmla="*/ 6598 w 2847532"/>
                <a:gd name="connsiteY1" fmla="*/ 2237364 h 4068872"/>
                <a:gd name="connsiteX2" fmla="*/ 1453083 w 2847532"/>
                <a:gd name="connsiteY2" fmla="*/ 4061615 h 4068872"/>
                <a:gd name="connsiteX3" fmla="*/ 2847532 w 2847532"/>
                <a:gd name="connsiteY3" fmla="*/ 2918339 h 4068872"/>
                <a:gd name="connsiteX0" fmla="*/ 100281 w 2947813"/>
                <a:gd name="connsiteY0" fmla="*/ 0 h 3978267"/>
                <a:gd name="connsiteX1" fmla="*/ 106879 w 2947813"/>
                <a:gd name="connsiteY1" fmla="*/ 2237364 h 3978267"/>
                <a:gd name="connsiteX2" fmla="*/ 1522598 w 2947813"/>
                <a:gd name="connsiteY2" fmla="*/ 3970477 h 3978267"/>
                <a:gd name="connsiteX3" fmla="*/ 2947813 w 2947813"/>
                <a:gd name="connsiteY3" fmla="*/ 2918339 h 3978267"/>
                <a:gd name="connsiteX0" fmla="*/ 100281 w 2947813"/>
                <a:gd name="connsiteY0" fmla="*/ 0 h 3970477"/>
                <a:gd name="connsiteX1" fmla="*/ 106879 w 2947813"/>
                <a:gd name="connsiteY1" fmla="*/ 2237364 h 3970477"/>
                <a:gd name="connsiteX2" fmla="*/ 1522598 w 2947813"/>
                <a:gd name="connsiteY2" fmla="*/ 3970477 h 3970477"/>
                <a:gd name="connsiteX3" fmla="*/ 2947813 w 2947813"/>
                <a:gd name="connsiteY3" fmla="*/ 2918339 h 3970477"/>
                <a:gd name="connsiteX0" fmla="*/ 0 w 2847532"/>
                <a:gd name="connsiteY0" fmla="*/ 0 h 3970477"/>
                <a:gd name="connsiteX1" fmla="*/ 6598 w 2847532"/>
                <a:gd name="connsiteY1" fmla="*/ 2237364 h 3970477"/>
                <a:gd name="connsiteX2" fmla="*/ 1422317 w 2847532"/>
                <a:gd name="connsiteY2" fmla="*/ 3970477 h 3970477"/>
                <a:gd name="connsiteX3" fmla="*/ 2847532 w 2847532"/>
                <a:gd name="connsiteY3" fmla="*/ 2918339 h 3970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7532" h="3970477">
                  <a:moveTo>
                    <a:pt x="0" y="0"/>
                  </a:moveTo>
                  <a:cubicBezTo>
                    <a:pt x="943" y="1381432"/>
                    <a:pt x="7986" y="1928780"/>
                    <a:pt x="6598" y="2237364"/>
                  </a:cubicBezTo>
                  <a:cubicBezTo>
                    <a:pt x="5210" y="2545948"/>
                    <a:pt x="941136" y="3970903"/>
                    <a:pt x="1422317" y="3970477"/>
                  </a:cubicBezTo>
                  <a:cubicBezTo>
                    <a:pt x="1903498" y="3970051"/>
                    <a:pt x="2053664" y="2919844"/>
                    <a:pt x="2847532" y="2918339"/>
                  </a:cubicBezTo>
                </a:path>
              </a:pathLst>
            </a:custGeom>
            <a:noFill/>
            <a:ln w="412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</a:t>
              </a: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D7430AE7-043D-2A42-AEA6-A5DEFCDDE64B}"/>
                </a:ext>
              </a:extLst>
            </p:cNvPr>
            <p:cNvSpPr txBox="1"/>
            <p:nvPr/>
          </p:nvSpPr>
          <p:spPr>
            <a:xfrm>
              <a:off x="11496542" y="4706635"/>
              <a:ext cx="33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A8"/>
                  </a:solidFill>
                </a:rPr>
                <a:t>t=3 </a:t>
              </a:r>
            </a:p>
          </p:txBody>
        </p:sp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B3FEA0BD-9388-0641-A4C4-A22329FE8636}"/>
              </a:ext>
            </a:extLst>
          </p:cNvPr>
          <p:cNvGrpSpPr/>
          <p:nvPr/>
        </p:nvGrpSpPr>
        <p:grpSpPr>
          <a:xfrm>
            <a:off x="6828212" y="2004167"/>
            <a:ext cx="5205658" cy="4487257"/>
            <a:chOff x="8907795" y="1823741"/>
            <a:chExt cx="2917701" cy="3238676"/>
          </a:xfrm>
        </p:grpSpPr>
        <p:sp>
          <p:nvSpPr>
            <p:cNvPr id="362" name="Freeform 361">
              <a:extLst>
                <a:ext uri="{FF2B5EF4-FFF2-40B4-BE49-F238E27FC236}">
                  <a16:creationId xmlns:a16="http://schemas.microsoft.com/office/drawing/2014/main" id="{1875363C-67E2-B44C-B690-43D38457CFC5}"/>
                </a:ext>
              </a:extLst>
            </p:cNvPr>
            <p:cNvSpPr/>
            <p:nvPr/>
          </p:nvSpPr>
          <p:spPr>
            <a:xfrm>
              <a:off x="8907795" y="1823741"/>
              <a:ext cx="2806351" cy="3234534"/>
            </a:xfrm>
            <a:custGeom>
              <a:avLst/>
              <a:gdLst>
                <a:gd name="connsiteX0" fmla="*/ 0 w 3319398"/>
                <a:gd name="connsiteY0" fmla="*/ 0 h 1215025"/>
                <a:gd name="connsiteX1" fmla="*/ 613776 w 3319398"/>
                <a:gd name="connsiteY1" fmla="*/ 1189973 h 1215025"/>
                <a:gd name="connsiteX2" fmla="*/ 3319398 w 3319398"/>
                <a:gd name="connsiteY2" fmla="*/ 1215025 h 1215025"/>
                <a:gd name="connsiteX0" fmla="*/ 0 w 3319398"/>
                <a:gd name="connsiteY0" fmla="*/ 0 h 1284889"/>
                <a:gd name="connsiteX1" fmla="*/ 613776 w 3319398"/>
                <a:gd name="connsiteY1" fmla="*/ 1189973 h 1284889"/>
                <a:gd name="connsiteX2" fmla="*/ 3319398 w 3319398"/>
                <a:gd name="connsiteY2" fmla="*/ 1215025 h 1284889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181611"/>
                <a:gd name="connsiteY0" fmla="*/ 0 h 1528175"/>
                <a:gd name="connsiteX1" fmla="*/ 475989 w 3181611"/>
                <a:gd name="connsiteY1" fmla="*/ 1189973 h 1528175"/>
                <a:gd name="connsiteX2" fmla="*/ 3181611 w 3181611"/>
                <a:gd name="connsiteY2" fmla="*/ 1528175 h 1528175"/>
                <a:gd name="connsiteX0" fmla="*/ 9476 w 3191087"/>
                <a:gd name="connsiteY0" fmla="*/ 0 h 1528175"/>
                <a:gd name="connsiteX1" fmla="*/ 485465 w 3191087"/>
                <a:gd name="connsiteY1" fmla="*/ 1189973 h 1528175"/>
                <a:gd name="connsiteX2" fmla="*/ 3191087 w 3191087"/>
                <a:gd name="connsiteY2" fmla="*/ 1528175 h 1528175"/>
                <a:gd name="connsiteX0" fmla="*/ 9703 w 3203840"/>
                <a:gd name="connsiteY0" fmla="*/ 0 h 1453019"/>
                <a:gd name="connsiteX1" fmla="*/ 485692 w 3203840"/>
                <a:gd name="connsiteY1" fmla="*/ 1189973 h 1453019"/>
                <a:gd name="connsiteX2" fmla="*/ 3203840 w 3203840"/>
                <a:gd name="connsiteY2" fmla="*/ 1453019 h 1453019"/>
                <a:gd name="connsiteX0" fmla="*/ 6182 w 3200319"/>
                <a:gd name="connsiteY0" fmla="*/ 0 h 1461838"/>
                <a:gd name="connsiteX1" fmla="*/ 519749 w 3200319"/>
                <a:gd name="connsiteY1" fmla="*/ 1290182 h 1461838"/>
                <a:gd name="connsiteX2" fmla="*/ 3200319 w 3200319"/>
                <a:gd name="connsiteY2" fmla="*/ 1453019 h 1461838"/>
                <a:gd name="connsiteX0" fmla="*/ 113523 w 2944405"/>
                <a:gd name="connsiteY0" fmla="*/ 0 h 1461838"/>
                <a:gd name="connsiteX1" fmla="*/ 263835 w 2944405"/>
                <a:gd name="connsiteY1" fmla="*/ 1290182 h 1461838"/>
                <a:gd name="connsiteX2" fmla="*/ 2944405 w 2944405"/>
                <a:gd name="connsiteY2" fmla="*/ 1453019 h 1461838"/>
                <a:gd name="connsiteX0" fmla="*/ 7733 w 2838615"/>
                <a:gd name="connsiteY0" fmla="*/ 0 h 1523002"/>
                <a:gd name="connsiteX1" fmla="*/ 446144 w 2838615"/>
                <a:gd name="connsiteY1" fmla="*/ 1402916 h 1523002"/>
                <a:gd name="connsiteX2" fmla="*/ 2838615 w 2838615"/>
                <a:gd name="connsiteY2" fmla="*/ 1453019 h 1523002"/>
                <a:gd name="connsiteX0" fmla="*/ 6626 w 2837508"/>
                <a:gd name="connsiteY0" fmla="*/ 0 h 1484577"/>
                <a:gd name="connsiteX1" fmla="*/ 457563 w 2837508"/>
                <a:gd name="connsiteY1" fmla="*/ 1340286 h 1484577"/>
                <a:gd name="connsiteX2" fmla="*/ 2837508 w 2837508"/>
                <a:gd name="connsiteY2" fmla="*/ 1453019 h 1484577"/>
                <a:gd name="connsiteX0" fmla="*/ 6626 w 2837508"/>
                <a:gd name="connsiteY0" fmla="*/ 0 h 1506274"/>
                <a:gd name="connsiteX1" fmla="*/ 457563 w 2837508"/>
                <a:gd name="connsiteY1" fmla="*/ 1340286 h 1506274"/>
                <a:gd name="connsiteX2" fmla="*/ 2837508 w 2837508"/>
                <a:gd name="connsiteY2" fmla="*/ 1490597 h 1506274"/>
                <a:gd name="connsiteX0" fmla="*/ 6626 w 2837508"/>
                <a:gd name="connsiteY0" fmla="*/ 0 h 1532376"/>
                <a:gd name="connsiteX1" fmla="*/ 457563 w 2837508"/>
                <a:gd name="connsiteY1" fmla="*/ 1340286 h 1532376"/>
                <a:gd name="connsiteX2" fmla="*/ 2837508 w 2837508"/>
                <a:gd name="connsiteY2" fmla="*/ 1528175 h 1532376"/>
                <a:gd name="connsiteX0" fmla="*/ 2412 w 2833294"/>
                <a:gd name="connsiteY0" fmla="*/ 0 h 1532376"/>
                <a:gd name="connsiteX1" fmla="*/ 453349 w 2833294"/>
                <a:gd name="connsiteY1" fmla="*/ 1340286 h 1532376"/>
                <a:gd name="connsiteX2" fmla="*/ 2833294 w 2833294"/>
                <a:gd name="connsiteY2" fmla="*/ 1528175 h 1532376"/>
                <a:gd name="connsiteX0" fmla="*/ 1555 w 2857489"/>
                <a:gd name="connsiteY0" fmla="*/ 0 h 1519367"/>
                <a:gd name="connsiteX1" fmla="*/ 477544 w 2857489"/>
                <a:gd name="connsiteY1" fmla="*/ 1327760 h 1519367"/>
                <a:gd name="connsiteX2" fmla="*/ 2857489 w 2857489"/>
                <a:gd name="connsiteY2" fmla="*/ 1515649 h 1519367"/>
                <a:gd name="connsiteX0" fmla="*/ 1555 w 2857489"/>
                <a:gd name="connsiteY0" fmla="*/ 0 h 1493055"/>
                <a:gd name="connsiteX1" fmla="*/ 477544 w 2857489"/>
                <a:gd name="connsiteY1" fmla="*/ 1327760 h 1493055"/>
                <a:gd name="connsiteX2" fmla="*/ 2857489 w 2857489"/>
                <a:gd name="connsiteY2" fmla="*/ 1478071 h 1493055"/>
                <a:gd name="connsiteX0" fmla="*/ 1555 w 2857489"/>
                <a:gd name="connsiteY0" fmla="*/ 0 h 1508807"/>
                <a:gd name="connsiteX1" fmla="*/ 477544 w 2857489"/>
                <a:gd name="connsiteY1" fmla="*/ 1327760 h 1508807"/>
                <a:gd name="connsiteX2" fmla="*/ 2857489 w 2857489"/>
                <a:gd name="connsiteY2" fmla="*/ 1478071 h 1508807"/>
                <a:gd name="connsiteX0" fmla="*/ 1555 w 2857489"/>
                <a:gd name="connsiteY0" fmla="*/ 0 h 1536065"/>
                <a:gd name="connsiteX1" fmla="*/ 477544 w 2857489"/>
                <a:gd name="connsiteY1" fmla="*/ 1327760 h 1536065"/>
                <a:gd name="connsiteX2" fmla="*/ 2857489 w 2857489"/>
                <a:gd name="connsiteY2" fmla="*/ 1515649 h 1536065"/>
                <a:gd name="connsiteX0" fmla="*/ 1555 w 2857489"/>
                <a:gd name="connsiteY0" fmla="*/ 0 h 1536841"/>
                <a:gd name="connsiteX1" fmla="*/ 477544 w 2857489"/>
                <a:gd name="connsiteY1" fmla="*/ 1327760 h 1536841"/>
                <a:gd name="connsiteX2" fmla="*/ 1394471 w 2857489"/>
                <a:gd name="connsiteY2" fmla="*/ 1524673 h 1536841"/>
                <a:gd name="connsiteX3" fmla="*/ 2857489 w 2857489"/>
                <a:gd name="connsiteY3" fmla="*/ 1515649 h 1536841"/>
                <a:gd name="connsiteX0" fmla="*/ 206 w 2856140"/>
                <a:gd name="connsiteY0" fmla="*/ 0 h 2379901"/>
                <a:gd name="connsiteX1" fmla="*/ 476195 w 2856140"/>
                <a:gd name="connsiteY1" fmla="*/ 1327760 h 2379901"/>
                <a:gd name="connsiteX2" fmla="*/ 1423443 w 2856140"/>
                <a:gd name="connsiteY2" fmla="*/ 2379097 h 2379901"/>
                <a:gd name="connsiteX3" fmla="*/ 2856140 w 2856140"/>
                <a:gd name="connsiteY3" fmla="*/ 1515649 h 2379901"/>
                <a:gd name="connsiteX0" fmla="*/ 206 w 2856140"/>
                <a:gd name="connsiteY0" fmla="*/ 0 h 2379097"/>
                <a:gd name="connsiteX1" fmla="*/ 476195 w 2856140"/>
                <a:gd name="connsiteY1" fmla="*/ 1327760 h 2379097"/>
                <a:gd name="connsiteX2" fmla="*/ 1423443 w 2856140"/>
                <a:gd name="connsiteY2" fmla="*/ 2379097 h 2379097"/>
                <a:gd name="connsiteX3" fmla="*/ 2856140 w 2856140"/>
                <a:gd name="connsiteY3" fmla="*/ 1515649 h 2379097"/>
                <a:gd name="connsiteX0" fmla="*/ 206 w 2856140"/>
                <a:gd name="connsiteY0" fmla="*/ 0 h 2379097"/>
                <a:gd name="connsiteX1" fmla="*/ 476195 w 2856140"/>
                <a:gd name="connsiteY1" fmla="*/ 1327760 h 2379097"/>
                <a:gd name="connsiteX2" fmla="*/ 1423443 w 2856140"/>
                <a:gd name="connsiteY2" fmla="*/ 2379097 h 2379097"/>
                <a:gd name="connsiteX3" fmla="*/ 2856140 w 2856140"/>
                <a:gd name="connsiteY3" fmla="*/ 1515649 h 2379097"/>
                <a:gd name="connsiteX0" fmla="*/ 206 w 2772756"/>
                <a:gd name="connsiteY0" fmla="*/ 0 h 2379097"/>
                <a:gd name="connsiteX1" fmla="*/ 476195 w 2772756"/>
                <a:gd name="connsiteY1" fmla="*/ 1327760 h 2379097"/>
                <a:gd name="connsiteX2" fmla="*/ 1423443 w 2772756"/>
                <a:gd name="connsiteY2" fmla="*/ 2379097 h 2379097"/>
                <a:gd name="connsiteX3" fmla="*/ 2772756 w 2772756"/>
                <a:gd name="connsiteY3" fmla="*/ 1549826 h 2379097"/>
                <a:gd name="connsiteX0" fmla="*/ 206 w 2772756"/>
                <a:gd name="connsiteY0" fmla="*/ 0 h 2379097"/>
                <a:gd name="connsiteX1" fmla="*/ 476195 w 2772756"/>
                <a:gd name="connsiteY1" fmla="*/ 1327760 h 2379097"/>
                <a:gd name="connsiteX2" fmla="*/ 1423443 w 2772756"/>
                <a:gd name="connsiteY2" fmla="*/ 2379097 h 2379097"/>
                <a:gd name="connsiteX3" fmla="*/ 2772756 w 2772756"/>
                <a:gd name="connsiteY3" fmla="*/ 1549826 h 2379097"/>
                <a:gd name="connsiteX0" fmla="*/ 0 w 2772550"/>
                <a:gd name="connsiteY0" fmla="*/ 0 h 2379097"/>
                <a:gd name="connsiteX1" fmla="*/ 475989 w 2772550"/>
                <a:gd name="connsiteY1" fmla="*/ 132776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544213 w 2772550"/>
                <a:gd name="connsiteY1" fmla="*/ 137333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544213 w 2772550"/>
                <a:gd name="connsiteY1" fmla="*/ 137333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491150 w 2772550"/>
                <a:gd name="connsiteY1" fmla="*/ 1487254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4133 w 2776683"/>
                <a:gd name="connsiteY0" fmla="*/ 0 h 2379097"/>
                <a:gd name="connsiteX1" fmla="*/ 495283 w 2776683"/>
                <a:gd name="connsiteY1" fmla="*/ 1487254 h 2379097"/>
                <a:gd name="connsiteX2" fmla="*/ 1427370 w 2776683"/>
                <a:gd name="connsiteY2" fmla="*/ 2379097 h 2379097"/>
                <a:gd name="connsiteX3" fmla="*/ 2776683 w 2776683"/>
                <a:gd name="connsiteY3" fmla="*/ 1549826 h 2379097"/>
                <a:gd name="connsiteX0" fmla="*/ 7071 w 2779621"/>
                <a:gd name="connsiteY0" fmla="*/ 0 h 2379097"/>
                <a:gd name="connsiteX1" fmla="*/ 498221 w 2779621"/>
                <a:gd name="connsiteY1" fmla="*/ 1487254 h 2379097"/>
                <a:gd name="connsiteX2" fmla="*/ 1430308 w 2779621"/>
                <a:gd name="connsiteY2" fmla="*/ 2379097 h 2379097"/>
                <a:gd name="connsiteX3" fmla="*/ 2779621 w 2779621"/>
                <a:gd name="connsiteY3" fmla="*/ 1549826 h 2379097"/>
                <a:gd name="connsiteX0" fmla="*/ 11488 w 2784038"/>
                <a:gd name="connsiteY0" fmla="*/ 0 h 2379097"/>
                <a:gd name="connsiteX1" fmla="*/ 502638 w 2784038"/>
                <a:gd name="connsiteY1" fmla="*/ 1487254 h 2379097"/>
                <a:gd name="connsiteX2" fmla="*/ 1434725 w 2784038"/>
                <a:gd name="connsiteY2" fmla="*/ 2379097 h 2379097"/>
                <a:gd name="connsiteX3" fmla="*/ 2784038 w 2784038"/>
                <a:gd name="connsiteY3" fmla="*/ 1549826 h 2379097"/>
                <a:gd name="connsiteX0" fmla="*/ 16 w 2786015"/>
                <a:gd name="connsiteY0" fmla="*/ 0 h 2369138"/>
                <a:gd name="connsiteX1" fmla="*/ 504615 w 2786015"/>
                <a:gd name="connsiteY1" fmla="*/ 1477295 h 2369138"/>
                <a:gd name="connsiteX2" fmla="*/ 1436702 w 2786015"/>
                <a:gd name="connsiteY2" fmla="*/ 2369138 h 2369138"/>
                <a:gd name="connsiteX3" fmla="*/ 2786015 w 2786015"/>
                <a:gd name="connsiteY3" fmla="*/ 1539867 h 2369138"/>
                <a:gd name="connsiteX0" fmla="*/ 0 w 2785999"/>
                <a:gd name="connsiteY0" fmla="*/ 0 h 2369138"/>
                <a:gd name="connsiteX1" fmla="*/ 504599 w 2785999"/>
                <a:gd name="connsiteY1" fmla="*/ 1477295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780300 w 2785999"/>
                <a:gd name="connsiteY1" fmla="*/ 1512155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4158"/>
                <a:gd name="connsiteX1" fmla="*/ 780300 w 2785999"/>
                <a:gd name="connsiteY1" fmla="*/ 1512155 h 2364158"/>
                <a:gd name="connsiteX2" fmla="*/ 1376166 w 2785999"/>
                <a:gd name="connsiteY2" fmla="*/ 2364158 h 2364158"/>
                <a:gd name="connsiteX3" fmla="*/ 2785999 w 2785999"/>
                <a:gd name="connsiteY3" fmla="*/ 1539867 h 2364158"/>
                <a:gd name="connsiteX0" fmla="*/ 0 w 2785999"/>
                <a:gd name="connsiteY0" fmla="*/ 0 h 2364158"/>
                <a:gd name="connsiteX1" fmla="*/ 780300 w 2785999"/>
                <a:gd name="connsiteY1" fmla="*/ 1512155 h 2364158"/>
                <a:gd name="connsiteX2" fmla="*/ 1376166 w 2785999"/>
                <a:gd name="connsiteY2" fmla="*/ 2364158 h 2364158"/>
                <a:gd name="connsiteX3" fmla="*/ 2785999 w 2785999"/>
                <a:gd name="connsiteY3" fmla="*/ 1539867 h 2364158"/>
                <a:gd name="connsiteX0" fmla="*/ 0 w 2855224"/>
                <a:gd name="connsiteY0" fmla="*/ 0 h 2581827"/>
                <a:gd name="connsiteX1" fmla="*/ 780300 w 2855224"/>
                <a:gd name="connsiteY1" fmla="*/ 1512155 h 2581827"/>
                <a:gd name="connsiteX2" fmla="*/ 1376166 w 2855224"/>
                <a:gd name="connsiteY2" fmla="*/ 2364158 h 2581827"/>
                <a:gd name="connsiteX3" fmla="*/ 2855224 w 2855224"/>
                <a:gd name="connsiteY3" fmla="*/ 2576569 h 2581827"/>
                <a:gd name="connsiteX0" fmla="*/ 0 w 2855224"/>
                <a:gd name="connsiteY0" fmla="*/ 0 h 4061615"/>
                <a:gd name="connsiteX1" fmla="*/ 780300 w 2855224"/>
                <a:gd name="connsiteY1" fmla="*/ 1512155 h 4061615"/>
                <a:gd name="connsiteX2" fmla="*/ 1453083 w 2855224"/>
                <a:gd name="connsiteY2" fmla="*/ 4061615 h 4061615"/>
                <a:gd name="connsiteX3" fmla="*/ 2855224 w 2855224"/>
                <a:gd name="connsiteY3" fmla="*/ 2576569 h 4061615"/>
                <a:gd name="connsiteX0" fmla="*/ 72336 w 2927560"/>
                <a:gd name="connsiteY0" fmla="*/ 0 h 4061615"/>
                <a:gd name="connsiteX1" fmla="*/ 121931 w 2927560"/>
                <a:gd name="connsiteY1" fmla="*/ 2229872 h 4061615"/>
                <a:gd name="connsiteX2" fmla="*/ 1525419 w 2927560"/>
                <a:gd name="connsiteY2" fmla="*/ 4061615 h 4061615"/>
                <a:gd name="connsiteX3" fmla="*/ 2927560 w 2927560"/>
                <a:gd name="connsiteY3" fmla="*/ 2576569 h 4061615"/>
                <a:gd name="connsiteX0" fmla="*/ 72336 w 2904485"/>
                <a:gd name="connsiteY0" fmla="*/ 0 h 4061615"/>
                <a:gd name="connsiteX1" fmla="*/ 121931 w 2904485"/>
                <a:gd name="connsiteY1" fmla="*/ 2229872 h 4061615"/>
                <a:gd name="connsiteX2" fmla="*/ 1525419 w 2904485"/>
                <a:gd name="connsiteY2" fmla="*/ 4061615 h 4061615"/>
                <a:gd name="connsiteX3" fmla="*/ 2904485 w 2904485"/>
                <a:gd name="connsiteY3" fmla="*/ 2724670 h 4061615"/>
                <a:gd name="connsiteX0" fmla="*/ 0 w 2832149"/>
                <a:gd name="connsiteY0" fmla="*/ 0 h 4061615"/>
                <a:gd name="connsiteX1" fmla="*/ 49595 w 2832149"/>
                <a:gd name="connsiteY1" fmla="*/ 2229872 h 4061615"/>
                <a:gd name="connsiteX2" fmla="*/ 1453083 w 2832149"/>
                <a:gd name="connsiteY2" fmla="*/ 4061615 h 4061615"/>
                <a:gd name="connsiteX3" fmla="*/ 2832149 w 2832149"/>
                <a:gd name="connsiteY3" fmla="*/ 2724670 h 4061615"/>
                <a:gd name="connsiteX0" fmla="*/ 3732 w 2835881"/>
                <a:gd name="connsiteY0" fmla="*/ 0 h 4061615"/>
                <a:gd name="connsiteX1" fmla="*/ 10330 w 2835881"/>
                <a:gd name="connsiteY1" fmla="*/ 2237364 h 4061615"/>
                <a:gd name="connsiteX2" fmla="*/ 1456815 w 2835881"/>
                <a:gd name="connsiteY2" fmla="*/ 4061615 h 4061615"/>
                <a:gd name="connsiteX3" fmla="*/ 2835881 w 2835881"/>
                <a:gd name="connsiteY3" fmla="*/ 2724670 h 4061615"/>
                <a:gd name="connsiteX0" fmla="*/ 0 w 2832149"/>
                <a:gd name="connsiteY0" fmla="*/ 0 h 4061615"/>
                <a:gd name="connsiteX1" fmla="*/ 6598 w 2832149"/>
                <a:gd name="connsiteY1" fmla="*/ 2237364 h 4061615"/>
                <a:gd name="connsiteX2" fmla="*/ 1453083 w 2832149"/>
                <a:gd name="connsiteY2" fmla="*/ 4061615 h 4061615"/>
                <a:gd name="connsiteX3" fmla="*/ 2832149 w 2832149"/>
                <a:gd name="connsiteY3" fmla="*/ 2724670 h 4061615"/>
                <a:gd name="connsiteX0" fmla="*/ 0 w 2832149"/>
                <a:gd name="connsiteY0" fmla="*/ 0 h 4061618"/>
                <a:gd name="connsiteX1" fmla="*/ 6598 w 2832149"/>
                <a:gd name="connsiteY1" fmla="*/ 2237364 h 4061618"/>
                <a:gd name="connsiteX2" fmla="*/ 1453083 w 2832149"/>
                <a:gd name="connsiteY2" fmla="*/ 4061615 h 4061618"/>
                <a:gd name="connsiteX3" fmla="*/ 2832149 w 2832149"/>
                <a:gd name="connsiteY3" fmla="*/ 2724670 h 4061618"/>
                <a:gd name="connsiteX0" fmla="*/ 0 w 2832149"/>
                <a:gd name="connsiteY0" fmla="*/ 0 h 4061618"/>
                <a:gd name="connsiteX1" fmla="*/ 6598 w 2832149"/>
                <a:gd name="connsiteY1" fmla="*/ 2237364 h 4061618"/>
                <a:gd name="connsiteX2" fmla="*/ 1453083 w 2832149"/>
                <a:gd name="connsiteY2" fmla="*/ 4061615 h 4061618"/>
                <a:gd name="connsiteX3" fmla="*/ 2832149 w 2832149"/>
                <a:gd name="connsiteY3" fmla="*/ 2724670 h 4061618"/>
                <a:gd name="connsiteX0" fmla="*/ 0 w 2832149"/>
                <a:gd name="connsiteY0" fmla="*/ 0 h 4061691"/>
                <a:gd name="connsiteX1" fmla="*/ 6598 w 2832149"/>
                <a:gd name="connsiteY1" fmla="*/ 2237364 h 4061691"/>
                <a:gd name="connsiteX2" fmla="*/ 1453083 w 2832149"/>
                <a:gd name="connsiteY2" fmla="*/ 4061615 h 4061691"/>
                <a:gd name="connsiteX3" fmla="*/ 2832149 w 2832149"/>
                <a:gd name="connsiteY3" fmla="*/ 2724670 h 4061691"/>
                <a:gd name="connsiteX0" fmla="*/ 0 w 2847532"/>
                <a:gd name="connsiteY0" fmla="*/ 0 h 4067726"/>
                <a:gd name="connsiteX1" fmla="*/ 6598 w 2847532"/>
                <a:gd name="connsiteY1" fmla="*/ 2237364 h 4067726"/>
                <a:gd name="connsiteX2" fmla="*/ 1453083 w 2847532"/>
                <a:gd name="connsiteY2" fmla="*/ 4061615 h 4067726"/>
                <a:gd name="connsiteX3" fmla="*/ 2847532 w 2847532"/>
                <a:gd name="connsiteY3" fmla="*/ 2861378 h 4067726"/>
                <a:gd name="connsiteX0" fmla="*/ 0 w 2847532"/>
                <a:gd name="connsiteY0" fmla="*/ 0 h 4067526"/>
                <a:gd name="connsiteX1" fmla="*/ 6598 w 2847532"/>
                <a:gd name="connsiteY1" fmla="*/ 2237364 h 4067526"/>
                <a:gd name="connsiteX2" fmla="*/ 1453083 w 2847532"/>
                <a:gd name="connsiteY2" fmla="*/ 4061615 h 4067526"/>
                <a:gd name="connsiteX3" fmla="*/ 2847532 w 2847532"/>
                <a:gd name="connsiteY3" fmla="*/ 2861378 h 4067526"/>
                <a:gd name="connsiteX0" fmla="*/ 0 w 2847532"/>
                <a:gd name="connsiteY0" fmla="*/ 0 h 4061616"/>
                <a:gd name="connsiteX1" fmla="*/ 6598 w 2847532"/>
                <a:gd name="connsiteY1" fmla="*/ 2237364 h 4061616"/>
                <a:gd name="connsiteX2" fmla="*/ 1453083 w 2847532"/>
                <a:gd name="connsiteY2" fmla="*/ 4061615 h 4061616"/>
                <a:gd name="connsiteX3" fmla="*/ 2847532 w 2847532"/>
                <a:gd name="connsiteY3" fmla="*/ 2861378 h 4061616"/>
                <a:gd name="connsiteX0" fmla="*/ 0 w 2847532"/>
                <a:gd name="connsiteY0" fmla="*/ 0 h 4068872"/>
                <a:gd name="connsiteX1" fmla="*/ 6598 w 2847532"/>
                <a:gd name="connsiteY1" fmla="*/ 2237364 h 4068872"/>
                <a:gd name="connsiteX2" fmla="*/ 1453083 w 2847532"/>
                <a:gd name="connsiteY2" fmla="*/ 4061615 h 4068872"/>
                <a:gd name="connsiteX3" fmla="*/ 2847532 w 2847532"/>
                <a:gd name="connsiteY3" fmla="*/ 2918339 h 4068872"/>
                <a:gd name="connsiteX0" fmla="*/ 205842 w 3053374"/>
                <a:gd name="connsiteY0" fmla="*/ 0 h 2918339"/>
                <a:gd name="connsiteX1" fmla="*/ 212440 w 3053374"/>
                <a:gd name="connsiteY1" fmla="*/ 2237364 h 2918339"/>
                <a:gd name="connsiteX2" fmla="*/ 3053374 w 3053374"/>
                <a:gd name="connsiteY2" fmla="*/ 2918339 h 2918339"/>
                <a:gd name="connsiteX0" fmla="*/ 108602 w 2956134"/>
                <a:gd name="connsiteY0" fmla="*/ 0 h 3037186"/>
                <a:gd name="connsiteX1" fmla="*/ 257674 w 2956134"/>
                <a:gd name="connsiteY1" fmla="*/ 2829378 h 3037186"/>
                <a:gd name="connsiteX2" fmla="*/ 2956134 w 2956134"/>
                <a:gd name="connsiteY2" fmla="*/ 2918339 h 3037186"/>
                <a:gd name="connsiteX0" fmla="*/ 0 w 2847532"/>
                <a:gd name="connsiteY0" fmla="*/ 0 h 2918339"/>
                <a:gd name="connsiteX1" fmla="*/ 149072 w 2847532"/>
                <a:gd name="connsiteY1" fmla="*/ 2829378 h 2918339"/>
                <a:gd name="connsiteX2" fmla="*/ 2847532 w 2847532"/>
                <a:gd name="connsiteY2" fmla="*/ 2918339 h 2918339"/>
                <a:gd name="connsiteX0" fmla="*/ 0 w 2847532"/>
                <a:gd name="connsiteY0" fmla="*/ 0 h 2918339"/>
                <a:gd name="connsiteX1" fmla="*/ 156195 w 2847532"/>
                <a:gd name="connsiteY1" fmla="*/ 2878713 h 2918339"/>
                <a:gd name="connsiteX2" fmla="*/ 2847532 w 2847532"/>
                <a:gd name="connsiteY2" fmla="*/ 2918339 h 2918339"/>
                <a:gd name="connsiteX0" fmla="*/ 104232 w 2951764"/>
                <a:gd name="connsiteY0" fmla="*/ 0 h 3066150"/>
                <a:gd name="connsiteX1" fmla="*/ 260427 w 2951764"/>
                <a:gd name="connsiteY1" fmla="*/ 2870491 h 3066150"/>
                <a:gd name="connsiteX2" fmla="*/ 2951764 w 2951764"/>
                <a:gd name="connsiteY2" fmla="*/ 2910117 h 3066150"/>
                <a:gd name="connsiteX0" fmla="*/ 99818 w 2947350"/>
                <a:gd name="connsiteY0" fmla="*/ 0 h 3066150"/>
                <a:gd name="connsiteX1" fmla="*/ 256013 w 2947350"/>
                <a:gd name="connsiteY1" fmla="*/ 2870491 h 3066150"/>
                <a:gd name="connsiteX2" fmla="*/ 2947350 w 2947350"/>
                <a:gd name="connsiteY2" fmla="*/ 2910117 h 3066150"/>
                <a:gd name="connsiteX0" fmla="*/ 0 w 2847532"/>
                <a:gd name="connsiteY0" fmla="*/ 0 h 2929561"/>
                <a:gd name="connsiteX1" fmla="*/ 156195 w 2847532"/>
                <a:gd name="connsiteY1" fmla="*/ 2870491 h 2929561"/>
                <a:gd name="connsiteX2" fmla="*/ 2847532 w 2847532"/>
                <a:gd name="connsiteY2" fmla="*/ 2910117 h 2929561"/>
                <a:gd name="connsiteX0" fmla="*/ 0 w 2847532"/>
                <a:gd name="connsiteY0" fmla="*/ 0 h 2940104"/>
                <a:gd name="connsiteX1" fmla="*/ 156195 w 2847532"/>
                <a:gd name="connsiteY1" fmla="*/ 2870491 h 2940104"/>
                <a:gd name="connsiteX2" fmla="*/ 2847532 w 2847532"/>
                <a:gd name="connsiteY2" fmla="*/ 2910117 h 2940104"/>
                <a:gd name="connsiteX0" fmla="*/ 0 w 2847532"/>
                <a:gd name="connsiteY0" fmla="*/ 0 h 2978647"/>
                <a:gd name="connsiteX1" fmla="*/ 156195 w 2847532"/>
                <a:gd name="connsiteY1" fmla="*/ 2870491 h 2978647"/>
                <a:gd name="connsiteX2" fmla="*/ 2847532 w 2847532"/>
                <a:gd name="connsiteY2" fmla="*/ 2910117 h 2978647"/>
                <a:gd name="connsiteX0" fmla="*/ 75033 w 2922565"/>
                <a:gd name="connsiteY0" fmla="*/ 0 h 2947368"/>
                <a:gd name="connsiteX1" fmla="*/ 95877 w 2922565"/>
                <a:gd name="connsiteY1" fmla="*/ 2812934 h 2947368"/>
                <a:gd name="connsiteX2" fmla="*/ 2922565 w 2922565"/>
                <a:gd name="connsiteY2" fmla="*/ 2910117 h 2947368"/>
                <a:gd name="connsiteX0" fmla="*/ 0 w 2847532"/>
                <a:gd name="connsiteY0" fmla="*/ 0 h 2921786"/>
                <a:gd name="connsiteX1" fmla="*/ 20844 w 2847532"/>
                <a:gd name="connsiteY1" fmla="*/ 2812934 h 2921786"/>
                <a:gd name="connsiteX2" fmla="*/ 2847532 w 2847532"/>
                <a:gd name="connsiteY2" fmla="*/ 2910117 h 2921786"/>
                <a:gd name="connsiteX0" fmla="*/ 0 w 2847532"/>
                <a:gd name="connsiteY0" fmla="*/ 0 h 2921786"/>
                <a:gd name="connsiteX1" fmla="*/ 92081 w 2847532"/>
                <a:gd name="connsiteY1" fmla="*/ 2812934 h 2921786"/>
                <a:gd name="connsiteX2" fmla="*/ 2847532 w 2847532"/>
                <a:gd name="connsiteY2" fmla="*/ 2910117 h 2921786"/>
                <a:gd name="connsiteX0" fmla="*/ 0 w 2847532"/>
                <a:gd name="connsiteY0" fmla="*/ 0 h 2929781"/>
                <a:gd name="connsiteX1" fmla="*/ 92081 w 2847532"/>
                <a:gd name="connsiteY1" fmla="*/ 2812934 h 2929781"/>
                <a:gd name="connsiteX2" fmla="*/ 2847532 w 2847532"/>
                <a:gd name="connsiteY2" fmla="*/ 2910117 h 2929781"/>
                <a:gd name="connsiteX0" fmla="*/ 0 w 2847532"/>
                <a:gd name="connsiteY0" fmla="*/ 0 h 2941785"/>
                <a:gd name="connsiteX1" fmla="*/ 92081 w 2847532"/>
                <a:gd name="connsiteY1" fmla="*/ 2812934 h 2941785"/>
                <a:gd name="connsiteX2" fmla="*/ 2847532 w 2847532"/>
                <a:gd name="connsiteY2" fmla="*/ 2910117 h 2941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7532" h="2941785">
                  <a:moveTo>
                    <a:pt x="0" y="0"/>
                  </a:moveTo>
                  <a:cubicBezTo>
                    <a:pt x="15191" y="1611659"/>
                    <a:pt x="-19201" y="2632144"/>
                    <a:pt x="92081" y="2812934"/>
                  </a:cubicBezTo>
                  <a:cubicBezTo>
                    <a:pt x="203363" y="2993724"/>
                    <a:pt x="2234300" y="2940917"/>
                    <a:pt x="2847532" y="2910117"/>
                  </a:cubicBezTo>
                </a:path>
              </a:pathLst>
            </a:custGeom>
            <a:noFill/>
            <a:ln w="412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</a:t>
              </a:r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A857DEAF-2A1F-2D40-8338-8A4F683F80D6}"/>
                </a:ext>
              </a:extLst>
            </p:cNvPr>
            <p:cNvSpPr txBox="1"/>
            <p:nvPr/>
          </p:nvSpPr>
          <p:spPr>
            <a:xfrm>
              <a:off x="11518941" y="4795852"/>
              <a:ext cx="306555" cy="266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A8"/>
                  </a:solidFill>
                </a:rPr>
                <a:t>t=4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199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</p:spPr>
        <p:txBody>
          <a:bodyPr/>
          <a:lstStyle/>
          <a:p>
            <a:r>
              <a:rPr lang="en-US" dirty="0"/>
              <a:t>Distance vector: another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443" name="Line 3">
            <a:extLst>
              <a:ext uri="{FF2B5EF4-FFF2-40B4-BE49-F238E27FC236}">
                <a16:creationId xmlns:a16="http://schemas.microsoft.com/office/drawing/2014/main" id="{939910D0-6520-E74E-BA03-8367DB9FDAE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6230" y="1648217"/>
            <a:ext cx="0" cy="121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44" name="Line 4">
            <a:extLst>
              <a:ext uri="{FF2B5EF4-FFF2-40B4-BE49-F238E27FC236}">
                <a16:creationId xmlns:a16="http://schemas.microsoft.com/office/drawing/2014/main" id="{FBAA51FA-578A-FB4C-9FC1-D33D94C08735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1430" y="1876817"/>
            <a:ext cx="1371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45" name="Text Box 5">
            <a:extLst>
              <a:ext uri="{FF2B5EF4-FFF2-40B4-BE49-F238E27FC236}">
                <a16:creationId xmlns:a16="http://schemas.microsoft.com/office/drawing/2014/main" id="{63C65693-0CB5-9044-8280-CEE1EF17B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1491055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x   y   z</a:t>
            </a:r>
          </a:p>
        </p:txBody>
      </p:sp>
      <p:sp>
        <p:nvSpPr>
          <p:cNvPr id="446" name="Text Box 6">
            <a:extLst>
              <a:ext uri="{FF2B5EF4-FFF2-40B4-BE49-F238E27FC236}">
                <a16:creationId xmlns:a16="http://schemas.microsoft.com/office/drawing/2014/main" id="{0C8AEA14-E30C-AC4A-B87D-472785A19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430" y="18720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x</a:t>
            </a:r>
          </a:p>
        </p:txBody>
      </p:sp>
      <p:sp>
        <p:nvSpPr>
          <p:cNvPr id="447" name="Text Box 7">
            <a:extLst>
              <a:ext uri="{FF2B5EF4-FFF2-40B4-BE49-F238E27FC236}">
                <a16:creationId xmlns:a16="http://schemas.microsoft.com/office/drawing/2014/main" id="{9CB9B004-A231-8945-A90A-D2FD2F666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430" y="21768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y</a:t>
            </a:r>
          </a:p>
        </p:txBody>
      </p:sp>
      <p:sp>
        <p:nvSpPr>
          <p:cNvPr id="448" name="Text Box 8">
            <a:extLst>
              <a:ext uri="{FF2B5EF4-FFF2-40B4-BE49-F238E27FC236}">
                <a16:creationId xmlns:a16="http://schemas.microsoft.com/office/drawing/2014/main" id="{D1A9BD92-FFBA-0F45-A8B0-C056C2DDB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430" y="24816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z</a:t>
            </a:r>
          </a:p>
        </p:txBody>
      </p:sp>
      <p:sp>
        <p:nvSpPr>
          <p:cNvPr id="449" name="Text Box 9">
            <a:extLst>
              <a:ext uri="{FF2B5EF4-FFF2-40B4-BE49-F238E27FC236}">
                <a16:creationId xmlns:a16="http://schemas.microsoft.com/office/drawing/2014/main" id="{70BC3416-9A08-EC45-8E5D-0D62E7328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1872055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0  2   7</a:t>
            </a:r>
          </a:p>
        </p:txBody>
      </p:sp>
      <p:sp>
        <p:nvSpPr>
          <p:cNvPr id="450" name="Text Box 10">
            <a:extLst>
              <a:ext uri="{FF2B5EF4-FFF2-40B4-BE49-F238E27FC236}">
                <a16:creationId xmlns:a16="http://schemas.microsoft.com/office/drawing/2014/main" id="{3126AC87-8359-BD44-8B0C-CC527572F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22530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51" name="Text Box 11">
            <a:extLst>
              <a:ext uri="{FF2B5EF4-FFF2-40B4-BE49-F238E27FC236}">
                <a16:creationId xmlns:a16="http://schemas.microsoft.com/office/drawing/2014/main" id="{6C8B20E3-E296-674B-80E9-64B2EFDC0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830" y="22530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52" name="Text Box 12">
            <a:extLst>
              <a:ext uri="{FF2B5EF4-FFF2-40B4-BE49-F238E27FC236}">
                <a16:creationId xmlns:a16="http://schemas.microsoft.com/office/drawing/2014/main" id="{111D1292-4CEC-9344-AF33-EB2DDE6F8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5830" y="22530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53" name="Text Box 13">
            <a:extLst>
              <a:ext uri="{FF2B5EF4-FFF2-40B4-BE49-F238E27FC236}">
                <a16:creationId xmlns:a16="http://schemas.microsoft.com/office/drawing/2014/main" id="{AE9EF258-7972-B446-AD9F-8B97076B8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25578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54" name="Text Box 14">
            <a:extLst>
              <a:ext uri="{FF2B5EF4-FFF2-40B4-BE49-F238E27FC236}">
                <a16:creationId xmlns:a16="http://schemas.microsoft.com/office/drawing/2014/main" id="{0D5B7E41-5C46-6245-B3F5-C5C034F54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830" y="25578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55" name="Text Box 15">
            <a:extLst>
              <a:ext uri="{FF2B5EF4-FFF2-40B4-BE49-F238E27FC236}">
                <a16:creationId xmlns:a16="http://schemas.microsoft.com/office/drawing/2014/main" id="{C18A5654-24F2-FE41-AE07-5B3BAAE08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5830" y="25578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56" name="Text Box 16">
            <a:extLst>
              <a:ext uri="{FF2B5EF4-FFF2-40B4-BE49-F238E27FC236}">
                <a16:creationId xmlns:a16="http://schemas.microsoft.com/office/drawing/2014/main" id="{42389D8A-00BE-3F4E-A672-5FBDE0DE25A9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3627362" y="2226861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from</a:t>
            </a:r>
          </a:p>
        </p:txBody>
      </p:sp>
      <p:sp>
        <p:nvSpPr>
          <p:cNvPr id="457" name="Text Box 17">
            <a:extLst>
              <a:ext uri="{FF2B5EF4-FFF2-40B4-BE49-F238E27FC236}">
                <a16:creationId xmlns:a16="http://schemas.microsoft.com/office/drawing/2014/main" id="{C4104C8E-6D55-8340-B34F-632A4F41B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9580" y="1359292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cost to</a:t>
            </a:r>
          </a:p>
        </p:txBody>
      </p:sp>
      <p:sp>
        <p:nvSpPr>
          <p:cNvPr id="458" name="Text Box 18">
            <a:extLst>
              <a:ext uri="{FF2B5EF4-FFF2-40B4-BE49-F238E27FC236}">
                <a16:creationId xmlns:a16="http://schemas.microsoft.com/office/drawing/2014/main" id="{9A819F40-DC81-8147-9209-4A43511CF458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1495349" y="4011211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from</a:t>
            </a:r>
          </a:p>
        </p:txBody>
      </p:sp>
      <p:sp>
        <p:nvSpPr>
          <p:cNvPr id="459" name="Text Box 19">
            <a:extLst>
              <a:ext uri="{FF2B5EF4-FFF2-40B4-BE49-F238E27FC236}">
                <a16:creationId xmlns:a16="http://schemas.microsoft.com/office/drawing/2014/main" id="{14A2DFF4-3C64-774C-B843-E53559D4A717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1495348" y="5819374"/>
            <a:ext cx="538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from</a:t>
            </a:r>
          </a:p>
        </p:txBody>
      </p:sp>
      <p:sp>
        <p:nvSpPr>
          <p:cNvPr id="460" name="Line 20">
            <a:extLst>
              <a:ext uri="{FF2B5EF4-FFF2-40B4-BE49-F238E27FC236}">
                <a16:creationId xmlns:a16="http://schemas.microsoft.com/office/drawing/2014/main" id="{C6327ACE-9812-0641-8931-64A0CFB1EE9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3630" y="1648217"/>
            <a:ext cx="0" cy="121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61" name="Line 21">
            <a:extLst>
              <a:ext uri="{FF2B5EF4-FFF2-40B4-BE49-F238E27FC236}">
                <a16:creationId xmlns:a16="http://schemas.microsoft.com/office/drawing/2014/main" id="{8B62D26D-8647-AA48-B558-1D9779026FD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8830" y="1876817"/>
            <a:ext cx="1371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62" name="Text Box 22">
            <a:extLst>
              <a:ext uri="{FF2B5EF4-FFF2-40B4-BE49-F238E27FC236}">
                <a16:creationId xmlns:a16="http://schemas.microsoft.com/office/drawing/2014/main" id="{E032986C-0E69-C64C-BCCD-9CA18645D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3630" y="1491055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x   y   z</a:t>
            </a:r>
          </a:p>
        </p:txBody>
      </p:sp>
      <p:sp>
        <p:nvSpPr>
          <p:cNvPr id="463" name="Text Box 23">
            <a:extLst>
              <a:ext uri="{FF2B5EF4-FFF2-40B4-BE49-F238E27FC236}">
                <a16:creationId xmlns:a16="http://schemas.microsoft.com/office/drawing/2014/main" id="{9196401C-C6C6-4841-874F-E4C9CD66D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8830" y="18720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x</a:t>
            </a:r>
          </a:p>
        </p:txBody>
      </p:sp>
      <p:sp>
        <p:nvSpPr>
          <p:cNvPr id="464" name="Text Box 24">
            <a:extLst>
              <a:ext uri="{FF2B5EF4-FFF2-40B4-BE49-F238E27FC236}">
                <a16:creationId xmlns:a16="http://schemas.microsoft.com/office/drawing/2014/main" id="{E7BD555B-E160-5346-82D4-BCF9E63DA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8830" y="21768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y</a:t>
            </a:r>
          </a:p>
        </p:txBody>
      </p:sp>
      <p:sp>
        <p:nvSpPr>
          <p:cNvPr id="465" name="Text Box 25">
            <a:extLst>
              <a:ext uri="{FF2B5EF4-FFF2-40B4-BE49-F238E27FC236}">
                <a16:creationId xmlns:a16="http://schemas.microsoft.com/office/drawing/2014/main" id="{BFAD32FA-8579-6F4B-901E-2DFB5D558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8830" y="24816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z</a:t>
            </a:r>
          </a:p>
        </p:txBody>
      </p:sp>
      <p:sp>
        <p:nvSpPr>
          <p:cNvPr id="466" name="Text Box 26">
            <a:extLst>
              <a:ext uri="{FF2B5EF4-FFF2-40B4-BE49-F238E27FC236}">
                <a16:creationId xmlns:a16="http://schemas.microsoft.com/office/drawing/2014/main" id="{9477A75E-A636-3F4B-9909-848BA5CF0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4268" y="1872055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</p:txBody>
      </p:sp>
      <p:sp>
        <p:nvSpPr>
          <p:cNvPr id="467" name="Line 29">
            <a:extLst>
              <a:ext uri="{FF2B5EF4-FFF2-40B4-BE49-F238E27FC236}">
                <a16:creationId xmlns:a16="http://schemas.microsoft.com/office/drawing/2014/main" id="{75BD0381-0562-D546-9AF0-B19FCE9D6A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6230" y="3400817"/>
            <a:ext cx="0" cy="121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68" name="Line 30">
            <a:extLst>
              <a:ext uri="{FF2B5EF4-FFF2-40B4-BE49-F238E27FC236}">
                <a16:creationId xmlns:a16="http://schemas.microsoft.com/office/drawing/2014/main" id="{EED41EBB-EA99-8C4C-B356-FFC04F3520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1430" y="3629417"/>
            <a:ext cx="1371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69" name="Text Box 31">
            <a:extLst>
              <a:ext uri="{FF2B5EF4-FFF2-40B4-BE49-F238E27FC236}">
                <a16:creationId xmlns:a16="http://schemas.microsoft.com/office/drawing/2014/main" id="{DE04857F-04C7-2A45-9008-63962135B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3243655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x   y   z</a:t>
            </a:r>
          </a:p>
        </p:txBody>
      </p:sp>
      <p:sp>
        <p:nvSpPr>
          <p:cNvPr id="470" name="Text Box 32">
            <a:extLst>
              <a:ext uri="{FF2B5EF4-FFF2-40B4-BE49-F238E27FC236}">
                <a16:creationId xmlns:a16="http://schemas.microsoft.com/office/drawing/2014/main" id="{32F2134F-DADA-504D-87FB-F65DBD72C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430" y="36246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x</a:t>
            </a:r>
          </a:p>
        </p:txBody>
      </p:sp>
      <p:sp>
        <p:nvSpPr>
          <p:cNvPr id="471" name="Text Box 33">
            <a:extLst>
              <a:ext uri="{FF2B5EF4-FFF2-40B4-BE49-F238E27FC236}">
                <a16:creationId xmlns:a16="http://schemas.microsoft.com/office/drawing/2014/main" id="{09493725-917E-7E4C-B214-A060666AA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430" y="39294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y</a:t>
            </a:r>
          </a:p>
        </p:txBody>
      </p:sp>
      <p:sp>
        <p:nvSpPr>
          <p:cNvPr id="472" name="Text Box 34">
            <a:extLst>
              <a:ext uri="{FF2B5EF4-FFF2-40B4-BE49-F238E27FC236}">
                <a16:creationId xmlns:a16="http://schemas.microsoft.com/office/drawing/2014/main" id="{39E2692B-68BF-284D-BD9C-6B4A373E2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430" y="42342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z</a:t>
            </a:r>
          </a:p>
        </p:txBody>
      </p:sp>
      <p:sp>
        <p:nvSpPr>
          <p:cNvPr id="473" name="Text Box 35">
            <a:extLst>
              <a:ext uri="{FF2B5EF4-FFF2-40B4-BE49-F238E27FC236}">
                <a16:creationId xmlns:a16="http://schemas.microsoft.com/office/drawing/2014/main" id="{C49848CC-FE8D-5A4F-890E-D9311F47A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1030" y="36246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74" name="Text Box 36">
            <a:extLst>
              <a:ext uri="{FF2B5EF4-FFF2-40B4-BE49-F238E27FC236}">
                <a16:creationId xmlns:a16="http://schemas.microsoft.com/office/drawing/2014/main" id="{0F4B0497-AF0A-B949-97CF-86A3CF853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5830" y="36246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75" name="Text Box 37">
            <a:extLst>
              <a:ext uri="{FF2B5EF4-FFF2-40B4-BE49-F238E27FC236}">
                <a16:creationId xmlns:a16="http://schemas.microsoft.com/office/drawing/2014/main" id="{5D3DFBDB-39AA-BD41-B291-2A4FF492A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43104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76" name="Text Box 38">
            <a:extLst>
              <a:ext uri="{FF2B5EF4-FFF2-40B4-BE49-F238E27FC236}">
                <a16:creationId xmlns:a16="http://schemas.microsoft.com/office/drawing/2014/main" id="{776D606C-DE24-8347-8683-291671A55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830" y="43104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77" name="Text Box 39">
            <a:extLst>
              <a:ext uri="{FF2B5EF4-FFF2-40B4-BE49-F238E27FC236}">
                <a16:creationId xmlns:a16="http://schemas.microsoft.com/office/drawing/2014/main" id="{EB1D1ECD-7692-774D-A9DC-7E3545283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5830" y="43104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78" name="Text Box 40">
            <a:extLst>
              <a:ext uri="{FF2B5EF4-FFF2-40B4-BE49-F238E27FC236}">
                <a16:creationId xmlns:a16="http://schemas.microsoft.com/office/drawing/2014/main" id="{5088B19E-B34D-784B-A082-880065FF7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8468" y="3134117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cost to</a:t>
            </a:r>
          </a:p>
        </p:txBody>
      </p:sp>
      <p:sp>
        <p:nvSpPr>
          <p:cNvPr id="479" name="Line 41">
            <a:extLst>
              <a:ext uri="{FF2B5EF4-FFF2-40B4-BE49-F238E27FC236}">
                <a16:creationId xmlns:a16="http://schemas.microsoft.com/office/drawing/2014/main" id="{ED309D65-AC9A-9A48-950E-AC379D97BBA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6230" y="5229617"/>
            <a:ext cx="0" cy="121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80" name="Line 42">
            <a:extLst>
              <a:ext uri="{FF2B5EF4-FFF2-40B4-BE49-F238E27FC236}">
                <a16:creationId xmlns:a16="http://schemas.microsoft.com/office/drawing/2014/main" id="{7261B6D8-FC59-FF4F-9BF1-AFB07D29789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1430" y="5458217"/>
            <a:ext cx="1371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81" name="Text Box 43">
            <a:extLst>
              <a:ext uri="{FF2B5EF4-FFF2-40B4-BE49-F238E27FC236}">
                <a16:creationId xmlns:a16="http://schemas.microsoft.com/office/drawing/2014/main" id="{E4ED2235-863B-7A4C-81DA-A5C8498D7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5072455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x   y   z</a:t>
            </a:r>
          </a:p>
        </p:txBody>
      </p:sp>
      <p:sp>
        <p:nvSpPr>
          <p:cNvPr id="482" name="Text Box 44">
            <a:extLst>
              <a:ext uri="{FF2B5EF4-FFF2-40B4-BE49-F238E27FC236}">
                <a16:creationId xmlns:a16="http://schemas.microsoft.com/office/drawing/2014/main" id="{80848CD5-EF97-E44C-8B10-AE1B3598E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430" y="54534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x</a:t>
            </a:r>
          </a:p>
        </p:txBody>
      </p:sp>
      <p:sp>
        <p:nvSpPr>
          <p:cNvPr id="483" name="Text Box 45">
            <a:extLst>
              <a:ext uri="{FF2B5EF4-FFF2-40B4-BE49-F238E27FC236}">
                <a16:creationId xmlns:a16="http://schemas.microsoft.com/office/drawing/2014/main" id="{B922D36E-AC67-1A4C-BF40-D8CC270F8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430" y="57582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y</a:t>
            </a:r>
          </a:p>
        </p:txBody>
      </p:sp>
      <p:sp>
        <p:nvSpPr>
          <p:cNvPr id="484" name="Text Box 46">
            <a:extLst>
              <a:ext uri="{FF2B5EF4-FFF2-40B4-BE49-F238E27FC236}">
                <a16:creationId xmlns:a16="http://schemas.microsoft.com/office/drawing/2014/main" id="{C96BD7D4-6B14-C047-B652-884D02CB9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430" y="60630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z</a:t>
            </a:r>
          </a:p>
        </p:txBody>
      </p:sp>
      <p:sp>
        <p:nvSpPr>
          <p:cNvPr id="485" name="Text Box 47">
            <a:extLst>
              <a:ext uri="{FF2B5EF4-FFF2-40B4-BE49-F238E27FC236}">
                <a16:creationId xmlns:a16="http://schemas.microsoft.com/office/drawing/2014/main" id="{7B2377F3-60C2-304A-9159-875DB1D6A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5839217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86" name="Text Box 48">
            <a:extLst>
              <a:ext uri="{FF2B5EF4-FFF2-40B4-BE49-F238E27FC236}">
                <a16:creationId xmlns:a16="http://schemas.microsoft.com/office/drawing/2014/main" id="{D8E11DB6-4089-A144-9DBB-C9FF805F5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830" y="58344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87" name="Text Box 49">
            <a:extLst>
              <a:ext uri="{FF2B5EF4-FFF2-40B4-BE49-F238E27FC236}">
                <a16:creationId xmlns:a16="http://schemas.microsoft.com/office/drawing/2014/main" id="{CC1B387A-1C77-A744-93E2-098ED73DA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5830" y="58344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88" name="Text Box 50">
            <a:extLst>
              <a:ext uri="{FF2B5EF4-FFF2-40B4-BE49-F238E27FC236}">
                <a16:creationId xmlns:a16="http://schemas.microsoft.com/office/drawing/2014/main" id="{7F1FABE2-EAE5-3B48-A95A-1DB182B20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6139255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7</a:t>
            </a:r>
          </a:p>
        </p:txBody>
      </p:sp>
      <p:sp>
        <p:nvSpPr>
          <p:cNvPr id="489" name="Text Box 51">
            <a:extLst>
              <a:ext uri="{FF2B5EF4-FFF2-40B4-BE49-F238E27FC236}">
                <a16:creationId xmlns:a16="http://schemas.microsoft.com/office/drawing/2014/main" id="{19FF0230-3458-D248-B773-7F9D70995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830" y="6139255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490" name="Text Box 52">
            <a:extLst>
              <a:ext uri="{FF2B5EF4-FFF2-40B4-BE49-F238E27FC236}">
                <a16:creationId xmlns:a16="http://schemas.microsoft.com/office/drawing/2014/main" id="{F1940022-DEF4-9D4B-BA4B-AAB798862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5830" y="6139255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</p:txBody>
      </p:sp>
      <p:sp>
        <p:nvSpPr>
          <p:cNvPr id="491" name="Text Box 53">
            <a:extLst>
              <a:ext uri="{FF2B5EF4-FFF2-40B4-BE49-F238E27FC236}">
                <a16:creationId xmlns:a16="http://schemas.microsoft.com/office/drawing/2014/main" id="{4EEA2A3C-0BB3-5A4A-A3BC-614C830D6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0693" y="4940692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cost to</a:t>
            </a:r>
          </a:p>
        </p:txBody>
      </p:sp>
      <p:sp>
        <p:nvSpPr>
          <p:cNvPr id="492" name="Text Box 54">
            <a:extLst>
              <a:ext uri="{FF2B5EF4-FFF2-40B4-BE49-F238E27FC236}">
                <a16:creationId xmlns:a16="http://schemas.microsoft.com/office/drawing/2014/main" id="{00BD020A-F6F0-114E-BA53-F52BCF13B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3700855"/>
            <a:ext cx="946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2   0   1</a:t>
            </a:r>
          </a:p>
        </p:txBody>
      </p:sp>
      <p:sp>
        <p:nvSpPr>
          <p:cNvPr id="493" name="Text Box 55">
            <a:extLst>
              <a:ext uri="{FF2B5EF4-FFF2-40B4-BE49-F238E27FC236}">
                <a16:creationId xmlns:a16="http://schemas.microsoft.com/office/drawing/2014/main" id="{00FA41ED-B3FF-E242-9DB3-E1257161C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5458217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 ∞  ∞</a:t>
            </a:r>
          </a:p>
        </p:txBody>
      </p:sp>
      <p:sp>
        <p:nvSpPr>
          <p:cNvPr id="494" name="Text Box 56">
            <a:extLst>
              <a:ext uri="{FF2B5EF4-FFF2-40B4-BE49-F238E27FC236}">
                <a16:creationId xmlns:a16="http://schemas.microsoft.com/office/drawing/2014/main" id="{6DADD8BB-11F7-2447-9FCC-5D864B542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7755" y="2207017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2   0   1</a:t>
            </a:r>
          </a:p>
        </p:txBody>
      </p:sp>
      <p:sp>
        <p:nvSpPr>
          <p:cNvPr id="495" name="Text Box 57">
            <a:extLst>
              <a:ext uri="{FF2B5EF4-FFF2-40B4-BE49-F238E27FC236}">
                <a16:creationId xmlns:a16="http://schemas.microsoft.com/office/drawing/2014/main" id="{5CB25BE3-30C1-0A41-90C7-82149A082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7755" y="2522930"/>
            <a:ext cx="94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7   1   0</a:t>
            </a:r>
          </a:p>
        </p:txBody>
      </p:sp>
      <p:sp>
        <p:nvSpPr>
          <p:cNvPr id="496" name="Line 58">
            <a:extLst>
              <a:ext uri="{FF2B5EF4-FFF2-40B4-BE49-F238E27FC236}">
                <a16:creationId xmlns:a16="http://schemas.microsoft.com/office/drawing/2014/main" id="{21884B5D-F7C2-8C44-B19B-93AAB1E7C6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6830" y="2181617"/>
            <a:ext cx="685800" cy="152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97" name="Line 59">
            <a:extLst>
              <a:ext uri="{FF2B5EF4-FFF2-40B4-BE49-F238E27FC236}">
                <a16:creationId xmlns:a16="http://schemas.microsoft.com/office/drawing/2014/main" id="{7DF54633-A6C6-3549-93EA-4B0F0A132FA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0630" y="2257817"/>
            <a:ext cx="685800" cy="3124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98" name="Line 60">
            <a:extLst>
              <a:ext uri="{FF2B5EF4-FFF2-40B4-BE49-F238E27FC236}">
                <a16:creationId xmlns:a16="http://schemas.microsoft.com/office/drawing/2014/main" id="{1466A465-3F94-9545-ABD6-8D8CD2184C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10630" y="2715017"/>
            <a:ext cx="762000" cy="1295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99" name="Line 61">
            <a:extLst>
              <a:ext uri="{FF2B5EF4-FFF2-40B4-BE49-F238E27FC236}">
                <a16:creationId xmlns:a16="http://schemas.microsoft.com/office/drawing/2014/main" id="{21BBF839-40E3-0C41-9536-5ABF8D8BDA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0630" y="4315217"/>
            <a:ext cx="60960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00" name="Line 62">
            <a:extLst>
              <a:ext uri="{FF2B5EF4-FFF2-40B4-BE49-F238E27FC236}">
                <a16:creationId xmlns:a16="http://schemas.microsoft.com/office/drawing/2014/main" id="{D3CBD049-6D4E-044B-B00F-23CDF409F6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10630" y="2791217"/>
            <a:ext cx="838200" cy="3429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01" name="Line 63">
            <a:extLst>
              <a:ext uri="{FF2B5EF4-FFF2-40B4-BE49-F238E27FC236}">
                <a16:creationId xmlns:a16="http://schemas.microsoft.com/office/drawing/2014/main" id="{07663209-9542-2049-9E73-A6836493B7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6830" y="4543817"/>
            <a:ext cx="762000" cy="1752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02" name="Line 64">
            <a:extLst>
              <a:ext uri="{FF2B5EF4-FFF2-40B4-BE49-F238E27FC236}">
                <a16:creationId xmlns:a16="http://schemas.microsoft.com/office/drawing/2014/main" id="{0E7158AD-B22F-7D45-BE45-5A28417E382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6630" y="6545655"/>
            <a:ext cx="6417502" cy="0"/>
          </a:xfrm>
          <a:prstGeom prst="line">
            <a:avLst/>
          </a:prstGeom>
          <a:noFill/>
          <a:ln w="15875">
            <a:solidFill>
              <a:srgbClr val="00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03" name="Text Box 65">
            <a:extLst>
              <a:ext uri="{FF2B5EF4-FFF2-40B4-BE49-F238E27FC236}">
                <a16:creationId xmlns:a16="http://schemas.microsoft.com/office/drawing/2014/main" id="{46978D6B-6DAC-7F45-BEB1-D317E94DB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0443" y="6337692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time</a:t>
            </a:r>
          </a:p>
        </p:txBody>
      </p:sp>
      <p:grpSp>
        <p:nvGrpSpPr>
          <p:cNvPr id="504" name="Group 66">
            <a:extLst>
              <a:ext uri="{FF2B5EF4-FFF2-40B4-BE49-F238E27FC236}">
                <a16:creationId xmlns:a16="http://schemas.microsoft.com/office/drawing/2014/main" id="{131105F8-C125-CE49-B85B-EC210DF07326}"/>
              </a:ext>
            </a:extLst>
          </p:cNvPr>
          <p:cNvGrpSpPr>
            <a:grpSpLocks/>
          </p:cNvGrpSpPr>
          <p:nvPr/>
        </p:nvGrpSpPr>
        <p:grpSpPr bwMode="auto">
          <a:xfrm>
            <a:off x="9037572" y="2949053"/>
            <a:ext cx="2184400" cy="1212850"/>
            <a:chOff x="2352" y="0"/>
            <a:chExt cx="1376" cy="764"/>
          </a:xfrm>
        </p:grpSpPr>
        <p:sp>
          <p:nvSpPr>
            <p:cNvPr id="505" name="Freeform 67">
              <a:extLst>
                <a:ext uri="{FF2B5EF4-FFF2-40B4-BE49-F238E27FC236}">
                  <a16:creationId xmlns:a16="http://schemas.microsoft.com/office/drawing/2014/main" id="{263D03E2-9196-934C-9562-378C3A280A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2" y="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06" name="Group 68">
              <a:extLst>
                <a:ext uri="{FF2B5EF4-FFF2-40B4-BE49-F238E27FC236}">
                  <a16:creationId xmlns:a16="http://schemas.microsoft.com/office/drawing/2014/main" id="{83D5943B-43BC-7148-A0C5-04D5679B6A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70"/>
              <a:ext cx="1161" cy="676"/>
              <a:chOff x="-17" y="1282"/>
              <a:chExt cx="1161" cy="676"/>
            </a:xfrm>
          </p:grpSpPr>
          <p:sp>
            <p:nvSpPr>
              <p:cNvPr id="507" name="Freeform 69">
                <a:extLst>
                  <a:ext uri="{FF2B5EF4-FFF2-40B4-BE49-F238E27FC236}">
                    <a16:creationId xmlns:a16="http://schemas.microsoft.com/office/drawing/2014/main" id="{5C3786B6-68E8-994E-A191-4C79E192C6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" y="1476"/>
                <a:ext cx="222" cy="180"/>
              </a:xfrm>
              <a:custGeom>
                <a:avLst/>
                <a:gdLst>
                  <a:gd name="T0" fmla="*/ 0 w 222"/>
                  <a:gd name="T1" fmla="*/ 180 h 180"/>
                  <a:gd name="T2" fmla="*/ 222 w 222"/>
                  <a:gd name="T3" fmla="*/ 0 h 180"/>
                  <a:gd name="T4" fmla="*/ 0 60000 65536"/>
                  <a:gd name="T5" fmla="*/ 0 60000 65536"/>
                  <a:gd name="T6" fmla="*/ 0 w 222"/>
                  <a:gd name="T7" fmla="*/ 0 h 180"/>
                  <a:gd name="T8" fmla="*/ 222 w 222"/>
                  <a:gd name="T9" fmla="*/ 180 h 1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2" h="180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08" name="Oval 70">
                <a:extLst>
                  <a:ext uri="{FF2B5EF4-FFF2-40B4-BE49-F238E27FC236}">
                    <a16:creationId xmlns:a16="http://schemas.microsoft.com/office/drawing/2014/main" id="{76B74C90-F035-0D46-90DC-7012A31BCF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4" y="1712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09" name="Line 71">
                <a:extLst>
                  <a:ext uri="{FF2B5EF4-FFF2-40B4-BE49-F238E27FC236}">
                    <a16:creationId xmlns:a16="http://schemas.microsoft.com/office/drawing/2014/main" id="{E0C79831-B7E5-D94D-B962-8A0A2EBCC5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4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10" name="Line 72">
                <a:extLst>
                  <a:ext uri="{FF2B5EF4-FFF2-40B4-BE49-F238E27FC236}">
                    <a16:creationId xmlns:a16="http://schemas.microsoft.com/office/drawing/2014/main" id="{B7A75E97-14D7-254C-BAE7-25319E0F33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11" name="Rectangle 73">
                <a:extLst>
                  <a:ext uri="{FF2B5EF4-FFF2-40B4-BE49-F238E27FC236}">
                    <a16:creationId xmlns:a16="http://schemas.microsoft.com/office/drawing/2014/main" id="{0C521DAF-FFE0-054B-8828-ED05D1912D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4" y="1705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12" name="Oval 74">
                <a:extLst>
                  <a:ext uri="{FF2B5EF4-FFF2-40B4-BE49-F238E27FC236}">
                    <a16:creationId xmlns:a16="http://schemas.microsoft.com/office/drawing/2014/main" id="{91217C6B-657E-7D4C-92F2-48179F30D4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7" y="1646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13" name="Freeform 75">
                <a:extLst>
                  <a:ext uri="{FF2B5EF4-FFF2-40B4-BE49-F238E27FC236}">
                    <a16:creationId xmlns:a16="http://schemas.microsoft.com/office/drawing/2014/main" id="{93320E84-7F42-D646-8644-59F5B863EA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" y="1476"/>
                <a:ext cx="216" cy="189"/>
              </a:xfrm>
              <a:custGeom>
                <a:avLst/>
                <a:gdLst>
                  <a:gd name="T0" fmla="*/ 0 w 216"/>
                  <a:gd name="T1" fmla="*/ 0 h 189"/>
                  <a:gd name="T2" fmla="*/ 216 w 216"/>
                  <a:gd name="T3" fmla="*/ 189 h 189"/>
                  <a:gd name="T4" fmla="*/ 0 60000 65536"/>
                  <a:gd name="T5" fmla="*/ 0 60000 65536"/>
                  <a:gd name="T6" fmla="*/ 0 w 216"/>
                  <a:gd name="T7" fmla="*/ 0 h 189"/>
                  <a:gd name="T8" fmla="*/ 216 w 216"/>
                  <a:gd name="T9" fmla="*/ 189 h 18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6" h="189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14" name="Freeform 76">
                <a:extLst>
                  <a:ext uri="{FF2B5EF4-FFF2-40B4-BE49-F238E27FC236}">
                    <a16:creationId xmlns:a16="http://schemas.microsoft.com/office/drawing/2014/main" id="{BF0EFC1E-A2ED-9644-9F97-C07A497C70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" y="1740"/>
                <a:ext cx="540" cy="3"/>
              </a:xfrm>
              <a:custGeom>
                <a:avLst/>
                <a:gdLst>
                  <a:gd name="T0" fmla="*/ 540 w 540"/>
                  <a:gd name="T1" fmla="*/ 3 h 3"/>
                  <a:gd name="T2" fmla="*/ 0 w 540"/>
                  <a:gd name="T3" fmla="*/ 0 h 3"/>
                  <a:gd name="T4" fmla="*/ 0 60000 65536"/>
                  <a:gd name="T5" fmla="*/ 0 60000 65536"/>
                  <a:gd name="T6" fmla="*/ 0 w 540"/>
                  <a:gd name="T7" fmla="*/ 0 h 3"/>
                  <a:gd name="T8" fmla="*/ 540 w 540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40" h="3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515" name="Group 77">
                <a:extLst>
                  <a:ext uri="{FF2B5EF4-FFF2-40B4-BE49-F238E27FC236}">
                    <a16:creationId xmlns:a16="http://schemas.microsoft.com/office/drawing/2014/main" id="{8262C69D-F268-2849-B65D-1324D5E79F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" y="1594"/>
                <a:ext cx="196" cy="250"/>
                <a:chOff x="2959" y="2425"/>
                <a:chExt cx="197" cy="250"/>
              </a:xfrm>
            </p:grpSpPr>
            <p:sp>
              <p:nvSpPr>
                <p:cNvPr id="537" name="Rectangle 78">
                  <a:extLst>
                    <a:ext uri="{FF2B5EF4-FFF2-40B4-BE49-F238E27FC236}">
                      <a16:creationId xmlns:a16="http://schemas.microsoft.com/office/drawing/2014/main" id="{6C0B7D66-013B-B74F-B238-4572FF1070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38" name="Text Box 79">
                  <a:extLst>
                    <a:ext uri="{FF2B5EF4-FFF2-40B4-BE49-F238E27FC236}">
                      <a16:creationId xmlns:a16="http://schemas.microsoft.com/office/drawing/2014/main" id="{0F706F26-1CB7-8943-89C3-5B640B734B1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9" y="2425"/>
                  <a:ext cx="19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x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16" name="Group 80">
                <a:extLst>
                  <a:ext uri="{FF2B5EF4-FFF2-40B4-BE49-F238E27FC236}">
                    <a16:creationId xmlns:a16="http://schemas.microsoft.com/office/drawing/2014/main" id="{AE871476-E138-D04C-BACC-E193845288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28" y="1576"/>
                <a:ext cx="316" cy="288"/>
                <a:chOff x="1740" y="2272"/>
                <a:chExt cx="316" cy="288"/>
              </a:xfrm>
            </p:grpSpPr>
            <p:sp>
              <p:nvSpPr>
                <p:cNvPr id="529" name="Oval 81">
                  <a:extLst>
                    <a:ext uri="{FF2B5EF4-FFF2-40B4-BE49-F238E27FC236}">
                      <a16:creationId xmlns:a16="http://schemas.microsoft.com/office/drawing/2014/main" id="{63D5C5EA-53A0-8947-BFB8-BA3581D411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30" name="Line 82">
                  <a:extLst>
                    <a:ext uri="{FF2B5EF4-FFF2-40B4-BE49-F238E27FC236}">
                      <a16:creationId xmlns:a16="http://schemas.microsoft.com/office/drawing/2014/main" id="{8FF3C56B-7C27-0949-8918-4755B9C7CF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31" name="Line 83">
                  <a:extLst>
                    <a:ext uri="{FF2B5EF4-FFF2-40B4-BE49-F238E27FC236}">
                      <a16:creationId xmlns:a16="http://schemas.microsoft.com/office/drawing/2014/main" id="{E4D0170D-AC3D-E343-A0C0-936BA18230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32" name="Rectangle 84">
                  <a:extLst>
                    <a:ext uri="{FF2B5EF4-FFF2-40B4-BE49-F238E27FC236}">
                      <a16:creationId xmlns:a16="http://schemas.microsoft.com/office/drawing/2014/main" id="{A95CCE0E-AE26-AF43-BF4F-282F902019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33" name="Oval 85">
                  <a:extLst>
                    <a:ext uri="{FF2B5EF4-FFF2-40B4-BE49-F238E27FC236}">
                      <a16:creationId xmlns:a16="http://schemas.microsoft.com/office/drawing/2014/main" id="{1F165F2E-D551-1543-8FF4-E7E9AEB5B6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534" name="Group 86">
                  <a:extLst>
                    <a:ext uri="{FF2B5EF4-FFF2-40B4-BE49-F238E27FC236}">
                      <a16:creationId xmlns:a16="http://schemas.microsoft.com/office/drawing/2014/main" id="{4A219E6B-F8FD-F745-B02C-95F9E51582C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95" y="2272"/>
                  <a:ext cx="212" cy="288"/>
                  <a:chOff x="2951" y="2395"/>
                  <a:chExt cx="213" cy="288"/>
                </a:xfrm>
              </p:grpSpPr>
              <p:sp>
                <p:nvSpPr>
                  <p:cNvPr id="535" name="Rectangle 87">
                    <a:extLst>
                      <a:ext uri="{FF2B5EF4-FFF2-40B4-BE49-F238E27FC236}">
                        <a16:creationId xmlns:a16="http://schemas.microsoft.com/office/drawing/2014/main" id="{DF4CEA50-DC2D-B54A-A88C-7266818FA2E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536" name="Text Box 88">
                    <a:extLst>
                      <a:ext uri="{FF2B5EF4-FFF2-40B4-BE49-F238E27FC236}">
                        <a16:creationId xmlns:a16="http://schemas.microsoft.com/office/drawing/2014/main" id="{386959F9-9A61-B243-A07D-325F59824D4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1" y="2395"/>
                    <a:ext cx="21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z</a:t>
                    </a:r>
                  </a:p>
                </p:txBody>
              </p:sp>
            </p:grpSp>
          </p:grpSp>
          <p:sp>
            <p:nvSpPr>
              <p:cNvPr id="517" name="Text Box 89">
                <a:extLst>
                  <a:ext uri="{FF2B5EF4-FFF2-40B4-BE49-F238E27FC236}">
                    <a16:creationId xmlns:a16="http://schemas.microsoft.com/office/drawing/2014/main" id="{2DB55D98-85D1-9148-BFB4-604DA29883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4" y="139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1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18" name="Text Box 90">
                <a:extLst>
                  <a:ext uri="{FF2B5EF4-FFF2-40B4-BE49-F238E27FC236}">
                    <a16:creationId xmlns:a16="http://schemas.microsoft.com/office/drawing/2014/main" id="{5777214A-84D8-6042-BFBC-CD42F8A4E7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" y="1394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2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19" name="Text Box 91">
                <a:extLst>
                  <a:ext uri="{FF2B5EF4-FFF2-40B4-BE49-F238E27FC236}">
                    <a16:creationId xmlns:a16="http://schemas.microsoft.com/office/drawing/2014/main" id="{A075B8CC-4064-A446-96E5-46A5335841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" y="172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7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520" name="Group 92">
                <a:extLst>
                  <a:ext uri="{FF2B5EF4-FFF2-40B4-BE49-F238E27FC236}">
                    <a16:creationId xmlns:a16="http://schemas.microsoft.com/office/drawing/2014/main" id="{978CB86D-6BC1-D74D-81E3-563678BB15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8" y="1282"/>
                <a:ext cx="316" cy="250"/>
                <a:chOff x="1740" y="2302"/>
                <a:chExt cx="316" cy="250"/>
              </a:xfrm>
            </p:grpSpPr>
            <p:sp>
              <p:nvSpPr>
                <p:cNvPr id="521" name="Oval 93">
                  <a:extLst>
                    <a:ext uri="{FF2B5EF4-FFF2-40B4-BE49-F238E27FC236}">
                      <a16:creationId xmlns:a16="http://schemas.microsoft.com/office/drawing/2014/main" id="{9E11D3DA-6E78-DC4D-AB66-97414F1706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22" name="Line 94">
                  <a:extLst>
                    <a:ext uri="{FF2B5EF4-FFF2-40B4-BE49-F238E27FC236}">
                      <a16:creationId xmlns:a16="http://schemas.microsoft.com/office/drawing/2014/main" id="{9CD3C1B5-32AF-0941-8FAD-BECEF5F877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23" name="Line 95">
                  <a:extLst>
                    <a:ext uri="{FF2B5EF4-FFF2-40B4-BE49-F238E27FC236}">
                      <a16:creationId xmlns:a16="http://schemas.microsoft.com/office/drawing/2014/main" id="{5A1A044E-122F-4747-A104-F412C2D387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24" name="Rectangle 96">
                  <a:extLst>
                    <a:ext uri="{FF2B5EF4-FFF2-40B4-BE49-F238E27FC236}">
                      <a16:creationId xmlns:a16="http://schemas.microsoft.com/office/drawing/2014/main" id="{09C84F8B-D4F5-454E-A791-F7AEECAC47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25" name="Oval 97">
                  <a:extLst>
                    <a:ext uri="{FF2B5EF4-FFF2-40B4-BE49-F238E27FC236}">
                      <a16:creationId xmlns:a16="http://schemas.microsoft.com/office/drawing/2014/main" id="{EE203571-1A2B-8347-8640-3200A74980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526" name="Group 98">
                  <a:extLst>
                    <a:ext uri="{FF2B5EF4-FFF2-40B4-BE49-F238E27FC236}">
                      <a16:creationId xmlns:a16="http://schemas.microsoft.com/office/drawing/2014/main" id="{121AF45C-AC41-F04B-A84E-1F1324A6E2E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03" y="2302"/>
                  <a:ext cx="196" cy="250"/>
                  <a:chOff x="2958" y="2425"/>
                  <a:chExt cx="198" cy="250"/>
                </a:xfrm>
              </p:grpSpPr>
              <p:sp>
                <p:nvSpPr>
                  <p:cNvPr id="527" name="Rectangle 99">
                    <a:extLst>
                      <a:ext uri="{FF2B5EF4-FFF2-40B4-BE49-F238E27FC236}">
                        <a16:creationId xmlns:a16="http://schemas.microsoft.com/office/drawing/2014/main" id="{05065D65-45F5-1D49-A57E-6BF34FB53D7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2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528" name="Text Box 100">
                    <a:extLst>
                      <a:ext uri="{FF2B5EF4-FFF2-40B4-BE49-F238E27FC236}">
                        <a16:creationId xmlns:a16="http://schemas.microsoft.com/office/drawing/2014/main" id="{150498C7-B1F2-5B49-80A1-FAF96601B03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8" y="2425"/>
                    <a:ext cx="19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y</a:t>
                    </a: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</p:grpSp>
      </p:grpSp>
      <p:sp>
        <p:nvSpPr>
          <p:cNvPr id="539" name="Text Box 101">
            <a:extLst>
              <a:ext uri="{FF2B5EF4-FFF2-40B4-BE49-F238E27FC236}">
                <a16:creationId xmlns:a16="http://schemas.microsoft.com/office/drawing/2014/main" id="{AAF68ACA-AA85-2D45-AA50-EB9D1EF81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1097" y="1455629"/>
            <a:ext cx="715260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</a:t>
            </a:r>
            <a:r>
              <a:rPr kumimoji="0" lang="en-US" i="0" u="none" strike="noStrike" kern="0" cap="none" spc="0" normalizeH="0" baseline="-2500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x</a:t>
            </a: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()</a:t>
            </a:r>
          </a:p>
        </p:txBody>
      </p:sp>
      <p:sp>
        <p:nvSpPr>
          <p:cNvPr id="540" name="Oval 104">
            <a:extLst>
              <a:ext uri="{FF2B5EF4-FFF2-40B4-BE49-F238E27FC236}">
                <a16:creationId xmlns:a16="http://schemas.microsoft.com/office/drawing/2014/main" id="{E4833BB8-5386-714A-8ECD-2265D1970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6230" y="1876817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41" name="Oval 105">
            <a:extLst>
              <a:ext uri="{FF2B5EF4-FFF2-40B4-BE49-F238E27FC236}">
                <a16:creationId xmlns:a16="http://schemas.microsoft.com/office/drawing/2014/main" id="{539F2E50-2760-1F46-9F61-0FFBBE40D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6230" y="3934217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42" name="Oval 106">
            <a:extLst>
              <a:ext uri="{FF2B5EF4-FFF2-40B4-BE49-F238E27FC236}">
                <a16:creationId xmlns:a16="http://schemas.microsoft.com/office/drawing/2014/main" id="{B4D0684B-E9F4-224B-8F03-FAA946680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6230" y="6144017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43" name="Oval 107">
            <a:extLst>
              <a:ext uri="{FF2B5EF4-FFF2-40B4-BE49-F238E27FC236}">
                <a16:creationId xmlns:a16="http://schemas.microsoft.com/office/drawing/2014/main" id="{D8B66424-DAF2-6B4B-A3EA-1F3A87F82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4268" y="1876817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44" name="Rectangle 108">
            <a:extLst>
              <a:ext uri="{FF2B5EF4-FFF2-40B4-BE49-F238E27FC236}">
                <a16:creationId xmlns:a16="http://schemas.microsoft.com/office/drawing/2014/main" id="{46C3C8FD-A834-5848-8F49-E36A80BE4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322" y="3416550"/>
            <a:ext cx="386836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dirty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D</a:t>
            </a:r>
            <a:r>
              <a:rPr lang="fr-FR" baseline="-25000" dirty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x</a:t>
            </a:r>
            <a:r>
              <a:rPr lang="fr-FR" dirty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(y) = min{c</a:t>
            </a:r>
            <a:r>
              <a:rPr lang="fr-FR" baseline="-25000" dirty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x,y </a:t>
            </a:r>
            <a:r>
              <a:rPr lang="fr-FR" dirty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+ D</a:t>
            </a:r>
            <a:r>
              <a:rPr lang="fr-FR" baseline="-25000" dirty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y</a:t>
            </a:r>
            <a:r>
              <a:rPr lang="fr-FR" dirty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(y), c</a:t>
            </a:r>
            <a:r>
              <a:rPr lang="fr-FR" baseline="-25000" dirty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x,z</a:t>
            </a:r>
            <a:r>
              <a:rPr lang="fr-FR" dirty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+ D</a:t>
            </a:r>
            <a:r>
              <a:rPr lang="fr-FR" baseline="-25000" dirty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z</a:t>
            </a:r>
            <a:r>
              <a:rPr lang="fr-FR" dirty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(y)} </a:t>
            </a:r>
            <a:br>
              <a:rPr lang="fr-FR" dirty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</a:br>
            <a:r>
              <a:rPr lang="fr-FR" dirty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             = min{2+0 , 7+1} = 2</a:t>
            </a:r>
          </a:p>
        </p:txBody>
      </p:sp>
      <p:sp>
        <p:nvSpPr>
          <p:cNvPr id="545" name="Line 109">
            <a:extLst>
              <a:ext uri="{FF2B5EF4-FFF2-40B4-BE49-F238E27FC236}">
                <a16:creationId xmlns:a16="http://schemas.microsoft.com/office/drawing/2014/main" id="{521E24B6-6689-494A-B9C4-5536D9945F1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37817" y="2139668"/>
            <a:ext cx="310172" cy="1304989"/>
          </a:xfrm>
          <a:prstGeom prst="line">
            <a:avLst/>
          </a:prstGeom>
          <a:noFill/>
          <a:ln w="12700">
            <a:solidFill>
              <a:srgbClr val="0000A8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46" name="Rectangle 110">
            <a:extLst>
              <a:ext uri="{FF2B5EF4-FFF2-40B4-BE49-F238E27FC236}">
                <a16:creationId xmlns:a16="http://schemas.microsoft.com/office/drawing/2014/main" id="{B2A02F2F-A1E3-0B4C-A79C-C635D78CB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1461" y="2260908"/>
            <a:ext cx="3660949" cy="726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i="1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D</a:t>
            </a:r>
            <a:r>
              <a:rPr lang="fr-FR" i="1" baseline="-250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x</a:t>
            </a:r>
            <a:r>
              <a:rPr lang="fr-FR" i="1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(z) = </a:t>
            </a:r>
            <a:r>
              <a:rPr lang="fr-FR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min{</a:t>
            </a:r>
            <a:r>
              <a:rPr lang="fr-FR" i="1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c</a:t>
            </a:r>
            <a:r>
              <a:rPr lang="fr-FR" i="1" baseline="-250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x,y</a:t>
            </a:r>
            <a:r>
              <a:rPr lang="fr-FR" i="1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+ D</a:t>
            </a:r>
            <a:r>
              <a:rPr lang="fr-FR" i="1" baseline="-250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y</a:t>
            </a:r>
            <a:r>
              <a:rPr lang="fr-FR" i="1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(z), c</a:t>
            </a:r>
            <a:r>
              <a:rPr lang="fr-FR" i="1" baseline="-250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x,z</a:t>
            </a:r>
            <a:r>
              <a:rPr lang="fr-FR" i="1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+ D</a:t>
            </a:r>
            <a:r>
              <a:rPr lang="fr-FR" i="1" baseline="-250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z</a:t>
            </a:r>
            <a:r>
              <a:rPr lang="fr-FR" i="1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(z)</a:t>
            </a:r>
            <a:r>
              <a:rPr lang="fr-FR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} 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= min{2+1 , 7+0} = 3</a:t>
            </a:r>
          </a:p>
        </p:txBody>
      </p:sp>
      <p:sp>
        <p:nvSpPr>
          <p:cNvPr id="547" name="Line 111">
            <a:extLst>
              <a:ext uri="{FF2B5EF4-FFF2-40B4-BE49-F238E27FC236}">
                <a16:creationId xmlns:a16="http://schemas.microsoft.com/office/drawing/2014/main" id="{0907A64B-C8AD-924E-8F80-30210673ED2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06812" y="2116725"/>
            <a:ext cx="805472" cy="338376"/>
          </a:xfrm>
          <a:prstGeom prst="line">
            <a:avLst/>
          </a:prstGeom>
          <a:noFill/>
          <a:ln w="9525">
            <a:solidFill>
              <a:srgbClr val="0000A8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48" name="Text Box 112">
            <a:extLst>
              <a:ext uri="{FF2B5EF4-FFF2-40B4-BE49-F238E27FC236}">
                <a16:creationId xmlns:a16="http://schemas.microsoft.com/office/drawing/2014/main" id="{755B21C5-8034-A140-8D46-F6465D626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9743" y="1875230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549" name="Text Box 113">
            <a:extLst>
              <a:ext uri="{FF2B5EF4-FFF2-40B4-BE49-F238E27FC236}">
                <a16:creationId xmlns:a16="http://schemas.microsoft.com/office/drawing/2014/main" id="{BB12F587-434B-8040-89E5-C33952407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843" y="1879992"/>
            <a:ext cx="342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 </a:t>
            </a:r>
          </a:p>
        </p:txBody>
      </p:sp>
      <p:sp>
        <p:nvSpPr>
          <p:cNvPr id="550" name="Text Box 114">
            <a:extLst>
              <a:ext uri="{FF2B5EF4-FFF2-40B4-BE49-F238E27FC236}">
                <a16:creationId xmlns:a16="http://schemas.microsoft.com/office/drawing/2014/main" id="{1BE115B7-BB8D-4842-AC91-954E4DE00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9672" y="3214405"/>
            <a:ext cx="715260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</a:t>
            </a:r>
            <a:r>
              <a:rPr kumimoji="0" lang="en-US" i="0" u="none" strike="noStrike" kern="0" cap="none" spc="0" normalizeH="0" baseline="-2500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y</a:t>
            </a: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()</a:t>
            </a:r>
          </a:p>
        </p:txBody>
      </p:sp>
      <p:sp>
        <p:nvSpPr>
          <p:cNvPr id="551" name="Text Box 115">
            <a:extLst>
              <a:ext uri="{FF2B5EF4-FFF2-40B4-BE49-F238E27FC236}">
                <a16:creationId xmlns:a16="http://schemas.microsoft.com/office/drawing/2014/main" id="{E33B6EC8-BC95-5A49-B2A3-D690FAD14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970" y="5037203"/>
            <a:ext cx="715260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</a:t>
            </a:r>
            <a:r>
              <a:rPr kumimoji="0" lang="en-US" i="0" u="none" strike="noStrike" kern="0" cap="none" spc="0" normalizeH="0" baseline="-2500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z</a:t>
            </a: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()</a:t>
            </a:r>
          </a:p>
        </p:txBody>
      </p:sp>
      <p:sp>
        <p:nvSpPr>
          <p:cNvPr id="552" name="Text Box 117">
            <a:extLst>
              <a:ext uri="{FF2B5EF4-FFF2-40B4-BE49-F238E27FC236}">
                <a16:creationId xmlns:a16="http://schemas.microsoft.com/office/drawing/2014/main" id="{2BC96468-B8D0-7747-BAA8-8ADD15DE7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0155" y="1343417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cost to</a:t>
            </a:r>
          </a:p>
        </p:txBody>
      </p:sp>
      <p:sp>
        <p:nvSpPr>
          <p:cNvPr id="553" name="Text Box 118">
            <a:extLst>
              <a:ext uri="{FF2B5EF4-FFF2-40B4-BE49-F238E27FC236}">
                <a16:creationId xmlns:a16="http://schemas.microsoft.com/office/drawing/2014/main" id="{7BC9CC29-3CAF-8840-B41C-0E5451EC2567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1538212" y="2268136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from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5CAF57-82C1-2845-A7F2-D9378B091BC8}"/>
              </a:ext>
            </a:extLst>
          </p:cNvPr>
          <p:cNvGrpSpPr/>
          <p:nvPr/>
        </p:nvGrpSpPr>
        <p:grpSpPr>
          <a:xfrm>
            <a:off x="2743200" y="1891430"/>
            <a:ext cx="2491320" cy="352127"/>
            <a:chOff x="2743200" y="1891430"/>
            <a:chExt cx="2491320" cy="352127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94D18E1-E29B-3644-B343-3665BCDAB7D3}"/>
                </a:ext>
              </a:extLst>
            </p:cNvPr>
            <p:cNvSpPr/>
            <p:nvPr/>
          </p:nvSpPr>
          <p:spPr>
            <a:xfrm>
              <a:off x="2743200" y="1891430"/>
              <a:ext cx="350729" cy="350729"/>
            </a:xfrm>
            <a:prstGeom prst="ellipse">
              <a:avLst/>
            </a:prstGeom>
            <a:noFill/>
            <a:ln w="349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F9971C8F-9E23-804B-AF92-3A64A52A6010}"/>
                </a:ext>
              </a:extLst>
            </p:cNvPr>
            <p:cNvSpPr/>
            <p:nvPr/>
          </p:nvSpPr>
          <p:spPr>
            <a:xfrm>
              <a:off x="4883791" y="1892828"/>
              <a:ext cx="350729" cy="350729"/>
            </a:xfrm>
            <a:prstGeom prst="ellipse">
              <a:avLst/>
            </a:prstGeom>
            <a:noFill/>
            <a:ln w="349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6843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" grpId="0"/>
      <p:bldP spid="545" grpId="0" animBg="1"/>
      <p:bldP spid="546" grpId="0"/>
      <p:bldP spid="547" grpId="0" animBg="1"/>
      <p:bldP spid="548" grpId="0"/>
      <p:bldP spid="54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</p:spPr>
        <p:txBody>
          <a:bodyPr/>
          <a:lstStyle/>
          <a:p>
            <a:r>
              <a:rPr lang="en-US" dirty="0"/>
              <a:t>Distance vector: another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443" name="Line 3">
            <a:extLst>
              <a:ext uri="{FF2B5EF4-FFF2-40B4-BE49-F238E27FC236}">
                <a16:creationId xmlns:a16="http://schemas.microsoft.com/office/drawing/2014/main" id="{939910D0-6520-E74E-BA03-8367DB9FDAE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6230" y="1648217"/>
            <a:ext cx="0" cy="121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44" name="Line 4">
            <a:extLst>
              <a:ext uri="{FF2B5EF4-FFF2-40B4-BE49-F238E27FC236}">
                <a16:creationId xmlns:a16="http://schemas.microsoft.com/office/drawing/2014/main" id="{FBAA51FA-578A-FB4C-9FC1-D33D94C08735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1430" y="1876817"/>
            <a:ext cx="1371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45" name="Text Box 5">
            <a:extLst>
              <a:ext uri="{FF2B5EF4-FFF2-40B4-BE49-F238E27FC236}">
                <a16:creationId xmlns:a16="http://schemas.microsoft.com/office/drawing/2014/main" id="{63C65693-0CB5-9044-8280-CEE1EF17B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1491055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x   y   z</a:t>
            </a:r>
          </a:p>
        </p:txBody>
      </p:sp>
      <p:sp>
        <p:nvSpPr>
          <p:cNvPr id="446" name="Text Box 6">
            <a:extLst>
              <a:ext uri="{FF2B5EF4-FFF2-40B4-BE49-F238E27FC236}">
                <a16:creationId xmlns:a16="http://schemas.microsoft.com/office/drawing/2014/main" id="{0C8AEA14-E30C-AC4A-B87D-472785A19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430" y="18720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x</a:t>
            </a:r>
          </a:p>
        </p:txBody>
      </p:sp>
      <p:sp>
        <p:nvSpPr>
          <p:cNvPr id="447" name="Text Box 7">
            <a:extLst>
              <a:ext uri="{FF2B5EF4-FFF2-40B4-BE49-F238E27FC236}">
                <a16:creationId xmlns:a16="http://schemas.microsoft.com/office/drawing/2014/main" id="{9CB9B004-A231-8945-A90A-D2FD2F666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430" y="21768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y</a:t>
            </a:r>
          </a:p>
        </p:txBody>
      </p:sp>
      <p:sp>
        <p:nvSpPr>
          <p:cNvPr id="448" name="Text Box 8">
            <a:extLst>
              <a:ext uri="{FF2B5EF4-FFF2-40B4-BE49-F238E27FC236}">
                <a16:creationId xmlns:a16="http://schemas.microsoft.com/office/drawing/2014/main" id="{D1A9BD92-FFBA-0F45-A8B0-C056C2DDB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430" y="24816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z</a:t>
            </a:r>
          </a:p>
        </p:txBody>
      </p:sp>
      <p:sp>
        <p:nvSpPr>
          <p:cNvPr id="449" name="Text Box 9">
            <a:extLst>
              <a:ext uri="{FF2B5EF4-FFF2-40B4-BE49-F238E27FC236}">
                <a16:creationId xmlns:a16="http://schemas.microsoft.com/office/drawing/2014/main" id="{70BC3416-9A08-EC45-8E5D-0D62E7328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1872055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0  2   7</a:t>
            </a:r>
          </a:p>
        </p:txBody>
      </p:sp>
      <p:sp>
        <p:nvSpPr>
          <p:cNvPr id="450" name="Text Box 10">
            <a:extLst>
              <a:ext uri="{FF2B5EF4-FFF2-40B4-BE49-F238E27FC236}">
                <a16:creationId xmlns:a16="http://schemas.microsoft.com/office/drawing/2014/main" id="{3126AC87-8359-BD44-8B0C-CC527572F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22530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51" name="Text Box 11">
            <a:extLst>
              <a:ext uri="{FF2B5EF4-FFF2-40B4-BE49-F238E27FC236}">
                <a16:creationId xmlns:a16="http://schemas.microsoft.com/office/drawing/2014/main" id="{6C8B20E3-E296-674B-80E9-64B2EFDC0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830" y="22530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52" name="Text Box 12">
            <a:extLst>
              <a:ext uri="{FF2B5EF4-FFF2-40B4-BE49-F238E27FC236}">
                <a16:creationId xmlns:a16="http://schemas.microsoft.com/office/drawing/2014/main" id="{111D1292-4CEC-9344-AF33-EB2DDE6F8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5830" y="22530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53" name="Text Box 13">
            <a:extLst>
              <a:ext uri="{FF2B5EF4-FFF2-40B4-BE49-F238E27FC236}">
                <a16:creationId xmlns:a16="http://schemas.microsoft.com/office/drawing/2014/main" id="{AE9EF258-7972-B446-AD9F-8B97076B8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25578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54" name="Text Box 14">
            <a:extLst>
              <a:ext uri="{FF2B5EF4-FFF2-40B4-BE49-F238E27FC236}">
                <a16:creationId xmlns:a16="http://schemas.microsoft.com/office/drawing/2014/main" id="{0D5B7E41-5C46-6245-B3F5-C5C034F54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830" y="25578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55" name="Text Box 15">
            <a:extLst>
              <a:ext uri="{FF2B5EF4-FFF2-40B4-BE49-F238E27FC236}">
                <a16:creationId xmlns:a16="http://schemas.microsoft.com/office/drawing/2014/main" id="{C18A5654-24F2-FE41-AE07-5B3BAAE08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5830" y="25578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57" name="Text Box 17">
            <a:extLst>
              <a:ext uri="{FF2B5EF4-FFF2-40B4-BE49-F238E27FC236}">
                <a16:creationId xmlns:a16="http://schemas.microsoft.com/office/drawing/2014/main" id="{C4104C8E-6D55-8340-B34F-632A4F41B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9580" y="1359292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cost to</a:t>
            </a:r>
          </a:p>
        </p:txBody>
      </p:sp>
      <p:sp>
        <p:nvSpPr>
          <p:cNvPr id="458" name="Text Box 18">
            <a:extLst>
              <a:ext uri="{FF2B5EF4-FFF2-40B4-BE49-F238E27FC236}">
                <a16:creationId xmlns:a16="http://schemas.microsoft.com/office/drawing/2014/main" id="{9A819F40-DC81-8147-9209-4A43511CF458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1495349" y="4011211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from</a:t>
            </a:r>
          </a:p>
        </p:txBody>
      </p:sp>
      <p:sp>
        <p:nvSpPr>
          <p:cNvPr id="459" name="Text Box 19">
            <a:extLst>
              <a:ext uri="{FF2B5EF4-FFF2-40B4-BE49-F238E27FC236}">
                <a16:creationId xmlns:a16="http://schemas.microsoft.com/office/drawing/2014/main" id="{14A2DFF4-3C64-774C-B843-E53559D4A717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1495348" y="5819374"/>
            <a:ext cx="538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from</a:t>
            </a:r>
          </a:p>
        </p:txBody>
      </p:sp>
      <p:sp>
        <p:nvSpPr>
          <p:cNvPr id="467" name="Line 29">
            <a:extLst>
              <a:ext uri="{FF2B5EF4-FFF2-40B4-BE49-F238E27FC236}">
                <a16:creationId xmlns:a16="http://schemas.microsoft.com/office/drawing/2014/main" id="{75BD0381-0562-D546-9AF0-B19FCE9D6A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6230" y="3400817"/>
            <a:ext cx="0" cy="121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68" name="Line 30">
            <a:extLst>
              <a:ext uri="{FF2B5EF4-FFF2-40B4-BE49-F238E27FC236}">
                <a16:creationId xmlns:a16="http://schemas.microsoft.com/office/drawing/2014/main" id="{EED41EBB-EA99-8C4C-B356-FFC04F3520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1430" y="3629417"/>
            <a:ext cx="1371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69" name="Text Box 31">
            <a:extLst>
              <a:ext uri="{FF2B5EF4-FFF2-40B4-BE49-F238E27FC236}">
                <a16:creationId xmlns:a16="http://schemas.microsoft.com/office/drawing/2014/main" id="{DE04857F-04C7-2A45-9008-63962135B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3243655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x   y   z</a:t>
            </a:r>
          </a:p>
        </p:txBody>
      </p:sp>
      <p:sp>
        <p:nvSpPr>
          <p:cNvPr id="470" name="Text Box 32">
            <a:extLst>
              <a:ext uri="{FF2B5EF4-FFF2-40B4-BE49-F238E27FC236}">
                <a16:creationId xmlns:a16="http://schemas.microsoft.com/office/drawing/2014/main" id="{32F2134F-DADA-504D-87FB-F65DBD72C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430" y="36246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x</a:t>
            </a:r>
          </a:p>
        </p:txBody>
      </p:sp>
      <p:sp>
        <p:nvSpPr>
          <p:cNvPr id="471" name="Text Box 33">
            <a:extLst>
              <a:ext uri="{FF2B5EF4-FFF2-40B4-BE49-F238E27FC236}">
                <a16:creationId xmlns:a16="http://schemas.microsoft.com/office/drawing/2014/main" id="{09493725-917E-7E4C-B214-A060666AA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430" y="39294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y</a:t>
            </a:r>
          </a:p>
        </p:txBody>
      </p:sp>
      <p:sp>
        <p:nvSpPr>
          <p:cNvPr id="472" name="Text Box 34">
            <a:extLst>
              <a:ext uri="{FF2B5EF4-FFF2-40B4-BE49-F238E27FC236}">
                <a16:creationId xmlns:a16="http://schemas.microsoft.com/office/drawing/2014/main" id="{39E2692B-68BF-284D-BD9C-6B4A373E2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430" y="42342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z</a:t>
            </a:r>
          </a:p>
        </p:txBody>
      </p:sp>
      <p:sp>
        <p:nvSpPr>
          <p:cNvPr id="473" name="Text Box 35">
            <a:extLst>
              <a:ext uri="{FF2B5EF4-FFF2-40B4-BE49-F238E27FC236}">
                <a16:creationId xmlns:a16="http://schemas.microsoft.com/office/drawing/2014/main" id="{C49848CC-FE8D-5A4F-890E-D9311F47A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1030" y="36246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74" name="Text Box 36">
            <a:extLst>
              <a:ext uri="{FF2B5EF4-FFF2-40B4-BE49-F238E27FC236}">
                <a16:creationId xmlns:a16="http://schemas.microsoft.com/office/drawing/2014/main" id="{0F4B0497-AF0A-B949-97CF-86A3CF853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5830" y="36246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75" name="Text Box 37">
            <a:extLst>
              <a:ext uri="{FF2B5EF4-FFF2-40B4-BE49-F238E27FC236}">
                <a16:creationId xmlns:a16="http://schemas.microsoft.com/office/drawing/2014/main" id="{5D3DFBDB-39AA-BD41-B291-2A4FF492A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43104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76" name="Text Box 38">
            <a:extLst>
              <a:ext uri="{FF2B5EF4-FFF2-40B4-BE49-F238E27FC236}">
                <a16:creationId xmlns:a16="http://schemas.microsoft.com/office/drawing/2014/main" id="{776D606C-DE24-8347-8683-291671A55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830" y="43104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77" name="Text Box 39">
            <a:extLst>
              <a:ext uri="{FF2B5EF4-FFF2-40B4-BE49-F238E27FC236}">
                <a16:creationId xmlns:a16="http://schemas.microsoft.com/office/drawing/2014/main" id="{EB1D1ECD-7692-774D-A9DC-7E3545283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5830" y="43104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78" name="Text Box 40">
            <a:extLst>
              <a:ext uri="{FF2B5EF4-FFF2-40B4-BE49-F238E27FC236}">
                <a16:creationId xmlns:a16="http://schemas.microsoft.com/office/drawing/2014/main" id="{5088B19E-B34D-784B-A082-880065FF7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8468" y="3134117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cost to</a:t>
            </a:r>
          </a:p>
        </p:txBody>
      </p:sp>
      <p:sp>
        <p:nvSpPr>
          <p:cNvPr id="479" name="Line 41">
            <a:extLst>
              <a:ext uri="{FF2B5EF4-FFF2-40B4-BE49-F238E27FC236}">
                <a16:creationId xmlns:a16="http://schemas.microsoft.com/office/drawing/2014/main" id="{ED309D65-AC9A-9A48-950E-AC379D97BBA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6230" y="5229617"/>
            <a:ext cx="0" cy="121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80" name="Line 42">
            <a:extLst>
              <a:ext uri="{FF2B5EF4-FFF2-40B4-BE49-F238E27FC236}">
                <a16:creationId xmlns:a16="http://schemas.microsoft.com/office/drawing/2014/main" id="{7261B6D8-FC59-FF4F-9BF1-AFB07D29789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1430" y="5458217"/>
            <a:ext cx="1371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81" name="Text Box 43">
            <a:extLst>
              <a:ext uri="{FF2B5EF4-FFF2-40B4-BE49-F238E27FC236}">
                <a16:creationId xmlns:a16="http://schemas.microsoft.com/office/drawing/2014/main" id="{E4ED2235-863B-7A4C-81DA-A5C8498D7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5072455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x   y   z</a:t>
            </a:r>
          </a:p>
        </p:txBody>
      </p:sp>
      <p:sp>
        <p:nvSpPr>
          <p:cNvPr id="482" name="Text Box 44">
            <a:extLst>
              <a:ext uri="{FF2B5EF4-FFF2-40B4-BE49-F238E27FC236}">
                <a16:creationId xmlns:a16="http://schemas.microsoft.com/office/drawing/2014/main" id="{80848CD5-EF97-E44C-8B10-AE1B3598E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430" y="54534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x</a:t>
            </a:r>
          </a:p>
        </p:txBody>
      </p:sp>
      <p:sp>
        <p:nvSpPr>
          <p:cNvPr id="483" name="Text Box 45">
            <a:extLst>
              <a:ext uri="{FF2B5EF4-FFF2-40B4-BE49-F238E27FC236}">
                <a16:creationId xmlns:a16="http://schemas.microsoft.com/office/drawing/2014/main" id="{B922D36E-AC67-1A4C-BF40-D8CC270F8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430" y="57582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y</a:t>
            </a:r>
          </a:p>
        </p:txBody>
      </p:sp>
      <p:sp>
        <p:nvSpPr>
          <p:cNvPr id="484" name="Text Box 46">
            <a:extLst>
              <a:ext uri="{FF2B5EF4-FFF2-40B4-BE49-F238E27FC236}">
                <a16:creationId xmlns:a16="http://schemas.microsoft.com/office/drawing/2014/main" id="{C96BD7D4-6B14-C047-B652-884D02CB9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430" y="606305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z</a:t>
            </a:r>
          </a:p>
        </p:txBody>
      </p:sp>
      <p:sp>
        <p:nvSpPr>
          <p:cNvPr id="485" name="Text Box 47">
            <a:extLst>
              <a:ext uri="{FF2B5EF4-FFF2-40B4-BE49-F238E27FC236}">
                <a16:creationId xmlns:a16="http://schemas.microsoft.com/office/drawing/2014/main" id="{7B2377F3-60C2-304A-9159-875DB1D6A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5839217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86" name="Text Box 48">
            <a:extLst>
              <a:ext uri="{FF2B5EF4-FFF2-40B4-BE49-F238E27FC236}">
                <a16:creationId xmlns:a16="http://schemas.microsoft.com/office/drawing/2014/main" id="{D8E11DB6-4089-A144-9DBB-C9FF805F5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830" y="58344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87" name="Text Box 49">
            <a:extLst>
              <a:ext uri="{FF2B5EF4-FFF2-40B4-BE49-F238E27FC236}">
                <a16:creationId xmlns:a16="http://schemas.microsoft.com/office/drawing/2014/main" id="{CC1B387A-1C77-A744-93E2-098ED73DA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5830" y="583445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</p:txBody>
      </p:sp>
      <p:sp>
        <p:nvSpPr>
          <p:cNvPr id="488" name="Text Box 50">
            <a:extLst>
              <a:ext uri="{FF2B5EF4-FFF2-40B4-BE49-F238E27FC236}">
                <a16:creationId xmlns:a16="http://schemas.microsoft.com/office/drawing/2014/main" id="{7F1FABE2-EAE5-3B48-A95A-1DB182B20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6139255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7</a:t>
            </a:r>
          </a:p>
        </p:txBody>
      </p:sp>
      <p:sp>
        <p:nvSpPr>
          <p:cNvPr id="489" name="Text Box 51">
            <a:extLst>
              <a:ext uri="{FF2B5EF4-FFF2-40B4-BE49-F238E27FC236}">
                <a16:creationId xmlns:a16="http://schemas.microsoft.com/office/drawing/2014/main" id="{19FF0230-3458-D248-B773-7F9D70995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830" y="6139255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490" name="Text Box 52">
            <a:extLst>
              <a:ext uri="{FF2B5EF4-FFF2-40B4-BE49-F238E27FC236}">
                <a16:creationId xmlns:a16="http://schemas.microsoft.com/office/drawing/2014/main" id="{F1940022-DEF4-9D4B-BA4B-AAB798862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5830" y="6139255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</p:txBody>
      </p:sp>
      <p:sp>
        <p:nvSpPr>
          <p:cNvPr id="491" name="Text Box 53">
            <a:extLst>
              <a:ext uri="{FF2B5EF4-FFF2-40B4-BE49-F238E27FC236}">
                <a16:creationId xmlns:a16="http://schemas.microsoft.com/office/drawing/2014/main" id="{4EEA2A3C-0BB3-5A4A-A3BC-614C830D6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0693" y="4940692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cost to</a:t>
            </a:r>
          </a:p>
        </p:txBody>
      </p:sp>
      <p:sp>
        <p:nvSpPr>
          <p:cNvPr id="492" name="Text Box 54">
            <a:extLst>
              <a:ext uri="{FF2B5EF4-FFF2-40B4-BE49-F238E27FC236}">
                <a16:creationId xmlns:a16="http://schemas.microsoft.com/office/drawing/2014/main" id="{00BD020A-F6F0-114E-BA53-F52BCF13B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0424" y="3658910"/>
            <a:ext cx="946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2   0   1</a:t>
            </a:r>
          </a:p>
        </p:txBody>
      </p:sp>
      <p:sp>
        <p:nvSpPr>
          <p:cNvPr id="493" name="Text Box 55">
            <a:extLst>
              <a:ext uri="{FF2B5EF4-FFF2-40B4-BE49-F238E27FC236}">
                <a16:creationId xmlns:a16="http://schemas.microsoft.com/office/drawing/2014/main" id="{00FA41ED-B3FF-E242-9DB3-E1257161C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0" y="5458217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∞ ∞  ∞</a:t>
            </a:r>
          </a:p>
        </p:txBody>
      </p:sp>
      <p:sp>
        <p:nvSpPr>
          <p:cNvPr id="496" name="Line 58">
            <a:extLst>
              <a:ext uri="{FF2B5EF4-FFF2-40B4-BE49-F238E27FC236}">
                <a16:creationId xmlns:a16="http://schemas.microsoft.com/office/drawing/2014/main" id="{21884B5D-F7C2-8C44-B19B-93AAB1E7C6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6830" y="2181617"/>
            <a:ext cx="685800" cy="152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97" name="Line 59">
            <a:extLst>
              <a:ext uri="{FF2B5EF4-FFF2-40B4-BE49-F238E27FC236}">
                <a16:creationId xmlns:a16="http://schemas.microsoft.com/office/drawing/2014/main" id="{7DF54633-A6C6-3549-93EA-4B0F0A132FA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0630" y="2257817"/>
            <a:ext cx="685800" cy="3124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98" name="Line 60">
            <a:extLst>
              <a:ext uri="{FF2B5EF4-FFF2-40B4-BE49-F238E27FC236}">
                <a16:creationId xmlns:a16="http://schemas.microsoft.com/office/drawing/2014/main" id="{1466A465-3F94-9545-ABD6-8D8CD2184C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10630" y="2715017"/>
            <a:ext cx="762000" cy="1295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99" name="Line 61">
            <a:extLst>
              <a:ext uri="{FF2B5EF4-FFF2-40B4-BE49-F238E27FC236}">
                <a16:creationId xmlns:a16="http://schemas.microsoft.com/office/drawing/2014/main" id="{21BBF839-40E3-0C41-9536-5ABF8D8BDA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0630" y="4315217"/>
            <a:ext cx="60960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00" name="Line 62">
            <a:extLst>
              <a:ext uri="{FF2B5EF4-FFF2-40B4-BE49-F238E27FC236}">
                <a16:creationId xmlns:a16="http://schemas.microsoft.com/office/drawing/2014/main" id="{D3CBD049-6D4E-044B-B00F-23CDF409F6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10630" y="2791217"/>
            <a:ext cx="838200" cy="3429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01" name="Line 63">
            <a:extLst>
              <a:ext uri="{FF2B5EF4-FFF2-40B4-BE49-F238E27FC236}">
                <a16:creationId xmlns:a16="http://schemas.microsoft.com/office/drawing/2014/main" id="{07663209-9542-2049-9E73-A6836493B7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6830" y="4543817"/>
            <a:ext cx="762000" cy="1752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504" name="Group 66">
            <a:extLst>
              <a:ext uri="{FF2B5EF4-FFF2-40B4-BE49-F238E27FC236}">
                <a16:creationId xmlns:a16="http://schemas.microsoft.com/office/drawing/2014/main" id="{131105F8-C125-CE49-B85B-EC210DF07326}"/>
              </a:ext>
            </a:extLst>
          </p:cNvPr>
          <p:cNvGrpSpPr>
            <a:grpSpLocks/>
          </p:cNvGrpSpPr>
          <p:nvPr/>
        </p:nvGrpSpPr>
        <p:grpSpPr bwMode="auto">
          <a:xfrm>
            <a:off x="9037572" y="2949053"/>
            <a:ext cx="2184400" cy="1212850"/>
            <a:chOff x="2352" y="0"/>
            <a:chExt cx="1376" cy="764"/>
          </a:xfrm>
        </p:grpSpPr>
        <p:sp>
          <p:nvSpPr>
            <p:cNvPr id="505" name="Freeform 67">
              <a:extLst>
                <a:ext uri="{FF2B5EF4-FFF2-40B4-BE49-F238E27FC236}">
                  <a16:creationId xmlns:a16="http://schemas.microsoft.com/office/drawing/2014/main" id="{263D03E2-9196-934C-9562-378C3A280A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2" y="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06" name="Group 68">
              <a:extLst>
                <a:ext uri="{FF2B5EF4-FFF2-40B4-BE49-F238E27FC236}">
                  <a16:creationId xmlns:a16="http://schemas.microsoft.com/office/drawing/2014/main" id="{83D5943B-43BC-7148-A0C5-04D5679B6A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70"/>
              <a:ext cx="1161" cy="676"/>
              <a:chOff x="-17" y="1282"/>
              <a:chExt cx="1161" cy="676"/>
            </a:xfrm>
          </p:grpSpPr>
          <p:sp>
            <p:nvSpPr>
              <p:cNvPr id="507" name="Freeform 69">
                <a:extLst>
                  <a:ext uri="{FF2B5EF4-FFF2-40B4-BE49-F238E27FC236}">
                    <a16:creationId xmlns:a16="http://schemas.microsoft.com/office/drawing/2014/main" id="{5C3786B6-68E8-994E-A191-4C79E192C6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" y="1476"/>
                <a:ext cx="222" cy="180"/>
              </a:xfrm>
              <a:custGeom>
                <a:avLst/>
                <a:gdLst>
                  <a:gd name="T0" fmla="*/ 0 w 222"/>
                  <a:gd name="T1" fmla="*/ 180 h 180"/>
                  <a:gd name="T2" fmla="*/ 222 w 222"/>
                  <a:gd name="T3" fmla="*/ 0 h 180"/>
                  <a:gd name="T4" fmla="*/ 0 60000 65536"/>
                  <a:gd name="T5" fmla="*/ 0 60000 65536"/>
                  <a:gd name="T6" fmla="*/ 0 w 222"/>
                  <a:gd name="T7" fmla="*/ 0 h 180"/>
                  <a:gd name="T8" fmla="*/ 222 w 222"/>
                  <a:gd name="T9" fmla="*/ 180 h 1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2" h="180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08" name="Oval 70">
                <a:extLst>
                  <a:ext uri="{FF2B5EF4-FFF2-40B4-BE49-F238E27FC236}">
                    <a16:creationId xmlns:a16="http://schemas.microsoft.com/office/drawing/2014/main" id="{76B74C90-F035-0D46-90DC-7012A31BCF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4" y="1712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09" name="Line 71">
                <a:extLst>
                  <a:ext uri="{FF2B5EF4-FFF2-40B4-BE49-F238E27FC236}">
                    <a16:creationId xmlns:a16="http://schemas.microsoft.com/office/drawing/2014/main" id="{E0C79831-B7E5-D94D-B962-8A0A2EBCC5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4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10" name="Line 72">
                <a:extLst>
                  <a:ext uri="{FF2B5EF4-FFF2-40B4-BE49-F238E27FC236}">
                    <a16:creationId xmlns:a16="http://schemas.microsoft.com/office/drawing/2014/main" id="{B7A75E97-14D7-254C-BAE7-25319E0F33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11" name="Rectangle 73">
                <a:extLst>
                  <a:ext uri="{FF2B5EF4-FFF2-40B4-BE49-F238E27FC236}">
                    <a16:creationId xmlns:a16="http://schemas.microsoft.com/office/drawing/2014/main" id="{0C521DAF-FFE0-054B-8828-ED05D1912D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4" y="1705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12" name="Oval 74">
                <a:extLst>
                  <a:ext uri="{FF2B5EF4-FFF2-40B4-BE49-F238E27FC236}">
                    <a16:creationId xmlns:a16="http://schemas.microsoft.com/office/drawing/2014/main" id="{91217C6B-657E-7D4C-92F2-48179F30D4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7" y="1646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13" name="Freeform 75">
                <a:extLst>
                  <a:ext uri="{FF2B5EF4-FFF2-40B4-BE49-F238E27FC236}">
                    <a16:creationId xmlns:a16="http://schemas.microsoft.com/office/drawing/2014/main" id="{93320E84-7F42-D646-8644-59F5B863EA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" y="1476"/>
                <a:ext cx="216" cy="189"/>
              </a:xfrm>
              <a:custGeom>
                <a:avLst/>
                <a:gdLst>
                  <a:gd name="T0" fmla="*/ 0 w 216"/>
                  <a:gd name="T1" fmla="*/ 0 h 189"/>
                  <a:gd name="T2" fmla="*/ 216 w 216"/>
                  <a:gd name="T3" fmla="*/ 189 h 189"/>
                  <a:gd name="T4" fmla="*/ 0 60000 65536"/>
                  <a:gd name="T5" fmla="*/ 0 60000 65536"/>
                  <a:gd name="T6" fmla="*/ 0 w 216"/>
                  <a:gd name="T7" fmla="*/ 0 h 189"/>
                  <a:gd name="T8" fmla="*/ 216 w 216"/>
                  <a:gd name="T9" fmla="*/ 189 h 18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6" h="189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14" name="Freeform 76">
                <a:extLst>
                  <a:ext uri="{FF2B5EF4-FFF2-40B4-BE49-F238E27FC236}">
                    <a16:creationId xmlns:a16="http://schemas.microsoft.com/office/drawing/2014/main" id="{BF0EFC1E-A2ED-9644-9F97-C07A497C70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" y="1740"/>
                <a:ext cx="540" cy="3"/>
              </a:xfrm>
              <a:custGeom>
                <a:avLst/>
                <a:gdLst>
                  <a:gd name="T0" fmla="*/ 540 w 540"/>
                  <a:gd name="T1" fmla="*/ 3 h 3"/>
                  <a:gd name="T2" fmla="*/ 0 w 540"/>
                  <a:gd name="T3" fmla="*/ 0 h 3"/>
                  <a:gd name="T4" fmla="*/ 0 60000 65536"/>
                  <a:gd name="T5" fmla="*/ 0 60000 65536"/>
                  <a:gd name="T6" fmla="*/ 0 w 540"/>
                  <a:gd name="T7" fmla="*/ 0 h 3"/>
                  <a:gd name="T8" fmla="*/ 540 w 540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40" h="3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515" name="Group 77">
                <a:extLst>
                  <a:ext uri="{FF2B5EF4-FFF2-40B4-BE49-F238E27FC236}">
                    <a16:creationId xmlns:a16="http://schemas.microsoft.com/office/drawing/2014/main" id="{8262C69D-F268-2849-B65D-1324D5E79F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" y="1594"/>
                <a:ext cx="196" cy="250"/>
                <a:chOff x="2959" y="2425"/>
                <a:chExt cx="197" cy="250"/>
              </a:xfrm>
            </p:grpSpPr>
            <p:sp>
              <p:nvSpPr>
                <p:cNvPr id="537" name="Rectangle 78">
                  <a:extLst>
                    <a:ext uri="{FF2B5EF4-FFF2-40B4-BE49-F238E27FC236}">
                      <a16:creationId xmlns:a16="http://schemas.microsoft.com/office/drawing/2014/main" id="{6C0B7D66-013B-B74F-B238-4572FF1070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38" name="Text Box 79">
                  <a:extLst>
                    <a:ext uri="{FF2B5EF4-FFF2-40B4-BE49-F238E27FC236}">
                      <a16:creationId xmlns:a16="http://schemas.microsoft.com/office/drawing/2014/main" id="{0F706F26-1CB7-8943-89C3-5B640B734B1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9" y="2425"/>
                  <a:ext cx="19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x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16" name="Group 80">
                <a:extLst>
                  <a:ext uri="{FF2B5EF4-FFF2-40B4-BE49-F238E27FC236}">
                    <a16:creationId xmlns:a16="http://schemas.microsoft.com/office/drawing/2014/main" id="{AE871476-E138-D04C-BACC-E193845288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28" y="1576"/>
                <a:ext cx="316" cy="288"/>
                <a:chOff x="1740" y="2272"/>
                <a:chExt cx="316" cy="288"/>
              </a:xfrm>
            </p:grpSpPr>
            <p:sp>
              <p:nvSpPr>
                <p:cNvPr id="529" name="Oval 81">
                  <a:extLst>
                    <a:ext uri="{FF2B5EF4-FFF2-40B4-BE49-F238E27FC236}">
                      <a16:creationId xmlns:a16="http://schemas.microsoft.com/office/drawing/2014/main" id="{63D5C5EA-53A0-8947-BFB8-BA3581D411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30" name="Line 82">
                  <a:extLst>
                    <a:ext uri="{FF2B5EF4-FFF2-40B4-BE49-F238E27FC236}">
                      <a16:creationId xmlns:a16="http://schemas.microsoft.com/office/drawing/2014/main" id="{8FF3C56B-7C27-0949-8918-4755B9C7CF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31" name="Line 83">
                  <a:extLst>
                    <a:ext uri="{FF2B5EF4-FFF2-40B4-BE49-F238E27FC236}">
                      <a16:creationId xmlns:a16="http://schemas.microsoft.com/office/drawing/2014/main" id="{E4D0170D-AC3D-E343-A0C0-936BA18230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32" name="Rectangle 84">
                  <a:extLst>
                    <a:ext uri="{FF2B5EF4-FFF2-40B4-BE49-F238E27FC236}">
                      <a16:creationId xmlns:a16="http://schemas.microsoft.com/office/drawing/2014/main" id="{A95CCE0E-AE26-AF43-BF4F-282F902019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33" name="Oval 85">
                  <a:extLst>
                    <a:ext uri="{FF2B5EF4-FFF2-40B4-BE49-F238E27FC236}">
                      <a16:creationId xmlns:a16="http://schemas.microsoft.com/office/drawing/2014/main" id="{1F165F2E-D551-1543-8FF4-E7E9AEB5B6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534" name="Group 86">
                  <a:extLst>
                    <a:ext uri="{FF2B5EF4-FFF2-40B4-BE49-F238E27FC236}">
                      <a16:creationId xmlns:a16="http://schemas.microsoft.com/office/drawing/2014/main" id="{4A219E6B-F8FD-F745-B02C-95F9E51582C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95" y="2272"/>
                  <a:ext cx="212" cy="288"/>
                  <a:chOff x="2951" y="2395"/>
                  <a:chExt cx="213" cy="288"/>
                </a:xfrm>
              </p:grpSpPr>
              <p:sp>
                <p:nvSpPr>
                  <p:cNvPr id="535" name="Rectangle 87">
                    <a:extLst>
                      <a:ext uri="{FF2B5EF4-FFF2-40B4-BE49-F238E27FC236}">
                        <a16:creationId xmlns:a16="http://schemas.microsoft.com/office/drawing/2014/main" id="{DF4CEA50-DC2D-B54A-A88C-7266818FA2E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536" name="Text Box 88">
                    <a:extLst>
                      <a:ext uri="{FF2B5EF4-FFF2-40B4-BE49-F238E27FC236}">
                        <a16:creationId xmlns:a16="http://schemas.microsoft.com/office/drawing/2014/main" id="{386959F9-9A61-B243-A07D-325F59824D4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1" y="2395"/>
                    <a:ext cx="21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z</a:t>
                    </a:r>
                  </a:p>
                </p:txBody>
              </p:sp>
            </p:grpSp>
          </p:grpSp>
          <p:sp>
            <p:nvSpPr>
              <p:cNvPr id="517" name="Text Box 89">
                <a:extLst>
                  <a:ext uri="{FF2B5EF4-FFF2-40B4-BE49-F238E27FC236}">
                    <a16:creationId xmlns:a16="http://schemas.microsoft.com/office/drawing/2014/main" id="{2DB55D98-85D1-9148-BFB4-604DA29883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4" y="139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1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18" name="Text Box 90">
                <a:extLst>
                  <a:ext uri="{FF2B5EF4-FFF2-40B4-BE49-F238E27FC236}">
                    <a16:creationId xmlns:a16="http://schemas.microsoft.com/office/drawing/2014/main" id="{5777214A-84D8-6042-BFBC-CD42F8A4E7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" y="1394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2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19" name="Text Box 91">
                <a:extLst>
                  <a:ext uri="{FF2B5EF4-FFF2-40B4-BE49-F238E27FC236}">
                    <a16:creationId xmlns:a16="http://schemas.microsoft.com/office/drawing/2014/main" id="{A075B8CC-4064-A446-96E5-46A5335841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" y="172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7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520" name="Group 92">
                <a:extLst>
                  <a:ext uri="{FF2B5EF4-FFF2-40B4-BE49-F238E27FC236}">
                    <a16:creationId xmlns:a16="http://schemas.microsoft.com/office/drawing/2014/main" id="{978CB86D-6BC1-D74D-81E3-563678BB15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8" y="1282"/>
                <a:ext cx="316" cy="250"/>
                <a:chOff x="1740" y="2302"/>
                <a:chExt cx="316" cy="250"/>
              </a:xfrm>
            </p:grpSpPr>
            <p:sp>
              <p:nvSpPr>
                <p:cNvPr id="521" name="Oval 93">
                  <a:extLst>
                    <a:ext uri="{FF2B5EF4-FFF2-40B4-BE49-F238E27FC236}">
                      <a16:creationId xmlns:a16="http://schemas.microsoft.com/office/drawing/2014/main" id="{9E11D3DA-6E78-DC4D-AB66-97414F1706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22" name="Line 94">
                  <a:extLst>
                    <a:ext uri="{FF2B5EF4-FFF2-40B4-BE49-F238E27FC236}">
                      <a16:creationId xmlns:a16="http://schemas.microsoft.com/office/drawing/2014/main" id="{9CD3C1B5-32AF-0941-8FAD-BECEF5F877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23" name="Line 95">
                  <a:extLst>
                    <a:ext uri="{FF2B5EF4-FFF2-40B4-BE49-F238E27FC236}">
                      <a16:creationId xmlns:a16="http://schemas.microsoft.com/office/drawing/2014/main" id="{5A1A044E-122F-4747-A104-F412C2D387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24" name="Rectangle 96">
                  <a:extLst>
                    <a:ext uri="{FF2B5EF4-FFF2-40B4-BE49-F238E27FC236}">
                      <a16:creationId xmlns:a16="http://schemas.microsoft.com/office/drawing/2014/main" id="{09C84F8B-D4F5-454E-A791-F7AEECAC47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25" name="Oval 97">
                  <a:extLst>
                    <a:ext uri="{FF2B5EF4-FFF2-40B4-BE49-F238E27FC236}">
                      <a16:creationId xmlns:a16="http://schemas.microsoft.com/office/drawing/2014/main" id="{EE203571-1A2B-8347-8640-3200A74980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526" name="Group 98">
                  <a:extLst>
                    <a:ext uri="{FF2B5EF4-FFF2-40B4-BE49-F238E27FC236}">
                      <a16:creationId xmlns:a16="http://schemas.microsoft.com/office/drawing/2014/main" id="{121AF45C-AC41-F04B-A84E-1F1324A6E2E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03" y="2302"/>
                  <a:ext cx="196" cy="250"/>
                  <a:chOff x="2958" y="2425"/>
                  <a:chExt cx="198" cy="250"/>
                </a:xfrm>
              </p:grpSpPr>
              <p:sp>
                <p:nvSpPr>
                  <p:cNvPr id="527" name="Rectangle 99">
                    <a:extLst>
                      <a:ext uri="{FF2B5EF4-FFF2-40B4-BE49-F238E27FC236}">
                        <a16:creationId xmlns:a16="http://schemas.microsoft.com/office/drawing/2014/main" id="{05065D65-45F5-1D49-A57E-6BF34FB53D7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2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528" name="Text Box 100">
                    <a:extLst>
                      <a:ext uri="{FF2B5EF4-FFF2-40B4-BE49-F238E27FC236}">
                        <a16:creationId xmlns:a16="http://schemas.microsoft.com/office/drawing/2014/main" id="{150498C7-B1F2-5B49-80A1-FAF96601B03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8" y="2425"/>
                    <a:ext cx="19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y</a:t>
                    </a: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</p:grpSp>
      </p:grpSp>
      <p:sp>
        <p:nvSpPr>
          <p:cNvPr id="539" name="Text Box 101">
            <a:extLst>
              <a:ext uri="{FF2B5EF4-FFF2-40B4-BE49-F238E27FC236}">
                <a16:creationId xmlns:a16="http://schemas.microsoft.com/office/drawing/2014/main" id="{AAF68ACA-AA85-2D45-AA50-EB9D1EF81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1097" y="1455629"/>
            <a:ext cx="715260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</a:t>
            </a:r>
            <a:r>
              <a:rPr kumimoji="0" lang="en-US" i="0" u="none" strike="noStrike" kern="0" cap="none" spc="0" normalizeH="0" baseline="-2500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x</a:t>
            </a: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()</a:t>
            </a:r>
          </a:p>
        </p:txBody>
      </p:sp>
      <p:sp>
        <p:nvSpPr>
          <p:cNvPr id="540" name="Oval 104">
            <a:extLst>
              <a:ext uri="{FF2B5EF4-FFF2-40B4-BE49-F238E27FC236}">
                <a16:creationId xmlns:a16="http://schemas.microsoft.com/office/drawing/2014/main" id="{E4833BB8-5386-714A-8ECD-2265D1970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6230" y="1876817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41" name="Oval 105">
            <a:extLst>
              <a:ext uri="{FF2B5EF4-FFF2-40B4-BE49-F238E27FC236}">
                <a16:creationId xmlns:a16="http://schemas.microsoft.com/office/drawing/2014/main" id="{539F2E50-2760-1F46-9F61-0FFBBE40D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6230" y="3934217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42" name="Oval 106">
            <a:extLst>
              <a:ext uri="{FF2B5EF4-FFF2-40B4-BE49-F238E27FC236}">
                <a16:creationId xmlns:a16="http://schemas.microsoft.com/office/drawing/2014/main" id="{B4D0684B-E9F4-224B-8F03-FAA946680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6230" y="6144017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" name="Text Box 114">
            <a:extLst>
              <a:ext uri="{FF2B5EF4-FFF2-40B4-BE49-F238E27FC236}">
                <a16:creationId xmlns:a16="http://schemas.microsoft.com/office/drawing/2014/main" id="{1BE115B7-BB8D-4842-AC91-954E4DE00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9672" y="3214405"/>
            <a:ext cx="715260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</a:t>
            </a:r>
            <a:r>
              <a:rPr kumimoji="0" lang="en-US" i="0" u="none" strike="noStrike" kern="0" cap="none" spc="0" normalizeH="0" baseline="-2500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y</a:t>
            </a: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()</a:t>
            </a:r>
          </a:p>
        </p:txBody>
      </p:sp>
      <p:sp>
        <p:nvSpPr>
          <p:cNvPr id="551" name="Text Box 115">
            <a:extLst>
              <a:ext uri="{FF2B5EF4-FFF2-40B4-BE49-F238E27FC236}">
                <a16:creationId xmlns:a16="http://schemas.microsoft.com/office/drawing/2014/main" id="{E33B6EC8-BC95-5A49-B2A3-D690FAD14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970" y="5037203"/>
            <a:ext cx="715260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</a:t>
            </a:r>
            <a:r>
              <a:rPr kumimoji="0" lang="en-US" i="0" u="none" strike="noStrike" kern="0" cap="none" spc="0" normalizeH="0" baseline="-2500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z</a:t>
            </a: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()</a:t>
            </a:r>
          </a:p>
        </p:txBody>
      </p:sp>
      <p:sp>
        <p:nvSpPr>
          <p:cNvPr id="553" name="Text Box 118">
            <a:extLst>
              <a:ext uri="{FF2B5EF4-FFF2-40B4-BE49-F238E27FC236}">
                <a16:creationId xmlns:a16="http://schemas.microsoft.com/office/drawing/2014/main" id="{7BC9CC29-3CAF-8840-B41C-0E5451EC2567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1538212" y="2268136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from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BA1FD83-DFE8-5347-B9CE-6C968DD0DF5C}"/>
              </a:ext>
            </a:extLst>
          </p:cNvPr>
          <p:cNvGrpSpPr/>
          <p:nvPr/>
        </p:nvGrpSpPr>
        <p:grpSpPr>
          <a:xfrm>
            <a:off x="3737691" y="1343416"/>
            <a:ext cx="3792537" cy="5105400"/>
            <a:chOff x="2760663" y="1143000"/>
            <a:chExt cx="3792537" cy="5105400"/>
          </a:xfrm>
        </p:grpSpPr>
        <p:sp>
          <p:nvSpPr>
            <p:cNvPr id="116" name="Line 20">
              <a:extLst>
                <a:ext uri="{FF2B5EF4-FFF2-40B4-BE49-F238E27FC236}">
                  <a16:creationId xmlns:a16="http://schemas.microsoft.com/office/drawing/2014/main" id="{4144DB2B-5DFB-074B-B3F3-150454E0C9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6400" y="1524000"/>
              <a:ext cx="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17" name="Line 21">
              <a:extLst>
                <a:ext uri="{FF2B5EF4-FFF2-40B4-BE49-F238E27FC236}">
                  <a16:creationId xmlns:a16="http://schemas.microsoft.com/office/drawing/2014/main" id="{7E1B00D8-0C9F-8C49-AE51-1B80C71A11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1600" y="17526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18" name="Text Box 22">
              <a:extLst>
                <a:ext uri="{FF2B5EF4-FFF2-40B4-BE49-F238E27FC236}">
                  <a16:creationId xmlns:a16="http://schemas.microsoft.com/office/drawing/2014/main" id="{C9FE0AC9-76B8-E844-AEAD-8B55DE4B5E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6400" y="1366838"/>
              <a:ext cx="9080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x   y   z</a:t>
              </a:r>
            </a:p>
          </p:txBody>
        </p:sp>
        <p:sp>
          <p:nvSpPr>
            <p:cNvPr id="119" name="Text Box 23">
              <a:extLst>
                <a:ext uri="{FF2B5EF4-FFF2-40B4-BE49-F238E27FC236}">
                  <a16:creationId xmlns:a16="http://schemas.microsoft.com/office/drawing/2014/main" id="{08D2EAF9-30A9-DB4D-BE82-84EE045D09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174783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x</a:t>
              </a:r>
            </a:p>
          </p:txBody>
        </p:sp>
        <p:sp>
          <p:nvSpPr>
            <p:cNvPr id="120" name="Text Box 24">
              <a:extLst>
                <a:ext uri="{FF2B5EF4-FFF2-40B4-BE49-F238E27FC236}">
                  <a16:creationId xmlns:a16="http://schemas.microsoft.com/office/drawing/2014/main" id="{64F8E11E-A22A-FD49-8A59-46F2A477ED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205263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y</a:t>
              </a:r>
            </a:p>
          </p:txBody>
        </p:sp>
        <p:sp>
          <p:nvSpPr>
            <p:cNvPr id="121" name="Text Box 25">
              <a:extLst>
                <a:ext uri="{FF2B5EF4-FFF2-40B4-BE49-F238E27FC236}">
                  <a16:creationId xmlns:a16="http://schemas.microsoft.com/office/drawing/2014/main" id="{78EC6E18-F467-454C-9F75-2E68E50DF1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235743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z</a:t>
              </a:r>
            </a:p>
          </p:txBody>
        </p:sp>
        <p:sp>
          <p:nvSpPr>
            <p:cNvPr id="122" name="Text Box 26">
              <a:extLst>
                <a:ext uri="{FF2B5EF4-FFF2-40B4-BE49-F238E27FC236}">
                  <a16:creationId xmlns:a16="http://schemas.microsoft.com/office/drawing/2014/main" id="{91B2EA85-2427-634E-8646-38ADAE3AE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6400" y="1747838"/>
              <a:ext cx="882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0  2   3</a:t>
              </a:r>
            </a:p>
          </p:txBody>
        </p:sp>
        <p:sp>
          <p:nvSpPr>
            <p:cNvPr id="123" name="Text Box 27">
              <a:extLst>
                <a:ext uri="{FF2B5EF4-FFF2-40B4-BE49-F238E27FC236}">
                  <a16:creationId xmlns:a16="http://schemas.microsoft.com/office/drawing/2014/main" id="{C16C8AF6-4A75-B84C-9396-22A308E84C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4820443" y="2167732"/>
              <a:ext cx="5381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i="1" dirty="0"/>
                <a:t>from</a:t>
              </a:r>
            </a:p>
          </p:txBody>
        </p:sp>
        <p:sp>
          <p:nvSpPr>
            <p:cNvPr id="124" name="Text Box 28">
              <a:extLst>
                <a:ext uri="{FF2B5EF4-FFF2-40B4-BE49-F238E27FC236}">
                  <a16:creationId xmlns:a16="http://schemas.microsoft.com/office/drawing/2014/main" id="{F630FEE9-7CE4-964F-AD1C-14B362CBE5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8638" y="1223963"/>
              <a:ext cx="70643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i="1" dirty="0"/>
                <a:t>cost to</a:t>
              </a:r>
            </a:p>
          </p:txBody>
        </p:sp>
        <p:sp>
          <p:nvSpPr>
            <p:cNvPr id="125" name="Line 50">
              <a:extLst>
                <a:ext uri="{FF2B5EF4-FFF2-40B4-BE49-F238E27FC236}">
                  <a16:creationId xmlns:a16="http://schemas.microsoft.com/office/drawing/2014/main" id="{1DE66E0F-A7EC-2C43-B5D0-23D486D6F9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6600" y="3200400"/>
              <a:ext cx="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26" name="Line 51">
              <a:extLst>
                <a:ext uri="{FF2B5EF4-FFF2-40B4-BE49-F238E27FC236}">
                  <a16:creationId xmlns:a16="http://schemas.microsoft.com/office/drawing/2014/main" id="{6C841A72-C5FE-5949-919A-B4C133D083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3429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27" name="Text Box 52">
              <a:extLst>
                <a:ext uri="{FF2B5EF4-FFF2-40B4-BE49-F238E27FC236}">
                  <a16:creationId xmlns:a16="http://schemas.microsoft.com/office/drawing/2014/main" id="{E1492B2F-25A1-6F4E-B5C0-098424DFCE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3043238"/>
              <a:ext cx="9080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x   y   z</a:t>
              </a:r>
            </a:p>
          </p:txBody>
        </p:sp>
        <p:sp>
          <p:nvSpPr>
            <p:cNvPr id="128" name="Text Box 53">
              <a:extLst>
                <a:ext uri="{FF2B5EF4-FFF2-40B4-BE49-F238E27FC236}">
                  <a16:creationId xmlns:a16="http://schemas.microsoft.com/office/drawing/2014/main" id="{9263A0CF-0F83-FD4A-B283-7EAEEA3F93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342423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x</a:t>
              </a:r>
            </a:p>
          </p:txBody>
        </p:sp>
        <p:sp>
          <p:nvSpPr>
            <p:cNvPr id="129" name="Text Box 54">
              <a:extLst>
                <a:ext uri="{FF2B5EF4-FFF2-40B4-BE49-F238E27FC236}">
                  <a16:creationId xmlns:a16="http://schemas.microsoft.com/office/drawing/2014/main" id="{E1300D24-831D-C340-A7E6-E9595063FC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372903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y</a:t>
              </a:r>
            </a:p>
          </p:txBody>
        </p:sp>
        <p:sp>
          <p:nvSpPr>
            <p:cNvPr id="130" name="Text Box 55">
              <a:extLst>
                <a:ext uri="{FF2B5EF4-FFF2-40B4-BE49-F238E27FC236}">
                  <a16:creationId xmlns:a16="http://schemas.microsoft.com/office/drawing/2014/main" id="{F5E54AC6-0FCF-3C4D-AE73-40696DC85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403383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z</a:t>
              </a:r>
            </a:p>
          </p:txBody>
        </p:sp>
        <p:sp>
          <p:nvSpPr>
            <p:cNvPr id="131" name="Text Box 56">
              <a:extLst>
                <a:ext uri="{FF2B5EF4-FFF2-40B4-BE49-F238E27FC236}">
                  <a16:creationId xmlns:a16="http://schemas.microsoft.com/office/drawing/2014/main" id="{F75153EE-3482-8542-A4C4-AC8C2FC24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3424238"/>
              <a:ext cx="882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0  2   7</a:t>
              </a:r>
            </a:p>
          </p:txBody>
        </p:sp>
        <p:sp>
          <p:nvSpPr>
            <p:cNvPr id="132" name="Text Box 57">
              <a:extLst>
                <a:ext uri="{FF2B5EF4-FFF2-40B4-BE49-F238E27FC236}">
                  <a16:creationId xmlns:a16="http://schemas.microsoft.com/office/drawing/2014/main" id="{2FDABCC8-77E5-B94A-B85A-F00ADCFC61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2643981" y="3821907"/>
              <a:ext cx="5381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i="1" dirty="0"/>
                <a:t>from</a:t>
              </a:r>
            </a:p>
          </p:txBody>
        </p:sp>
        <p:sp>
          <p:nvSpPr>
            <p:cNvPr id="133" name="Text Box 58">
              <a:extLst>
                <a:ext uri="{FF2B5EF4-FFF2-40B4-BE49-F238E27FC236}">
                  <a16:creationId xmlns:a16="http://schemas.microsoft.com/office/drawing/2014/main" id="{2F22E984-7BD2-7049-9779-3B2DF0655D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1063" y="2900363"/>
              <a:ext cx="70643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i="1" dirty="0"/>
                <a:t>cost to</a:t>
              </a:r>
            </a:p>
          </p:txBody>
        </p:sp>
        <p:sp>
          <p:nvSpPr>
            <p:cNvPr id="134" name="Line 59">
              <a:extLst>
                <a:ext uri="{FF2B5EF4-FFF2-40B4-BE49-F238E27FC236}">
                  <a16:creationId xmlns:a16="http://schemas.microsoft.com/office/drawing/2014/main" id="{4DA56E92-6298-ED4D-889D-BD6B87900B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6400" y="3276600"/>
              <a:ext cx="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35" name="Line 60">
              <a:extLst>
                <a:ext uri="{FF2B5EF4-FFF2-40B4-BE49-F238E27FC236}">
                  <a16:creationId xmlns:a16="http://schemas.microsoft.com/office/drawing/2014/main" id="{38288DE2-8F1A-C943-9577-C5AB8F6813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1600" y="35052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36" name="Text Box 61">
              <a:extLst>
                <a:ext uri="{FF2B5EF4-FFF2-40B4-BE49-F238E27FC236}">
                  <a16:creationId xmlns:a16="http://schemas.microsoft.com/office/drawing/2014/main" id="{30D567A8-C9F8-4A4B-8BCE-538C3C795E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6400" y="3119438"/>
              <a:ext cx="9080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x   y   z</a:t>
              </a:r>
            </a:p>
          </p:txBody>
        </p:sp>
        <p:sp>
          <p:nvSpPr>
            <p:cNvPr id="137" name="Text Box 62">
              <a:extLst>
                <a:ext uri="{FF2B5EF4-FFF2-40B4-BE49-F238E27FC236}">
                  <a16:creationId xmlns:a16="http://schemas.microsoft.com/office/drawing/2014/main" id="{AB04B685-1C21-974D-9179-86AEFB57F6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350043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x</a:t>
              </a:r>
            </a:p>
          </p:txBody>
        </p:sp>
        <p:sp>
          <p:nvSpPr>
            <p:cNvPr id="138" name="Text Box 63">
              <a:extLst>
                <a:ext uri="{FF2B5EF4-FFF2-40B4-BE49-F238E27FC236}">
                  <a16:creationId xmlns:a16="http://schemas.microsoft.com/office/drawing/2014/main" id="{B03D6419-FD0C-BE45-8623-BA90BF23D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380523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y</a:t>
              </a:r>
            </a:p>
          </p:txBody>
        </p:sp>
        <p:sp>
          <p:nvSpPr>
            <p:cNvPr id="139" name="Text Box 64">
              <a:extLst>
                <a:ext uri="{FF2B5EF4-FFF2-40B4-BE49-F238E27FC236}">
                  <a16:creationId xmlns:a16="http://schemas.microsoft.com/office/drawing/2014/main" id="{CE3783B5-28D8-584A-AE17-E49FD4EFC4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411003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z</a:t>
              </a:r>
            </a:p>
          </p:txBody>
        </p:sp>
        <p:sp>
          <p:nvSpPr>
            <p:cNvPr id="140" name="Text Box 65">
              <a:extLst>
                <a:ext uri="{FF2B5EF4-FFF2-40B4-BE49-F238E27FC236}">
                  <a16:creationId xmlns:a16="http://schemas.microsoft.com/office/drawing/2014/main" id="{7E8F8993-5FF5-6B4D-861C-71F030EFC8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6400" y="3500438"/>
              <a:ext cx="882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0  2   3</a:t>
              </a:r>
            </a:p>
          </p:txBody>
        </p:sp>
        <p:sp>
          <p:nvSpPr>
            <p:cNvPr id="141" name="Text Box 66">
              <a:extLst>
                <a:ext uri="{FF2B5EF4-FFF2-40B4-BE49-F238E27FC236}">
                  <a16:creationId xmlns:a16="http://schemas.microsoft.com/office/drawing/2014/main" id="{DA39478D-98E3-2F49-9A5B-27D196B79C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4820443" y="3898107"/>
              <a:ext cx="5381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i="1" dirty="0"/>
                <a:t>from</a:t>
              </a:r>
            </a:p>
          </p:txBody>
        </p:sp>
        <p:sp>
          <p:nvSpPr>
            <p:cNvPr id="142" name="Text Box 67">
              <a:extLst>
                <a:ext uri="{FF2B5EF4-FFF2-40B4-BE49-F238E27FC236}">
                  <a16:creationId xmlns:a16="http://schemas.microsoft.com/office/drawing/2014/main" id="{5708604F-50A0-EE47-9C31-BD29C52EBE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7525" y="2965450"/>
              <a:ext cx="70643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i="1" dirty="0"/>
                <a:t>cost to</a:t>
              </a:r>
            </a:p>
          </p:txBody>
        </p:sp>
        <p:sp>
          <p:nvSpPr>
            <p:cNvPr id="143" name="Line 68">
              <a:extLst>
                <a:ext uri="{FF2B5EF4-FFF2-40B4-BE49-F238E27FC236}">
                  <a16:creationId xmlns:a16="http://schemas.microsoft.com/office/drawing/2014/main" id="{EADB6CD3-30DA-524F-AF65-29306DF235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0200" y="4953000"/>
              <a:ext cx="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44" name="Line 69">
              <a:extLst>
                <a:ext uri="{FF2B5EF4-FFF2-40B4-BE49-F238E27FC236}">
                  <a16:creationId xmlns:a16="http://schemas.microsoft.com/office/drawing/2014/main" id="{D8838154-BF72-B443-877A-456567965A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5400" y="51816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45" name="Text Box 70">
              <a:extLst>
                <a:ext uri="{FF2B5EF4-FFF2-40B4-BE49-F238E27FC236}">
                  <a16:creationId xmlns:a16="http://schemas.microsoft.com/office/drawing/2014/main" id="{EE34189A-380F-7642-B18C-2F6994F218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4795838"/>
              <a:ext cx="9080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x   y   z</a:t>
              </a:r>
            </a:p>
          </p:txBody>
        </p:sp>
        <p:sp>
          <p:nvSpPr>
            <p:cNvPr id="146" name="Text Box 71">
              <a:extLst>
                <a:ext uri="{FF2B5EF4-FFF2-40B4-BE49-F238E27FC236}">
                  <a16:creationId xmlns:a16="http://schemas.microsoft.com/office/drawing/2014/main" id="{72F88910-6649-864E-AAEC-C377BFCD6E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5400" y="517683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x</a:t>
              </a:r>
            </a:p>
          </p:txBody>
        </p:sp>
        <p:sp>
          <p:nvSpPr>
            <p:cNvPr id="147" name="Text Box 72">
              <a:extLst>
                <a:ext uri="{FF2B5EF4-FFF2-40B4-BE49-F238E27FC236}">
                  <a16:creationId xmlns:a16="http://schemas.microsoft.com/office/drawing/2014/main" id="{4BB635F1-A540-AB4F-83C9-376DD752A1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5400" y="548163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y</a:t>
              </a:r>
            </a:p>
          </p:txBody>
        </p:sp>
        <p:sp>
          <p:nvSpPr>
            <p:cNvPr id="148" name="Text Box 73">
              <a:extLst>
                <a:ext uri="{FF2B5EF4-FFF2-40B4-BE49-F238E27FC236}">
                  <a16:creationId xmlns:a16="http://schemas.microsoft.com/office/drawing/2014/main" id="{F568A4AD-2019-D542-97D8-C2AFECA68B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5400" y="578643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z</a:t>
              </a:r>
            </a:p>
          </p:txBody>
        </p:sp>
        <p:sp>
          <p:nvSpPr>
            <p:cNvPr id="149" name="Text Box 74">
              <a:extLst>
                <a:ext uri="{FF2B5EF4-FFF2-40B4-BE49-F238E27FC236}">
                  <a16:creationId xmlns:a16="http://schemas.microsoft.com/office/drawing/2014/main" id="{88E09B4A-0DA1-F04F-AAFE-01DC62D233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5176838"/>
              <a:ext cx="882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0  2   3</a:t>
              </a:r>
            </a:p>
          </p:txBody>
        </p:sp>
        <p:sp>
          <p:nvSpPr>
            <p:cNvPr id="150" name="Text Box 75">
              <a:extLst>
                <a:ext uri="{FF2B5EF4-FFF2-40B4-BE49-F238E27FC236}">
                  <a16:creationId xmlns:a16="http://schemas.microsoft.com/office/drawing/2014/main" id="{6CC4F39D-0234-674C-BA5C-63BA885E20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4755357" y="5563394"/>
              <a:ext cx="53816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i="1" dirty="0"/>
                <a:t>from</a:t>
              </a:r>
            </a:p>
          </p:txBody>
        </p:sp>
        <p:sp>
          <p:nvSpPr>
            <p:cNvPr id="151" name="Text Box 76">
              <a:extLst>
                <a:ext uri="{FF2B5EF4-FFF2-40B4-BE49-F238E27FC236}">
                  <a16:creationId xmlns:a16="http://schemas.microsoft.com/office/drawing/2014/main" id="{3E4793D5-141B-0C42-BD5E-F6B69C64BD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1325" y="4664075"/>
              <a:ext cx="70643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i="1" dirty="0"/>
                <a:t>cost to</a:t>
              </a:r>
            </a:p>
          </p:txBody>
        </p:sp>
        <p:sp>
          <p:nvSpPr>
            <p:cNvPr id="152" name="Line 77">
              <a:extLst>
                <a:ext uri="{FF2B5EF4-FFF2-40B4-BE49-F238E27FC236}">
                  <a16:creationId xmlns:a16="http://schemas.microsoft.com/office/drawing/2014/main" id="{14CE36D0-CF05-864A-8A09-B8653E1409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6600" y="4953000"/>
              <a:ext cx="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53" name="Line 78">
              <a:extLst>
                <a:ext uri="{FF2B5EF4-FFF2-40B4-BE49-F238E27FC236}">
                  <a16:creationId xmlns:a16="http://schemas.microsoft.com/office/drawing/2014/main" id="{BB876A47-1C89-404D-9919-C79C83D18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51816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54" name="Text Box 79">
              <a:extLst>
                <a:ext uri="{FF2B5EF4-FFF2-40B4-BE49-F238E27FC236}">
                  <a16:creationId xmlns:a16="http://schemas.microsoft.com/office/drawing/2014/main" id="{7E9BE629-82FC-AF43-8B11-C1B6B6AFA6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4795838"/>
              <a:ext cx="9080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x   y   z</a:t>
              </a:r>
            </a:p>
          </p:txBody>
        </p:sp>
        <p:sp>
          <p:nvSpPr>
            <p:cNvPr id="155" name="Text Box 80">
              <a:extLst>
                <a:ext uri="{FF2B5EF4-FFF2-40B4-BE49-F238E27FC236}">
                  <a16:creationId xmlns:a16="http://schemas.microsoft.com/office/drawing/2014/main" id="{767F888D-5357-B247-ABF9-36B87547C7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517683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x</a:t>
              </a:r>
            </a:p>
          </p:txBody>
        </p:sp>
        <p:sp>
          <p:nvSpPr>
            <p:cNvPr id="156" name="Text Box 81">
              <a:extLst>
                <a:ext uri="{FF2B5EF4-FFF2-40B4-BE49-F238E27FC236}">
                  <a16:creationId xmlns:a16="http://schemas.microsoft.com/office/drawing/2014/main" id="{C6F0E942-31EE-1C44-AB02-8705C1B07C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548163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y</a:t>
              </a:r>
            </a:p>
          </p:txBody>
        </p:sp>
        <p:sp>
          <p:nvSpPr>
            <p:cNvPr id="157" name="Text Box 82">
              <a:extLst>
                <a:ext uri="{FF2B5EF4-FFF2-40B4-BE49-F238E27FC236}">
                  <a16:creationId xmlns:a16="http://schemas.microsoft.com/office/drawing/2014/main" id="{F7D75BA4-0A9F-BA41-AF22-E195DE013A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578643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z</a:t>
              </a:r>
            </a:p>
          </p:txBody>
        </p:sp>
        <p:sp>
          <p:nvSpPr>
            <p:cNvPr id="158" name="Text Box 83">
              <a:extLst>
                <a:ext uri="{FF2B5EF4-FFF2-40B4-BE49-F238E27FC236}">
                  <a16:creationId xmlns:a16="http://schemas.microsoft.com/office/drawing/2014/main" id="{8353E28B-E861-E04B-9CAC-11C865E2B3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5176838"/>
              <a:ext cx="882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0  2   7</a:t>
              </a:r>
            </a:p>
          </p:txBody>
        </p:sp>
        <p:sp>
          <p:nvSpPr>
            <p:cNvPr id="159" name="Text Box 84">
              <a:extLst>
                <a:ext uri="{FF2B5EF4-FFF2-40B4-BE49-F238E27FC236}">
                  <a16:creationId xmlns:a16="http://schemas.microsoft.com/office/drawing/2014/main" id="{3F36A84A-276A-DF42-B597-7B39AB5FD1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2643982" y="5531644"/>
              <a:ext cx="53816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i="1" dirty="0"/>
                <a:t>from</a:t>
              </a:r>
            </a:p>
          </p:txBody>
        </p:sp>
        <p:sp>
          <p:nvSpPr>
            <p:cNvPr id="160" name="Text Box 85">
              <a:extLst>
                <a:ext uri="{FF2B5EF4-FFF2-40B4-BE49-F238E27FC236}">
                  <a16:creationId xmlns:a16="http://schemas.microsoft.com/office/drawing/2014/main" id="{A7F5CC85-9234-BB46-B11F-06C0959436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9950" y="4664075"/>
              <a:ext cx="70643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i="1" dirty="0"/>
                <a:t>cost to</a:t>
              </a:r>
            </a:p>
          </p:txBody>
        </p:sp>
        <p:sp>
          <p:nvSpPr>
            <p:cNvPr id="161" name="Text Box 103">
              <a:extLst>
                <a:ext uri="{FF2B5EF4-FFF2-40B4-BE49-F238E27FC236}">
                  <a16:creationId xmlns:a16="http://schemas.microsoft.com/office/drawing/2014/main" id="{96789DF3-57A4-E34A-93AB-C449DE36D1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3771900"/>
              <a:ext cx="8826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2  0   1</a:t>
              </a:r>
            </a:p>
          </p:txBody>
        </p:sp>
        <p:sp>
          <p:nvSpPr>
            <p:cNvPr id="162" name="Text Box 104">
              <a:extLst>
                <a:ext uri="{FF2B5EF4-FFF2-40B4-BE49-F238E27FC236}">
                  <a16:creationId xmlns:a16="http://schemas.microsoft.com/office/drawing/2014/main" id="{96DC6239-1589-6D4F-AABD-57B6E96D58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4110038"/>
              <a:ext cx="946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7   1   0</a:t>
              </a:r>
            </a:p>
          </p:txBody>
        </p:sp>
        <p:sp>
          <p:nvSpPr>
            <p:cNvPr id="163" name="Text Box 105">
              <a:extLst>
                <a:ext uri="{FF2B5EF4-FFF2-40B4-BE49-F238E27FC236}">
                  <a16:creationId xmlns:a16="http://schemas.microsoft.com/office/drawing/2014/main" id="{7455A733-B4AF-AC45-B037-A657FB2B4F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5557838"/>
              <a:ext cx="882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2  0   1</a:t>
              </a:r>
            </a:p>
          </p:txBody>
        </p:sp>
        <p:sp>
          <p:nvSpPr>
            <p:cNvPr id="164" name="Text Box 106">
              <a:extLst>
                <a:ext uri="{FF2B5EF4-FFF2-40B4-BE49-F238E27FC236}">
                  <a16:creationId xmlns:a16="http://schemas.microsoft.com/office/drawing/2014/main" id="{B7D34B7B-6C05-C742-BC5A-FAC79E894F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5862638"/>
              <a:ext cx="882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3  1   0</a:t>
              </a:r>
            </a:p>
          </p:txBody>
        </p:sp>
        <p:sp>
          <p:nvSpPr>
            <p:cNvPr id="165" name="Text Box 107">
              <a:extLst>
                <a:ext uri="{FF2B5EF4-FFF2-40B4-BE49-F238E27FC236}">
                  <a16:creationId xmlns:a16="http://schemas.microsoft.com/office/drawing/2014/main" id="{A05361A9-24BB-C941-9778-99FA23064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6400" y="2095500"/>
              <a:ext cx="946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2   0   1</a:t>
              </a:r>
            </a:p>
          </p:txBody>
        </p:sp>
        <p:sp>
          <p:nvSpPr>
            <p:cNvPr id="166" name="Text Box 108">
              <a:extLst>
                <a:ext uri="{FF2B5EF4-FFF2-40B4-BE49-F238E27FC236}">
                  <a16:creationId xmlns:a16="http://schemas.microsoft.com/office/drawing/2014/main" id="{09A4DD37-56D5-F44F-87FF-73055D372B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6400" y="2433638"/>
              <a:ext cx="882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3  1   0</a:t>
              </a:r>
            </a:p>
          </p:txBody>
        </p:sp>
        <p:sp>
          <p:nvSpPr>
            <p:cNvPr id="167" name="Text Box 109">
              <a:extLst>
                <a:ext uri="{FF2B5EF4-FFF2-40B4-BE49-F238E27FC236}">
                  <a16:creationId xmlns:a16="http://schemas.microsoft.com/office/drawing/2014/main" id="{DDFCB738-7B77-3145-AD8A-D8D6FFF763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6400" y="3825875"/>
              <a:ext cx="8826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2  0   1</a:t>
              </a:r>
            </a:p>
          </p:txBody>
        </p:sp>
        <p:sp>
          <p:nvSpPr>
            <p:cNvPr id="168" name="Text Box 110">
              <a:extLst>
                <a:ext uri="{FF2B5EF4-FFF2-40B4-BE49-F238E27FC236}">
                  <a16:creationId xmlns:a16="http://schemas.microsoft.com/office/drawing/2014/main" id="{8D3448C5-9AAA-8544-B930-DCC7AA33F5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5862638"/>
              <a:ext cx="882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3  1   0</a:t>
              </a:r>
            </a:p>
          </p:txBody>
        </p:sp>
        <p:sp>
          <p:nvSpPr>
            <p:cNvPr id="169" name="Text Box 111">
              <a:extLst>
                <a:ext uri="{FF2B5EF4-FFF2-40B4-BE49-F238E27FC236}">
                  <a16:creationId xmlns:a16="http://schemas.microsoft.com/office/drawing/2014/main" id="{5F7526AB-6759-C44E-AB91-7171F6C81C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5481638"/>
              <a:ext cx="882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2  0   1</a:t>
              </a:r>
            </a:p>
          </p:txBody>
        </p:sp>
        <p:sp>
          <p:nvSpPr>
            <p:cNvPr id="170" name="Text Box 112">
              <a:extLst>
                <a:ext uri="{FF2B5EF4-FFF2-40B4-BE49-F238E27FC236}">
                  <a16:creationId xmlns:a16="http://schemas.microsoft.com/office/drawing/2014/main" id="{D9D57209-1A4D-4C4B-BF5C-85589FEF5B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6400" y="4110038"/>
              <a:ext cx="882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3  1   0</a:t>
              </a:r>
            </a:p>
          </p:txBody>
        </p:sp>
        <p:sp>
          <p:nvSpPr>
            <p:cNvPr id="171" name="Line 119">
              <a:extLst>
                <a:ext uri="{FF2B5EF4-FFF2-40B4-BE49-F238E27FC236}">
                  <a16:creationId xmlns:a16="http://schemas.microsoft.com/office/drawing/2014/main" id="{05008BB1-8BC7-5D41-989B-D3579E2834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200" y="1981200"/>
              <a:ext cx="762000" cy="160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72" name="Line 120">
              <a:extLst>
                <a:ext uri="{FF2B5EF4-FFF2-40B4-BE49-F238E27FC236}">
                  <a16:creationId xmlns:a16="http://schemas.microsoft.com/office/drawing/2014/main" id="{6FD1E4DD-CD67-F84C-B839-92CF570F83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1000" y="2057400"/>
              <a:ext cx="838200" cy="297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73" name="Line 121">
              <a:extLst>
                <a:ext uri="{FF2B5EF4-FFF2-40B4-BE49-F238E27FC236}">
                  <a16:creationId xmlns:a16="http://schemas.microsoft.com/office/drawing/2014/main" id="{8575679C-3BDE-A64C-A026-C74CE64AF1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14800" y="2743200"/>
              <a:ext cx="1143000" cy="3200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74" name="Line 122">
              <a:extLst>
                <a:ext uri="{FF2B5EF4-FFF2-40B4-BE49-F238E27FC236}">
                  <a16:creationId xmlns:a16="http://schemas.microsoft.com/office/drawing/2014/main" id="{42375F01-8C94-A74A-B05B-ABAE77F456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14800" y="4419600"/>
              <a:ext cx="1066800" cy="1676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75" name="Oval 167">
              <a:extLst>
                <a:ext uri="{FF2B5EF4-FFF2-40B4-BE49-F238E27FC236}">
                  <a16:creationId xmlns:a16="http://schemas.microsoft.com/office/drawing/2014/main" id="{B26A55CF-0250-0A45-85E3-4CF355F10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5867400"/>
              <a:ext cx="1066800" cy="3810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6" name="Text Box 187">
              <a:extLst>
                <a:ext uri="{FF2B5EF4-FFF2-40B4-BE49-F238E27FC236}">
                  <a16:creationId xmlns:a16="http://schemas.microsoft.com/office/drawing/2014/main" id="{F2D1616A-CCD3-4243-B3B5-C825CA7D9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2650332" y="2026444"/>
              <a:ext cx="53816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i="1" dirty="0"/>
                <a:t>from</a:t>
              </a:r>
            </a:p>
          </p:txBody>
        </p:sp>
        <p:sp>
          <p:nvSpPr>
            <p:cNvPr id="177" name="Line 191">
              <a:extLst>
                <a:ext uri="{FF2B5EF4-FFF2-40B4-BE49-F238E27FC236}">
                  <a16:creationId xmlns:a16="http://schemas.microsoft.com/office/drawing/2014/main" id="{C20FA117-F592-384A-B960-75274EE774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6600" y="1447800"/>
              <a:ext cx="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78" name="Line 192">
              <a:extLst>
                <a:ext uri="{FF2B5EF4-FFF2-40B4-BE49-F238E27FC236}">
                  <a16:creationId xmlns:a16="http://schemas.microsoft.com/office/drawing/2014/main" id="{AF724175-D92A-FB41-A9DC-F9F2FF2103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16764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79" name="Text Box 193">
              <a:extLst>
                <a:ext uri="{FF2B5EF4-FFF2-40B4-BE49-F238E27FC236}">
                  <a16:creationId xmlns:a16="http://schemas.microsoft.com/office/drawing/2014/main" id="{D438CFFD-2388-3A48-AE2E-E88A70864F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1290638"/>
              <a:ext cx="9080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x   y   z</a:t>
              </a:r>
            </a:p>
          </p:txBody>
        </p:sp>
        <p:sp>
          <p:nvSpPr>
            <p:cNvPr id="180" name="Text Box 194">
              <a:extLst>
                <a:ext uri="{FF2B5EF4-FFF2-40B4-BE49-F238E27FC236}">
                  <a16:creationId xmlns:a16="http://schemas.microsoft.com/office/drawing/2014/main" id="{4AC2DE6F-3A8C-5C43-9513-91B5815062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167163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x</a:t>
              </a:r>
            </a:p>
          </p:txBody>
        </p:sp>
        <p:sp>
          <p:nvSpPr>
            <p:cNvPr id="181" name="Text Box 195">
              <a:extLst>
                <a:ext uri="{FF2B5EF4-FFF2-40B4-BE49-F238E27FC236}">
                  <a16:creationId xmlns:a16="http://schemas.microsoft.com/office/drawing/2014/main" id="{8ADFA607-B746-E34D-8F61-F586237C01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197643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y</a:t>
              </a:r>
            </a:p>
          </p:txBody>
        </p:sp>
        <p:sp>
          <p:nvSpPr>
            <p:cNvPr id="182" name="Text Box 196">
              <a:extLst>
                <a:ext uri="{FF2B5EF4-FFF2-40B4-BE49-F238E27FC236}">
                  <a16:creationId xmlns:a16="http://schemas.microsoft.com/office/drawing/2014/main" id="{1538966C-7C10-DF4B-9641-E32F6FEA96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228123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z</a:t>
              </a:r>
            </a:p>
          </p:txBody>
        </p:sp>
        <p:sp>
          <p:nvSpPr>
            <p:cNvPr id="183" name="Text Box 197">
              <a:extLst>
                <a:ext uri="{FF2B5EF4-FFF2-40B4-BE49-F238E27FC236}">
                  <a16:creationId xmlns:a16="http://schemas.microsoft.com/office/drawing/2014/main" id="{0C8F8A7C-6C51-AA46-8F5D-CDCB0F4C1B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7238" y="1671638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0</a:t>
              </a:r>
            </a:p>
          </p:txBody>
        </p:sp>
        <p:sp>
          <p:nvSpPr>
            <p:cNvPr id="184" name="Text Box 225">
              <a:extLst>
                <a:ext uri="{FF2B5EF4-FFF2-40B4-BE49-F238E27FC236}">
                  <a16:creationId xmlns:a16="http://schemas.microsoft.com/office/drawing/2014/main" id="{62C1EEE0-67B4-D645-B265-9F9CCAEBA5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0725" y="2006600"/>
              <a:ext cx="946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2   0   1</a:t>
              </a:r>
            </a:p>
          </p:txBody>
        </p:sp>
        <p:sp>
          <p:nvSpPr>
            <p:cNvPr id="185" name="Text Box 226">
              <a:extLst>
                <a:ext uri="{FF2B5EF4-FFF2-40B4-BE49-F238E27FC236}">
                  <a16:creationId xmlns:a16="http://schemas.microsoft.com/office/drawing/2014/main" id="{A3212B60-A7BB-5C4B-B2DB-B3879F6E81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0725" y="2322513"/>
              <a:ext cx="946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7   1   0</a:t>
              </a:r>
            </a:p>
          </p:txBody>
        </p:sp>
        <p:sp>
          <p:nvSpPr>
            <p:cNvPr id="186" name="Oval 274">
              <a:extLst>
                <a:ext uri="{FF2B5EF4-FFF2-40B4-BE49-F238E27FC236}">
                  <a16:creationId xmlns:a16="http://schemas.microsoft.com/office/drawing/2014/main" id="{2191A68F-F0CF-5A43-BA0E-0AA2147F1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7238" y="1676400"/>
              <a:ext cx="1066800" cy="3810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7" name="Text Box 279">
              <a:extLst>
                <a:ext uri="{FF2B5EF4-FFF2-40B4-BE49-F238E27FC236}">
                  <a16:creationId xmlns:a16="http://schemas.microsoft.com/office/drawing/2014/main" id="{35AE3563-0144-2149-B342-8E35061DD1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2713" y="1674813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3</a:t>
              </a:r>
            </a:p>
          </p:txBody>
        </p:sp>
        <p:sp>
          <p:nvSpPr>
            <p:cNvPr id="188" name="Text Box 280">
              <a:extLst>
                <a:ext uri="{FF2B5EF4-FFF2-40B4-BE49-F238E27FC236}">
                  <a16:creationId xmlns:a16="http://schemas.microsoft.com/office/drawing/2014/main" id="{FB65B54C-B8C4-EC4A-B89D-DE20BB7CB6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9813" y="1679575"/>
              <a:ext cx="3429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2 </a:t>
              </a:r>
            </a:p>
          </p:txBody>
        </p:sp>
        <p:sp>
          <p:nvSpPr>
            <p:cNvPr id="189" name="Text Box 283">
              <a:extLst>
                <a:ext uri="{FF2B5EF4-FFF2-40B4-BE49-F238E27FC236}">
                  <a16:creationId xmlns:a16="http://schemas.microsoft.com/office/drawing/2014/main" id="{3BE681BC-63E4-5448-8CC2-0E1459ACBD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3125" y="1143000"/>
              <a:ext cx="70643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i="1" dirty="0"/>
                <a:t>cost to</a:t>
              </a:r>
            </a:p>
          </p:txBody>
        </p:sp>
      </p:grpSp>
      <p:sp>
        <p:nvSpPr>
          <p:cNvPr id="190" name="Line 64">
            <a:extLst>
              <a:ext uri="{FF2B5EF4-FFF2-40B4-BE49-F238E27FC236}">
                <a16:creationId xmlns:a16="http://schemas.microsoft.com/office/drawing/2014/main" id="{8605E1E4-D849-BB4E-B06D-F9D93834518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6630" y="6545655"/>
            <a:ext cx="6417502" cy="0"/>
          </a:xfrm>
          <a:prstGeom prst="line">
            <a:avLst/>
          </a:prstGeom>
          <a:noFill/>
          <a:ln w="15875">
            <a:solidFill>
              <a:srgbClr val="00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91" name="Text Box 65">
            <a:extLst>
              <a:ext uri="{FF2B5EF4-FFF2-40B4-BE49-F238E27FC236}">
                <a16:creationId xmlns:a16="http://schemas.microsoft.com/office/drawing/2014/main" id="{277C3140-A4C8-3848-91EA-B31F85BA8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0443" y="6337692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412640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E803E-6759-9045-824E-EB665BC5A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vector: link cost changes</a:t>
            </a:r>
          </a:p>
        </p:txBody>
      </p:sp>
      <p:sp>
        <p:nvSpPr>
          <p:cNvPr id="80" name="Text Box 4">
            <a:extLst>
              <a:ext uri="{FF2B5EF4-FFF2-40B4-BE49-F238E27FC236}">
                <a16:creationId xmlns:a16="http://schemas.microsoft.com/office/drawing/2014/main" id="{438AA575-F82B-4140-AE52-BEE0F0C22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515" y="4245258"/>
            <a:ext cx="1841326" cy="6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ja-JP" dirty="0">
                <a:solidFill>
                  <a:srgbClr val="C00000"/>
                </a:solidFill>
                <a:latin typeface="+mn-lt"/>
              </a:rPr>
              <a:t>“good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news 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C00000"/>
                </a:solidFill>
                <a:latin typeface="+mn-lt"/>
              </a:rPr>
              <a:t>travels fast”</a:t>
            </a:r>
            <a:endParaRPr lang="en-US" sz="1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1" name="Rectangle 41">
            <a:extLst>
              <a:ext uri="{FF2B5EF4-FFF2-40B4-BE49-F238E27FC236}">
                <a16:creationId xmlns:a16="http://schemas.microsoft.com/office/drawing/2014/main" id="{C4C2BFAF-08F8-2B4E-84C9-E1AF71573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7453" y="3722449"/>
            <a:ext cx="911133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tabLst>
                <a:tab pos="228600" algn="l"/>
                <a:tab pos="457200" algn="l"/>
              </a:tabLst>
            </a:pPr>
            <a:r>
              <a:rPr lang="en-US" sz="2400" i="1" dirty="0"/>
              <a:t>t</a:t>
            </a:r>
            <a:r>
              <a:rPr lang="en-US" sz="2400" i="1" baseline="-25000" dirty="0"/>
              <a:t>0 </a:t>
            </a:r>
            <a:r>
              <a:rPr lang="en-US" sz="2400" dirty="0"/>
              <a:t>: </a:t>
            </a:r>
            <a:r>
              <a:rPr lang="en-US" sz="2400" i="1" dirty="0"/>
              <a:t>y</a:t>
            </a:r>
            <a:r>
              <a:rPr lang="en-US" sz="2400" dirty="0"/>
              <a:t> detects link-cost change, updates its DV, informs its neighbors.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 dirty="0"/>
          </a:p>
        </p:txBody>
      </p:sp>
      <p:sp>
        <p:nvSpPr>
          <p:cNvPr id="82" name="Rectangle 42">
            <a:extLst>
              <a:ext uri="{FF2B5EF4-FFF2-40B4-BE49-F238E27FC236}">
                <a16:creationId xmlns:a16="http://schemas.microsoft.com/office/drawing/2014/main" id="{0B94A561-5BEF-5441-B104-E5096C7CC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0153" y="4231521"/>
            <a:ext cx="871033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409575" indent="-409575">
              <a:tabLst>
                <a:tab pos="228600" algn="l"/>
                <a:tab pos="334963" algn="l"/>
              </a:tabLst>
            </a:pPr>
            <a:r>
              <a:rPr lang="en-US" sz="2400" i="1" dirty="0"/>
              <a:t>t</a:t>
            </a:r>
            <a:r>
              <a:rPr lang="en-US" sz="2400" i="1" baseline="-25000" dirty="0"/>
              <a:t>1 </a:t>
            </a:r>
            <a:r>
              <a:rPr lang="en-US" sz="2400" dirty="0"/>
              <a:t>: </a:t>
            </a:r>
            <a:r>
              <a:rPr lang="en-US" sz="2400" i="1" dirty="0"/>
              <a:t>z</a:t>
            </a:r>
            <a:r>
              <a:rPr lang="en-US" sz="2400" dirty="0"/>
              <a:t> receives update from </a:t>
            </a:r>
            <a:r>
              <a:rPr lang="en-US" sz="2400" i="1" dirty="0"/>
              <a:t>y</a:t>
            </a:r>
            <a:r>
              <a:rPr lang="en-US" sz="2400" dirty="0"/>
              <a:t>, updates its DV, computes new least cost to </a:t>
            </a:r>
            <a:r>
              <a:rPr lang="en-US" sz="2400" i="1" dirty="0"/>
              <a:t>x</a:t>
            </a:r>
            <a:r>
              <a:rPr lang="en-US" sz="2400" dirty="0"/>
              <a:t> , sends its neighbors its DV.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 dirty="0"/>
          </a:p>
        </p:txBody>
      </p:sp>
      <p:sp>
        <p:nvSpPr>
          <p:cNvPr id="83" name="Rectangle 43">
            <a:extLst>
              <a:ext uri="{FF2B5EF4-FFF2-40B4-BE49-F238E27FC236}">
                <a16:creationId xmlns:a16="http://schemas.microsoft.com/office/drawing/2014/main" id="{02ED6D7B-6CD4-684F-802D-890455183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2274" y="5064204"/>
            <a:ext cx="845011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409575" indent="-409575">
              <a:tabLst>
                <a:tab pos="228600" algn="l"/>
                <a:tab pos="457200" algn="l"/>
              </a:tabLst>
            </a:pPr>
            <a:r>
              <a:rPr lang="en-US" sz="2400" i="1" dirty="0"/>
              <a:t>t</a:t>
            </a:r>
            <a:r>
              <a:rPr lang="en-US" sz="2400" i="1" baseline="-25000" dirty="0"/>
              <a:t>2 </a:t>
            </a:r>
            <a:r>
              <a:rPr lang="en-US" sz="2400" dirty="0"/>
              <a:t>: </a:t>
            </a:r>
            <a:r>
              <a:rPr lang="en-US" sz="2400" i="1" dirty="0"/>
              <a:t>y</a:t>
            </a:r>
            <a:r>
              <a:rPr lang="en-US" sz="2400" dirty="0"/>
              <a:t> receives </a:t>
            </a:r>
            <a:r>
              <a:rPr lang="en-US" sz="2400" i="1" dirty="0"/>
              <a:t>z</a:t>
            </a:r>
            <a:r>
              <a:rPr lang="en-US" sz="2400" dirty="0"/>
              <a:t>’</a:t>
            </a:r>
            <a:r>
              <a:rPr lang="en-US" altLang="ja-JP" sz="2400" dirty="0"/>
              <a:t>s update, updates its DV.  </a:t>
            </a:r>
            <a:r>
              <a:rPr lang="en-US" altLang="ja-JP" sz="2400" i="1" dirty="0"/>
              <a:t>y’</a:t>
            </a:r>
            <a:r>
              <a:rPr lang="en-US" altLang="ja-JP" sz="2400" dirty="0"/>
              <a:t>s least costs do </a:t>
            </a:r>
            <a:r>
              <a:rPr lang="en-US" altLang="ja-JP" sz="2400" i="1" dirty="0"/>
              <a:t>not</a:t>
            </a:r>
            <a:r>
              <a:rPr lang="en-US" altLang="ja-JP" sz="2400" dirty="0"/>
              <a:t> change, so </a:t>
            </a:r>
            <a:r>
              <a:rPr lang="en-US" altLang="ja-JP" sz="2400" i="1" dirty="0"/>
              <a:t>y</a:t>
            </a:r>
            <a:r>
              <a:rPr lang="en-US" altLang="ja-JP" sz="2400" dirty="0"/>
              <a:t> does </a:t>
            </a:r>
            <a:r>
              <a:rPr lang="en-US" altLang="ja-JP" sz="2400" i="1" dirty="0">
                <a:solidFill>
                  <a:srgbClr val="0000A8"/>
                </a:solidFill>
              </a:rPr>
              <a:t>not</a:t>
            </a:r>
            <a:r>
              <a:rPr lang="en-US" altLang="ja-JP" sz="2400" dirty="0"/>
              <a:t> send a message to </a:t>
            </a:r>
            <a:r>
              <a:rPr lang="en-US" altLang="ja-JP" sz="2400" i="1" dirty="0"/>
              <a:t>z</a:t>
            </a:r>
            <a:r>
              <a:rPr lang="en-US" altLang="ja-JP" sz="2400" dirty="0"/>
              <a:t>. 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 dirty="0"/>
          </a:p>
        </p:txBody>
      </p:sp>
      <p:sp>
        <p:nvSpPr>
          <p:cNvPr id="84" name="Rectangle 3">
            <a:extLst>
              <a:ext uri="{FF2B5EF4-FFF2-40B4-BE49-F238E27FC236}">
                <a16:creationId xmlns:a16="http://schemas.microsoft.com/office/drawing/2014/main" id="{93DE2E22-15BF-CB43-9F27-84D8612D7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244" y="1512909"/>
            <a:ext cx="8066762" cy="2006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</a:pPr>
            <a:r>
              <a:rPr lang="en-US" sz="3200" dirty="0">
                <a:solidFill>
                  <a:srgbClr val="0000A8"/>
                </a:solidFill>
              </a:rPr>
              <a:t>link cost changes:</a:t>
            </a:r>
          </a:p>
          <a:p>
            <a:pPr marL="342900" indent="-2190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node detects local link cost change </a:t>
            </a:r>
          </a:p>
          <a:p>
            <a:pPr marL="342900" indent="-2190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updates routing info, recalculates local DV</a:t>
            </a:r>
          </a:p>
          <a:p>
            <a:pPr marL="342900" indent="-2190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if DV changes, notify neighbors</a:t>
            </a:r>
            <a:r>
              <a:rPr lang="en-US" sz="2400" dirty="0"/>
              <a:t> </a:t>
            </a:r>
          </a:p>
        </p:txBody>
      </p:sp>
      <p:grpSp>
        <p:nvGrpSpPr>
          <p:cNvPr id="85" name="Group 5">
            <a:extLst>
              <a:ext uri="{FF2B5EF4-FFF2-40B4-BE49-F238E27FC236}">
                <a16:creationId xmlns:a16="http://schemas.microsoft.com/office/drawing/2014/main" id="{40C2098D-55AC-D040-96C2-D888A70E084A}"/>
              </a:ext>
            </a:extLst>
          </p:cNvPr>
          <p:cNvGrpSpPr>
            <a:grpSpLocks/>
          </p:cNvGrpSpPr>
          <p:nvPr/>
        </p:nvGrpSpPr>
        <p:grpSpPr bwMode="auto">
          <a:xfrm>
            <a:off x="9120644" y="1471939"/>
            <a:ext cx="2184400" cy="1314450"/>
            <a:chOff x="3625" y="1076"/>
            <a:chExt cx="1376" cy="828"/>
          </a:xfrm>
        </p:grpSpPr>
        <p:sp>
          <p:nvSpPr>
            <p:cNvPr id="86" name="Freeform 6">
              <a:extLst>
                <a:ext uri="{FF2B5EF4-FFF2-40B4-BE49-F238E27FC236}">
                  <a16:creationId xmlns:a16="http://schemas.microsoft.com/office/drawing/2014/main" id="{AA88A075-09A8-CA4E-82D1-8922BDB9F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114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7" name="Freeform 7">
              <a:extLst>
                <a:ext uri="{FF2B5EF4-FFF2-40B4-BE49-F238E27FC236}">
                  <a16:creationId xmlns:a16="http://schemas.microsoft.com/office/drawing/2014/main" id="{4B2EFECB-750C-904E-9CF2-153C9D959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4" y="140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  <a:gd name="T6" fmla="*/ 0 w 222"/>
                <a:gd name="T7" fmla="*/ 0 h 180"/>
                <a:gd name="T8" fmla="*/ 222 w 222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8" name="Oval 8">
              <a:extLst>
                <a:ext uri="{FF2B5EF4-FFF2-40B4-BE49-F238E27FC236}">
                  <a16:creationId xmlns:a16="http://schemas.microsoft.com/office/drawing/2014/main" id="{B240CDD0-033A-094B-876D-BDAA0A22F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640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9" name="Line 9">
              <a:extLst>
                <a:ext uri="{FF2B5EF4-FFF2-40B4-BE49-F238E27FC236}">
                  <a16:creationId xmlns:a16="http://schemas.microsoft.com/office/drawing/2014/main" id="{7A3FBC27-1E37-F54B-BC58-AC6D92BBB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4" y="1633"/>
              <a:ext cx="1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90" name="Line 10">
              <a:extLst>
                <a:ext uri="{FF2B5EF4-FFF2-40B4-BE49-F238E27FC236}">
                  <a16:creationId xmlns:a16="http://schemas.microsoft.com/office/drawing/2014/main" id="{64C6B584-D5CB-894C-8DF1-970A852305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7" y="1633"/>
              <a:ext cx="1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91" name="Rectangle 11">
              <a:extLst>
                <a:ext uri="{FF2B5EF4-FFF2-40B4-BE49-F238E27FC236}">
                  <a16:creationId xmlns:a16="http://schemas.microsoft.com/office/drawing/2014/main" id="{5C5412BE-59B0-934A-B7BA-B3DF57282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633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2" name="Oval 12">
              <a:extLst>
                <a:ext uri="{FF2B5EF4-FFF2-40B4-BE49-F238E27FC236}">
                  <a16:creationId xmlns:a16="http://schemas.microsoft.com/office/drawing/2014/main" id="{CFAF80BD-A1F8-574D-9A78-AD60A8704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1574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93" name="Freeform 13">
              <a:extLst>
                <a:ext uri="{FF2B5EF4-FFF2-40B4-BE49-F238E27FC236}">
                  <a16:creationId xmlns:a16="http://schemas.microsoft.com/office/drawing/2014/main" id="{B43B42B3-5A45-CC4B-AD55-97D4D7FEE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" y="140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  <a:gd name="T6" fmla="*/ 0 w 216"/>
                <a:gd name="T7" fmla="*/ 0 h 189"/>
                <a:gd name="T8" fmla="*/ 216 w 216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94" name="Freeform 14">
              <a:extLst>
                <a:ext uri="{FF2B5EF4-FFF2-40B4-BE49-F238E27FC236}">
                  <a16:creationId xmlns:a16="http://schemas.microsoft.com/office/drawing/2014/main" id="{3F856C59-D658-7B43-A0E2-8332A0F488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" y="166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  <a:gd name="T6" fmla="*/ 0 w 540"/>
                <a:gd name="T7" fmla="*/ 0 h 3"/>
                <a:gd name="T8" fmla="*/ 540 w 54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95" name="Group 15">
              <a:extLst>
                <a:ext uri="{FF2B5EF4-FFF2-40B4-BE49-F238E27FC236}">
                  <a16:creationId xmlns:a16="http://schemas.microsoft.com/office/drawing/2014/main" id="{00AF41C0-42D7-4E44-8FBF-8783C29EF6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0" y="1526"/>
              <a:ext cx="210" cy="250"/>
              <a:chOff x="2951" y="2429"/>
              <a:chExt cx="213" cy="250"/>
            </a:xfrm>
          </p:grpSpPr>
          <p:sp>
            <p:nvSpPr>
              <p:cNvPr id="119" name="Rectangle 16">
                <a:extLst>
                  <a:ext uri="{FF2B5EF4-FFF2-40B4-BE49-F238E27FC236}">
                    <a16:creationId xmlns:a16="http://schemas.microsoft.com/office/drawing/2014/main" id="{25143E32-38AB-E141-9359-174A66B210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0" name="Text Box 17">
                <a:extLst>
                  <a:ext uri="{FF2B5EF4-FFF2-40B4-BE49-F238E27FC236}">
                    <a16:creationId xmlns:a16="http://schemas.microsoft.com/office/drawing/2014/main" id="{5FBE30DE-B9C1-4142-BA4A-6C0267A38D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429"/>
                <a:ext cx="21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charset="0"/>
                    <a:ea typeface="ＭＳ Ｐゴシック" charset="0"/>
                  </a:rPr>
                  <a:t>x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</p:grpSp>
        <p:grpSp>
          <p:nvGrpSpPr>
            <p:cNvPr id="96" name="Group 18">
              <a:extLst>
                <a:ext uri="{FF2B5EF4-FFF2-40B4-BE49-F238E27FC236}">
                  <a16:creationId xmlns:a16="http://schemas.microsoft.com/office/drawing/2014/main" id="{1CCB28C8-C25F-6D45-99D6-934E4DB7AC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6" y="1538"/>
              <a:ext cx="316" cy="250"/>
              <a:chOff x="1740" y="2306"/>
              <a:chExt cx="316" cy="250"/>
            </a:xfrm>
          </p:grpSpPr>
          <p:sp>
            <p:nvSpPr>
              <p:cNvPr id="111" name="Oval 19">
                <a:extLst>
                  <a:ext uri="{FF2B5EF4-FFF2-40B4-BE49-F238E27FC236}">
                    <a16:creationId xmlns:a16="http://schemas.microsoft.com/office/drawing/2014/main" id="{0BA6C611-2030-A540-9BCB-553B5913B0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2" name="Line 20">
                <a:extLst>
                  <a:ext uri="{FF2B5EF4-FFF2-40B4-BE49-F238E27FC236}">
                    <a16:creationId xmlns:a16="http://schemas.microsoft.com/office/drawing/2014/main" id="{EAA6F2A9-76FB-FB44-B560-6F7BA3722B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3" name="Line 21">
                <a:extLst>
                  <a:ext uri="{FF2B5EF4-FFF2-40B4-BE49-F238E27FC236}">
                    <a16:creationId xmlns:a16="http://schemas.microsoft.com/office/drawing/2014/main" id="{3E85F84C-1240-7543-9663-416F41E018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4" name="Rectangle 22">
                <a:extLst>
                  <a:ext uri="{FF2B5EF4-FFF2-40B4-BE49-F238E27FC236}">
                    <a16:creationId xmlns:a16="http://schemas.microsoft.com/office/drawing/2014/main" id="{2E0B953E-0313-0841-B1F0-D4A85EE0DE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15" name="Oval 23">
                <a:extLst>
                  <a:ext uri="{FF2B5EF4-FFF2-40B4-BE49-F238E27FC236}">
                    <a16:creationId xmlns:a16="http://schemas.microsoft.com/office/drawing/2014/main" id="{8F6108B2-EB1F-D245-A6FC-F779F7F68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16" name="Group 24">
                <a:extLst>
                  <a:ext uri="{FF2B5EF4-FFF2-40B4-BE49-F238E27FC236}">
                    <a16:creationId xmlns:a16="http://schemas.microsoft.com/office/drawing/2014/main" id="{ED45E093-AC43-4E49-AF6B-E506C1277D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0" y="2306"/>
                <a:ext cx="202" cy="250"/>
                <a:chOff x="2955" y="2429"/>
                <a:chExt cx="205" cy="250"/>
              </a:xfrm>
            </p:grpSpPr>
            <p:sp>
              <p:nvSpPr>
                <p:cNvPr id="117" name="Rectangle 25">
                  <a:extLst>
                    <a:ext uri="{FF2B5EF4-FFF2-40B4-BE49-F238E27FC236}">
                      <a16:creationId xmlns:a16="http://schemas.microsoft.com/office/drawing/2014/main" id="{6D3355A1-B945-5447-8024-3F52F6D0DC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18" name="Text Box 26">
                  <a:extLst>
                    <a:ext uri="{FF2B5EF4-FFF2-40B4-BE49-F238E27FC236}">
                      <a16:creationId xmlns:a16="http://schemas.microsoft.com/office/drawing/2014/main" id="{1EA4AFE9-8666-394D-A688-4C7388B8908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charset="0"/>
                      <a:ea typeface="ＭＳ Ｐゴシック" charset="0"/>
                    </a:rPr>
                    <a:t>z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97" name="Text Box 27">
              <a:extLst>
                <a:ext uri="{FF2B5EF4-FFF2-40B4-BE49-F238E27FC236}">
                  <a16:creationId xmlns:a16="http://schemas.microsoft.com/office/drawing/2014/main" id="{8D486D45-3211-2E42-9C51-652738E0C1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9" y="1328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8" name="Text Box 28">
              <a:extLst>
                <a:ext uri="{FF2B5EF4-FFF2-40B4-BE49-F238E27FC236}">
                  <a16:creationId xmlns:a16="http://schemas.microsoft.com/office/drawing/2014/main" id="{C4EEA417-D5C5-ED4D-88D6-31DEF02AA7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0" y="132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4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9" name="Text Box 29">
              <a:extLst>
                <a:ext uri="{FF2B5EF4-FFF2-40B4-BE49-F238E27FC236}">
                  <a16:creationId xmlns:a16="http://schemas.microsoft.com/office/drawing/2014/main" id="{6DB9746E-151B-D246-AE3B-7C96BB8047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1" y="1658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50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grpSp>
          <p:nvGrpSpPr>
            <p:cNvPr id="100" name="Group 30">
              <a:extLst>
                <a:ext uri="{FF2B5EF4-FFF2-40B4-BE49-F238E27FC236}">
                  <a16:creationId xmlns:a16="http://schemas.microsoft.com/office/drawing/2014/main" id="{6091DEB1-C5BF-E040-8EF0-C995C85E26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46" y="1214"/>
              <a:ext cx="316" cy="250"/>
              <a:chOff x="1740" y="2306"/>
              <a:chExt cx="316" cy="250"/>
            </a:xfrm>
          </p:grpSpPr>
          <p:sp>
            <p:nvSpPr>
              <p:cNvPr id="103" name="Oval 31">
                <a:extLst>
                  <a:ext uri="{FF2B5EF4-FFF2-40B4-BE49-F238E27FC236}">
                    <a16:creationId xmlns:a16="http://schemas.microsoft.com/office/drawing/2014/main" id="{51AA4501-AE8F-BF45-9219-96A74877EA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4" name="Line 32">
                <a:extLst>
                  <a:ext uri="{FF2B5EF4-FFF2-40B4-BE49-F238E27FC236}">
                    <a16:creationId xmlns:a16="http://schemas.microsoft.com/office/drawing/2014/main" id="{FB4052E6-F89B-5144-8146-574A7EFFC4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5" name="Line 33">
                <a:extLst>
                  <a:ext uri="{FF2B5EF4-FFF2-40B4-BE49-F238E27FC236}">
                    <a16:creationId xmlns:a16="http://schemas.microsoft.com/office/drawing/2014/main" id="{C74DC608-BD5B-6840-AF47-0933A3D7D8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6" name="Rectangle 34">
                <a:extLst>
                  <a:ext uri="{FF2B5EF4-FFF2-40B4-BE49-F238E27FC236}">
                    <a16:creationId xmlns:a16="http://schemas.microsoft.com/office/drawing/2014/main" id="{3A1AFE8A-9C2C-D640-A73A-1B89A22C2E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07" name="Oval 35">
                <a:extLst>
                  <a:ext uri="{FF2B5EF4-FFF2-40B4-BE49-F238E27FC236}">
                    <a16:creationId xmlns:a16="http://schemas.microsoft.com/office/drawing/2014/main" id="{BC6727D8-BE5E-224D-85D1-5439843920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08" name="Group 36">
                <a:extLst>
                  <a:ext uri="{FF2B5EF4-FFF2-40B4-BE49-F238E27FC236}">
                    <a16:creationId xmlns:a16="http://schemas.microsoft.com/office/drawing/2014/main" id="{0047B545-BB3D-7249-B046-CE8A2718BB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2" y="2306"/>
                <a:ext cx="199" cy="250"/>
                <a:chOff x="2957" y="2429"/>
                <a:chExt cx="202" cy="250"/>
              </a:xfrm>
            </p:grpSpPr>
            <p:sp>
              <p:nvSpPr>
                <p:cNvPr id="109" name="Rectangle 37">
                  <a:extLst>
                    <a:ext uri="{FF2B5EF4-FFF2-40B4-BE49-F238E27FC236}">
                      <a16:creationId xmlns:a16="http://schemas.microsoft.com/office/drawing/2014/main" id="{318364A7-97F1-1F4E-988F-46922CCB27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10" name="Text Box 38">
                  <a:extLst>
                    <a:ext uri="{FF2B5EF4-FFF2-40B4-BE49-F238E27FC236}">
                      <a16:creationId xmlns:a16="http://schemas.microsoft.com/office/drawing/2014/main" id="{E578598E-0919-2540-8611-872BA7F56BC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7" y="2429"/>
                  <a:ext cx="20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charset="0"/>
                      <a:ea typeface="ＭＳ Ｐゴシック" charset="0"/>
                    </a:rPr>
                    <a:t>y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101" name="Text Box 39">
              <a:extLst>
                <a:ext uri="{FF2B5EF4-FFF2-40B4-BE49-F238E27FC236}">
                  <a16:creationId xmlns:a16="http://schemas.microsoft.com/office/drawing/2014/main" id="{1DED0BC9-977B-8046-8C36-2E4B087649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7" y="1076"/>
              <a:ext cx="18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srgbClr val="FF0000"/>
                  </a:solidFill>
                  <a:latin typeface="Comic Sans MS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02" name="Line 40">
              <a:extLst>
                <a:ext uri="{FF2B5EF4-FFF2-40B4-BE49-F238E27FC236}">
                  <a16:creationId xmlns:a16="http://schemas.microsoft.com/office/drawing/2014/main" id="{09BE1DC2-4B0A-DA43-B4B9-66A1A38E57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48" y="1272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805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1" grpId="0"/>
      <p:bldP spid="82" grpId="0"/>
      <p:bldP spid="8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E803E-6759-9045-824E-EB665BC5A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LS and DV algorithms</a:t>
            </a:r>
          </a:p>
        </p:txBody>
      </p:sp>
      <p:sp>
        <p:nvSpPr>
          <p:cNvPr id="80" name="Rectangle 3">
            <a:extLst>
              <a:ext uri="{FF2B5EF4-FFF2-40B4-BE49-F238E27FC236}">
                <a16:creationId xmlns:a16="http://schemas.microsoft.com/office/drawing/2014/main" id="{E69A0B3F-EBFC-164A-821B-5A70757FB250}"/>
              </a:ext>
            </a:extLst>
          </p:cNvPr>
          <p:cNvSpPr txBox="1">
            <a:spLocks noChangeArrowheads="1"/>
          </p:cNvSpPr>
          <p:nvPr/>
        </p:nvSpPr>
        <p:spPr>
          <a:xfrm>
            <a:off x="749342" y="1478070"/>
            <a:ext cx="5162943" cy="1615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>
                <a:solidFill>
                  <a:srgbClr val="0000A8"/>
                </a:solidFill>
              </a:rPr>
              <a:t>message complexity</a:t>
            </a:r>
          </a:p>
          <a:p>
            <a:pPr marL="696913" lvl="1" indent="-349250">
              <a:buNone/>
            </a:pPr>
            <a:r>
              <a:rPr lang="en-US" dirty="0">
                <a:solidFill>
                  <a:srgbClr val="0000A8"/>
                </a:solidFill>
              </a:rPr>
              <a:t>LS: </a:t>
            </a:r>
            <a:r>
              <a:rPr lang="en-US" i="1" dirty="0">
                <a:solidFill>
                  <a:srgbClr val="0000A8"/>
                </a:solidFill>
              </a:rPr>
              <a:t>n</a:t>
            </a:r>
            <a:r>
              <a:rPr lang="en-US" dirty="0">
                <a:solidFill>
                  <a:srgbClr val="0000A8"/>
                </a:solidFill>
              </a:rPr>
              <a:t> </a:t>
            </a:r>
            <a:r>
              <a:rPr lang="en-US" dirty="0"/>
              <a:t>routers, O(</a:t>
            </a:r>
            <a:r>
              <a:rPr lang="en-US" i="1" dirty="0"/>
              <a:t>n</a:t>
            </a:r>
            <a:r>
              <a:rPr lang="en-US" i="1" baseline="30000" dirty="0"/>
              <a:t>2</a:t>
            </a:r>
            <a:r>
              <a:rPr lang="en-US" dirty="0"/>
              <a:t>) messages sent  </a:t>
            </a:r>
          </a:p>
          <a:p>
            <a:pPr marL="696913" lvl="1" indent="-349250">
              <a:buNone/>
            </a:pPr>
            <a:r>
              <a:rPr lang="en-US" dirty="0">
                <a:solidFill>
                  <a:srgbClr val="0000A8"/>
                </a:solidFill>
              </a:rPr>
              <a:t>DV: </a:t>
            </a:r>
            <a:r>
              <a:rPr lang="en-US" dirty="0"/>
              <a:t>exchange between neighbors; convergence time varies</a:t>
            </a:r>
          </a:p>
        </p:txBody>
      </p:sp>
      <p:sp>
        <p:nvSpPr>
          <p:cNvPr id="81" name="Rectangle 3">
            <a:extLst>
              <a:ext uri="{FF2B5EF4-FFF2-40B4-BE49-F238E27FC236}">
                <a16:creationId xmlns:a16="http://schemas.microsoft.com/office/drawing/2014/main" id="{88AB766F-5F85-0D4D-90A7-D36ED49CD024}"/>
              </a:ext>
            </a:extLst>
          </p:cNvPr>
          <p:cNvSpPr txBox="1">
            <a:spLocks noChangeArrowheads="1"/>
          </p:cNvSpPr>
          <p:nvPr/>
        </p:nvSpPr>
        <p:spPr>
          <a:xfrm>
            <a:off x="738904" y="3382027"/>
            <a:ext cx="5060647" cy="2367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Wingdings" charset="0"/>
              <a:buNone/>
            </a:pPr>
            <a:r>
              <a:rPr lang="en-US" dirty="0">
                <a:solidFill>
                  <a:srgbClr val="0000A8"/>
                </a:solidFill>
              </a:rPr>
              <a:t>speed of convergence</a:t>
            </a:r>
          </a:p>
          <a:p>
            <a:pPr marL="696913" indent="-34925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A8"/>
                </a:solidFill>
              </a:rPr>
              <a:t>LS: </a:t>
            </a:r>
            <a:r>
              <a:rPr lang="en-US" sz="2400" dirty="0"/>
              <a:t>O(</a:t>
            </a:r>
            <a:r>
              <a:rPr lang="en-US" sz="2400" i="1" dirty="0"/>
              <a:t>n</a:t>
            </a:r>
            <a:r>
              <a:rPr lang="en-US" sz="2400" b="1" i="1" baseline="30000" dirty="0"/>
              <a:t>2</a:t>
            </a:r>
            <a:r>
              <a:rPr lang="en-US" sz="2400" dirty="0"/>
              <a:t>) algorithm, O(</a:t>
            </a:r>
            <a:r>
              <a:rPr lang="en-US" sz="2400" i="1" dirty="0"/>
              <a:t>n</a:t>
            </a:r>
            <a:r>
              <a:rPr lang="en-US" sz="2400" i="1" baseline="30000" dirty="0"/>
              <a:t>2</a:t>
            </a:r>
            <a:r>
              <a:rPr lang="en-US" sz="2400" dirty="0"/>
              <a:t>) messages</a:t>
            </a:r>
          </a:p>
          <a:p>
            <a:pPr marL="696913" lvl="1" indent="-236538">
              <a:spcBef>
                <a:spcPts val="0"/>
              </a:spcBef>
            </a:pPr>
            <a:r>
              <a:rPr lang="en-US" dirty="0"/>
              <a:t>may have oscillations</a:t>
            </a:r>
            <a:endParaRPr lang="en-US" sz="2000" dirty="0"/>
          </a:p>
          <a:p>
            <a:pPr marL="696913" indent="-34925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A8"/>
                </a:solidFill>
              </a:rPr>
              <a:t>DV: </a:t>
            </a:r>
            <a:r>
              <a:rPr lang="en-US" sz="2400" dirty="0"/>
              <a:t>convergence time varies</a:t>
            </a:r>
          </a:p>
          <a:p>
            <a:pPr marL="696913" lvl="1" indent="-236538">
              <a:spcBef>
                <a:spcPts val="0"/>
              </a:spcBef>
            </a:pPr>
            <a:r>
              <a:rPr lang="en-US" dirty="0"/>
              <a:t>may have routing loops</a:t>
            </a:r>
          </a:p>
          <a:p>
            <a:pPr marL="696913" lvl="1" indent="-236538">
              <a:spcBef>
                <a:spcPts val="0"/>
              </a:spcBef>
            </a:pPr>
            <a:r>
              <a:rPr lang="en-US" dirty="0"/>
              <a:t>count-to-infinity problem</a:t>
            </a:r>
            <a:endParaRPr lang="en-US" sz="1800" dirty="0"/>
          </a:p>
        </p:txBody>
      </p:sp>
      <p:sp>
        <p:nvSpPr>
          <p:cNvPr id="82" name="Rectangle 4">
            <a:extLst>
              <a:ext uri="{FF2B5EF4-FFF2-40B4-BE49-F238E27FC236}">
                <a16:creationId xmlns:a16="http://schemas.microsoft.com/office/drawing/2014/main" id="{DC033023-B5B6-A345-83EB-C080F9647406}"/>
              </a:ext>
            </a:extLst>
          </p:cNvPr>
          <p:cNvSpPr txBox="1">
            <a:spLocks noChangeArrowheads="1"/>
          </p:cNvSpPr>
          <p:nvPr/>
        </p:nvSpPr>
        <p:spPr>
          <a:xfrm>
            <a:off x="6087648" y="1498948"/>
            <a:ext cx="5574083" cy="4939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>
                <a:solidFill>
                  <a:srgbClr val="0000A8"/>
                </a:solidFill>
              </a:rPr>
              <a:t>robustness: </a:t>
            </a:r>
            <a:r>
              <a:rPr lang="en-US" dirty="0"/>
              <a:t>what happens if router malfunctions, or is compromised?</a:t>
            </a:r>
          </a:p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0000A8"/>
                </a:solidFill>
              </a:rPr>
              <a:t>LS: </a:t>
            </a:r>
          </a:p>
          <a:p>
            <a:pPr marL="522288" lvl="1" indent="-236538"/>
            <a:r>
              <a:rPr lang="en-US" dirty="0"/>
              <a:t>router can advertise incorrect </a:t>
            </a:r>
            <a:r>
              <a:rPr lang="en-US" i="1" dirty="0">
                <a:solidFill>
                  <a:srgbClr val="000099"/>
                </a:solidFill>
              </a:rPr>
              <a:t>link</a:t>
            </a:r>
            <a:r>
              <a:rPr lang="en-US" dirty="0"/>
              <a:t> cost</a:t>
            </a:r>
          </a:p>
          <a:p>
            <a:pPr marL="522288" lvl="1" indent="-236538"/>
            <a:r>
              <a:rPr lang="en-US" dirty="0"/>
              <a:t>each router computes only its </a:t>
            </a:r>
            <a:r>
              <a:rPr lang="en-US" i="1" dirty="0"/>
              <a:t>own</a:t>
            </a:r>
            <a:r>
              <a:rPr lang="en-US" dirty="0"/>
              <a:t> table</a:t>
            </a:r>
          </a:p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0000A8"/>
                </a:solidFill>
              </a:rPr>
              <a:t>DV:</a:t>
            </a:r>
          </a:p>
          <a:p>
            <a:pPr marL="460375" lvl="1" indent="-223838"/>
            <a:r>
              <a:rPr lang="en-US" dirty="0"/>
              <a:t>DV router can advertise incorrect </a:t>
            </a:r>
            <a:r>
              <a:rPr lang="en-US" i="1" dirty="0">
                <a:solidFill>
                  <a:srgbClr val="000099"/>
                </a:solidFill>
              </a:rPr>
              <a:t>path</a:t>
            </a:r>
            <a:r>
              <a:rPr lang="en-US" dirty="0"/>
              <a:t> cost (“I have a </a:t>
            </a:r>
            <a:r>
              <a:rPr lang="en-US" i="1" dirty="0"/>
              <a:t>really</a:t>
            </a:r>
            <a:r>
              <a:rPr lang="en-US" dirty="0"/>
              <a:t> low-cost path to everywhere”): </a:t>
            </a:r>
            <a:r>
              <a:rPr lang="en-US" i="1" dirty="0">
                <a:solidFill>
                  <a:srgbClr val="0000A8"/>
                </a:solidFill>
              </a:rPr>
              <a:t>black-holing</a:t>
            </a:r>
          </a:p>
          <a:p>
            <a:pPr marL="460375" lvl="1" indent="-223838"/>
            <a:r>
              <a:rPr lang="en-US" dirty="0"/>
              <a:t>each router’</a:t>
            </a:r>
            <a:r>
              <a:rPr lang="en-US" altLang="ja-JP" dirty="0"/>
              <a:t>s DV is used by others: </a:t>
            </a:r>
            <a:r>
              <a:rPr lang="en-US" sz="2400" dirty="0"/>
              <a:t>error propagate thru network</a:t>
            </a:r>
          </a:p>
        </p:txBody>
      </p:sp>
    </p:spTree>
    <p:extLst>
      <p:ext uri="{BB962C8B-B14F-4D97-AF65-F5344CB8AC3E}">
        <p14:creationId xmlns:p14="http://schemas.microsoft.com/office/powerpoint/2010/main" val="331719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B46D7-DEDF-364B-99E9-3FB1F889B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76" y="261255"/>
            <a:ext cx="11213592" cy="894622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Software-Defined Networking (SDN) control plane</a:t>
            </a:r>
          </a:p>
        </p:txBody>
      </p:sp>
      <p:sp>
        <p:nvSpPr>
          <p:cNvPr id="4" name="TextBox 257">
            <a:extLst>
              <a:ext uri="{FF2B5EF4-FFF2-40B4-BE49-F238E27FC236}">
                <a16:creationId xmlns:a16="http://schemas.microsoft.com/office/drawing/2014/main" id="{8EB40520-A927-A94E-975A-4093319F1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483" y="1080571"/>
            <a:ext cx="113107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Remote controller computes, installs forwarding tables in routers</a:t>
            </a:r>
          </a:p>
        </p:txBody>
      </p:sp>
      <p:grpSp>
        <p:nvGrpSpPr>
          <p:cNvPr id="817" name="Group 816">
            <a:extLst>
              <a:ext uri="{FF2B5EF4-FFF2-40B4-BE49-F238E27FC236}">
                <a16:creationId xmlns:a16="http://schemas.microsoft.com/office/drawing/2014/main" id="{0035B262-335A-2042-8F0A-4D25C5CCAA4C}"/>
              </a:ext>
            </a:extLst>
          </p:cNvPr>
          <p:cNvGrpSpPr>
            <a:grpSpLocks/>
          </p:cNvGrpSpPr>
          <p:nvPr/>
        </p:nvGrpSpPr>
        <p:grpSpPr bwMode="auto">
          <a:xfrm>
            <a:off x="3203430" y="1967880"/>
            <a:ext cx="6027738" cy="1439862"/>
            <a:chOff x="1492879" y="2061336"/>
            <a:chExt cx="6027737" cy="1440135"/>
          </a:xfrm>
        </p:grpSpPr>
        <p:sp>
          <p:nvSpPr>
            <p:cNvPr id="818" name="Rectangle 817">
              <a:extLst>
                <a:ext uri="{FF2B5EF4-FFF2-40B4-BE49-F238E27FC236}">
                  <a16:creationId xmlns:a16="http://schemas.microsoft.com/office/drawing/2014/main" id="{2911F90D-6E6D-8D44-A029-2BB47782B47E}"/>
                </a:ext>
              </a:extLst>
            </p:cNvPr>
            <p:cNvSpPr/>
            <p:nvPr/>
          </p:nvSpPr>
          <p:spPr bwMode="auto">
            <a:xfrm>
              <a:off x="1929442" y="2064512"/>
              <a:ext cx="5043486" cy="1017780"/>
            </a:xfrm>
            <a:prstGeom prst="rect">
              <a:avLst/>
            </a:prstGeom>
            <a:solidFill>
              <a:srgbClr val="2D2DB9">
                <a:lumMod val="20000"/>
                <a:lumOff val="80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819" name="Freeform 818">
              <a:extLst>
                <a:ext uri="{FF2B5EF4-FFF2-40B4-BE49-F238E27FC236}">
                  <a16:creationId xmlns:a16="http://schemas.microsoft.com/office/drawing/2014/main" id="{24B8DF14-13D1-7B4D-AA8E-6D4B866768A6}"/>
                </a:ext>
              </a:extLst>
            </p:cNvPr>
            <p:cNvSpPr/>
            <p:nvPr/>
          </p:nvSpPr>
          <p:spPr bwMode="auto">
            <a:xfrm>
              <a:off x="1740529" y="2067687"/>
              <a:ext cx="198438" cy="1386150"/>
            </a:xfrm>
            <a:custGeom>
              <a:avLst/>
              <a:gdLst>
                <a:gd name="connsiteX0" fmla="*/ 0 w 312616"/>
                <a:gd name="connsiteY0" fmla="*/ 644770 h 1367693"/>
                <a:gd name="connsiteX1" fmla="*/ 312616 w 312616"/>
                <a:gd name="connsiteY1" fmla="*/ 0 h 1367693"/>
                <a:gd name="connsiteX2" fmla="*/ 312616 w 312616"/>
                <a:gd name="connsiteY2" fmla="*/ 1016000 h 1367693"/>
                <a:gd name="connsiteX3" fmla="*/ 117231 w 312616"/>
                <a:gd name="connsiteY3" fmla="*/ 1367693 h 1367693"/>
                <a:gd name="connsiteX4" fmla="*/ 0 w 312616"/>
                <a:gd name="connsiteY4" fmla="*/ 644770 h 1367693"/>
                <a:gd name="connsiteX0" fmla="*/ 0 w 199855"/>
                <a:gd name="connsiteY0" fmla="*/ 733787 h 1367693"/>
                <a:gd name="connsiteX1" fmla="*/ 199855 w 199855"/>
                <a:gd name="connsiteY1" fmla="*/ 0 h 1367693"/>
                <a:gd name="connsiteX2" fmla="*/ 199855 w 199855"/>
                <a:gd name="connsiteY2" fmla="*/ 1016000 h 1367693"/>
                <a:gd name="connsiteX3" fmla="*/ 4470 w 199855"/>
                <a:gd name="connsiteY3" fmla="*/ 1367693 h 1367693"/>
                <a:gd name="connsiteX4" fmla="*/ 0 w 199855"/>
                <a:gd name="connsiteY4" fmla="*/ 733787 h 1367693"/>
                <a:gd name="connsiteX0" fmla="*/ 25203 w 225058"/>
                <a:gd name="connsiteY0" fmla="*/ 733787 h 1361758"/>
                <a:gd name="connsiteX1" fmla="*/ 225058 w 225058"/>
                <a:gd name="connsiteY1" fmla="*/ 0 h 1361758"/>
                <a:gd name="connsiteX2" fmla="*/ 225058 w 225058"/>
                <a:gd name="connsiteY2" fmla="*/ 1016000 h 1361758"/>
                <a:gd name="connsiteX3" fmla="*/ 0 w 225058"/>
                <a:gd name="connsiteY3" fmla="*/ 1361758 h 1361758"/>
                <a:gd name="connsiteX4" fmla="*/ 25203 w 225058"/>
                <a:gd name="connsiteY4" fmla="*/ 733787 h 1361758"/>
                <a:gd name="connsiteX0" fmla="*/ 25203 w 230992"/>
                <a:gd name="connsiteY0" fmla="*/ 787197 h 1415168"/>
                <a:gd name="connsiteX1" fmla="*/ 230992 w 230992"/>
                <a:gd name="connsiteY1" fmla="*/ 0 h 1415168"/>
                <a:gd name="connsiteX2" fmla="*/ 225058 w 230992"/>
                <a:gd name="connsiteY2" fmla="*/ 1069410 h 1415168"/>
                <a:gd name="connsiteX3" fmla="*/ 0 w 230992"/>
                <a:gd name="connsiteY3" fmla="*/ 1415168 h 1415168"/>
                <a:gd name="connsiteX4" fmla="*/ 25203 w 230992"/>
                <a:gd name="connsiteY4" fmla="*/ 787197 h 1415168"/>
                <a:gd name="connsiteX0" fmla="*/ 0 w 205789"/>
                <a:gd name="connsiteY0" fmla="*/ 787197 h 1427037"/>
                <a:gd name="connsiteX1" fmla="*/ 205789 w 205789"/>
                <a:gd name="connsiteY1" fmla="*/ 0 h 1427037"/>
                <a:gd name="connsiteX2" fmla="*/ 199855 w 205789"/>
                <a:gd name="connsiteY2" fmla="*/ 1069410 h 1427037"/>
                <a:gd name="connsiteX3" fmla="*/ 4471 w 205789"/>
                <a:gd name="connsiteY3" fmla="*/ 1427037 h 1427037"/>
                <a:gd name="connsiteX4" fmla="*/ 0 w 205789"/>
                <a:gd name="connsiteY4" fmla="*/ 787197 h 1427037"/>
                <a:gd name="connsiteX0" fmla="*/ 0 w 199855"/>
                <a:gd name="connsiteY0" fmla="*/ 745656 h 1385496"/>
                <a:gd name="connsiteX1" fmla="*/ 193920 w 199855"/>
                <a:gd name="connsiteY1" fmla="*/ 0 h 1385496"/>
                <a:gd name="connsiteX2" fmla="*/ 199855 w 199855"/>
                <a:gd name="connsiteY2" fmla="*/ 1027869 h 1385496"/>
                <a:gd name="connsiteX3" fmla="*/ 4471 w 199855"/>
                <a:gd name="connsiteY3" fmla="*/ 1385496 h 1385496"/>
                <a:gd name="connsiteX4" fmla="*/ 0 w 199855"/>
                <a:gd name="connsiteY4" fmla="*/ 745656 h 138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855" h="1385496">
                  <a:moveTo>
                    <a:pt x="0" y="745656"/>
                  </a:moveTo>
                  <a:lnTo>
                    <a:pt x="193920" y="0"/>
                  </a:lnTo>
                  <a:cubicBezTo>
                    <a:pt x="195898" y="342623"/>
                    <a:pt x="197877" y="685246"/>
                    <a:pt x="199855" y="1027869"/>
                  </a:cubicBezTo>
                  <a:lnTo>
                    <a:pt x="4471" y="1385496"/>
                  </a:lnTo>
                  <a:cubicBezTo>
                    <a:pt x="2981" y="1172216"/>
                    <a:pt x="1490" y="958936"/>
                    <a:pt x="0" y="745656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</a:srgbClr>
                </a:gs>
                <a:gs pos="100000">
                  <a:srgbClr val="2D2DB9">
                    <a:lumMod val="20000"/>
                    <a:lumOff val="80000"/>
                  </a:srgbClr>
                </a:gs>
              </a:gsLst>
              <a:lin ang="0" scaled="0"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820" name="Freeform 819">
              <a:extLst>
                <a:ext uri="{FF2B5EF4-FFF2-40B4-BE49-F238E27FC236}">
                  <a16:creationId xmlns:a16="http://schemas.microsoft.com/office/drawing/2014/main" id="{B3477997-2171-D144-8F62-1363F13885FD}"/>
                </a:ext>
              </a:extLst>
            </p:cNvPr>
            <p:cNvSpPr/>
            <p:nvPr/>
          </p:nvSpPr>
          <p:spPr bwMode="auto">
            <a:xfrm flipH="1">
              <a:off x="6969753" y="2061336"/>
              <a:ext cx="219075" cy="1370272"/>
            </a:xfrm>
            <a:custGeom>
              <a:avLst/>
              <a:gdLst>
                <a:gd name="connsiteX0" fmla="*/ 0 w 312616"/>
                <a:gd name="connsiteY0" fmla="*/ 644770 h 1367693"/>
                <a:gd name="connsiteX1" fmla="*/ 312616 w 312616"/>
                <a:gd name="connsiteY1" fmla="*/ 0 h 1367693"/>
                <a:gd name="connsiteX2" fmla="*/ 312616 w 312616"/>
                <a:gd name="connsiteY2" fmla="*/ 1016000 h 1367693"/>
                <a:gd name="connsiteX3" fmla="*/ 117231 w 312616"/>
                <a:gd name="connsiteY3" fmla="*/ 1367693 h 1367693"/>
                <a:gd name="connsiteX4" fmla="*/ 0 w 312616"/>
                <a:gd name="connsiteY4" fmla="*/ 644770 h 1367693"/>
                <a:gd name="connsiteX0" fmla="*/ 0 w 199855"/>
                <a:gd name="connsiteY0" fmla="*/ 733787 h 1367693"/>
                <a:gd name="connsiteX1" fmla="*/ 199855 w 199855"/>
                <a:gd name="connsiteY1" fmla="*/ 0 h 1367693"/>
                <a:gd name="connsiteX2" fmla="*/ 199855 w 199855"/>
                <a:gd name="connsiteY2" fmla="*/ 1016000 h 1367693"/>
                <a:gd name="connsiteX3" fmla="*/ 4470 w 199855"/>
                <a:gd name="connsiteY3" fmla="*/ 1367693 h 1367693"/>
                <a:gd name="connsiteX4" fmla="*/ 0 w 199855"/>
                <a:gd name="connsiteY4" fmla="*/ 733787 h 1367693"/>
                <a:gd name="connsiteX0" fmla="*/ 25203 w 225058"/>
                <a:gd name="connsiteY0" fmla="*/ 733787 h 1361758"/>
                <a:gd name="connsiteX1" fmla="*/ 225058 w 225058"/>
                <a:gd name="connsiteY1" fmla="*/ 0 h 1361758"/>
                <a:gd name="connsiteX2" fmla="*/ 225058 w 225058"/>
                <a:gd name="connsiteY2" fmla="*/ 1016000 h 1361758"/>
                <a:gd name="connsiteX3" fmla="*/ 0 w 225058"/>
                <a:gd name="connsiteY3" fmla="*/ 1361758 h 1361758"/>
                <a:gd name="connsiteX4" fmla="*/ 25203 w 225058"/>
                <a:gd name="connsiteY4" fmla="*/ 733787 h 1361758"/>
                <a:gd name="connsiteX0" fmla="*/ 25203 w 230992"/>
                <a:gd name="connsiteY0" fmla="*/ 787197 h 1415168"/>
                <a:gd name="connsiteX1" fmla="*/ 230992 w 230992"/>
                <a:gd name="connsiteY1" fmla="*/ 0 h 1415168"/>
                <a:gd name="connsiteX2" fmla="*/ 225058 w 230992"/>
                <a:gd name="connsiteY2" fmla="*/ 1069410 h 1415168"/>
                <a:gd name="connsiteX3" fmla="*/ 0 w 230992"/>
                <a:gd name="connsiteY3" fmla="*/ 1415168 h 1415168"/>
                <a:gd name="connsiteX4" fmla="*/ 25203 w 230992"/>
                <a:gd name="connsiteY4" fmla="*/ 787197 h 1415168"/>
                <a:gd name="connsiteX0" fmla="*/ 0 w 205789"/>
                <a:gd name="connsiteY0" fmla="*/ 787197 h 1427037"/>
                <a:gd name="connsiteX1" fmla="*/ 205789 w 205789"/>
                <a:gd name="connsiteY1" fmla="*/ 0 h 1427037"/>
                <a:gd name="connsiteX2" fmla="*/ 199855 w 205789"/>
                <a:gd name="connsiteY2" fmla="*/ 1069410 h 1427037"/>
                <a:gd name="connsiteX3" fmla="*/ 4471 w 205789"/>
                <a:gd name="connsiteY3" fmla="*/ 1427037 h 1427037"/>
                <a:gd name="connsiteX4" fmla="*/ 0 w 205789"/>
                <a:gd name="connsiteY4" fmla="*/ 787197 h 1427037"/>
                <a:gd name="connsiteX0" fmla="*/ 0 w 199855"/>
                <a:gd name="connsiteY0" fmla="*/ 745656 h 1385496"/>
                <a:gd name="connsiteX1" fmla="*/ 193920 w 199855"/>
                <a:gd name="connsiteY1" fmla="*/ 0 h 1385496"/>
                <a:gd name="connsiteX2" fmla="*/ 199855 w 199855"/>
                <a:gd name="connsiteY2" fmla="*/ 1027869 h 1385496"/>
                <a:gd name="connsiteX3" fmla="*/ 4471 w 199855"/>
                <a:gd name="connsiteY3" fmla="*/ 1385496 h 1385496"/>
                <a:gd name="connsiteX4" fmla="*/ 0 w 199855"/>
                <a:gd name="connsiteY4" fmla="*/ 745656 h 1385496"/>
                <a:gd name="connsiteX0" fmla="*/ 0 w 219519"/>
                <a:gd name="connsiteY0" fmla="*/ 730359 h 1370199"/>
                <a:gd name="connsiteX1" fmla="*/ 219401 w 219519"/>
                <a:gd name="connsiteY1" fmla="*/ 0 h 1370199"/>
                <a:gd name="connsiteX2" fmla="*/ 199855 w 219519"/>
                <a:gd name="connsiteY2" fmla="*/ 1012572 h 1370199"/>
                <a:gd name="connsiteX3" fmla="*/ 4471 w 219519"/>
                <a:gd name="connsiteY3" fmla="*/ 1370199 h 1370199"/>
                <a:gd name="connsiteX4" fmla="*/ 0 w 219519"/>
                <a:gd name="connsiteY4" fmla="*/ 730359 h 1370199"/>
                <a:gd name="connsiteX0" fmla="*/ 0 w 219602"/>
                <a:gd name="connsiteY0" fmla="*/ 730359 h 1370199"/>
                <a:gd name="connsiteX1" fmla="*/ 219401 w 219602"/>
                <a:gd name="connsiteY1" fmla="*/ 0 h 1370199"/>
                <a:gd name="connsiteX2" fmla="*/ 210047 w 219602"/>
                <a:gd name="connsiteY2" fmla="*/ 1007473 h 1370199"/>
                <a:gd name="connsiteX3" fmla="*/ 4471 w 219602"/>
                <a:gd name="connsiteY3" fmla="*/ 1370199 h 1370199"/>
                <a:gd name="connsiteX4" fmla="*/ 0 w 219602"/>
                <a:gd name="connsiteY4" fmla="*/ 730359 h 1370199"/>
                <a:gd name="connsiteX0" fmla="*/ 0 w 220239"/>
                <a:gd name="connsiteY0" fmla="*/ 730359 h 1370199"/>
                <a:gd name="connsiteX1" fmla="*/ 219401 w 220239"/>
                <a:gd name="connsiteY1" fmla="*/ 0 h 1370199"/>
                <a:gd name="connsiteX2" fmla="*/ 220239 w 220239"/>
                <a:gd name="connsiteY2" fmla="*/ 1007473 h 1370199"/>
                <a:gd name="connsiteX3" fmla="*/ 4471 w 220239"/>
                <a:gd name="connsiteY3" fmla="*/ 1370199 h 1370199"/>
                <a:gd name="connsiteX4" fmla="*/ 0 w 220239"/>
                <a:gd name="connsiteY4" fmla="*/ 730359 h 137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239" h="1370199">
                  <a:moveTo>
                    <a:pt x="0" y="730359"/>
                  </a:moveTo>
                  <a:cubicBezTo>
                    <a:pt x="64640" y="481807"/>
                    <a:pt x="154761" y="248552"/>
                    <a:pt x="219401" y="0"/>
                  </a:cubicBezTo>
                  <a:cubicBezTo>
                    <a:pt x="221379" y="342623"/>
                    <a:pt x="218261" y="664850"/>
                    <a:pt x="220239" y="1007473"/>
                  </a:cubicBezTo>
                  <a:lnTo>
                    <a:pt x="4471" y="1370199"/>
                  </a:lnTo>
                  <a:cubicBezTo>
                    <a:pt x="2981" y="1156919"/>
                    <a:pt x="1490" y="943639"/>
                    <a:pt x="0" y="730359"/>
                  </a:cubicBezTo>
                  <a:close/>
                </a:path>
              </a:pathLst>
            </a:custGeom>
            <a:gradFill rotWithShape="1">
              <a:gsLst>
                <a:gs pos="0">
                  <a:srgbClr val="2D2DB9">
                    <a:lumMod val="20000"/>
                    <a:lumOff val="80000"/>
                  </a:srgbClr>
                </a:gs>
                <a:gs pos="100000">
                  <a:srgbClr val="FFFFFF"/>
                </a:gs>
              </a:gsLst>
              <a:lin ang="10800000" scaled="0"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grpSp>
          <p:nvGrpSpPr>
            <p:cNvPr id="821" name="Group 950">
              <a:extLst>
                <a:ext uri="{FF2B5EF4-FFF2-40B4-BE49-F238E27FC236}">
                  <a16:creationId xmlns:a16="http://schemas.microsoft.com/office/drawing/2014/main" id="{DB6AE1A4-24E9-664C-A51D-C17F6021B3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2879" y="2820676"/>
              <a:ext cx="338137" cy="653816"/>
              <a:chOff x="4140" y="429"/>
              <a:chExt cx="1425" cy="2396"/>
            </a:xfrm>
          </p:grpSpPr>
          <p:sp>
            <p:nvSpPr>
              <p:cNvPr id="855" name="Freeform 951">
                <a:extLst>
                  <a:ext uri="{FF2B5EF4-FFF2-40B4-BE49-F238E27FC236}">
                    <a16:creationId xmlns:a16="http://schemas.microsoft.com/office/drawing/2014/main" id="{BFB37BD8-4427-2A47-AE85-B992137B4E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8 w 354"/>
                  <a:gd name="T3" fmla="*/ 16 h 2742"/>
                  <a:gd name="T4" fmla="*/ 8 w 354"/>
                  <a:gd name="T5" fmla="*/ 119 h 2742"/>
                  <a:gd name="T6" fmla="*/ 0 w 354"/>
                  <a:gd name="T7" fmla="*/ 124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56" name="Rectangle 952">
                <a:extLst>
                  <a:ext uri="{FF2B5EF4-FFF2-40B4-BE49-F238E27FC236}">
                    <a16:creationId xmlns:a16="http://schemas.microsoft.com/office/drawing/2014/main" id="{D33ED3AE-893B-0641-B3D0-6332B98270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57" name="Freeform 953">
                <a:extLst>
                  <a:ext uri="{FF2B5EF4-FFF2-40B4-BE49-F238E27FC236}">
                    <a16:creationId xmlns:a16="http://schemas.microsoft.com/office/drawing/2014/main" id="{7F8B5734-537E-2D40-ABC5-1153CA76F0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 w 211"/>
                  <a:gd name="T3" fmla="*/ 11 h 2537"/>
                  <a:gd name="T4" fmla="*/ 2 w 211"/>
                  <a:gd name="T5" fmla="*/ 11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58" name="Freeform 954">
                <a:extLst>
                  <a:ext uri="{FF2B5EF4-FFF2-40B4-BE49-F238E27FC236}">
                    <a16:creationId xmlns:a16="http://schemas.microsoft.com/office/drawing/2014/main" id="{A27CC3E2-8472-FE49-B22C-8BAD36D3F1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7 h 226"/>
                  <a:gd name="T4" fmla="*/ 7 w 328"/>
                  <a:gd name="T5" fmla="*/ 11 h 226"/>
                  <a:gd name="T6" fmla="*/ 0 w 328"/>
                  <a:gd name="T7" fmla="*/ 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59" name="Rectangle 955">
                <a:extLst>
                  <a:ext uri="{FF2B5EF4-FFF2-40B4-BE49-F238E27FC236}">
                    <a16:creationId xmlns:a16="http://schemas.microsoft.com/office/drawing/2014/main" id="{11CD015D-401B-EC42-A713-37F4F58064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60" name="Group 956">
                <a:extLst>
                  <a:ext uri="{FF2B5EF4-FFF2-40B4-BE49-F238E27FC236}">
                    <a16:creationId xmlns:a16="http://schemas.microsoft.com/office/drawing/2014/main" id="{A208DF6A-EF9F-044D-8302-1B9476D184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85" name="AutoShape 957">
                  <a:extLst>
                    <a:ext uri="{FF2B5EF4-FFF2-40B4-BE49-F238E27FC236}">
                      <a16:creationId xmlns:a16="http://schemas.microsoft.com/office/drawing/2014/main" id="{FCC50AD6-31B9-FD4A-9D12-E293AC79E3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86" name="AutoShape 958">
                  <a:extLst>
                    <a:ext uri="{FF2B5EF4-FFF2-40B4-BE49-F238E27FC236}">
                      <a16:creationId xmlns:a16="http://schemas.microsoft.com/office/drawing/2014/main" id="{9515A907-A38B-AC46-9351-9821F9262F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61" name="Rectangle 959">
                <a:extLst>
                  <a:ext uri="{FF2B5EF4-FFF2-40B4-BE49-F238E27FC236}">
                    <a16:creationId xmlns:a16="http://schemas.microsoft.com/office/drawing/2014/main" id="{DA74175D-E323-954D-B321-A525406F9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62" name="Group 960">
                <a:extLst>
                  <a:ext uri="{FF2B5EF4-FFF2-40B4-BE49-F238E27FC236}">
                    <a16:creationId xmlns:a16="http://schemas.microsoft.com/office/drawing/2014/main" id="{28DE356C-C6F7-BA40-87C6-C5B5BE6C2B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83" name="AutoShape 961">
                  <a:extLst>
                    <a:ext uri="{FF2B5EF4-FFF2-40B4-BE49-F238E27FC236}">
                      <a16:creationId xmlns:a16="http://schemas.microsoft.com/office/drawing/2014/main" id="{9643844A-45E6-7443-A468-4BC3D1762A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84" name="AutoShape 962">
                  <a:extLst>
                    <a:ext uri="{FF2B5EF4-FFF2-40B4-BE49-F238E27FC236}">
                      <a16:creationId xmlns:a16="http://schemas.microsoft.com/office/drawing/2014/main" id="{60C84F35-0A59-8349-91F6-D5FECFED74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63" name="Rectangle 963">
                <a:extLst>
                  <a:ext uri="{FF2B5EF4-FFF2-40B4-BE49-F238E27FC236}">
                    <a16:creationId xmlns:a16="http://schemas.microsoft.com/office/drawing/2014/main" id="{92014399-9751-FC4F-9035-A395245BCD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64" name="Rectangle 964">
                <a:extLst>
                  <a:ext uri="{FF2B5EF4-FFF2-40B4-BE49-F238E27FC236}">
                    <a16:creationId xmlns:a16="http://schemas.microsoft.com/office/drawing/2014/main" id="{9B818A3E-FD1D-F04D-8158-62E78EE4B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65" name="Group 965">
                <a:extLst>
                  <a:ext uri="{FF2B5EF4-FFF2-40B4-BE49-F238E27FC236}">
                    <a16:creationId xmlns:a16="http://schemas.microsoft.com/office/drawing/2014/main" id="{4CE95AA0-C88F-3D48-98E7-F3E038739D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81" name="AutoShape 966">
                  <a:extLst>
                    <a:ext uri="{FF2B5EF4-FFF2-40B4-BE49-F238E27FC236}">
                      <a16:creationId xmlns:a16="http://schemas.microsoft.com/office/drawing/2014/main" id="{5B978760-D630-664D-941B-E0517C2034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82" name="AutoShape 967">
                  <a:extLst>
                    <a:ext uri="{FF2B5EF4-FFF2-40B4-BE49-F238E27FC236}">
                      <a16:creationId xmlns:a16="http://schemas.microsoft.com/office/drawing/2014/main" id="{66581CC6-E163-4349-98BB-7B8F11B584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66" name="Freeform 968">
                <a:extLst>
                  <a:ext uri="{FF2B5EF4-FFF2-40B4-BE49-F238E27FC236}">
                    <a16:creationId xmlns:a16="http://schemas.microsoft.com/office/drawing/2014/main" id="{0C578B43-7341-984A-8E2E-758C1FE627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6 h 226"/>
                  <a:gd name="T4" fmla="*/ 7 w 328"/>
                  <a:gd name="T5" fmla="*/ 10 h 226"/>
                  <a:gd name="T6" fmla="*/ 0 w 328"/>
                  <a:gd name="T7" fmla="*/ 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67" name="Group 969">
                <a:extLst>
                  <a:ext uri="{FF2B5EF4-FFF2-40B4-BE49-F238E27FC236}">
                    <a16:creationId xmlns:a16="http://schemas.microsoft.com/office/drawing/2014/main" id="{00F4A952-5D56-894B-BE04-57FD8D9A8F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79" name="AutoShape 970">
                  <a:extLst>
                    <a:ext uri="{FF2B5EF4-FFF2-40B4-BE49-F238E27FC236}">
                      <a16:creationId xmlns:a16="http://schemas.microsoft.com/office/drawing/2014/main" id="{C6D2E1F8-9BE6-1340-A97F-25C96F4EA3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80" name="AutoShape 971">
                  <a:extLst>
                    <a:ext uri="{FF2B5EF4-FFF2-40B4-BE49-F238E27FC236}">
                      <a16:creationId xmlns:a16="http://schemas.microsoft.com/office/drawing/2014/main" id="{076B7F4B-58FD-394A-A7D1-825421A0DD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68" name="Rectangle 972">
                <a:extLst>
                  <a:ext uri="{FF2B5EF4-FFF2-40B4-BE49-F238E27FC236}">
                    <a16:creationId xmlns:a16="http://schemas.microsoft.com/office/drawing/2014/main" id="{9CF6079F-A485-B34F-BAE1-E461B27BC0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69" name="Freeform 973">
                <a:extLst>
                  <a:ext uri="{FF2B5EF4-FFF2-40B4-BE49-F238E27FC236}">
                    <a16:creationId xmlns:a16="http://schemas.microsoft.com/office/drawing/2014/main" id="{4D22F667-50F0-554D-A2A3-06E318F920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 w 296"/>
                  <a:gd name="T3" fmla="*/ 6 h 256"/>
                  <a:gd name="T4" fmla="*/ 7 w 296"/>
                  <a:gd name="T5" fmla="*/ 11 h 256"/>
                  <a:gd name="T6" fmla="*/ 0 w 296"/>
                  <a:gd name="T7" fmla="*/ 4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0" name="Freeform 974">
                <a:extLst>
                  <a:ext uri="{FF2B5EF4-FFF2-40B4-BE49-F238E27FC236}">
                    <a16:creationId xmlns:a16="http://schemas.microsoft.com/office/drawing/2014/main" id="{FEA6AA77-7341-EC44-9A1C-8FF6D3429B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7 w 304"/>
                  <a:gd name="T3" fmla="*/ 8 h 288"/>
                  <a:gd name="T4" fmla="*/ 6 w 304"/>
                  <a:gd name="T5" fmla="*/ 13 h 288"/>
                  <a:gd name="T6" fmla="*/ 2 w 304"/>
                  <a:gd name="T7" fmla="*/ 6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1" name="Oval 975">
                <a:extLst>
                  <a:ext uri="{FF2B5EF4-FFF2-40B4-BE49-F238E27FC236}">
                    <a16:creationId xmlns:a16="http://schemas.microsoft.com/office/drawing/2014/main" id="{A02843C6-28FA-9945-9CEB-7717E68BC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2" name="Freeform 976">
                <a:extLst>
                  <a:ext uri="{FF2B5EF4-FFF2-40B4-BE49-F238E27FC236}">
                    <a16:creationId xmlns:a16="http://schemas.microsoft.com/office/drawing/2014/main" id="{B41467ED-71ED-774D-B5B1-0E498264B3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6 h 240"/>
                  <a:gd name="T2" fmla="*/ 2 w 306"/>
                  <a:gd name="T3" fmla="*/ 11 h 240"/>
                  <a:gd name="T4" fmla="*/ 7 w 306"/>
                  <a:gd name="T5" fmla="*/ 6 h 240"/>
                  <a:gd name="T6" fmla="*/ 7 w 306"/>
                  <a:gd name="T7" fmla="*/ 0 h 240"/>
                  <a:gd name="T8" fmla="*/ 0 w 306"/>
                  <a:gd name="T9" fmla="*/ 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3" name="AutoShape 977">
                <a:extLst>
                  <a:ext uri="{FF2B5EF4-FFF2-40B4-BE49-F238E27FC236}">
                    <a16:creationId xmlns:a16="http://schemas.microsoft.com/office/drawing/2014/main" id="{9B5749F0-C743-D247-9288-DD5C4B670C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4" name="AutoShape 978">
                <a:extLst>
                  <a:ext uri="{FF2B5EF4-FFF2-40B4-BE49-F238E27FC236}">
                    <a16:creationId xmlns:a16="http://schemas.microsoft.com/office/drawing/2014/main" id="{990B835A-E601-8B4A-913C-86C2C6F75D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5" name="Oval 979">
                <a:extLst>
                  <a:ext uri="{FF2B5EF4-FFF2-40B4-BE49-F238E27FC236}">
                    <a16:creationId xmlns:a16="http://schemas.microsoft.com/office/drawing/2014/main" id="{54D6634C-D1A9-6142-9854-19C444BA4C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6" name="Oval 980">
                <a:extLst>
                  <a:ext uri="{FF2B5EF4-FFF2-40B4-BE49-F238E27FC236}">
                    <a16:creationId xmlns:a16="http://schemas.microsoft.com/office/drawing/2014/main" id="{4B663C71-DBAC-684F-AC10-C3062136D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7" name="Oval 981">
                <a:extLst>
                  <a:ext uri="{FF2B5EF4-FFF2-40B4-BE49-F238E27FC236}">
                    <a16:creationId xmlns:a16="http://schemas.microsoft.com/office/drawing/2014/main" id="{89DA651A-7990-3046-B6A9-BDF3A76B1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8" name="Rectangle 982">
                <a:extLst>
                  <a:ext uri="{FF2B5EF4-FFF2-40B4-BE49-F238E27FC236}">
                    <a16:creationId xmlns:a16="http://schemas.microsoft.com/office/drawing/2014/main" id="{97BCC976-FD19-5C44-A0F3-970A14677F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822" name="Group 950">
              <a:extLst>
                <a:ext uri="{FF2B5EF4-FFF2-40B4-BE49-F238E27FC236}">
                  <a16:creationId xmlns:a16="http://schemas.microsoft.com/office/drawing/2014/main" id="{408FB985-1A5F-F147-891F-C6EE203F17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82479" y="2847655"/>
              <a:ext cx="338137" cy="653816"/>
              <a:chOff x="4140" y="429"/>
              <a:chExt cx="1425" cy="2396"/>
            </a:xfrm>
          </p:grpSpPr>
          <p:sp>
            <p:nvSpPr>
              <p:cNvPr id="823" name="Freeform 951">
                <a:extLst>
                  <a:ext uri="{FF2B5EF4-FFF2-40B4-BE49-F238E27FC236}">
                    <a16:creationId xmlns:a16="http://schemas.microsoft.com/office/drawing/2014/main" id="{E5433180-28F2-BE4A-AA7C-A7B21A6324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8 w 354"/>
                  <a:gd name="T3" fmla="*/ 16 h 2742"/>
                  <a:gd name="T4" fmla="*/ 8 w 354"/>
                  <a:gd name="T5" fmla="*/ 119 h 2742"/>
                  <a:gd name="T6" fmla="*/ 0 w 354"/>
                  <a:gd name="T7" fmla="*/ 124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4" name="Rectangle 952">
                <a:extLst>
                  <a:ext uri="{FF2B5EF4-FFF2-40B4-BE49-F238E27FC236}">
                    <a16:creationId xmlns:a16="http://schemas.microsoft.com/office/drawing/2014/main" id="{8C5BD778-66FD-3945-B836-91E6ED4A0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5" name="Freeform 953">
                <a:extLst>
                  <a:ext uri="{FF2B5EF4-FFF2-40B4-BE49-F238E27FC236}">
                    <a16:creationId xmlns:a16="http://schemas.microsoft.com/office/drawing/2014/main" id="{2A91ACBD-8D41-DD4C-A2B1-048B348B9E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 w 211"/>
                  <a:gd name="T3" fmla="*/ 11 h 2537"/>
                  <a:gd name="T4" fmla="*/ 2 w 211"/>
                  <a:gd name="T5" fmla="*/ 11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6" name="Freeform 954">
                <a:extLst>
                  <a:ext uri="{FF2B5EF4-FFF2-40B4-BE49-F238E27FC236}">
                    <a16:creationId xmlns:a16="http://schemas.microsoft.com/office/drawing/2014/main" id="{FD9AFB84-DB6D-6046-8467-AD372F4138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7 h 226"/>
                  <a:gd name="T4" fmla="*/ 7 w 328"/>
                  <a:gd name="T5" fmla="*/ 11 h 226"/>
                  <a:gd name="T6" fmla="*/ 0 w 328"/>
                  <a:gd name="T7" fmla="*/ 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7" name="Rectangle 955">
                <a:extLst>
                  <a:ext uri="{FF2B5EF4-FFF2-40B4-BE49-F238E27FC236}">
                    <a16:creationId xmlns:a16="http://schemas.microsoft.com/office/drawing/2014/main" id="{77DBE4BA-8D67-5B43-8297-B9D264FE9B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28" name="Group 956">
                <a:extLst>
                  <a:ext uri="{FF2B5EF4-FFF2-40B4-BE49-F238E27FC236}">
                    <a16:creationId xmlns:a16="http://schemas.microsoft.com/office/drawing/2014/main" id="{F3DA3736-9C54-FD40-9182-376547A2AE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53" name="AutoShape 957">
                  <a:extLst>
                    <a:ext uri="{FF2B5EF4-FFF2-40B4-BE49-F238E27FC236}">
                      <a16:creationId xmlns:a16="http://schemas.microsoft.com/office/drawing/2014/main" id="{AF6DA2C1-3BA8-9F42-8082-1828FAC4ED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54" name="AutoShape 958">
                  <a:extLst>
                    <a:ext uri="{FF2B5EF4-FFF2-40B4-BE49-F238E27FC236}">
                      <a16:creationId xmlns:a16="http://schemas.microsoft.com/office/drawing/2014/main" id="{7E65A1C9-4BD5-C648-BDA4-FE7A4B1268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29" name="Rectangle 959">
                <a:extLst>
                  <a:ext uri="{FF2B5EF4-FFF2-40B4-BE49-F238E27FC236}">
                    <a16:creationId xmlns:a16="http://schemas.microsoft.com/office/drawing/2014/main" id="{EC0E4CD1-FF46-4441-8D14-832711884C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30" name="Group 960">
                <a:extLst>
                  <a:ext uri="{FF2B5EF4-FFF2-40B4-BE49-F238E27FC236}">
                    <a16:creationId xmlns:a16="http://schemas.microsoft.com/office/drawing/2014/main" id="{E64F3582-6063-6041-8631-63DD7426A4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51" name="AutoShape 961">
                  <a:extLst>
                    <a:ext uri="{FF2B5EF4-FFF2-40B4-BE49-F238E27FC236}">
                      <a16:creationId xmlns:a16="http://schemas.microsoft.com/office/drawing/2014/main" id="{C34EAECD-E1EF-8646-9F61-922B7F0EA0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52" name="AutoShape 962">
                  <a:extLst>
                    <a:ext uri="{FF2B5EF4-FFF2-40B4-BE49-F238E27FC236}">
                      <a16:creationId xmlns:a16="http://schemas.microsoft.com/office/drawing/2014/main" id="{9D855FB6-3F8B-4F48-BB63-40E93ACB20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31" name="Rectangle 963">
                <a:extLst>
                  <a:ext uri="{FF2B5EF4-FFF2-40B4-BE49-F238E27FC236}">
                    <a16:creationId xmlns:a16="http://schemas.microsoft.com/office/drawing/2014/main" id="{F062D5F9-755C-724B-955A-7A2BDC06D5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32" name="Rectangle 964">
                <a:extLst>
                  <a:ext uri="{FF2B5EF4-FFF2-40B4-BE49-F238E27FC236}">
                    <a16:creationId xmlns:a16="http://schemas.microsoft.com/office/drawing/2014/main" id="{177A8ED0-5EFF-1249-9487-CD3CEB431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33" name="Group 965">
                <a:extLst>
                  <a:ext uri="{FF2B5EF4-FFF2-40B4-BE49-F238E27FC236}">
                    <a16:creationId xmlns:a16="http://schemas.microsoft.com/office/drawing/2014/main" id="{A1DF88D1-CA38-D94A-B614-BF080EB389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49" name="AutoShape 966">
                  <a:extLst>
                    <a:ext uri="{FF2B5EF4-FFF2-40B4-BE49-F238E27FC236}">
                      <a16:creationId xmlns:a16="http://schemas.microsoft.com/office/drawing/2014/main" id="{F38F11ED-A8CE-5249-99B7-BC200E46CA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50" name="AutoShape 967">
                  <a:extLst>
                    <a:ext uri="{FF2B5EF4-FFF2-40B4-BE49-F238E27FC236}">
                      <a16:creationId xmlns:a16="http://schemas.microsoft.com/office/drawing/2014/main" id="{BE8854EE-7F90-844A-B45E-E7DD53A00D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34" name="Freeform 968">
                <a:extLst>
                  <a:ext uri="{FF2B5EF4-FFF2-40B4-BE49-F238E27FC236}">
                    <a16:creationId xmlns:a16="http://schemas.microsoft.com/office/drawing/2014/main" id="{C685DB2D-2CAC-9042-82A0-DF8A8A5C76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6 h 226"/>
                  <a:gd name="T4" fmla="*/ 7 w 328"/>
                  <a:gd name="T5" fmla="*/ 10 h 226"/>
                  <a:gd name="T6" fmla="*/ 0 w 328"/>
                  <a:gd name="T7" fmla="*/ 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35" name="Group 969">
                <a:extLst>
                  <a:ext uri="{FF2B5EF4-FFF2-40B4-BE49-F238E27FC236}">
                    <a16:creationId xmlns:a16="http://schemas.microsoft.com/office/drawing/2014/main" id="{17E8E7C0-53DA-9845-A7EC-5C2E647C98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47" name="AutoShape 970">
                  <a:extLst>
                    <a:ext uri="{FF2B5EF4-FFF2-40B4-BE49-F238E27FC236}">
                      <a16:creationId xmlns:a16="http://schemas.microsoft.com/office/drawing/2014/main" id="{B5CA9A5E-F11C-004B-9937-AD191292AE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48" name="AutoShape 971">
                  <a:extLst>
                    <a:ext uri="{FF2B5EF4-FFF2-40B4-BE49-F238E27FC236}">
                      <a16:creationId xmlns:a16="http://schemas.microsoft.com/office/drawing/2014/main" id="{96386543-71E7-1D42-9624-7949180883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36" name="Rectangle 972">
                <a:extLst>
                  <a:ext uri="{FF2B5EF4-FFF2-40B4-BE49-F238E27FC236}">
                    <a16:creationId xmlns:a16="http://schemas.microsoft.com/office/drawing/2014/main" id="{C1AF9949-5911-9240-A6AD-91975A73F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37" name="Freeform 973">
                <a:extLst>
                  <a:ext uri="{FF2B5EF4-FFF2-40B4-BE49-F238E27FC236}">
                    <a16:creationId xmlns:a16="http://schemas.microsoft.com/office/drawing/2014/main" id="{27BBB8ED-9D76-4E4F-BF4D-5A7FF56435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 w 296"/>
                  <a:gd name="T3" fmla="*/ 6 h 256"/>
                  <a:gd name="T4" fmla="*/ 7 w 296"/>
                  <a:gd name="T5" fmla="*/ 11 h 256"/>
                  <a:gd name="T6" fmla="*/ 0 w 296"/>
                  <a:gd name="T7" fmla="*/ 4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38" name="Freeform 974">
                <a:extLst>
                  <a:ext uri="{FF2B5EF4-FFF2-40B4-BE49-F238E27FC236}">
                    <a16:creationId xmlns:a16="http://schemas.microsoft.com/office/drawing/2014/main" id="{02E9A54F-05AA-404E-91E8-11085F7EBD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7 w 304"/>
                  <a:gd name="T3" fmla="*/ 8 h 288"/>
                  <a:gd name="T4" fmla="*/ 6 w 304"/>
                  <a:gd name="T5" fmla="*/ 13 h 288"/>
                  <a:gd name="T6" fmla="*/ 2 w 304"/>
                  <a:gd name="T7" fmla="*/ 6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39" name="Oval 975">
                <a:extLst>
                  <a:ext uri="{FF2B5EF4-FFF2-40B4-BE49-F238E27FC236}">
                    <a16:creationId xmlns:a16="http://schemas.microsoft.com/office/drawing/2014/main" id="{9AC3BA29-CFE0-7A41-866E-F884B95B87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0" name="Freeform 976">
                <a:extLst>
                  <a:ext uri="{FF2B5EF4-FFF2-40B4-BE49-F238E27FC236}">
                    <a16:creationId xmlns:a16="http://schemas.microsoft.com/office/drawing/2014/main" id="{E7FFF245-8A0A-2749-A793-25B6F30E96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6 h 240"/>
                  <a:gd name="T2" fmla="*/ 2 w 306"/>
                  <a:gd name="T3" fmla="*/ 11 h 240"/>
                  <a:gd name="T4" fmla="*/ 7 w 306"/>
                  <a:gd name="T5" fmla="*/ 6 h 240"/>
                  <a:gd name="T6" fmla="*/ 7 w 306"/>
                  <a:gd name="T7" fmla="*/ 0 h 240"/>
                  <a:gd name="T8" fmla="*/ 0 w 306"/>
                  <a:gd name="T9" fmla="*/ 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1" name="AutoShape 977">
                <a:extLst>
                  <a:ext uri="{FF2B5EF4-FFF2-40B4-BE49-F238E27FC236}">
                    <a16:creationId xmlns:a16="http://schemas.microsoft.com/office/drawing/2014/main" id="{774C1F7E-EF61-9041-A67B-B2D38BDB14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2" name="AutoShape 978">
                <a:extLst>
                  <a:ext uri="{FF2B5EF4-FFF2-40B4-BE49-F238E27FC236}">
                    <a16:creationId xmlns:a16="http://schemas.microsoft.com/office/drawing/2014/main" id="{8321AD11-FD38-2140-803F-0861F460D9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3" name="Oval 979">
                <a:extLst>
                  <a:ext uri="{FF2B5EF4-FFF2-40B4-BE49-F238E27FC236}">
                    <a16:creationId xmlns:a16="http://schemas.microsoft.com/office/drawing/2014/main" id="{3B03DD16-3989-194B-BD6E-9FAE3F6CDA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4" name="Oval 980">
                <a:extLst>
                  <a:ext uri="{FF2B5EF4-FFF2-40B4-BE49-F238E27FC236}">
                    <a16:creationId xmlns:a16="http://schemas.microsoft.com/office/drawing/2014/main" id="{FB43C4D6-3355-2049-A335-F477077CE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5" name="Oval 981">
                <a:extLst>
                  <a:ext uri="{FF2B5EF4-FFF2-40B4-BE49-F238E27FC236}">
                    <a16:creationId xmlns:a16="http://schemas.microsoft.com/office/drawing/2014/main" id="{8045FE53-47F3-754E-922B-AF14C03606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6" name="Rectangle 982">
                <a:extLst>
                  <a:ext uri="{FF2B5EF4-FFF2-40B4-BE49-F238E27FC236}">
                    <a16:creationId xmlns:a16="http://schemas.microsoft.com/office/drawing/2014/main" id="{970F4A74-CE34-AE4C-A565-ABAC41470B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887" name="Freeform 2">
            <a:extLst>
              <a:ext uri="{FF2B5EF4-FFF2-40B4-BE49-F238E27FC236}">
                <a16:creationId xmlns:a16="http://schemas.microsoft.com/office/drawing/2014/main" id="{73B896A4-C009-EC47-9EB3-507C0C7CCB88}"/>
              </a:ext>
            </a:extLst>
          </p:cNvPr>
          <p:cNvSpPr>
            <a:spLocks/>
          </p:cNvSpPr>
          <p:nvPr/>
        </p:nvSpPr>
        <p:spPr bwMode="auto">
          <a:xfrm>
            <a:off x="4341668" y="5696917"/>
            <a:ext cx="4027487" cy="939800"/>
          </a:xfrm>
          <a:custGeom>
            <a:avLst/>
            <a:gdLst>
              <a:gd name="T0" fmla="*/ 2147483647 w 10001"/>
              <a:gd name="T1" fmla="*/ 2147483647 h 10125"/>
              <a:gd name="T2" fmla="*/ 2147483647 w 10001"/>
              <a:gd name="T3" fmla="*/ 2147483647 h 10125"/>
              <a:gd name="T4" fmla="*/ 2147483647 w 10001"/>
              <a:gd name="T5" fmla="*/ 2147483647 h 10125"/>
              <a:gd name="T6" fmla="*/ 2147483647 w 10001"/>
              <a:gd name="T7" fmla="*/ 0 h 10125"/>
              <a:gd name="T8" fmla="*/ 2147483647 w 10001"/>
              <a:gd name="T9" fmla="*/ 2147483647 h 10125"/>
              <a:gd name="T10" fmla="*/ 2147483647 w 10001"/>
              <a:gd name="T11" fmla="*/ 2147483647 h 10125"/>
              <a:gd name="T12" fmla="*/ 2147483647 w 10001"/>
              <a:gd name="T13" fmla="*/ 2147483647 h 10125"/>
              <a:gd name="T14" fmla="*/ 2147483647 w 10001"/>
              <a:gd name="T15" fmla="*/ 2147483647 h 10125"/>
              <a:gd name="T16" fmla="*/ 2147483647 w 10001"/>
              <a:gd name="T17" fmla="*/ 2147483647 h 10125"/>
              <a:gd name="T18" fmla="*/ 2147483647 w 10001"/>
              <a:gd name="T19" fmla="*/ 2147483647 h 10125"/>
              <a:gd name="T20" fmla="*/ 2147483647 w 10001"/>
              <a:gd name="T21" fmla="*/ 2147483647 h 10125"/>
              <a:gd name="T22" fmla="*/ 2147483647 w 10001"/>
              <a:gd name="T23" fmla="*/ 2147483647 h 10125"/>
              <a:gd name="T24" fmla="*/ 2147483647 w 10001"/>
              <a:gd name="T25" fmla="*/ 2147483647 h 10125"/>
              <a:gd name="T26" fmla="*/ 2147483647 w 10001"/>
              <a:gd name="T27" fmla="*/ 2147483647 h 10125"/>
              <a:gd name="T28" fmla="*/ 2147483647 w 10001"/>
              <a:gd name="T29" fmla="*/ 2147483647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888" name="Straight Connector 887">
            <a:extLst>
              <a:ext uri="{FF2B5EF4-FFF2-40B4-BE49-F238E27FC236}">
                <a16:creationId xmlns:a16="http://schemas.microsoft.com/office/drawing/2014/main" id="{BFDE916B-AF97-DB4F-88E3-3211F74E07F5}"/>
              </a:ext>
            </a:extLst>
          </p:cNvPr>
          <p:cNvCxnSpPr/>
          <p:nvPr/>
        </p:nvCxnSpPr>
        <p:spPr>
          <a:xfrm flipV="1">
            <a:off x="5011593" y="5847730"/>
            <a:ext cx="1316037" cy="13176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89" name="Straight Connector 888">
            <a:extLst>
              <a:ext uri="{FF2B5EF4-FFF2-40B4-BE49-F238E27FC236}">
                <a16:creationId xmlns:a16="http://schemas.microsoft.com/office/drawing/2014/main" id="{11A6A20F-5B1F-E34C-A889-7D7216BC52A6}"/>
              </a:ext>
            </a:extLst>
          </p:cNvPr>
          <p:cNvCxnSpPr/>
          <p:nvPr/>
        </p:nvCxnSpPr>
        <p:spPr>
          <a:xfrm>
            <a:off x="4900468" y="6035055"/>
            <a:ext cx="2259012" cy="29845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0" name="Straight Connector 889">
            <a:extLst>
              <a:ext uri="{FF2B5EF4-FFF2-40B4-BE49-F238E27FC236}">
                <a16:creationId xmlns:a16="http://schemas.microsoft.com/office/drawing/2014/main" id="{EC3A188E-9403-584D-9DE4-BD063B6A9984}"/>
              </a:ext>
            </a:extLst>
          </p:cNvPr>
          <p:cNvCxnSpPr/>
          <p:nvPr/>
        </p:nvCxnSpPr>
        <p:spPr>
          <a:xfrm>
            <a:off x="4913168" y="6139830"/>
            <a:ext cx="714375" cy="276225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1" name="Straight Connector 890">
            <a:extLst>
              <a:ext uri="{FF2B5EF4-FFF2-40B4-BE49-F238E27FC236}">
                <a16:creationId xmlns:a16="http://schemas.microsoft.com/office/drawing/2014/main" id="{CA8EFEA7-A8AA-F945-BA1D-4ACB721622E5}"/>
              </a:ext>
            </a:extLst>
          </p:cNvPr>
          <p:cNvCxnSpPr/>
          <p:nvPr/>
        </p:nvCxnSpPr>
        <p:spPr>
          <a:xfrm flipV="1">
            <a:off x="5930755" y="6333505"/>
            <a:ext cx="1247775" cy="8255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2" name="Straight Connector 891">
            <a:extLst>
              <a:ext uri="{FF2B5EF4-FFF2-40B4-BE49-F238E27FC236}">
                <a16:creationId xmlns:a16="http://schemas.microsoft.com/office/drawing/2014/main" id="{B2D0340F-062D-4B43-ADB5-74954D542D1B}"/>
              </a:ext>
            </a:extLst>
          </p:cNvPr>
          <p:cNvCxnSpPr/>
          <p:nvPr/>
        </p:nvCxnSpPr>
        <p:spPr>
          <a:xfrm>
            <a:off x="6591155" y="5881067"/>
            <a:ext cx="1057275" cy="123825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3" name="Straight Connector 892">
            <a:extLst>
              <a:ext uri="{FF2B5EF4-FFF2-40B4-BE49-F238E27FC236}">
                <a16:creationId xmlns:a16="http://schemas.microsoft.com/office/drawing/2014/main" id="{694966F7-E79E-AC42-A981-710223649ACC}"/>
              </a:ext>
            </a:extLst>
          </p:cNvPr>
          <p:cNvCxnSpPr/>
          <p:nvPr/>
        </p:nvCxnSpPr>
        <p:spPr>
          <a:xfrm flipV="1">
            <a:off x="5875193" y="6035055"/>
            <a:ext cx="1790700" cy="29845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4" name="Straight Connector 893">
            <a:extLst>
              <a:ext uri="{FF2B5EF4-FFF2-40B4-BE49-F238E27FC236}">
                <a16:creationId xmlns:a16="http://schemas.microsoft.com/office/drawing/2014/main" id="{E084439A-562F-9047-916D-8BFA8D983C78}"/>
              </a:ext>
            </a:extLst>
          </p:cNvPr>
          <p:cNvCxnSpPr/>
          <p:nvPr/>
        </p:nvCxnSpPr>
        <p:spPr>
          <a:xfrm flipV="1">
            <a:off x="7202343" y="6063630"/>
            <a:ext cx="588962" cy="269875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5" name="Straight Connector 894">
            <a:extLst>
              <a:ext uri="{FF2B5EF4-FFF2-40B4-BE49-F238E27FC236}">
                <a16:creationId xmlns:a16="http://schemas.microsoft.com/office/drawing/2014/main" id="{B834EF84-01CE-DB43-AA3A-31C4F6601F10}"/>
              </a:ext>
            </a:extLst>
          </p:cNvPr>
          <p:cNvCxnSpPr/>
          <p:nvPr/>
        </p:nvCxnSpPr>
        <p:spPr>
          <a:xfrm>
            <a:off x="6345093" y="5847730"/>
            <a:ext cx="814387" cy="401637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896" name="Group 895">
            <a:extLst>
              <a:ext uri="{FF2B5EF4-FFF2-40B4-BE49-F238E27FC236}">
                <a16:creationId xmlns:a16="http://schemas.microsoft.com/office/drawing/2014/main" id="{711F93EB-336F-294F-9B30-EC65C9DC0F9C}"/>
              </a:ext>
            </a:extLst>
          </p:cNvPr>
          <p:cNvGrpSpPr>
            <a:grpSpLocks/>
          </p:cNvGrpSpPr>
          <p:nvPr/>
        </p:nvGrpSpPr>
        <p:grpSpPr bwMode="auto">
          <a:xfrm>
            <a:off x="3274868" y="2950542"/>
            <a:ext cx="6978650" cy="1096963"/>
            <a:chOff x="1526216" y="3003498"/>
            <a:chExt cx="6978041" cy="1096962"/>
          </a:xfrm>
        </p:grpSpPr>
        <p:sp>
          <p:nvSpPr>
            <p:cNvPr id="897" name="TextBox 399">
              <a:extLst>
                <a:ext uri="{FF2B5EF4-FFF2-40B4-BE49-F238E27FC236}">
                  <a16:creationId xmlns:a16="http://schemas.microsoft.com/office/drawing/2014/main" id="{02C371D3-2C1E-5244-9747-22984982BA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4291" y="3628973"/>
              <a:ext cx="595313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plane</a:t>
              </a:r>
            </a:p>
          </p:txBody>
        </p:sp>
        <p:sp>
          <p:nvSpPr>
            <p:cNvPr id="898" name="TextBox 400">
              <a:extLst>
                <a:ext uri="{FF2B5EF4-FFF2-40B4-BE49-F238E27FC236}">
                  <a16:creationId xmlns:a16="http://schemas.microsoft.com/office/drawing/2014/main" id="{E9FCEA42-739D-C647-B0B2-29DF679917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8579" y="3003498"/>
              <a:ext cx="709612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control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plane</a:t>
              </a:r>
            </a:p>
          </p:txBody>
        </p:sp>
        <p:cxnSp>
          <p:nvCxnSpPr>
            <p:cNvPr id="899" name="Straight Connector 898">
              <a:extLst>
                <a:ext uri="{FF2B5EF4-FFF2-40B4-BE49-F238E27FC236}">
                  <a16:creationId xmlns:a16="http://schemas.microsoft.com/office/drawing/2014/main" id="{B4D02647-EB69-3549-8B8C-C214B4362D0C}"/>
                </a:ext>
              </a:extLst>
            </p:cNvPr>
            <p:cNvCxnSpPr/>
            <p:nvPr/>
          </p:nvCxnSpPr>
          <p:spPr bwMode="auto">
            <a:xfrm flipV="1">
              <a:off x="1526216" y="3579760"/>
              <a:ext cx="6978041" cy="11112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dash"/>
            </a:ln>
            <a:effectLst/>
          </p:spPr>
        </p:cxnSp>
      </p:grpSp>
      <p:grpSp>
        <p:nvGrpSpPr>
          <p:cNvPr id="900" name="Group 899">
            <a:extLst>
              <a:ext uri="{FF2B5EF4-FFF2-40B4-BE49-F238E27FC236}">
                <a16:creationId xmlns:a16="http://schemas.microsoft.com/office/drawing/2014/main" id="{D1C980A1-7A81-E64E-86E7-AE4ADB468ED3}"/>
              </a:ext>
            </a:extLst>
          </p:cNvPr>
          <p:cNvGrpSpPr>
            <a:grpSpLocks/>
          </p:cNvGrpSpPr>
          <p:nvPr/>
        </p:nvGrpSpPr>
        <p:grpSpPr bwMode="auto">
          <a:xfrm>
            <a:off x="4186093" y="2682255"/>
            <a:ext cx="4295775" cy="320675"/>
            <a:chOff x="2433511" y="2792111"/>
            <a:chExt cx="4296530" cy="320561"/>
          </a:xfrm>
        </p:grpSpPr>
        <p:grpSp>
          <p:nvGrpSpPr>
            <p:cNvPr id="901" name="Group 401">
              <a:extLst>
                <a:ext uri="{FF2B5EF4-FFF2-40B4-BE49-F238E27FC236}">
                  <a16:creationId xmlns:a16="http://schemas.microsoft.com/office/drawing/2014/main" id="{0C7ACA51-7903-9B4D-A9BA-79FE11C0D1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3511" y="2794083"/>
              <a:ext cx="349250" cy="317387"/>
              <a:chOff x="2931664" y="3912603"/>
              <a:chExt cx="430450" cy="329314"/>
            </a:xfrm>
          </p:grpSpPr>
          <p:sp>
            <p:nvSpPr>
              <p:cNvPr id="922" name="Rectangle 921">
                <a:extLst>
                  <a:ext uri="{FF2B5EF4-FFF2-40B4-BE49-F238E27FC236}">
                    <a16:creationId xmlns:a16="http://schemas.microsoft.com/office/drawing/2014/main" id="{4D33FA09-AAF7-044A-A5A8-F3F23C68AF3C}"/>
                  </a:ext>
                </a:extLst>
              </p:cNvPr>
              <p:cNvSpPr/>
              <p:nvPr/>
            </p:nvSpPr>
            <p:spPr>
              <a:xfrm>
                <a:off x="2937534" y="3912203"/>
                <a:ext cx="424655" cy="32931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23" name="Straight Connector 922">
                <a:extLst>
                  <a:ext uri="{FF2B5EF4-FFF2-40B4-BE49-F238E27FC236}">
                    <a16:creationId xmlns:a16="http://schemas.microsoft.com/office/drawing/2014/main" id="{C201AD05-8A56-4949-B304-A2A9AB5DD587}"/>
                  </a:ext>
                </a:extLst>
              </p:cNvPr>
              <p:cNvCxnSpPr/>
              <p:nvPr/>
            </p:nvCxnSpPr>
            <p:spPr>
              <a:xfrm>
                <a:off x="2931664" y="4004411"/>
                <a:ext cx="424654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24" name="Straight Connector 923">
                <a:extLst>
                  <a:ext uri="{FF2B5EF4-FFF2-40B4-BE49-F238E27FC236}">
                    <a16:creationId xmlns:a16="http://schemas.microsoft.com/office/drawing/2014/main" id="{ED7C9AD7-08A8-D942-BF3A-F53E94AF4B95}"/>
                  </a:ext>
                </a:extLst>
              </p:cNvPr>
              <p:cNvCxnSpPr/>
              <p:nvPr/>
            </p:nvCxnSpPr>
            <p:spPr>
              <a:xfrm>
                <a:off x="2931664" y="4066980"/>
                <a:ext cx="424654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25" name="Straight Connector 924">
                <a:extLst>
                  <a:ext uri="{FF2B5EF4-FFF2-40B4-BE49-F238E27FC236}">
                    <a16:creationId xmlns:a16="http://schemas.microsoft.com/office/drawing/2014/main" id="{143A10B8-06CC-D647-AEF7-2670CD772003}"/>
                  </a:ext>
                </a:extLst>
              </p:cNvPr>
              <p:cNvCxnSpPr>
                <a:stCxn id="922" idx="2"/>
              </p:cNvCxnSpPr>
              <p:nvPr/>
            </p:nvCxnSpPr>
            <p:spPr>
              <a:xfrm flipH="1" flipV="1">
                <a:off x="3148883" y="4004411"/>
                <a:ext cx="0" cy="237106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902" name="Group 406">
              <a:extLst>
                <a:ext uri="{FF2B5EF4-FFF2-40B4-BE49-F238E27FC236}">
                  <a16:creationId xmlns:a16="http://schemas.microsoft.com/office/drawing/2014/main" id="{508A07A5-EEA9-904C-A972-4C4DADB526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8666" y="2792111"/>
              <a:ext cx="350838" cy="317387"/>
              <a:chOff x="2931664" y="3912603"/>
              <a:chExt cx="430450" cy="329314"/>
            </a:xfrm>
          </p:grpSpPr>
          <p:sp>
            <p:nvSpPr>
              <p:cNvPr id="918" name="Rectangle 917">
                <a:extLst>
                  <a:ext uri="{FF2B5EF4-FFF2-40B4-BE49-F238E27FC236}">
                    <a16:creationId xmlns:a16="http://schemas.microsoft.com/office/drawing/2014/main" id="{3F286581-2453-1F47-8CC7-5657614015DB}"/>
                  </a:ext>
                </a:extLst>
              </p:cNvPr>
              <p:cNvSpPr/>
              <p:nvPr/>
            </p:nvSpPr>
            <p:spPr>
              <a:xfrm>
                <a:off x="2936779" y="3912603"/>
                <a:ext cx="424681" cy="32931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19" name="Straight Connector 918">
                <a:extLst>
                  <a:ext uri="{FF2B5EF4-FFF2-40B4-BE49-F238E27FC236}">
                    <a16:creationId xmlns:a16="http://schemas.microsoft.com/office/drawing/2014/main" id="{30F55D65-689B-184E-A7EE-17D45743B000}"/>
                  </a:ext>
                </a:extLst>
              </p:cNvPr>
              <p:cNvCxnSpPr/>
              <p:nvPr/>
            </p:nvCxnSpPr>
            <p:spPr>
              <a:xfrm>
                <a:off x="2930935" y="4004811"/>
                <a:ext cx="424681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20" name="Straight Connector 919">
                <a:extLst>
                  <a:ext uri="{FF2B5EF4-FFF2-40B4-BE49-F238E27FC236}">
                    <a16:creationId xmlns:a16="http://schemas.microsoft.com/office/drawing/2014/main" id="{076ADE22-2AEF-5040-9FA3-121B2C370E3A}"/>
                  </a:ext>
                </a:extLst>
              </p:cNvPr>
              <p:cNvCxnSpPr/>
              <p:nvPr/>
            </p:nvCxnSpPr>
            <p:spPr>
              <a:xfrm>
                <a:off x="2930935" y="4067381"/>
                <a:ext cx="424681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21" name="Straight Connector 920">
                <a:extLst>
                  <a:ext uri="{FF2B5EF4-FFF2-40B4-BE49-F238E27FC236}">
                    <a16:creationId xmlns:a16="http://schemas.microsoft.com/office/drawing/2014/main" id="{F2B6C973-6DE4-2349-9A6A-64B1F7541845}"/>
                  </a:ext>
                </a:extLst>
              </p:cNvPr>
              <p:cNvCxnSpPr>
                <a:stCxn id="918" idx="2"/>
              </p:cNvCxnSpPr>
              <p:nvPr/>
            </p:nvCxnSpPr>
            <p:spPr>
              <a:xfrm flipH="1" flipV="1">
                <a:off x="3147171" y="4004811"/>
                <a:ext cx="1949" cy="237106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903" name="Group 411">
              <a:extLst>
                <a:ext uri="{FF2B5EF4-FFF2-40B4-BE49-F238E27FC236}">
                  <a16:creationId xmlns:a16="http://schemas.microsoft.com/office/drawing/2014/main" id="{AB449866-D0BC-6B4F-801B-0FA210DD83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82104" y="2792111"/>
              <a:ext cx="350837" cy="317387"/>
              <a:chOff x="2931664" y="3912603"/>
              <a:chExt cx="430450" cy="329314"/>
            </a:xfrm>
          </p:grpSpPr>
          <p:sp>
            <p:nvSpPr>
              <p:cNvPr id="914" name="Rectangle 913">
                <a:extLst>
                  <a:ext uri="{FF2B5EF4-FFF2-40B4-BE49-F238E27FC236}">
                    <a16:creationId xmlns:a16="http://schemas.microsoft.com/office/drawing/2014/main" id="{4E4F9BC1-F5BE-B344-A249-E838C680C739}"/>
                  </a:ext>
                </a:extLst>
              </p:cNvPr>
              <p:cNvSpPr/>
              <p:nvPr/>
            </p:nvSpPr>
            <p:spPr>
              <a:xfrm>
                <a:off x="2936958" y="3912603"/>
                <a:ext cx="424682" cy="32931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15" name="Straight Connector 914">
                <a:extLst>
                  <a:ext uri="{FF2B5EF4-FFF2-40B4-BE49-F238E27FC236}">
                    <a16:creationId xmlns:a16="http://schemas.microsoft.com/office/drawing/2014/main" id="{DB20F410-274B-C043-A0B4-75FDB2F514FF}"/>
                  </a:ext>
                </a:extLst>
              </p:cNvPr>
              <p:cNvCxnSpPr/>
              <p:nvPr/>
            </p:nvCxnSpPr>
            <p:spPr>
              <a:xfrm>
                <a:off x="2931113" y="4004811"/>
                <a:ext cx="424682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16" name="Straight Connector 915">
                <a:extLst>
                  <a:ext uri="{FF2B5EF4-FFF2-40B4-BE49-F238E27FC236}">
                    <a16:creationId xmlns:a16="http://schemas.microsoft.com/office/drawing/2014/main" id="{7E028785-0101-4B45-BBD3-8308680B4792}"/>
                  </a:ext>
                </a:extLst>
              </p:cNvPr>
              <p:cNvCxnSpPr/>
              <p:nvPr/>
            </p:nvCxnSpPr>
            <p:spPr>
              <a:xfrm>
                <a:off x="2931113" y="4067381"/>
                <a:ext cx="424682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17" name="Straight Connector 916">
                <a:extLst>
                  <a:ext uri="{FF2B5EF4-FFF2-40B4-BE49-F238E27FC236}">
                    <a16:creationId xmlns:a16="http://schemas.microsoft.com/office/drawing/2014/main" id="{A47B9AA0-7155-B643-A937-D99E939A959D}"/>
                  </a:ext>
                </a:extLst>
              </p:cNvPr>
              <p:cNvCxnSpPr>
                <a:stCxn id="914" idx="2"/>
              </p:cNvCxnSpPr>
              <p:nvPr/>
            </p:nvCxnSpPr>
            <p:spPr>
              <a:xfrm flipH="1" flipV="1">
                <a:off x="3147351" y="4004811"/>
                <a:ext cx="1947" cy="237106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904" name="Group 416">
              <a:extLst>
                <a:ext uri="{FF2B5EF4-FFF2-40B4-BE49-F238E27FC236}">
                  <a16:creationId xmlns:a16="http://schemas.microsoft.com/office/drawing/2014/main" id="{6CFC219B-7363-534F-BBB9-2940C18F6D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74316" y="2795285"/>
              <a:ext cx="349250" cy="317387"/>
              <a:chOff x="2931664" y="3912603"/>
              <a:chExt cx="430450" cy="329314"/>
            </a:xfrm>
          </p:grpSpPr>
          <p:sp>
            <p:nvSpPr>
              <p:cNvPr id="910" name="Rectangle 909">
                <a:extLst>
                  <a:ext uri="{FF2B5EF4-FFF2-40B4-BE49-F238E27FC236}">
                    <a16:creationId xmlns:a16="http://schemas.microsoft.com/office/drawing/2014/main" id="{A90F17FE-7DC7-C744-AC85-74012E165AB3}"/>
                  </a:ext>
                </a:extLst>
              </p:cNvPr>
              <p:cNvSpPr/>
              <p:nvPr/>
            </p:nvSpPr>
            <p:spPr>
              <a:xfrm>
                <a:off x="2937241" y="3912603"/>
                <a:ext cx="424655" cy="32931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11" name="Straight Connector 910">
                <a:extLst>
                  <a:ext uri="{FF2B5EF4-FFF2-40B4-BE49-F238E27FC236}">
                    <a16:creationId xmlns:a16="http://schemas.microsoft.com/office/drawing/2014/main" id="{493DE14E-A2F1-A249-AD60-B96754D395E1}"/>
                  </a:ext>
                </a:extLst>
              </p:cNvPr>
              <p:cNvCxnSpPr/>
              <p:nvPr/>
            </p:nvCxnSpPr>
            <p:spPr>
              <a:xfrm>
                <a:off x="2931371" y="4004811"/>
                <a:ext cx="424654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12" name="Straight Connector 911">
                <a:extLst>
                  <a:ext uri="{FF2B5EF4-FFF2-40B4-BE49-F238E27FC236}">
                    <a16:creationId xmlns:a16="http://schemas.microsoft.com/office/drawing/2014/main" id="{8DFE02DA-2A86-4844-B164-F4DC02A4123A}"/>
                  </a:ext>
                </a:extLst>
              </p:cNvPr>
              <p:cNvCxnSpPr/>
              <p:nvPr/>
            </p:nvCxnSpPr>
            <p:spPr>
              <a:xfrm>
                <a:off x="2931371" y="4067381"/>
                <a:ext cx="424654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13" name="Straight Connector 912">
                <a:extLst>
                  <a:ext uri="{FF2B5EF4-FFF2-40B4-BE49-F238E27FC236}">
                    <a16:creationId xmlns:a16="http://schemas.microsoft.com/office/drawing/2014/main" id="{C4AA7EE7-5C2E-8D48-989F-F7194666A353}"/>
                  </a:ext>
                </a:extLst>
              </p:cNvPr>
              <p:cNvCxnSpPr>
                <a:stCxn id="910" idx="2"/>
              </p:cNvCxnSpPr>
              <p:nvPr/>
            </p:nvCxnSpPr>
            <p:spPr>
              <a:xfrm flipH="1" flipV="1">
                <a:off x="3148590" y="4004811"/>
                <a:ext cx="0" cy="237106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905" name="Group 421">
              <a:extLst>
                <a:ext uri="{FF2B5EF4-FFF2-40B4-BE49-F238E27FC236}">
                  <a16:creationId xmlns:a16="http://schemas.microsoft.com/office/drawing/2014/main" id="{1FA36B18-95B0-CB4E-95BE-59E9718161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79204" y="2792111"/>
              <a:ext cx="350837" cy="317387"/>
              <a:chOff x="2931664" y="3912603"/>
              <a:chExt cx="430450" cy="329314"/>
            </a:xfrm>
          </p:grpSpPr>
          <p:sp>
            <p:nvSpPr>
              <p:cNvPr id="906" name="Rectangle 905">
                <a:extLst>
                  <a:ext uri="{FF2B5EF4-FFF2-40B4-BE49-F238E27FC236}">
                    <a16:creationId xmlns:a16="http://schemas.microsoft.com/office/drawing/2014/main" id="{EE684161-8E76-E041-95F6-E692F09DB739}"/>
                  </a:ext>
                </a:extLst>
              </p:cNvPr>
              <p:cNvSpPr/>
              <p:nvPr/>
            </p:nvSpPr>
            <p:spPr>
              <a:xfrm>
                <a:off x="2937432" y="3912603"/>
                <a:ext cx="424682" cy="32931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07" name="Straight Connector 906">
                <a:extLst>
                  <a:ext uri="{FF2B5EF4-FFF2-40B4-BE49-F238E27FC236}">
                    <a16:creationId xmlns:a16="http://schemas.microsoft.com/office/drawing/2014/main" id="{7927B3EE-2CC2-B44C-94F1-B69CA0A815A2}"/>
                  </a:ext>
                </a:extLst>
              </p:cNvPr>
              <p:cNvCxnSpPr/>
              <p:nvPr/>
            </p:nvCxnSpPr>
            <p:spPr>
              <a:xfrm>
                <a:off x="2931587" y="4004811"/>
                <a:ext cx="424682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08" name="Straight Connector 907">
                <a:extLst>
                  <a:ext uri="{FF2B5EF4-FFF2-40B4-BE49-F238E27FC236}">
                    <a16:creationId xmlns:a16="http://schemas.microsoft.com/office/drawing/2014/main" id="{89B6595F-CFF0-3B40-B47C-ADB86E974281}"/>
                  </a:ext>
                </a:extLst>
              </p:cNvPr>
              <p:cNvCxnSpPr/>
              <p:nvPr/>
            </p:nvCxnSpPr>
            <p:spPr>
              <a:xfrm>
                <a:off x="2931587" y="4067381"/>
                <a:ext cx="424682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09" name="Straight Connector 908">
                <a:extLst>
                  <a:ext uri="{FF2B5EF4-FFF2-40B4-BE49-F238E27FC236}">
                    <a16:creationId xmlns:a16="http://schemas.microsoft.com/office/drawing/2014/main" id="{C551D2B6-035F-CE4D-A43A-5FFB5AFCEED5}"/>
                  </a:ext>
                </a:extLst>
              </p:cNvPr>
              <p:cNvCxnSpPr>
                <a:stCxn id="906" idx="2"/>
              </p:cNvCxnSpPr>
              <p:nvPr/>
            </p:nvCxnSpPr>
            <p:spPr>
              <a:xfrm flipH="1" flipV="1">
                <a:off x="3147825" y="4004811"/>
                <a:ext cx="1947" cy="237106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</p:grpSp>
      <p:grpSp>
        <p:nvGrpSpPr>
          <p:cNvPr id="926" name="Group 925">
            <a:extLst>
              <a:ext uri="{FF2B5EF4-FFF2-40B4-BE49-F238E27FC236}">
                <a16:creationId xmlns:a16="http://schemas.microsoft.com/office/drawing/2014/main" id="{A988FEAF-222E-2C4B-8C38-8B6C17D4D63D}"/>
              </a:ext>
            </a:extLst>
          </p:cNvPr>
          <p:cNvGrpSpPr>
            <a:grpSpLocks/>
          </p:cNvGrpSpPr>
          <p:nvPr/>
        </p:nvGrpSpPr>
        <p:grpSpPr bwMode="auto">
          <a:xfrm>
            <a:off x="3605068" y="3656980"/>
            <a:ext cx="5211762" cy="2740025"/>
            <a:chOff x="1856416" y="3709935"/>
            <a:chExt cx="5211763" cy="2739614"/>
          </a:xfrm>
        </p:grpSpPr>
        <p:sp>
          <p:nvSpPr>
            <p:cNvPr id="927" name="Freeform 926">
              <a:extLst>
                <a:ext uri="{FF2B5EF4-FFF2-40B4-BE49-F238E27FC236}">
                  <a16:creationId xmlns:a16="http://schemas.microsoft.com/office/drawing/2014/main" id="{875BCAC4-B573-D54B-BF32-094096F89D98}"/>
                </a:ext>
              </a:extLst>
            </p:cNvPr>
            <p:cNvSpPr/>
            <p:nvPr/>
          </p:nvSpPr>
          <p:spPr>
            <a:xfrm>
              <a:off x="1877053" y="5330529"/>
              <a:ext cx="1281113" cy="758711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25166 w 1340486"/>
                <a:gd name="connsiteY0" fmla="*/ 746482 h 746482"/>
                <a:gd name="connsiteX1" fmla="*/ 0 w 1340486"/>
                <a:gd name="connsiteY1" fmla="*/ 51716 h 746482"/>
                <a:gd name="connsiteX2" fmla="*/ 1059218 w 1340486"/>
                <a:gd name="connsiteY2" fmla="*/ 355 h 746482"/>
                <a:gd name="connsiteX3" fmla="*/ 1340486 w 1340486"/>
                <a:gd name="connsiteY3" fmla="*/ 709789 h 746482"/>
                <a:gd name="connsiteX4" fmla="*/ 1025166 w 1340486"/>
                <a:gd name="connsiteY4" fmla="*/ 746482 h 746482"/>
                <a:gd name="connsiteX0" fmla="*/ 1025166 w 1340486"/>
                <a:gd name="connsiteY0" fmla="*/ 746482 h 746482"/>
                <a:gd name="connsiteX1" fmla="*/ 0 w 1340486"/>
                <a:gd name="connsiteY1" fmla="*/ 51716 h 746482"/>
                <a:gd name="connsiteX2" fmla="*/ 1059218 w 1340486"/>
                <a:gd name="connsiteY2" fmla="*/ 355 h 746482"/>
                <a:gd name="connsiteX3" fmla="*/ 1340486 w 1340486"/>
                <a:gd name="connsiteY3" fmla="*/ 709789 h 746482"/>
                <a:gd name="connsiteX4" fmla="*/ 1025166 w 1340486"/>
                <a:gd name="connsiteY4" fmla="*/ 746482 h 746482"/>
                <a:gd name="connsiteX0" fmla="*/ 965179 w 1280499"/>
                <a:gd name="connsiteY0" fmla="*/ 759828 h 759828"/>
                <a:gd name="connsiteX1" fmla="*/ 0 w 1280499"/>
                <a:gd name="connsiteY1" fmla="*/ 0 h 759828"/>
                <a:gd name="connsiteX2" fmla="*/ 999231 w 1280499"/>
                <a:gd name="connsiteY2" fmla="*/ 13701 h 759828"/>
                <a:gd name="connsiteX3" fmla="*/ 1280499 w 1280499"/>
                <a:gd name="connsiteY3" fmla="*/ 723135 h 759828"/>
                <a:gd name="connsiteX4" fmla="*/ 965179 w 1280499"/>
                <a:gd name="connsiteY4" fmla="*/ 759828 h 759828"/>
                <a:gd name="connsiteX0" fmla="*/ 965179 w 1280499"/>
                <a:gd name="connsiteY0" fmla="*/ 759828 h 759828"/>
                <a:gd name="connsiteX1" fmla="*/ 0 w 1280499"/>
                <a:gd name="connsiteY1" fmla="*/ 0 h 759828"/>
                <a:gd name="connsiteX2" fmla="*/ 999231 w 1280499"/>
                <a:gd name="connsiteY2" fmla="*/ 13701 h 759828"/>
                <a:gd name="connsiteX3" fmla="*/ 1280499 w 1280499"/>
                <a:gd name="connsiteY3" fmla="*/ 723135 h 759828"/>
                <a:gd name="connsiteX4" fmla="*/ 965179 w 1280499"/>
                <a:gd name="connsiteY4" fmla="*/ 759828 h 75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0499" h="759828">
                  <a:moveTo>
                    <a:pt x="965179" y="759828"/>
                  </a:moveTo>
                  <a:cubicBezTo>
                    <a:pt x="301565" y="231725"/>
                    <a:pt x="628999" y="498939"/>
                    <a:pt x="0" y="0"/>
                  </a:cubicBezTo>
                  <a:lnTo>
                    <a:pt x="999231" y="13701"/>
                  </a:lnTo>
                  <a:cubicBezTo>
                    <a:pt x="1112985" y="379881"/>
                    <a:pt x="1055867" y="236107"/>
                    <a:pt x="1280499" y="723135"/>
                  </a:cubicBezTo>
                  <a:cubicBezTo>
                    <a:pt x="1186079" y="728668"/>
                    <a:pt x="1127207" y="701414"/>
                    <a:pt x="965179" y="759828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928" name="Freeform 927">
              <a:extLst>
                <a:ext uri="{FF2B5EF4-FFF2-40B4-BE49-F238E27FC236}">
                  <a16:creationId xmlns:a16="http://schemas.microsoft.com/office/drawing/2014/main" id="{0D857BEA-FC6F-1449-A5C0-C21CC8BC5CED}"/>
                </a:ext>
              </a:extLst>
            </p:cNvPr>
            <p:cNvSpPr/>
            <p:nvPr/>
          </p:nvSpPr>
          <p:spPr>
            <a:xfrm>
              <a:off x="6202992" y="5428939"/>
              <a:ext cx="865187" cy="553955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1011379"/>
                <a:gd name="connsiteY0" fmla="*/ 605727 h 758185"/>
                <a:gd name="connsiteX1" fmla="*/ 490915 w 1011379"/>
                <a:gd name="connsiteY1" fmla="*/ 13939 h 758185"/>
                <a:gd name="connsiteX2" fmla="*/ 1011379 w 1011379"/>
                <a:gd name="connsiteY2" fmla="*/ 563 h 758185"/>
                <a:gd name="connsiteX3" fmla="*/ 268780 w 1011379"/>
                <a:gd name="connsiteY3" fmla="*/ 758185 h 758185"/>
                <a:gd name="connsiteX4" fmla="*/ 0 w 1011379"/>
                <a:gd name="connsiteY4" fmla="*/ 605727 h 758185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05727"/>
                <a:gd name="connsiteX1" fmla="*/ 490915 w 1011379"/>
                <a:gd name="connsiteY1" fmla="*/ 13939 h 605727"/>
                <a:gd name="connsiteX2" fmla="*/ 1011379 w 1011379"/>
                <a:gd name="connsiteY2" fmla="*/ 563 h 605727"/>
                <a:gd name="connsiteX3" fmla="*/ 318823 w 1011379"/>
                <a:gd name="connsiteY3" fmla="*/ 553361 h 605727"/>
                <a:gd name="connsiteX4" fmla="*/ 0 w 1011379"/>
                <a:gd name="connsiteY4" fmla="*/ 605727 h 605727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251" h="553361">
                  <a:moveTo>
                    <a:pt x="0" y="540783"/>
                  </a:moveTo>
                  <a:cubicBezTo>
                    <a:pt x="274887" y="134762"/>
                    <a:pt x="159176" y="337938"/>
                    <a:pt x="345787" y="13939"/>
                  </a:cubicBezTo>
                  <a:cubicBezTo>
                    <a:pt x="520528" y="18247"/>
                    <a:pt x="691510" y="-3745"/>
                    <a:pt x="866251" y="563"/>
                  </a:cubicBezTo>
                  <a:cubicBezTo>
                    <a:pt x="252709" y="502795"/>
                    <a:pt x="640047" y="209256"/>
                    <a:pt x="173695" y="553361"/>
                  </a:cubicBezTo>
                  <a:cubicBezTo>
                    <a:pt x="39410" y="524725"/>
                    <a:pt x="196198" y="539317"/>
                    <a:pt x="0" y="540783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929" name="Freeform 928">
              <a:extLst>
                <a:ext uri="{FF2B5EF4-FFF2-40B4-BE49-F238E27FC236}">
                  <a16:creationId xmlns:a16="http://schemas.microsoft.com/office/drawing/2014/main" id="{218DF382-E11C-A94A-ABF5-F93EB0534196}"/>
                </a:ext>
              </a:extLst>
            </p:cNvPr>
            <p:cNvSpPr/>
            <p:nvPr/>
          </p:nvSpPr>
          <p:spPr>
            <a:xfrm>
              <a:off x="5377492" y="5449574"/>
              <a:ext cx="676275" cy="896802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074607"/>
                <a:gd name="connsiteX1" fmla="*/ 206612 w 725009"/>
                <a:gd name="connsiteY1" fmla="*/ 1724 h 1074607"/>
                <a:gd name="connsiteX2" fmla="*/ 725009 w 725009"/>
                <a:gd name="connsiteY2" fmla="*/ 0 h 1074607"/>
                <a:gd name="connsiteX3" fmla="*/ 229048 w 725009"/>
                <a:gd name="connsiteY3" fmla="*/ 886531 h 1074607"/>
                <a:gd name="connsiteX4" fmla="*/ 0 w 725009"/>
                <a:gd name="connsiteY4" fmla="*/ 1073986 h 1074607"/>
                <a:gd name="connsiteX0" fmla="*/ 0 w 725009"/>
                <a:gd name="connsiteY0" fmla="*/ 1073986 h 1074607"/>
                <a:gd name="connsiteX1" fmla="*/ 206612 w 725009"/>
                <a:gd name="connsiteY1" fmla="*/ 1724 h 1074607"/>
                <a:gd name="connsiteX2" fmla="*/ 725009 w 725009"/>
                <a:gd name="connsiteY2" fmla="*/ 0 h 1074607"/>
                <a:gd name="connsiteX3" fmla="*/ 229048 w 725009"/>
                <a:gd name="connsiteY3" fmla="*/ 886531 h 1074607"/>
                <a:gd name="connsiteX4" fmla="*/ 0 w 725009"/>
                <a:gd name="connsiteY4" fmla="*/ 1073986 h 1074607"/>
                <a:gd name="connsiteX0" fmla="*/ 0 w 675040"/>
                <a:gd name="connsiteY0" fmla="*/ 894029 h 896577"/>
                <a:gd name="connsiteX1" fmla="*/ 156643 w 675040"/>
                <a:gd name="connsiteY1" fmla="*/ 1724 h 896577"/>
                <a:gd name="connsiteX2" fmla="*/ 675040 w 675040"/>
                <a:gd name="connsiteY2" fmla="*/ 0 h 896577"/>
                <a:gd name="connsiteX3" fmla="*/ 179079 w 675040"/>
                <a:gd name="connsiteY3" fmla="*/ 886531 h 896577"/>
                <a:gd name="connsiteX4" fmla="*/ 0 w 675040"/>
                <a:gd name="connsiteY4" fmla="*/ 894029 h 896577"/>
                <a:gd name="connsiteX0" fmla="*/ 0 w 675040"/>
                <a:gd name="connsiteY0" fmla="*/ 894029 h 896577"/>
                <a:gd name="connsiteX1" fmla="*/ 186623 w 675040"/>
                <a:gd name="connsiteY1" fmla="*/ 1724 h 896577"/>
                <a:gd name="connsiteX2" fmla="*/ 675040 w 675040"/>
                <a:gd name="connsiteY2" fmla="*/ 0 h 896577"/>
                <a:gd name="connsiteX3" fmla="*/ 179079 w 675040"/>
                <a:gd name="connsiteY3" fmla="*/ 886531 h 896577"/>
                <a:gd name="connsiteX4" fmla="*/ 0 w 675040"/>
                <a:gd name="connsiteY4" fmla="*/ 894029 h 89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040" h="896577">
                  <a:moveTo>
                    <a:pt x="0" y="894029"/>
                  </a:moveTo>
                  <a:cubicBezTo>
                    <a:pt x="95638" y="409857"/>
                    <a:pt x="76811" y="618448"/>
                    <a:pt x="186623" y="1724"/>
                  </a:cubicBezTo>
                  <a:cubicBezTo>
                    <a:pt x="431451" y="14348"/>
                    <a:pt x="449377" y="35256"/>
                    <a:pt x="675040" y="0"/>
                  </a:cubicBezTo>
                  <a:cubicBezTo>
                    <a:pt x="276172" y="749497"/>
                    <a:pt x="462801" y="344746"/>
                    <a:pt x="179079" y="886531"/>
                  </a:cubicBezTo>
                  <a:cubicBezTo>
                    <a:pt x="44794" y="857895"/>
                    <a:pt x="92525" y="908114"/>
                    <a:pt x="0" y="894029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930" name="Freeform 929">
              <a:extLst>
                <a:ext uri="{FF2B5EF4-FFF2-40B4-BE49-F238E27FC236}">
                  <a16:creationId xmlns:a16="http://schemas.microsoft.com/office/drawing/2014/main" id="{BD4E8E8A-5281-2546-8825-0786245B15DA}"/>
                </a:ext>
              </a:extLst>
            </p:cNvPr>
            <p:cNvSpPr/>
            <p:nvPr/>
          </p:nvSpPr>
          <p:spPr>
            <a:xfrm>
              <a:off x="4340853" y="5470208"/>
              <a:ext cx="514350" cy="40157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7341"/>
                <a:gd name="connsiteX1" fmla="*/ 0 w 514180"/>
                <a:gd name="connsiteY1" fmla="*/ 0 h 577341"/>
                <a:gd name="connsiteX2" fmla="*/ 514180 w 514180"/>
                <a:gd name="connsiteY2" fmla="*/ 10891 h 577341"/>
                <a:gd name="connsiteX3" fmla="*/ 404259 w 514180"/>
                <a:gd name="connsiteY3" fmla="*/ 386400 h 577341"/>
                <a:gd name="connsiteX4" fmla="*/ 135770 w 514180"/>
                <a:gd name="connsiteY4" fmla="*/ 577341 h 577341"/>
                <a:gd name="connsiteX0" fmla="*/ 100781 w 514180"/>
                <a:gd name="connsiteY0" fmla="*/ 432218 h 432218"/>
                <a:gd name="connsiteX1" fmla="*/ 0 w 514180"/>
                <a:gd name="connsiteY1" fmla="*/ 0 h 432218"/>
                <a:gd name="connsiteX2" fmla="*/ 514180 w 514180"/>
                <a:gd name="connsiteY2" fmla="*/ 10891 h 432218"/>
                <a:gd name="connsiteX3" fmla="*/ 404259 w 514180"/>
                <a:gd name="connsiteY3" fmla="*/ 386400 h 432218"/>
                <a:gd name="connsiteX4" fmla="*/ 100781 w 514180"/>
                <a:gd name="connsiteY4" fmla="*/ 432218 h 432218"/>
                <a:gd name="connsiteX0" fmla="*/ 100781 w 514180"/>
                <a:gd name="connsiteY0" fmla="*/ 432218 h 432218"/>
                <a:gd name="connsiteX1" fmla="*/ 0 w 514180"/>
                <a:gd name="connsiteY1" fmla="*/ 0 h 432218"/>
                <a:gd name="connsiteX2" fmla="*/ 514180 w 514180"/>
                <a:gd name="connsiteY2" fmla="*/ 10891 h 432218"/>
                <a:gd name="connsiteX3" fmla="*/ 404259 w 514180"/>
                <a:gd name="connsiteY3" fmla="*/ 386400 h 432218"/>
                <a:gd name="connsiteX4" fmla="*/ 100781 w 514180"/>
                <a:gd name="connsiteY4" fmla="*/ 432218 h 432218"/>
                <a:gd name="connsiteX0" fmla="*/ 100781 w 514180"/>
                <a:gd name="connsiteY0" fmla="*/ 402193 h 402193"/>
                <a:gd name="connsiteX1" fmla="*/ 0 w 514180"/>
                <a:gd name="connsiteY1" fmla="*/ 0 h 402193"/>
                <a:gd name="connsiteX2" fmla="*/ 514180 w 514180"/>
                <a:gd name="connsiteY2" fmla="*/ 10891 h 402193"/>
                <a:gd name="connsiteX3" fmla="*/ 404259 w 514180"/>
                <a:gd name="connsiteY3" fmla="*/ 386400 h 402193"/>
                <a:gd name="connsiteX4" fmla="*/ 100781 w 514180"/>
                <a:gd name="connsiteY4" fmla="*/ 402193 h 402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402193">
                  <a:moveTo>
                    <a:pt x="100781" y="402193"/>
                  </a:moveTo>
                  <a:cubicBezTo>
                    <a:pt x="60584" y="194221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91637" y="89943"/>
                    <a:pt x="404259" y="386400"/>
                  </a:cubicBezTo>
                  <a:cubicBezTo>
                    <a:pt x="357814" y="390704"/>
                    <a:pt x="168880" y="400727"/>
                    <a:pt x="100781" y="402193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931" name="Freeform 930">
              <a:extLst>
                <a:ext uri="{FF2B5EF4-FFF2-40B4-BE49-F238E27FC236}">
                  <a16:creationId xmlns:a16="http://schemas.microsoft.com/office/drawing/2014/main" id="{E78920D8-D684-1642-B41B-2CC538B9202E}"/>
                </a:ext>
              </a:extLst>
            </p:cNvPr>
            <p:cNvSpPr/>
            <p:nvPr/>
          </p:nvSpPr>
          <p:spPr>
            <a:xfrm>
              <a:off x="3561391" y="5433701"/>
              <a:ext cx="573087" cy="101584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  <a:gd name="connsiteX0" fmla="*/ 403236 w 574100"/>
                <a:gd name="connsiteY0" fmla="*/ 1215612 h 1215612"/>
                <a:gd name="connsiteX1" fmla="*/ 0 w 574100"/>
                <a:gd name="connsiteY1" fmla="*/ 4757 h 1215612"/>
                <a:gd name="connsiteX2" fmla="*/ 502783 w 574100"/>
                <a:gd name="connsiteY2" fmla="*/ 0 h 1215612"/>
                <a:gd name="connsiteX3" fmla="*/ 574100 w 574100"/>
                <a:gd name="connsiteY3" fmla="*/ 1014877 h 1215612"/>
                <a:gd name="connsiteX4" fmla="*/ 403236 w 574100"/>
                <a:gd name="connsiteY4" fmla="*/ 1215612 h 1215612"/>
                <a:gd name="connsiteX0" fmla="*/ 333190 w 574100"/>
                <a:gd name="connsiteY0" fmla="*/ 985695 h 1015244"/>
                <a:gd name="connsiteX1" fmla="*/ 0 w 574100"/>
                <a:gd name="connsiteY1" fmla="*/ 4757 h 1015244"/>
                <a:gd name="connsiteX2" fmla="*/ 502783 w 574100"/>
                <a:gd name="connsiteY2" fmla="*/ 0 h 1015244"/>
                <a:gd name="connsiteX3" fmla="*/ 574100 w 574100"/>
                <a:gd name="connsiteY3" fmla="*/ 1014877 h 1015244"/>
                <a:gd name="connsiteX4" fmla="*/ 333190 w 574100"/>
                <a:gd name="connsiteY4" fmla="*/ 985695 h 101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4100" h="1015244">
                  <a:moveTo>
                    <a:pt x="333190" y="985695"/>
                  </a:moveTo>
                  <a:cubicBezTo>
                    <a:pt x="153901" y="433090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37473" y="350120"/>
                    <a:pt x="574100" y="1014877"/>
                  </a:cubicBezTo>
                  <a:cubicBezTo>
                    <a:pt x="476415" y="1019182"/>
                    <a:pt x="529388" y="984229"/>
                    <a:pt x="333190" y="985695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grpSp>
          <p:nvGrpSpPr>
            <p:cNvPr id="932" name="Group 28">
              <a:extLst>
                <a:ext uri="{FF2B5EF4-FFF2-40B4-BE49-F238E27FC236}">
                  <a16:creationId xmlns:a16="http://schemas.microsoft.com/office/drawing/2014/main" id="{088ACE2A-7A5D-4F42-921C-CF157C2880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6416" y="3709935"/>
              <a:ext cx="1049338" cy="1739900"/>
              <a:chOff x="1856416" y="3709935"/>
              <a:chExt cx="1049338" cy="1739900"/>
            </a:xfrm>
          </p:grpSpPr>
          <p:sp>
            <p:nvSpPr>
              <p:cNvPr id="1017" name="Rectangle 1016">
                <a:extLst>
                  <a:ext uri="{FF2B5EF4-FFF2-40B4-BE49-F238E27FC236}">
                    <a16:creationId xmlns:a16="http://schemas.microsoft.com/office/drawing/2014/main" id="{F031C840-E404-B943-9DD7-6487F36B8BC7}"/>
                  </a:ext>
                </a:extLst>
              </p:cNvPr>
              <p:cNvSpPr/>
              <p:nvPr/>
            </p:nvSpPr>
            <p:spPr bwMode="auto">
              <a:xfrm rot="10800000">
                <a:off x="1867528" y="3957548"/>
                <a:ext cx="1027113" cy="61109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grpSp>
            <p:nvGrpSpPr>
              <p:cNvPr id="1018" name="Group 498">
                <a:extLst>
                  <a:ext uri="{FF2B5EF4-FFF2-40B4-BE49-F238E27FC236}">
                    <a16:creationId xmlns:a16="http://schemas.microsoft.com/office/drawing/2014/main" id="{11E4B476-A94C-6141-A48C-F22AAD7C57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58805" y="5088863"/>
                <a:ext cx="1035373" cy="360972"/>
                <a:chOff x="4128636" y="3606589"/>
                <a:chExt cx="568145" cy="338667"/>
              </a:xfrm>
            </p:grpSpPr>
            <p:sp>
              <p:nvSpPr>
                <p:cNvPr id="1032" name="Oval 1031">
                  <a:extLst>
                    <a:ext uri="{FF2B5EF4-FFF2-40B4-BE49-F238E27FC236}">
                      <a16:creationId xmlns:a16="http://schemas.microsoft.com/office/drawing/2014/main" id="{6285E922-4389-6747-873A-ED742F93B7B8}"/>
                    </a:ext>
                  </a:extLst>
                </p:cNvPr>
                <p:cNvSpPr/>
                <p:nvPr/>
              </p:nvSpPr>
              <p:spPr>
                <a:xfrm>
                  <a:off x="4129067" y="3720144"/>
                  <a:ext cx="567968" cy="224867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33" name="Rectangle 1032">
                  <a:extLst>
                    <a:ext uri="{FF2B5EF4-FFF2-40B4-BE49-F238E27FC236}">
                      <a16:creationId xmlns:a16="http://schemas.microsoft.com/office/drawing/2014/main" id="{681399F7-9F7D-8247-A86B-B0C42C17B7BD}"/>
                    </a:ext>
                  </a:extLst>
                </p:cNvPr>
                <p:cNvSpPr/>
                <p:nvPr/>
              </p:nvSpPr>
              <p:spPr>
                <a:xfrm>
                  <a:off x="4129067" y="3720144"/>
                  <a:ext cx="567968" cy="111689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34" name="Oval 1033">
                  <a:extLst>
                    <a:ext uri="{FF2B5EF4-FFF2-40B4-BE49-F238E27FC236}">
                      <a16:creationId xmlns:a16="http://schemas.microsoft.com/office/drawing/2014/main" id="{22EC9AA8-544A-8B4A-88A6-2074F49F53D4}"/>
                    </a:ext>
                  </a:extLst>
                </p:cNvPr>
                <p:cNvSpPr/>
                <p:nvPr/>
              </p:nvSpPr>
              <p:spPr>
                <a:xfrm>
                  <a:off x="4129067" y="3606966"/>
                  <a:ext cx="567968" cy="224867"/>
                </a:xfrm>
                <a:prstGeom prst="ellipse">
                  <a:avLst/>
                </a:prstGeom>
                <a:solidFill>
                  <a:srgbClr val="3333CC">
                    <a:lumMod val="60000"/>
                    <a:lumOff val="40000"/>
                    <a:alpha val="7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1035" name="Straight Connector 1034">
                  <a:extLst>
                    <a:ext uri="{FF2B5EF4-FFF2-40B4-BE49-F238E27FC236}">
                      <a16:creationId xmlns:a16="http://schemas.microsoft.com/office/drawing/2014/main" id="{C98CC5A1-6137-AD47-8DAD-1CE3995E4F4E}"/>
                    </a:ext>
                  </a:extLst>
                </p:cNvPr>
                <p:cNvCxnSpPr/>
                <p:nvPr/>
              </p:nvCxnSpPr>
              <p:spPr>
                <a:xfrm>
                  <a:off x="4697035" y="3720144"/>
                  <a:ext cx="0" cy="111689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1036" name="Straight Connector 1035">
                  <a:extLst>
                    <a:ext uri="{FF2B5EF4-FFF2-40B4-BE49-F238E27FC236}">
                      <a16:creationId xmlns:a16="http://schemas.microsoft.com/office/drawing/2014/main" id="{D6DBD6DE-4277-6E43-8F0F-101EA88CC186}"/>
                    </a:ext>
                  </a:extLst>
                </p:cNvPr>
                <p:cNvCxnSpPr/>
                <p:nvPr/>
              </p:nvCxnSpPr>
              <p:spPr>
                <a:xfrm>
                  <a:off x="4129067" y="3720144"/>
                  <a:ext cx="0" cy="111689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1019" name="Rectangle 1018">
                <a:extLst>
                  <a:ext uri="{FF2B5EF4-FFF2-40B4-BE49-F238E27FC236}">
                    <a16:creationId xmlns:a16="http://schemas.microsoft.com/office/drawing/2014/main" id="{511198B5-F79E-C74D-B56E-01ADB1EAA4C1}"/>
                  </a:ext>
                </a:extLst>
              </p:cNvPr>
              <p:cNvSpPr/>
              <p:nvPr/>
            </p:nvSpPr>
            <p:spPr bwMode="auto">
              <a:xfrm>
                <a:off x="1877053" y="4705148"/>
                <a:ext cx="1028700" cy="522210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40000"/>
                      <a:lumOff val="6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20" name="Straight Connector 1019">
                <a:extLst>
                  <a:ext uri="{FF2B5EF4-FFF2-40B4-BE49-F238E27FC236}">
                    <a16:creationId xmlns:a16="http://schemas.microsoft.com/office/drawing/2014/main" id="{D3ADC60A-D45A-1346-84AC-B4714AE1CB27}"/>
                  </a:ext>
                </a:extLst>
              </p:cNvPr>
              <p:cNvCxnSpPr/>
              <p:nvPr/>
            </p:nvCxnSpPr>
            <p:spPr bwMode="auto">
              <a:xfrm>
                <a:off x="1861178" y="3981356"/>
                <a:ext cx="17463" cy="130155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cxnSp>
            <p:nvCxnSpPr>
              <p:cNvPr id="1021" name="Straight Connector 1020">
                <a:extLst>
                  <a:ext uri="{FF2B5EF4-FFF2-40B4-BE49-F238E27FC236}">
                    <a16:creationId xmlns:a16="http://schemas.microsoft.com/office/drawing/2014/main" id="{8C732665-0AF3-514A-8491-058D584AA66C}"/>
                  </a:ext>
                </a:extLst>
              </p:cNvPr>
              <p:cNvCxnSpPr/>
              <p:nvPr/>
            </p:nvCxnSpPr>
            <p:spPr bwMode="auto">
              <a:xfrm flipH="1">
                <a:off x="2894641" y="3971833"/>
                <a:ext cx="6350" cy="1269810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1022" name="Group 504">
                <a:extLst>
                  <a:ext uri="{FF2B5EF4-FFF2-40B4-BE49-F238E27FC236}">
                    <a16:creationId xmlns:a16="http://schemas.microsoft.com/office/drawing/2014/main" id="{87E38306-3DC6-B044-991D-BEE6F6FD2E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56416" y="3709935"/>
                <a:ext cx="1044712" cy="399063"/>
                <a:chOff x="2183302" y="1574638"/>
                <a:chExt cx="1200154" cy="430218"/>
              </a:xfrm>
            </p:grpSpPr>
            <p:sp>
              <p:nvSpPr>
                <p:cNvPr id="1023" name="Oval 1022">
                  <a:extLst>
                    <a:ext uri="{FF2B5EF4-FFF2-40B4-BE49-F238E27FC236}">
                      <a16:creationId xmlns:a16="http://schemas.microsoft.com/office/drawing/2014/main" id="{55E5FA1C-CAB4-8341-8DAA-EDAE9CFD84E2}"/>
                    </a:ext>
                  </a:extLst>
                </p:cNvPr>
                <p:cNvSpPr/>
                <p:nvPr/>
              </p:nvSpPr>
              <p:spPr bwMode="auto">
                <a:xfrm flipV="1">
                  <a:off x="2185125" y="1689286"/>
                  <a:ext cx="1196349" cy="31485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20000"/>
                        <a:lumOff val="80000"/>
                      </a:srgbClr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24" name="Rectangle 1023">
                  <a:extLst>
                    <a:ext uri="{FF2B5EF4-FFF2-40B4-BE49-F238E27FC236}">
                      <a16:creationId xmlns:a16="http://schemas.microsoft.com/office/drawing/2014/main" id="{44108165-9E65-5F4A-BAAB-C6ACE38D3C65}"/>
                    </a:ext>
                  </a:extLst>
                </p:cNvPr>
                <p:cNvSpPr/>
                <p:nvPr/>
              </p:nvSpPr>
              <p:spPr bwMode="auto">
                <a:xfrm>
                  <a:off x="2183302" y="1735489"/>
                  <a:ext cx="1198172" cy="112938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25" name="Oval 1024">
                  <a:extLst>
                    <a:ext uri="{FF2B5EF4-FFF2-40B4-BE49-F238E27FC236}">
                      <a16:creationId xmlns:a16="http://schemas.microsoft.com/office/drawing/2014/main" id="{5220D9A0-FC71-C848-AA4B-AC3EAD73DB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302" y="1574638"/>
                  <a:ext cx="1196349" cy="31485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26" name="Freeform 1025">
                  <a:extLst>
                    <a:ext uri="{FF2B5EF4-FFF2-40B4-BE49-F238E27FC236}">
                      <a16:creationId xmlns:a16="http://schemas.microsoft.com/office/drawing/2014/main" id="{0E8501FC-8102-1648-8958-E425AC1A0FB8}"/>
                    </a:ext>
                  </a:extLst>
                </p:cNvPr>
                <p:cNvSpPr/>
                <p:nvPr/>
              </p:nvSpPr>
              <p:spPr bwMode="auto">
                <a:xfrm>
                  <a:off x="2489684" y="1670464"/>
                  <a:ext cx="581761" cy="157429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27" name="Freeform 1026">
                  <a:extLst>
                    <a:ext uri="{FF2B5EF4-FFF2-40B4-BE49-F238E27FC236}">
                      <a16:creationId xmlns:a16="http://schemas.microsoft.com/office/drawing/2014/main" id="{AF49A14A-FE33-EB4B-ADEA-BA7B348615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9501" y="1629396"/>
                  <a:ext cx="703949" cy="111226"/>
                </a:xfrm>
                <a:custGeom>
                  <a:avLst/>
                  <a:gdLst>
                    <a:gd name="T0" fmla="*/ 0 w 3723451"/>
                    <a:gd name="T1" fmla="*/ 27211 h 932950"/>
                    <a:gd name="T2" fmla="*/ 123865 w 3723451"/>
                    <a:gd name="T3" fmla="*/ 321 h 932950"/>
                    <a:gd name="T4" fmla="*/ 350850 w 3723451"/>
                    <a:gd name="T5" fmla="*/ 62061 h 932950"/>
                    <a:gd name="T6" fmla="*/ 567397 w 3723451"/>
                    <a:gd name="T7" fmla="*/ 0 h 932950"/>
                    <a:gd name="T8" fmla="*/ 703949 w 3723451"/>
                    <a:gd name="T9" fmla="*/ 24696 h 932950"/>
                    <a:gd name="T10" fmla="*/ 602354 w 3723451"/>
                    <a:gd name="T11" fmla="*/ 55064 h 932950"/>
                    <a:gd name="T12" fmla="*/ 569645 w 3723451"/>
                    <a:gd name="T13" fmla="*/ 46877 h 932950"/>
                    <a:gd name="T14" fmla="*/ 354838 w 3723451"/>
                    <a:gd name="T15" fmla="*/ 111226 h 932950"/>
                    <a:gd name="T16" fmla="*/ 134536 w 3723451"/>
                    <a:gd name="T17" fmla="*/ 49244 h 932950"/>
                    <a:gd name="T18" fmla="*/ 98918 w 3723451"/>
                    <a:gd name="T19" fmla="*/ 55934 h 932950"/>
                    <a:gd name="T20" fmla="*/ 0 w 3723451"/>
                    <a:gd name="T21" fmla="*/ 27211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28" name="Freeform 1027">
                  <a:extLst>
                    <a:ext uri="{FF2B5EF4-FFF2-40B4-BE49-F238E27FC236}">
                      <a16:creationId xmlns:a16="http://schemas.microsoft.com/office/drawing/2014/main" id="{FEBE179E-02E9-C64E-89FC-F45503783F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722" y="1723510"/>
                  <a:ext cx="257143" cy="95826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7143 w 1366596"/>
                    <a:gd name="T3" fmla="*/ 74047 h 809868"/>
                    <a:gd name="T4" fmla="*/ 162771 w 1366596"/>
                    <a:gd name="T5" fmla="*/ 95826 h 809868"/>
                    <a:gd name="T6" fmla="*/ 866 w 1366596"/>
                    <a:gd name="T7" fmla="*/ 50635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29" name="Freeform 1028">
                  <a:extLst>
                    <a:ext uri="{FF2B5EF4-FFF2-40B4-BE49-F238E27FC236}">
                      <a16:creationId xmlns:a16="http://schemas.microsoft.com/office/drawing/2014/main" id="{56DF1AAD-D538-1C44-A286-465AD81A04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6736" y="1725222"/>
                  <a:ext cx="255318" cy="94114"/>
                </a:xfrm>
                <a:custGeom>
                  <a:avLst/>
                  <a:gdLst>
                    <a:gd name="T0" fmla="*/ 251832 w 1348191"/>
                    <a:gd name="T1" fmla="*/ 0 h 791462"/>
                    <a:gd name="T2" fmla="*/ 255318 w 1348191"/>
                    <a:gd name="T3" fmla="*/ 45415 h 791462"/>
                    <a:gd name="T4" fmla="*/ 92368 w 1348191"/>
                    <a:gd name="T5" fmla="*/ 94114 h 791462"/>
                    <a:gd name="T6" fmla="*/ 0 w 1348191"/>
                    <a:gd name="T7" fmla="*/ 72774 h 791462"/>
                    <a:gd name="T8" fmla="*/ 251832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1030" name="Straight Connector 1029">
                  <a:extLst>
                    <a:ext uri="{FF2B5EF4-FFF2-40B4-BE49-F238E27FC236}">
                      <a16:creationId xmlns:a16="http://schemas.microsoft.com/office/drawing/2014/main" id="{60701F8E-3F5A-734C-A498-AA55BCD5CFE1}"/>
                    </a:ext>
                  </a:extLst>
                </p:cNvPr>
                <p:cNvCxnSpPr>
                  <a:cxnSpLocks noChangeShapeType="1"/>
                  <a:endCxn id="1025" idx="2"/>
                </p:cNvCxnSpPr>
                <p:nvPr/>
              </p:nvCxnSpPr>
              <p:spPr bwMode="auto">
                <a:xfrm flipH="1" flipV="1">
                  <a:off x="2183302" y="1732067"/>
                  <a:ext cx="1823" cy="121493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31" name="Straight Connector 1030">
                  <a:extLst>
                    <a:ext uri="{FF2B5EF4-FFF2-40B4-BE49-F238E27FC236}">
                      <a16:creationId xmlns:a16="http://schemas.microsoft.com/office/drawing/2014/main" id="{299ED768-B7C5-C447-A0CA-015C1D4D47F2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81474" y="1728644"/>
                  <a:ext cx="1824" cy="121493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933" name="Group 29">
              <a:extLst>
                <a:ext uri="{FF2B5EF4-FFF2-40B4-BE49-F238E27FC236}">
                  <a16:creationId xmlns:a16="http://schemas.microsoft.com/office/drawing/2014/main" id="{BE1E7CEF-FBEC-2040-A3E0-0EBB60746A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6154" y="3862335"/>
              <a:ext cx="514350" cy="1670050"/>
              <a:chOff x="3566154" y="3862335"/>
              <a:chExt cx="514350" cy="1670050"/>
            </a:xfrm>
          </p:grpSpPr>
          <p:sp>
            <p:nvSpPr>
              <p:cNvPr id="997" name="Rectangle 996">
                <a:extLst>
                  <a:ext uri="{FF2B5EF4-FFF2-40B4-BE49-F238E27FC236}">
                    <a16:creationId xmlns:a16="http://schemas.microsoft.com/office/drawing/2014/main" id="{7F242236-8B77-9144-8038-81B9BCAB1509}"/>
                  </a:ext>
                </a:extLst>
              </p:cNvPr>
              <p:cNvSpPr/>
              <p:nvPr/>
            </p:nvSpPr>
            <p:spPr bwMode="auto">
              <a:xfrm rot="10800000">
                <a:off x="3569201" y="3946092"/>
                <a:ext cx="498084" cy="628647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98" name="Straight Connector 997">
                <a:extLst>
                  <a:ext uri="{FF2B5EF4-FFF2-40B4-BE49-F238E27FC236}">
                    <a16:creationId xmlns:a16="http://schemas.microsoft.com/office/drawing/2014/main" id="{855E433C-9E28-D243-A7F8-5DC166631717}"/>
                  </a:ext>
                </a:extLst>
              </p:cNvPr>
              <p:cNvCxnSpPr/>
              <p:nvPr/>
            </p:nvCxnSpPr>
            <p:spPr bwMode="auto">
              <a:xfrm flipH="1">
                <a:off x="4078916" y="4019450"/>
                <a:ext cx="1587" cy="13650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99" name="Group 552">
                <a:extLst>
                  <a:ext uri="{FF2B5EF4-FFF2-40B4-BE49-F238E27FC236}">
                    <a16:creationId xmlns:a16="http://schemas.microsoft.com/office/drawing/2014/main" id="{2095E3B0-B1DF-9747-A4B6-739AFCB17C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71302" y="5310688"/>
                <a:ext cx="507588" cy="221697"/>
                <a:chOff x="4128636" y="3606589"/>
                <a:chExt cx="568145" cy="338667"/>
              </a:xfrm>
            </p:grpSpPr>
            <p:sp>
              <p:nvSpPr>
                <p:cNvPr id="1012" name="Oval 1011">
                  <a:extLst>
                    <a:ext uri="{FF2B5EF4-FFF2-40B4-BE49-F238E27FC236}">
                      <a16:creationId xmlns:a16="http://schemas.microsoft.com/office/drawing/2014/main" id="{77BE98D0-B8F8-0542-81BA-550DCDDBED58}"/>
                    </a:ext>
                  </a:extLst>
                </p:cNvPr>
                <p:cNvSpPr/>
                <p:nvPr/>
              </p:nvSpPr>
              <p:spPr>
                <a:xfrm>
                  <a:off x="4128204" y="3719337"/>
                  <a:ext cx="568606" cy="225500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13" name="Rectangle 1012">
                  <a:extLst>
                    <a:ext uri="{FF2B5EF4-FFF2-40B4-BE49-F238E27FC236}">
                      <a16:creationId xmlns:a16="http://schemas.microsoft.com/office/drawing/2014/main" id="{FF81DF11-B403-0242-9BBF-4028E5002511}"/>
                    </a:ext>
                  </a:extLst>
                </p:cNvPr>
                <p:cNvSpPr/>
                <p:nvPr/>
              </p:nvSpPr>
              <p:spPr>
                <a:xfrm>
                  <a:off x="4128204" y="3719337"/>
                  <a:ext cx="568606" cy="111537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14" name="Oval 1013">
                  <a:extLst>
                    <a:ext uri="{FF2B5EF4-FFF2-40B4-BE49-F238E27FC236}">
                      <a16:creationId xmlns:a16="http://schemas.microsoft.com/office/drawing/2014/main" id="{DA7CD07E-7BFA-EA40-A63C-19BD545F9FBB}"/>
                    </a:ext>
                  </a:extLst>
                </p:cNvPr>
                <p:cNvSpPr/>
                <p:nvPr/>
              </p:nvSpPr>
              <p:spPr>
                <a:xfrm>
                  <a:off x="4128204" y="3600527"/>
                  <a:ext cx="568606" cy="230348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1015" name="Straight Connector 1014">
                  <a:extLst>
                    <a:ext uri="{FF2B5EF4-FFF2-40B4-BE49-F238E27FC236}">
                      <a16:creationId xmlns:a16="http://schemas.microsoft.com/office/drawing/2014/main" id="{B2F8B11B-A555-1F4E-A7E6-540E16F7A0A8}"/>
                    </a:ext>
                  </a:extLst>
                </p:cNvPr>
                <p:cNvCxnSpPr/>
                <p:nvPr/>
              </p:nvCxnSpPr>
              <p:spPr>
                <a:xfrm>
                  <a:off x="4696810" y="3719337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1016" name="Straight Connector 1015">
                  <a:extLst>
                    <a:ext uri="{FF2B5EF4-FFF2-40B4-BE49-F238E27FC236}">
                      <a16:creationId xmlns:a16="http://schemas.microsoft.com/office/drawing/2014/main" id="{DC5D2573-EDE8-D044-BD08-61DD678EC15B}"/>
                    </a:ext>
                  </a:extLst>
                </p:cNvPr>
                <p:cNvCxnSpPr/>
                <p:nvPr/>
              </p:nvCxnSpPr>
              <p:spPr>
                <a:xfrm>
                  <a:off x="4128204" y="3719337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1000" name="Rectangle 999">
                <a:extLst>
                  <a:ext uri="{FF2B5EF4-FFF2-40B4-BE49-F238E27FC236}">
                    <a16:creationId xmlns:a16="http://schemas.microsoft.com/office/drawing/2014/main" id="{1CD2ADDF-DE6E-274D-9173-D493921DFE9F}"/>
                  </a:ext>
                </a:extLst>
              </p:cNvPr>
              <p:cNvSpPr/>
              <p:nvPr/>
            </p:nvSpPr>
            <p:spPr bwMode="auto">
              <a:xfrm>
                <a:off x="3572503" y="4574992"/>
                <a:ext cx="496888" cy="812678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01" name="Straight Connector 1000">
                <a:extLst>
                  <a:ext uri="{FF2B5EF4-FFF2-40B4-BE49-F238E27FC236}">
                    <a16:creationId xmlns:a16="http://schemas.microsoft.com/office/drawing/2014/main" id="{3926DE25-E9FB-D540-98B7-27C7DBB56A43}"/>
                  </a:ext>
                </a:extLst>
              </p:cNvPr>
              <p:cNvCxnSpPr/>
              <p:nvPr/>
            </p:nvCxnSpPr>
            <p:spPr bwMode="auto">
              <a:xfrm flipH="1">
                <a:off x="3566153" y="4027387"/>
                <a:ext cx="3175" cy="1450757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1002" name="Group 538">
                <a:extLst>
                  <a:ext uri="{FF2B5EF4-FFF2-40B4-BE49-F238E27FC236}">
                    <a16:creationId xmlns:a16="http://schemas.microsoft.com/office/drawing/2014/main" id="{FA32E138-3569-9943-8F38-8BFBBEE94E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68667" y="3862335"/>
                <a:ext cx="503828" cy="248249"/>
                <a:chOff x="2183302" y="1564542"/>
                <a:chExt cx="1200154" cy="440314"/>
              </a:xfrm>
            </p:grpSpPr>
            <p:sp>
              <p:nvSpPr>
                <p:cNvPr id="1003" name="Oval 1002">
                  <a:extLst>
                    <a:ext uri="{FF2B5EF4-FFF2-40B4-BE49-F238E27FC236}">
                      <a16:creationId xmlns:a16="http://schemas.microsoft.com/office/drawing/2014/main" id="{172BF76E-3582-364D-ACA4-688518FFF091}"/>
                    </a:ext>
                  </a:extLst>
                </p:cNvPr>
                <p:cNvSpPr/>
                <p:nvPr/>
              </p:nvSpPr>
              <p:spPr bwMode="auto">
                <a:xfrm flipV="1">
                  <a:off x="2188659" y="1691189"/>
                  <a:ext cx="1194966" cy="3124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04" name="Rectangle 1003">
                  <a:extLst>
                    <a:ext uri="{FF2B5EF4-FFF2-40B4-BE49-F238E27FC236}">
                      <a16:creationId xmlns:a16="http://schemas.microsoft.com/office/drawing/2014/main" id="{3A78A2F4-E393-6E42-BE3F-0FCA6714AEB4}"/>
                    </a:ext>
                  </a:extLst>
                </p:cNvPr>
                <p:cNvSpPr/>
                <p:nvPr/>
              </p:nvSpPr>
              <p:spPr bwMode="auto">
                <a:xfrm>
                  <a:off x="2184877" y="1736233"/>
                  <a:ext cx="1198749" cy="112612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05" name="Oval 1004">
                  <a:extLst>
                    <a:ext uri="{FF2B5EF4-FFF2-40B4-BE49-F238E27FC236}">
                      <a16:creationId xmlns:a16="http://schemas.microsoft.com/office/drawing/2014/main" id="{940143FD-143D-914C-BE2C-37F2F665D2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77" y="1564501"/>
                  <a:ext cx="1194966" cy="31249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06" name="Freeform 1005">
                  <a:extLst>
                    <a:ext uri="{FF2B5EF4-FFF2-40B4-BE49-F238E27FC236}">
                      <a16:creationId xmlns:a16="http://schemas.microsoft.com/office/drawing/2014/main" id="{E3E8B10C-6B82-EC4C-A959-82D1FA770D43}"/>
                    </a:ext>
                  </a:extLst>
                </p:cNvPr>
                <p:cNvSpPr/>
                <p:nvPr/>
              </p:nvSpPr>
              <p:spPr bwMode="auto">
                <a:xfrm>
                  <a:off x="2491182" y="1671482"/>
                  <a:ext cx="582357" cy="1548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07" name="Freeform 1006">
                  <a:extLst>
                    <a:ext uri="{FF2B5EF4-FFF2-40B4-BE49-F238E27FC236}">
                      <a16:creationId xmlns:a16="http://schemas.microsoft.com/office/drawing/2014/main" id="{0B23900C-40C2-5447-A8A5-DB9E4C1FBD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78" y="1629252"/>
                  <a:ext cx="703366" cy="109797"/>
                </a:xfrm>
                <a:custGeom>
                  <a:avLst/>
                  <a:gdLst>
                    <a:gd name="T0" fmla="*/ 0 w 3723451"/>
                    <a:gd name="T1" fmla="*/ 26862 h 932950"/>
                    <a:gd name="T2" fmla="*/ 123762 w 3723451"/>
                    <a:gd name="T3" fmla="*/ 317 h 932950"/>
                    <a:gd name="T4" fmla="*/ 350560 w 3723451"/>
                    <a:gd name="T5" fmla="*/ 61264 h 932950"/>
                    <a:gd name="T6" fmla="*/ 566927 w 3723451"/>
                    <a:gd name="T7" fmla="*/ 0 h 932950"/>
                    <a:gd name="T8" fmla="*/ 703366 w 3723451"/>
                    <a:gd name="T9" fmla="*/ 24379 h 932950"/>
                    <a:gd name="T10" fmla="*/ 601856 w 3723451"/>
                    <a:gd name="T11" fmla="*/ 54357 h 932950"/>
                    <a:gd name="T12" fmla="*/ 569173 w 3723451"/>
                    <a:gd name="T13" fmla="*/ 46275 h 932950"/>
                    <a:gd name="T14" fmla="*/ 354544 w 3723451"/>
                    <a:gd name="T15" fmla="*/ 109797 h 932950"/>
                    <a:gd name="T16" fmla="*/ 134425 w 3723451"/>
                    <a:gd name="T17" fmla="*/ 48612 h 932950"/>
                    <a:gd name="T18" fmla="*/ 98836 w 3723451"/>
                    <a:gd name="T19" fmla="*/ 55215 h 932950"/>
                    <a:gd name="T20" fmla="*/ 0 w 3723451"/>
                    <a:gd name="T21" fmla="*/ 2686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08" name="Freeform 1007">
                  <a:extLst>
                    <a:ext uri="{FF2B5EF4-FFF2-40B4-BE49-F238E27FC236}">
                      <a16:creationId xmlns:a16="http://schemas.microsoft.com/office/drawing/2014/main" id="{8EDB510B-0DD2-AE4F-82C5-7A7D8DC924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5" y="1722158"/>
                  <a:ext cx="260925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5 w 1366596"/>
                    <a:gd name="T3" fmla="*/ 73965 h 809868"/>
                    <a:gd name="T4" fmla="*/ 165165 w 1366596"/>
                    <a:gd name="T5" fmla="*/ 95720 h 809868"/>
                    <a:gd name="T6" fmla="*/ 878 w 1366596"/>
                    <a:gd name="T7" fmla="*/ 5057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09" name="Freeform 1008">
                  <a:extLst>
                    <a:ext uri="{FF2B5EF4-FFF2-40B4-BE49-F238E27FC236}">
                      <a16:creationId xmlns:a16="http://schemas.microsoft.com/office/drawing/2014/main" id="{8DBE17FA-57C2-EB4B-A9B7-514F4336E2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2" y="1724972"/>
                  <a:ext cx="253364" cy="95720"/>
                </a:xfrm>
                <a:custGeom>
                  <a:avLst/>
                  <a:gdLst>
                    <a:gd name="T0" fmla="*/ 249905 w 1348191"/>
                    <a:gd name="T1" fmla="*/ 0 h 791462"/>
                    <a:gd name="T2" fmla="*/ 253364 w 1348191"/>
                    <a:gd name="T3" fmla="*/ 46190 h 791462"/>
                    <a:gd name="T4" fmla="*/ 91661 w 1348191"/>
                    <a:gd name="T5" fmla="*/ 95720 h 791462"/>
                    <a:gd name="T6" fmla="*/ 0 w 1348191"/>
                    <a:gd name="T7" fmla="*/ 74016 h 791462"/>
                    <a:gd name="T8" fmla="*/ 249905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1010" name="Straight Connector 1009">
                  <a:extLst>
                    <a:ext uri="{FF2B5EF4-FFF2-40B4-BE49-F238E27FC236}">
                      <a16:creationId xmlns:a16="http://schemas.microsoft.com/office/drawing/2014/main" id="{6D72BFF1-097B-E940-AAD0-E8A2E1D2A096}"/>
                    </a:ext>
                  </a:extLst>
                </p:cNvPr>
                <p:cNvCxnSpPr>
                  <a:cxnSpLocks noChangeShapeType="1"/>
                  <a:endCxn id="1005" idx="2"/>
                </p:cNvCxnSpPr>
                <p:nvPr/>
              </p:nvCxnSpPr>
              <p:spPr bwMode="auto">
                <a:xfrm flipH="1" flipV="1">
                  <a:off x="2184877" y="1722158"/>
                  <a:ext cx="3783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11" name="Straight Connector 1010">
                  <a:extLst>
                    <a:ext uri="{FF2B5EF4-FFF2-40B4-BE49-F238E27FC236}">
                      <a16:creationId xmlns:a16="http://schemas.microsoft.com/office/drawing/2014/main" id="{088863E0-982B-8A4D-853F-851CE3F1F14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2" y="1727788"/>
                  <a:ext cx="3783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934" name="Group 30">
              <a:extLst>
                <a:ext uri="{FF2B5EF4-FFF2-40B4-BE49-F238E27FC236}">
                  <a16:creationId xmlns:a16="http://schemas.microsoft.com/office/drawing/2014/main" id="{B108AACE-03DC-254D-AC34-727FF075B8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48791" y="3867098"/>
              <a:ext cx="514350" cy="1670050"/>
              <a:chOff x="4348791" y="3867098"/>
              <a:chExt cx="514350" cy="1670050"/>
            </a:xfrm>
          </p:grpSpPr>
          <p:sp>
            <p:nvSpPr>
              <p:cNvPr id="977" name="Rectangle 976">
                <a:extLst>
                  <a:ext uri="{FF2B5EF4-FFF2-40B4-BE49-F238E27FC236}">
                    <a16:creationId xmlns:a16="http://schemas.microsoft.com/office/drawing/2014/main" id="{B0F9C3E9-A467-3F42-B81A-4399A9B977B8}"/>
                  </a:ext>
                </a:extLst>
              </p:cNvPr>
              <p:cNvSpPr/>
              <p:nvPr/>
            </p:nvSpPr>
            <p:spPr bwMode="auto">
              <a:xfrm rot="10800000">
                <a:off x="4351838" y="3950855"/>
                <a:ext cx="498084" cy="628647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78" name="Straight Connector 977">
                <a:extLst>
                  <a:ext uri="{FF2B5EF4-FFF2-40B4-BE49-F238E27FC236}">
                    <a16:creationId xmlns:a16="http://schemas.microsoft.com/office/drawing/2014/main" id="{20B4E373-A127-2049-BBD2-5D8AFBDD7F00}"/>
                  </a:ext>
                </a:extLst>
              </p:cNvPr>
              <p:cNvCxnSpPr/>
              <p:nvPr/>
            </p:nvCxnSpPr>
            <p:spPr bwMode="auto">
              <a:xfrm flipH="1">
                <a:off x="4861553" y="4024212"/>
                <a:ext cx="1588" cy="13650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79" name="Group 580">
                <a:extLst>
                  <a:ext uri="{FF2B5EF4-FFF2-40B4-BE49-F238E27FC236}">
                    <a16:creationId xmlns:a16="http://schemas.microsoft.com/office/drawing/2014/main" id="{3A9D8F64-E0EA-B742-94C4-1BEB4135EA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53939" y="5315451"/>
                <a:ext cx="507588" cy="221697"/>
                <a:chOff x="4128636" y="3606589"/>
                <a:chExt cx="568145" cy="338667"/>
              </a:xfrm>
            </p:grpSpPr>
            <p:sp>
              <p:nvSpPr>
                <p:cNvPr id="992" name="Oval 991">
                  <a:extLst>
                    <a:ext uri="{FF2B5EF4-FFF2-40B4-BE49-F238E27FC236}">
                      <a16:creationId xmlns:a16="http://schemas.microsoft.com/office/drawing/2014/main" id="{74425C53-433E-6F47-8B0C-9F4C8E916E2E}"/>
                    </a:ext>
                  </a:extLst>
                </p:cNvPr>
                <p:cNvSpPr/>
                <p:nvPr/>
              </p:nvSpPr>
              <p:spPr>
                <a:xfrm>
                  <a:off x="4128204" y="3719336"/>
                  <a:ext cx="568606" cy="225498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93" name="Rectangle 992">
                  <a:extLst>
                    <a:ext uri="{FF2B5EF4-FFF2-40B4-BE49-F238E27FC236}">
                      <a16:creationId xmlns:a16="http://schemas.microsoft.com/office/drawing/2014/main" id="{A0400564-35E9-0947-9C64-641EDF9EEAFA}"/>
                    </a:ext>
                  </a:extLst>
                </p:cNvPr>
                <p:cNvSpPr/>
                <p:nvPr/>
              </p:nvSpPr>
              <p:spPr>
                <a:xfrm>
                  <a:off x="4128204" y="3719336"/>
                  <a:ext cx="568606" cy="111537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94" name="Oval 993">
                  <a:extLst>
                    <a:ext uri="{FF2B5EF4-FFF2-40B4-BE49-F238E27FC236}">
                      <a16:creationId xmlns:a16="http://schemas.microsoft.com/office/drawing/2014/main" id="{56DE4CA9-0BD6-4744-AD30-73684267516E}"/>
                    </a:ext>
                  </a:extLst>
                </p:cNvPr>
                <p:cNvSpPr/>
                <p:nvPr/>
              </p:nvSpPr>
              <p:spPr>
                <a:xfrm>
                  <a:off x="4128204" y="3600524"/>
                  <a:ext cx="568606" cy="230349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95" name="Straight Connector 994">
                  <a:extLst>
                    <a:ext uri="{FF2B5EF4-FFF2-40B4-BE49-F238E27FC236}">
                      <a16:creationId xmlns:a16="http://schemas.microsoft.com/office/drawing/2014/main" id="{0A9628A0-82B0-154A-AC0C-91A2584C6F9D}"/>
                    </a:ext>
                  </a:extLst>
                </p:cNvPr>
                <p:cNvCxnSpPr/>
                <p:nvPr/>
              </p:nvCxnSpPr>
              <p:spPr>
                <a:xfrm>
                  <a:off x="4696810" y="3719336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996" name="Straight Connector 995">
                  <a:extLst>
                    <a:ext uri="{FF2B5EF4-FFF2-40B4-BE49-F238E27FC236}">
                      <a16:creationId xmlns:a16="http://schemas.microsoft.com/office/drawing/2014/main" id="{88F83DD9-96B0-3640-BF70-6737E76C9760}"/>
                    </a:ext>
                  </a:extLst>
                </p:cNvPr>
                <p:cNvCxnSpPr/>
                <p:nvPr/>
              </p:nvCxnSpPr>
              <p:spPr>
                <a:xfrm>
                  <a:off x="4128204" y="3719336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980" name="Rectangle 979">
                <a:extLst>
                  <a:ext uri="{FF2B5EF4-FFF2-40B4-BE49-F238E27FC236}">
                    <a16:creationId xmlns:a16="http://schemas.microsoft.com/office/drawing/2014/main" id="{F00ED881-B944-FC48-9E88-0D81D2145925}"/>
                  </a:ext>
                </a:extLst>
              </p:cNvPr>
              <p:cNvSpPr/>
              <p:nvPr/>
            </p:nvSpPr>
            <p:spPr bwMode="auto">
              <a:xfrm>
                <a:off x="4355141" y="4579754"/>
                <a:ext cx="496887" cy="812678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81" name="Straight Connector 980">
                <a:extLst>
                  <a:ext uri="{FF2B5EF4-FFF2-40B4-BE49-F238E27FC236}">
                    <a16:creationId xmlns:a16="http://schemas.microsoft.com/office/drawing/2014/main" id="{7CCAB184-9AE2-7B4C-80D2-9640964D0371}"/>
                  </a:ext>
                </a:extLst>
              </p:cNvPr>
              <p:cNvCxnSpPr/>
              <p:nvPr/>
            </p:nvCxnSpPr>
            <p:spPr bwMode="auto">
              <a:xfrm flipH="1">
                <a:off x="4348791" y="4032148"/>
                <a:ext cx="3175" cy="1450757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82" name="Group 568">
                <a:extLst>
                  <a:ext uri="{FF2B5EF4-FFF2-40B4-BE49-F238E27FC236}">
                    <a16:creationId xmlns:a16="http://schemas.microsoft.com/office/drawing/2014/main" id="{2939B129-2D0A-934E-82CE-DFAE38C58E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51304" y="3867098"/>
                <a:ext cx="503828" cy="248249"/>
                <a:chOff x="2183302" y="1564542"/>
                <a:chExt cx="1200154" cy="440314"/>
              </a:xfrm>
            </p:grpSpPr>
            <p:sp>
              <p:nvSpPr>
                <p:cNvPr id="983" name="Oval 982">
                  <a:extLst>
                    <a:ext uri="{FF2B5EF4-FFF2-40B4-BE49-F238E27FC236}">
                      <a16:creationId xmlns:a16="http://schemas.microsoft.com/office/drawing/2014/main" id="{6A8F745B-1D4E-4F4F-BEFA-6144E5BDE2F6}"/>
                    </a:ext>
                  </a:extLst>
                </p:cNvPr>
                <p:cNvSpPr/>
                <p:nvPr/>
              </p:nvSpPr>
              <p:spPr bwMode="auto">
                <a:xfrm flipV="1">
                  <a:off x="2188659" y="1691187"/>
                  <a:ext cx="1194966" cy="31249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84" name="Rectangle 983">
                  <a:extLst>
                    <a:ext uri="{FF2B5EF4-FFF2-40B4-BE49-F238E27FC236}">
                      <a16:creationId xmlns:a16="http://schemas.microsoft.com/office/drawing/2014/main" id="{9C90A1F3-B2A8-9548-8E8B-D7BD57307905}"/>
                    </a:ext>
                  </a:extLst>
                </p:cNvPr>
                <p:cNvSpPr/>
                <p:nvPr/>
              </p:nvSpPr>
              <p:spPr bwMode="auto">
                <a:xfrm>
                  <a:off x="2184879" y="1736232"/>
                  <a:ext cx="1198746" cy="112612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85" name="Oval 984">
                  <a:extLst>
                    <a:ext uri="{FF2B5EF4-FFF2-40B4-BE49-F238E27FC236}">
                      <a16:creationId xmlns:a16="http://schemas.microsoft.com/office/drawing/2014/main" id="{629F401F-84D1-3A47-827D-8D943652DA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79" y="1564498"/>
                  <a:ext cx="1194966" cy="312499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86" name="Freeform 985">
                  <a:extLst>
                    <a:ext uri="{FF2B5EF4-FFF2-40B4-BE49-F238E27FC236}">
                      <a16:creationId xmlns:a16="http://schemas.microsoft.com/office/drawing/2014/main" id="{FF593AC5-08BE-8844-905E-205731B1D7EF}"/>
                    </a:ext>
                  </a:extLst>
                </p:cNvPr>
                <p:cNvSpPr/>
                <p:nvPr/>
              </p:nvSpPr>
              <p:spPr bwMode="auto">
                <a:xfrm>
                  <a:off x="2491182" y="1671479"/>
                  <a:ext cx="582357" cy="154842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87" name="Freeform 986">
                  <a:extLst>
                    <a:ext uri="{FF2B5EF4-FFF2-40B4-BE49-F238E27FC236}">
                      <a16:creationId xmlns:a16="http://schemas.microsoft.com/office/drawing/2014/main" id="{F0D77977-1A67-AA45-AB94-A8428B0612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78" y="1629250"/>
                  <a:ext cx="703366" cy="109796"/>
                </a:xfrm>
                <a:custGeom>
                  <a:avLst/>
                  <a:gdLst>
                    <a:gd name="T0" fmla="*/ 0 w 3723451"/>
                    <a:gd name="T1" fmla="*/ 26862 h 932950"/>
                    <a:gd name="T2" fmla="*/ 123762 w 3723451"/>
                    <a:gd name="T3" fmla="*/ 317 h 932950"/>
                    <a:gd name="T4" fmla="*/ 350560 w 3723451"/>
                    <a:gd name="T5" fmla="*/ 61263 h 932950"/>
                    <a:gd name="T6" fmla="*/ 566927 w 3723451"/>
                    <a:gd name="T7" fmla="*/ 0 h 932950"/>
                    <a:gd name="T8" fmla="*/ 703366 w 3723451"/>
                    <a:gd name="T9" fmla="*/ 24379 h 932950"/>
                    <a:gd name="T10" fmla="*/ 601856 w 3723451"/>
                    <a:gd name="T11" fmla="*/ 54357 h 932950"/>
                    <a:gd name="T12" fmla="*/ 569173 w 3723451"/>
                    <a:gd name="T13" fmla="*/ 46274 h 932950"/>
                    <a:gd name="T14" fmla="*/ 354544 w 3723451"/>
                    <a:gd name="T15" fmla="*/ 109796 h 932950"/>
                    <a:gd name="T16" fmla="*/ 134425 w 3723451"/>
                    <a:gd name="T17" fmla="*/ 48611 h 932950"/>
                    <a:gd name="T18" fmla="*/ 98836 w 3723451"/>
                    <a:gd name="T19" fmla="*/ 55215 h 932950"/>
                    <a:gd name="T20" fmla="*/ 0 w 3723451"/>
                    <a:gd name="T21" fmla="*/ 2686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88" name="Freeform 987">
                  <a:extLst>
                    <a:ext uri="{FF2B5EF4-FFF2-40B4-BE49-F238E27FC236}">
                      <a16:creationId xmlns:a16="http://schemas.microsoft.com/office/drawing/2014/main" id="{4A24255A-B649-9D44-AB80-CACD0B0D1B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5" y="1722154"/>
                  <a:ext cx="260927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7 w 1366596"/>
                    <a:gd name="T3" fmla="*/ 73965 h 809868"/>
                    <a:gd name="T4" fmla="*/ 165166 w 1366596"/>
                    <a:gd name="T5" fmla="*/ 95720 h 809868"/>
                    <a:gd name="T6" fmla="*/ 878 w 1366596"/>
                    <a:gd name="T7" fmla="*/ 5057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89" name="Freeform 988">
                  <a:extLst>
                    <a:ext uri="{FF2B5EF4-FFF2-40B4-BE49-F238E27FC236}">
                      <a16:creationId xmlns:a16="http://schemas.microsoft.com/office/drawing/2014/main" id="{21311582-6B5F-4441-B6D0-5D1DEBA1CB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4" y="1724970"/>
                  <a:ext cx="253362" cy="95720"/>
                </a:xfrm>
                <a:custGeom>
                  <a:avLst/>
                  <a:gdLst>
                    <a:gd name="T0" fmla="*/ 249903 w 1348191"/>
                    <a:gd name="T1" fmla="*/ 0 h 791462"/>
                    <a:gd name="T2" fmla="*/ 253362 w 1348191"/>
                    <a:gd name="T3" fmla="*/ 46190 h 791462"/>
                    <a:gd name="T4" fmla="*/ 91660 w 1348191"/>
                    <a:gd name="T5" fmla="*/ 95720 h 791462"/>
                    <a:gd name="T6" fmla="*/ 0 w 1348191"/>
                    <a:gd name="T7" fmla="*/ 74016 h 791462"/>
                    <a:gd name="T8" fmla="*/ 249903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990" name="Straight Connector 989">
                  <a:extLst>
                    <a:ext uri="{FF2B5EF4-FFF2-40B4-BE49-F238E27FC236}">
                      <a16:creationId xmlns:a16="http://schemas.microsoft.com/office/drawing/2014/main" id="{C0FC5468-8C4C-AB42-AC33-6B20FED82305}"/>
                    </a:ext>
                  </a:extLst>
                </p:cNvPr>
                <p:cNvCxnSpPr>
                  <a:cxnSpLocks noChangeShapeType="1"/>
                  <a:endCxn id="985" idx="2"/>
                </p:cNvCxnSpPr>
                <p:nvPr/>
              </p:nvCxnSpPr>
              <p:spPr bwMode="auto">
                <a:xfrm flipH="1" flipV="1">
                  <a:off x="2184879" y="1722154"/>
                  <a:ext cx="3780" cy="12105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91" name="Straight Connector 990">
                  <a:extLst>
                    <a:ext uri="{FF2B5EF4-FFF2-40B4-BE49-F238E27FC236}">
                      <a16:creationId xmlns:a16="http://schemas.microsoft.com/office/drawing/2014/main" id="{0641688B-D837-D241-8726-C138E7CF244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5" y="1727785"/>
                  <a:ext cx="3780" cy="12105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935" name="Group 48257">
              <a:extLst>
                <a:ext uri="{FF2B5EF4-FFF2-40B4-BE49-F238E27FC236}">
                  <a16:creationId xmlns:a16="http://schemas.microsoft.com/office/drawing/2014/main" id="{DFD8AD38-F69C-AE4E-A7C6-58BC92264C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52116" y="3849635"/>
              <a:ext cx="514350" cy="1670050"/>
              <a:chOff x="5552116" y="3849635"/>
              <a:chExt cx="514350" cy="1670050"/>
            </a:xfrm>
          </p:grpSpPr>
          <p:sp>
            <p:nvSpPr>
              <p:cNvPr id="957" name="Rectangle 956">
                <a:extLst>
                  <a:ext uri="{FF2B5EF4-FFF2-40B4-BE49-F238E27FC236}">
                    <a16:creationId xmlns:a16="http://schemas.microsoft.com/office/drawing/2014/main" id="{B13372F6-7422-A24B-A223-1174A9270D3C}"/>
                  </a:ext>
                </a:extLst>
              </p:cNvPr>
              <p:cNvSpPr/>
              <p:nvPr/>
            </p:nvSpPr>
            <p:spPr bwMode="auto">
              <a:xfrm rot="10800000">
                <a:off x="5555163" y="3933392"/>
                <a:ext cx="498084" cy="628647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58" name="Straight Connector 957">
                <a:extLst>
                  <a:ext uri="{FF2B5EF4-FFF2-40B4-BE49-F238E27FC236}">
                    <a16:creationId xmlns:a16="http://schemas.microsoft.com/office/drawing/2014/main" id="{E33D11D1-8D4D-F14F-B9FC-6D2FB093890B}"/>
                  </a:ext>
                </a:extLst>
              </p:cNvPr>
              <p:cNvCxnSpPr/>
              <p:nvPr/>
            </p:nvCxnSpPr>
            <p:spPr bwMode="auto">
              <a:xfrm flipH="1">
                <a:off x="6064879" y="4006752"/>
                <a:ext cx="1588" cy="13650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59" name="Group 607">
                <a:extLst>
                  <a:ext uri="{FF2B5EF4-FFF2-40B4-BE49-F238E27FC236}">
                    <a16:creationId xmlns:a16="http://schemas.microsoft.com/office/drawing/2014/main" id="{12AC3864-6986-E84A-85C7-6895574A880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57264" y="5297988"/>
                <a:ext cx="507588" cy="221697"/>
                <a:chOff x="4128636" y="3606589"/>
                <a:chExt cx="568145" cy="338667"/>
              </a:xfrm>
            </p:grpSpPr>
            <p:sp>
              <p:nvSpPr>
                <p:cNvPr id="972" name="Oval 971">
                  <a:extLst>
                    <a:ext uri="{FF2B5EF4-FFF2-40B4-BE49-F238E27FC236}">
                      <a16:creationId xmlns:a16="http://schemas.microsoft.com/office/drawing/2014/main" id="{1C323077-6C9C-1746-A411-C1B91269146D}"/>
                    </a:ext>
                  </a:extLst>
                </p:cNvPr>
                <p:cNvSpPr/>
                <p:nvPr/>
              </p:nvSpPr>
              <p:spPr>
                <a:xfrm>
                  <a:off x="4128205" y="3719341"/>
                  <a:ext cx="568606" cy="225500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73" name="Rectangle 972">
                  <a:extLst>
                    <a:ext uri="{FF2B5EF4-FFF2-40B4-BE49-F238E27FC236}">
                      <a16:creationId xmlns:a16="http://schemas.microsoft.com/office/drawing/2014/main" id="{EE440552-5BF2-324D-8F4B-CBBAD5E25F28}"/>
                    </a:ext>
                  </a:extLst>
                </p:cNvPr>
                <p:cNvSpPr/>
                <p:nvPr/>
              </p:nvSpPr>
              <p:spPr>
                <a:xfrm>
                  <a:off x="4128205" y="3719341"/>
                  <a:ext cx="568606" cy="111537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74" name="Oval 973">
                  <a:extLst>
                    <a:ext uri="{FF2B5EF4-FFF2-40B4-BE49-F238E27FC236}">
                      <a16:creationId xmlns:a16="http://schemas.microsoft.com/office/drawing/2014/main" id="{352AAEDD-5767-E14C-A897-289B1F7E9906}"/>
                    </a:ext>
                  </a:extLst>
                </p:cNvPr>
                <p:cNvSpPr/>
                <p:nvPr/>
              </p:nvSpPr>
              <p:spPr>
                <a:xfrm>
                  <a:off x="4128205" y="3600530"/>
                  <a:ext cx="568606" cy="230348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75" name="Straight Connector 974">
                  <a:extLst>
                    <a:ext uri="{FF2B5EF4-FFF2-40B4-BE49-F238E27FC236}">
                      <a16:creationId xmlns:a16="http://schemas.microsoft.com/office/drawing/2014/main" id="{703AA525-DABB-0145-AB73-1F4B2D918977}"/>
                    </a:ext>
                  </a:extLst>
                </p:cNvPr>
                <p:cNvCxnSpPr/>
                <p:nvPr/>
              </p:nvCxnSpPr>
              <p:spPr>
                <a:xfrm>
                  <a:off x="4696811" y="3719341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976" name="Straight Connector 975">
                  <a:extLst>
                    <a:ext uri="{FF2B5EF4-FFF2-40B4-BE49-F238E27FC236}">
                      <a16:creationId xmlns:a16="http://schemas.microsoft.com/office/drawing/2014/main" id="{4325B995-3B4C-0C4D-A71A-517823605523}"/>
                    </a:ext>
                  </a:extLst>
                </p:cNvPr>
                <p:cNvCxnSpPr/>
                <p:nvPr/>
              </p:nvCxnSpPr>
              <p:spPr>
                <a:xfrm>
                  <a:off x="4128205" y="3719341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960" name="Rectangle 959">
                <a:extLst>
                  <a:ext uri="{FF2B5EF4-FFF2-40B4-BE49-F238E27FC236}">
                    <a16:creationId xmlns:a16="http://schemas.microsoft.com/office/drawing/2014/main" id="{67DB7B11-56CE-334A-ADC8-5DC41B2B2B31}"/>
                  </a:ext>
                </a:extLst>
              </p:cNvPr>
              <p:cNvSpPr/>
              <p:nvPr/>
            </p:nvSpPr>
            <p:spPr bwMode="auto">
              <a:xfrm>
                <a:off x="5558467" y="4562294"/>
                <a:ext cx="496887" cy="812678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61" name="Straight Connector 960">
                <a:extLst>
                  <a:ext uri="{FF2B5EF4-FFF2-40B4-BE49-F238E27FC236}">
                    <a16:creationId xmlns:a16="http://schemas.microsoft.com/office/drawing/2014/main" id="{A04F27FE-A553-BA4D-8784-D3F9D239406C}"/>
                  </a:ext>
                </a:extLst>
              </p:cNvPr>
              <p:cNvCxnSpPr/>
              <p:nvPr/>
            </p:nvCxnSpPr>
            <p:spPr bwMode="auto">
              <a:xfrm flipH="1">
                <a:off x="5552117" y="4014689"/>
                <a:ext cx="3175" cy="1450757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62" name="Group 595">
                <a:extLst>
                  <a:ext uri="{FF2B5EF4-FFF2-40B4-BE49-F238E27FC236}">
                    <a16:creationId xmlns:a16="http://schemas.microsoft.com/office/drawing/2014/main" id="{7A9DFB75-AD21-E042-816D-12C833D0B1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54629" y="3849635"/>
                <a:ext cx="503828" cy="248249"/>
                <a:chOff x="2183302" y="1564542"/>
                <a:chExt cx="1200154" cy="440314"/>
              </a:xfrm>
            </p:grpSpPr>
            <p:sp>
              <p:nvSpPr>
                <p:cNvPr id="963" name="Oval 962">
                  <a:extLst>
                    <a:ext uri="{FF2B5EF4-FFF2-40B4-BE49-F238E27FC236}">
                      <a16:creationId xmlns:a16="http://schemas.microsoft.com/office/drawing/2014/main" id="{EBC1A268-4FE6-7C48-A7EB-5B88F961348E}"/>
                    </a:ext>
                  </a:extLst>
                </p:cNvPr>
                <p:cNvSpPr/>
                <p:nvPr/>
              </p:nvSpPr>
              <p:spPr bwMode="auto">
                <a:xfrm flipV="1">
                  <a:off x="2188662" y="1691192"/>
                  <a:ext cx="1194966" cy="3124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4" name="Rectangle 963">
                  <a:extLst>
                    <a:ext uri="{FF2B5EF4-FFF2-40B4-BE49-F238E27FC236}">
                      <a16:creationId xmlns:a16="http://schemas.microsoft.com/office/drawing/2014/main" id="{7E5BFB83-4F66-5340-A6C8-AE2EA6969B5D}"/>
                    </a:ext>
                  </a:extLst>
                </p:cNvPr>
                <p:cNvSpPr/>
                <p:nvPr/>
              </p:nvSpPr>
              <p:spPr bwMode="auto">
                <a:xfrm>
                  <a:off x="2184881" y="1736237"/>
                  <a:ext cx="1198746" cy="112612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5" name="Oval 964">
                  <a:extLst>
                    <a:ext uri="{FF2B5EF4-FFF2-40B4-BE49-F238E27FC236}">
                      <a16:creationId xmlns:a16="http://schemas.microsoft.com/office/drawing/2014/main" id="{835B3555-2BFA-4345-AEDE-3AFF012D16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81" y="1564505"/>
                  <a:ext cx="1194966" cy="31249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66" name="Freeform 965">
                  <a:extLst>
                    <a:ext uri="{FF2B5EF4-FFF2-40B4-BE49-F238E27FC236}">
                      <a16:creationId xmlns:a16="http://schemas.microsoft.com/office/drawing/2014/main" id="{9C54B396-F12D-CD4B-97BD-8CD97DC9CB69}"/>
                    </a:ext>
                  </a:extLst>
                </p:cNvPr>
                <p:cNvSpPr/>
                <p:nvPr/>
              </p:nvSpPr>
              <p:spPr bwMode="auto">
                <a:xfrm>
                  <a:off x="2491185" y="1671486"/>
                  <a:ext cx="582357" cy="1548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7" name="Freeform 966">
                  <a:extLst>
                    <a:ext uri="{FF2B5EF4-FFF2-40B4-BE49-F238E27FC236}">
                      <a16:creationId xmlns:a16="http://schemas.microsoft.com/office/drawing/2014/main" id="{74A5A762-7F2A-7146-9F8E-38B680D0FA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80" y="1629256"/>
                  <a:ext cx="703366" cy="109797"/>
                </a:xfrm>
                <a:custGeom>
                  <a:avLst/>
                  <a:gdLst>
                    <a:gd name="T0" fmla="*/ 0 w 3723451"/>
                    <a:gd name="T1" fmla="*/ 26862 h 932950"/>
                    <a:gd name="T2" fmla="*/ 123762 w 3723451"/>
                    <a:gd name="T3" fmla="*/ 317 h 932950"/>
                    <a:gd name="T4" fmla="*/ 350560 w 3723451"/>
                    <a:gd name="T5" fmla="*/ 61264 h 932950"/>
                    <a:gd name="T6" fmla="*/ 566927 w 3723451"/>
                    <a:gd name="T7" fmla="*/ 0 h 932950"/>
                    <a:gd name="T8" fmla="*/ 703366 w 3723451"/>
                    <a:gd name="T9" fmla="*/ 24379 h 932950"/>
                    <a:gd name="T10" fmla="*/ 601856 w 3723451"/>
                    <a:gd name="T11" fmla="*/ 54357 h 932950"/>
                    <a:gd name="T12" fmla="*/ 569173 w 3723451"/>
                    <a:gd name="T13" fmla="*/ 46275 h 932950"/>
                    <a:gd name="T14" fmla="*/ 354544 w 3723451"/>
                    <a:gd name="T15" fmla="*/ 109797 h 932950"/>
                    <a:gd name="T16" fmla="*/ 134425 w 3723451"/>
                    <a:gd name="T17" fmla="*/ 48612 h 932950"/>
                    <a:gd name="T18" fmla="*/ 98836 w 3723451"/>
                    <a:gd name="T19" fmla="*/ 55215 h 932950"/>
                    <a:gd name="T20" fmla="*/ 0 w 3723451"/>
                    <a:gd name="T21" fmla="*/ 2686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68" name="Freeform 967">
                  <a:extLst>
                    <a:ext uri="{FF2B5EF4-FFF2-40B4-BE49-F238E27FC236}">
                      <a16:creationId xmlns:a16="http://schemas.microsoft.com/office/drawing/2014/main" id="{2A01FA01-3AF8-6C49-B347-15EC8DD1FC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8" y="1722161"/>
                  <a:ext cx="260927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7 w 1366596"/>
                    <a:gd name="T3" fmla="*/ 73965 h 809868"/>
                    <a:gd name="T4" fmla="*/ 165166 w 1366596"/>
                    <a:gd name="T5" fmla="*/ 95720 h 809868"/>
                    <a:gd name="T6" fmla="*/ 878 w 1366596"/>
                    <a:gd name="T7" fmla="*/ 5057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69" name="Freeform 968">
                  <a:extLst>
                    <a:ext uri="{FF2B5EF4-FFF2-40B4-BE49-F238E27FC236}">
                      <a16:creationId xmlns:a16="http://schemas.microsoft.com/office/drawing/2014/main" id="{45B074FE-A579-4E44-9C72-7EC6937937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7" y="1724976"/>
                  <a:ext cx="253362" cy="95720"/>
                </a:xfrm>
                <a:custGeom>
                  <a:avLst/>
                  <a:gdLst>
                    <a:gd name="T0" fmla="*/ 249903 w 1348191"/>
                    <a:gd name="T1" fmla="*/ 0 h 791462"/>
                    <a:gd name="T2" fmla="*/ 253362 w 1348191"/>
                    <a:gd name="T3" fmla="*/ 46190 h 791462"/>
                    <a:gd name="T4" fmla="*/ 91660 w 1348191"/>
                    <a:gd name="T5" fmla="*/ 95720 h 791462"/>
                    <a:gd name="T6" fmla="*/ 0 w 1348191"/>
                    <a:gd name="T7" fmla="*/ 74016 h 791462"/>
                    <a:gd name="T8" fmla="*/ 249903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970" name="Straight Connector 969">
                  <a:extLst>
                    <a:ext uri="{FF2B5EF4-FFF2-40B4-BE49-F238E27FC236}">
                      <a16:creationId xmlns:a16="http://schemas.microsoft.com/office/drawing/2014/main" id="{D7BA177F-687A-5349-B8D9-E812C7AD3962}"/>
                    </a:ext>
                  </a:extLst>
                </p:cNvPr>
                <p:cNvCxnSpPr>
                  <a:cxnSpLocks noChangeShapeType="1"/>
                  <a:endCxn id="965" idx="2"/>
                </p:cNvCxnSpPr>
                <p:nvPr/>
              </p:nvCxnSpPr>
              <p:spPr bwMode="auto">
                <a:xfrm flipH="1" flipV="1">
                  <a:off x="2184881" y="1722161"/>
                  <a:ext cx="3780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71" name="Straight Connector 970">
                  <a:extLst>
                    <a:ext uri="{FF2B5EF4-FFF2-40B4-BE49-F238E27FC236}">
                      <a16:creationId xmlns:a16="http://schemas.microsoft.com/office/drawing/2014/main" id="{2708807E-0266-644C-A6E9-061ABB06D12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7" y="1727792"/>
                  <a:ext cx="3780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936" name="Group 48258">
              <a:extLst>
                <a:ext uri="{FF2B5EF4-FFF2-40B4-BE49-F238E27FC236}">
                  <a16:creationId xmlns:a16="http://schemas.microsoft.com/office/drawing/2014/main" id="{47B32372-CF84-404F-9FD0-9ACFAC4EE6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47479" y="3836935"/>
              <a:ext cx="514350" cy="1671638"/>
              <a:chOff x="6547479" y="3836935"/>
              <a:chExt cx="514350" cy="1671638"/>
            </a:xfrm>
          </p:grpSpPr>
          <p:sp>
            <p:nvSpPr>
              <p:cNvPr id="937" name="Rectangle 936">
                <a:extLst>
                  <a:ext uri="{FF2B5EF4-FFF2-40B4-BE49-F238E27FC236}">
                    <a16:creationId xmlns:a16="http://schemas.microsoft.com/office/drawing/2014/main" id="{73DDF967-9AF3-2A4F-AE8E-6BE3B9FF2E91}"/>
                  </a:ext>
                </a:extLst>
              </p:cNvPr>
              <p:cNvSpPr/>
              <p:nvPr/>
            </p:nvSpPr>
            <p:spPr bwMode="auto">
              <a:xfrm rot="10800000">
                <a:off x="6550526" y="3920772"/>
                <a:ext cx="498084" cy="62924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38" name="Straight Connector 937">
                <a:extLst>
                  <a:ext uri="{FF2B5EF4-FFF2-40B4-BE49-F238E27FC236}">
                    <a16:creationId xmlns:a16="http://schemas.microsoft.com/office/drawing/2014/main" id="{4E2A68FE-149D-DD45-B62C-268C2B480787}"/>
                  </a:ext>
                </a:extLst>
              </p:cNvPr>
              <p:cNvCxnSpPr/>
              <p:nvPr/>
            </p:nvCxnSpPr>
            <p:spPr bwMode="auto">
              <a:xfrm flipH="1">
                <a:off x="7060242" y="3994054"/>
                <a:ext cx="1587" cy="1366633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39" name="Group 634">
                <a:extLst>
                  <a:ext uri="{FF2B5EF4-FFF2-40B4-BE49-F238E27FC236}">
                    <a16:creationId xmlns:a16="http://schemas.microsoft.com/office/drawing/2014/main" id="{EA89FBDD-115D-B744-8C40-278D9ECECB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52627" y="5286665"/>
                <a:ext cx="507588" cy="221908"/>
                <a:chOff x="4128636" y="3606589"/>
                <a:chExt cx="568145" cy="338667"/>
              </a:xfrm>
            </p:grpSpPr>
            <p:sp>
              <p:nvSpPr>
                <p:cNvPr id="952" name="Oval 951">
                  <a:extLst>
                    <a:ext uri="{FF2B5EF4-FFF2-40B4-BE49-F238E27FC236}">
                      <a16:creationId xmlns:a16="http://schemas.microsoft.com/office/drawing/2014/main" id="{ADD15AEA-0E06-3444-AA78-D1D680AED400}"/>
                    </a:ext>
                  </a:extLst>
                </p:cNvPr>
                <p:cNvSpPr/>
                <p:nvPr/>
              </p:nvSpPr>
              <p:spPr>
                <a:xfrm>
                  <a:off x="4128205" y="3719558"/>
                  <a:ext cx="568606" cy="225284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53" name="Rectangle 952">
                  <a:extLst>
                    <a:ext uri="{FF2B5EF4-FFF2-40B4-BE49-F238E27FC236}">
                      <a16:creationId xmlns:a16="http://schemas.microsoft.com/office/drawing/2014/main" id="{CBDCEDCB-60F4-7D47-8AE9-D843D17AF39C}"/>
                    </a:ext>
                  </a:extLst>
                </p:cNvPr>
                <p:cNvSpPr/>
                <p:nvPr/>
              </p:nvSpPr>
              <p:spPr>
                <a:xfrm>
                  <a:off x="4128205" y="3719558"/>
                  <a:ext cx="568606" cy="111431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54" name="Oval 953">
                  <a:extLst>
                    <a:ext uri="{FF2B5EF4-FFF2-40B4-BE49-F238E27FC236}">
                      <a16:creationId xmlns:a16="http://schemas.microsoft.com/office/drawing/2014/main" id="{96CC10B3-D82A-D340-B795-8505902BBB5B}"/>
                    </a:ext>
                  </a:extLst>
                </p:cNvPr>
                <p:cNvSpPr/>
                <p:nvPr/>
              </p:nvSpPr>
              <p:spPr>
                <a:xfrm>
                  <a:off x="4128205" y="3605704"/>
                  <a:ext cx="568606" cy="225286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55" name="Straight Connector 954">
                  <a:extLst>
                    <a:ext uri="{FF2B5EF4-FFF2-40B4-BE49-F238E27FC236}">
                      <a16:creationId xmlns:a16="http://schemas.microsoft.com/office/drawing/2014/main" id="{3B133DA9-A713-2849-A8D7-EDE46E681761}"/>
                    </a:ext>
                  </a:extLst>
                </p:cNvPr>
                <p:cNvCxnSpPr/>
                <p:nvPr/>
              </p:nvCxnSpPr>
              <p:spPr>
                <a:xfrm>
                  <a:off x="4696811" y="3719558"/>
                  <a:ext cx="0" cy="11143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956" name="Straight Connector 955">
                  <a:extLst>
                    <a:ext uri="{FF2B5EF4-FFF2-40B4-BE49-F238E27FC236}">
                      <a16:creationId xmlns:a16="http://schemas.microsoft.com/office/drawing/2014/main" id="{BC22357C-1B49-FD47-A8E1-4EE9363277E0}"/>
                    </a:ext>
                  </a:extLst>
                </p:cNvPr>
                <p:cNvCxnSpPr/>
                <p:nvPr/>
              </p:nvCxnSpPr>
              <p:spPr>
                <a:xfrm>
                  <a:off x="4128205" y="3719558"/>
                  <a:ext cx="0" cy="11143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940" name="Rectangle 939">
                <a:extLst>
                  <a:ext uri="{FF2B5EF4-FFF2-40B4-BE49-F238E27FC236}">
                    <a16:creationId xmlns:a16="http://schemas.microsoft.com/office/drawing/2014/main" id="{8A75ED0D-201E-C349-9238-A2D94F02D3E1}"/>
                  </a:ext>
                </a:extLst>
              </p:cNvPr>
              <p:cNvSpPr/>
              <p:nvPr/>
            </p:nvSpPr>
            <p:spPr bwMode="auto">
              <a:xfrm>
                <a:off x="6553829" y="4551184"/>
                <a:ext cx="496888" cy="812678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41" name="Straight Connector 940">
                <a:extLst>
                  <a:ext uri="{FF2B5EF4-FFF2-40B4-BE49-F238E27FC236}">
                    <a16:creationId xmlns:a16="http://schemas.microsoft.com/office/drawing/2014/main" id="{690B7076-D7BF-A64B-A741-7A1AB99BC7BD}"/>
                  </a:ext>
                </a:extLst>
              </p:cNvPr>
              <p:cNvCxnSpPr/>
              <p:nvPr/>
            </p:nvCxnSpPr>
            <p:spPr bwMode="auto">
              <a:xfrm flipH="1">
                <a:off x="6547479" y="4001991"/>
                <a:ext cx="3175" cy="1452344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42" name="Group 622">
                <a:extLst>
                  <a:ext uri="{FF2B5EF4-FFF2-40B4-BE49-F238E27FC236}">
                    <a16:creationId xmlns:a16="http://schemas.microsoft.com/office/drawing/2014/main" id="{536C1E87-C19D-B549-A398-BDAA53318F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49992" y="3836935"/>
                <a:ext cx="503828" cy="248485"/>
                <a:chOff x="2183302" y="1564542"/>
                <a:chExt cx="1200154" cy="440314"/>
              </a:xfrm>
            </p:grpSpPr>
            <p:sp>
              <p:nvSpPr>
                <p:cNvPr id="943" name="Oval 942">
                  <a:extLst>
                    <a:ext uri="{FF2B5EF4-FFF2-40B4-BE49-F238E27FC236}">
                      <a16:creationId xmlns:a16="http://schemas.microsoft.com/office/drawing/2014/main" id="{2FA609ED-2E63-804A-8736-890A528B12F8}"/>
                    </a:ext>
                  </a:extLst>
                </p:cNvPr>
                <p:cNvSpPr/>
                <p:nvPr/>
              </p:nvSpPr>
              <p:spPr bwMode="auto">
                <a:xfrm flipV="1">
                  <a:off x="2188662" y="1691075"/>
                  <a:ext cx="1194966" cy="31501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4" name="Rectangle 943">
                  <a:extLst>
                    <a:ext uri="{FF2B5EF4-FFF2-40B4-BE49-F238E27FC236}">
                      <a16:creationId xmlns:a16="http://schemas.microsoft.com/office/drawing/2014/main" id="{355D3E63-F907-0E45-8C46-4E02D5408E65}"/>
                    </a:ext>
                  </a:extLst>
                </p:cNvPr>
                <p:cNvSpPr/>
                <p:nvPr/>
              </p:nvSpPr>
              <p:spPr bwMode="auto">
                <a:xfrm>
                  <a:off x="2184879" y="1736077"/>
                  <a:ext cx="1198749" cy="11250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5" name="Oval 944">
                  <a:extLst>
                    <a:ext uri="{FF2B5EF4-FFF2-40B4-BE49-F238E27FC236}">
                      <a16:creationId xmlns:a16="http://schemas.microsoft.com/office/drawing/2014/main" id="{575934DF-B322-274A-92BC-3407CBF594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79" y="1564508"/>
                  <a:ext cx="1194966" cy="315014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46" name="Freeform 945">
                  <a:extLst>
                    <a:ext uri="{FF2B5EF4-FFF2-40B4-BE49-F238E27FC236}">
                      <a16:creationId xmlns:a16="http://schemas.microsoft.com/office/drawing/2014/main" id="{CBF18B9D-FBE2-C54E-A32D-C409E6C62912}"/>
                    </a:ext>
                  </a:extLst>
                </p:cNvPr>
                <p:cNvSpPr/>
                <p:nvPr/>
              </p:nvSpPr>
              <p:spPr bwMode="auto">
                <a:xfrm>
                  <a:off x="2491185" y="1671388"/>
                  <a:ext cx="582357" cy="157507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7" name="Freeform 946">
                  <a:extLst>
                    <a:ext uri="{FF2B5EF4-FFF2-40B4-BE49-F238E27FC236}">
                      <a16:creationId xmlns:a16="http://schemas.microsoft.com/office/drawing/2014/main" id="{E96DBFA6-2771-A54D-B845-79612A3939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80" y="1629198"/>
                  <a:ext cx="703366" cy="112505"/>
                </a:xfrm>
                <a:custGeom>
                  <a:avLst/>
                  <a:gdLst>
                    <a:gd name="T0" fmla="*/ 0 w 3723451"/>
                    <a:gd name="T1" fmla="*/ 27524 h 932950"/>
                    <a:gd name="T2" fmla="*/ 123762 w 3723451"/>
                    <a:gd name="T3" fmla="*/ 324 h 932950"/>
                    <a:gd name="T4" fmla="*/ 350560 w 3723451"/>
                    <a:gd name="T5" fmla="*/ 62775 h 932950"/>
                    <a:gd name="T6" fmla="*/ 566927 w 3723451"/>
                    <a:gd name="T7" fmla="*/ 0 h 932950"/>
                    <a:gd name="T8" fmla="*/ 703366 w 3723451"/>
                    <a:gd name="T9" fmla="*/ 24980 h 932950"/>
                    <a:gd name="T10" fmla="*/ 601856 w 3723451"/>
                    <a:gd name="T11" fmla="*/ 55698 h 932950"/>
                    <a:gd name="T12" fmla="*/ 569173 w 3723451"/>
                    <a:gd name="T13" fmla="*/ 47416 h 932950"/>
                    <a:gd name="T14" fmla="*/ 354544 w 3723451"/>
                    <a:gd name="T15" fmla="*/ 112505 h 932950"/>
                    <a:gd name="T16" fmla="*/ 134425 w 3723451"/>
                    <a:gd name="T17" fmla="*/ 49811 h 932950"/>
                    <a:gd name="T18" fmla="*/ 98836 w 3723451"/>
                    <a:gd name="T19" fmla="*/ 56577 h 932950"/>
                    <a:gd name="T20" fmla="*/ 0 w 3723451"/>
                    <a:gd name="T21" fmla="*/ 27524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48" name="Freeform 947">
                  <a:extLst>
                    <a:ext uri="{FF2B5EF4-FFF2-40B4-BE49-F238E27FC236}">
                      <a16:creationId xmlns:a16="http://schemas.microsoft.com/office/drawing/2014/main" id="{02B4EA66-7954-AA46-ABFF-843F0F9139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8" y="1724827"/>
                  <a:ext cx="260925" cy="95629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5 w 1366596"/>
                    <a:gd name="T3" fmla="*/ 73895 h 809868"/>
                    <a:gd name="T4" fmla="*/ 165165 w 1366596"/>
                    <a:gd name="T5" fmla="*/ 95629 h 809868"/>
                    <a:gd name="T6" fmla="*/ 878 w 1366596"/>
                    <a:gd name="T7" fmla="*/ 50531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49" name="Freeform 948">
                  <a:extLst>
                    <a:ext uri="{FF2B5EF4-FFF2-40B4-BE49-F238E27FC236}">
                      <a16:creationId xmlns:a16="http://schemas.microsoft.com/office/drawing/2014/main" id="{F20F445F-471B-7448-AAA1-96643F81BE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4" y="1727640"/>
                  <a:ext cx="253364" cy="92816"/>
                </a:xfrm>
                <a:custGeom>
                  <a:avLst/>
                  <a:gdLst>
                    <a:gd name="T0" fmla="*/ 249905 w 1348191"/>
                    <a:gd name="T1" fmla="*/ 0 h 791462"/>
                    <a:gd name="T2" fmla="*/ 253364 w 1348191"/>
                    <a:gd name="T3" fmla="*/ 44789 h 791462"/>
                    <a:gd name="T4" fmla="*/ 91661 w 1348191"/>
                    <a:gd name="T5" fmla="*/ 92816 h 791462"/>
                    <a:gd name="T6" fmla="*/ 0 w 1348191"/>
                    <a:gd name="T7" fmla="*/ 71770 h 791462"/>
                    <a:gd name="T8" fmla="*/ 249905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950" name="Straight Connector 949">
                  <a:extLst>
                    <a:ext uri="{FF2B5EF4-FFF2-40B4-BE49-F238E27FC236}">
                      <a16:creationId xmlns:a16="http://schemas.microsoft.com/office/drawing/2014/main" id="{4BDF3FD2-413B-0D4C-9A59-50D44FBEA121}"/>
                    </a:ext>
                  </a:extLst>
                </p:cNvPr>
                <p:cNvCxnSpPr>
                  <a:cxnSpLocks noChangeShapeType="1"/>
                  <a:endCxn id="945" idx="2"/>
                </p:cNvCxnSpPr>
                <p:nvPr/>
              </p:nvCxnSpPr>
              <p:spPr bwMode="auto">
                <a:xfrm flipH="1" flipV="1">
                  <a:off x="2184879" y="1722015"/>
                  <a:ext cx="3783" cy="120942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51" name="Straight Connector 950">
                  <a:extLst>
                    <a:ext uri="{FF2B5EF4-FFF2-40B4-BE49-F238E27FC236}">
                      <a16:creationId xmlns:a16="http://schemas.microsoft.com/office/drawing/2014/main" id="{71DA60AE-C589-FA44-94AB-B21A49C15239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5" y="1730452"/>
                  <a:ext cx="3783" cy="120944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B91F629B-CF25-F443-9115-62469DD7E55B}"/>
              </a:ext>
            </a:extLst>
          </p:cNvPr>
          <p:cNvGrpSpPr>
            <a:grpSpLocks/>
          </p:cNvGrpSpPr>
          <p:nvPr/>
        </p:nvGrpSpPr>
        <p:grpSpPr bwMode="auto">
          <a:xfrm>
            <a:off x="4130530" y="2423492"/>
            <a:ext cx="4416425" cy="2314575"/>
            <a:chOff x="2381956" y="2435173"/>
            <a:chExt cx="4415330" cy="2315048"/>
          </a:xfrm>
        </p:grpSpPr>
        <p:sp>
          <p:nvSpPr>
            <p:cNvPr id="1038" name="Freeform 1037">
              <a:extLst>
                <a:ext uri="{FF2B5EF4-FFF2-40B4-BE49-F238E27FC236}">
                  <a16:creationId xmlns:a16="http://schemas.microsoft.com/office/drawing/2014/main" id="{9766E8B3-28C0-B742-8340-745064581E4E}"/>
                </a:ext>
              </a:extLst>
            </p:cNvPr>
            <p:cNvSpPr/>
            <p:nvPr/>
          </p:nvSpPr>
          <p:spPr>
            <a:xfrm>
              <a:off x="2381956" y="2439937"/>
              <a:ext cx="296789" cy="1743431"/>
            </a:xfrm>
            <a:custGeom>
              <a:avLst/>
              <a:gdLst>
                <a:gd name="connsiteX0" fmla="*/ 307275 w 307275"/>
                <a:gd name="connsiteY0" fmla="*/ 0 h 1659441"/>
                <a:gd name="connsiteX1" fmla="*/ 0 w 307275"/>
                <a:gd name="connsiteY1" fmla="*/ 0 h 1659441"/>
                <a:gd name="connsiteX2" fmla="*/ 0 w 307275"/>
                <a:gd name="connsiteY2" fmla="*/ 1659441 h 1659441"/>
                <a:gd name="connsiteX0" fmla="*/ 307275 w 307275"/>
                <a:gd name="connsiteY0" fmla="*/ 0 h 2015941"/>
                <a:gd name="connsiteX1" fmla="*/ 0 w 307275"/>
                <a:gd name="connsiteY1" fmla="*/ 0 h 2015941"/>
                <a:gd name="connsiteX2" fmla="*/ 0 w 307275"/>
                <a:gd name="connsiteY2" fmla="*/ 2015941 h 2015941"/>
                <a:gd name="connsiteX0" fmla="*/ 228538 w 228538"/>
                <a:gd name="connsiteY0" fmla="*/ 0 h 2022548"/>
                <a:gd name="connsiteX1" fmla="*/ 0 w 228538"/>
                <a:gd name="connsiteY1" fmla="*/ 6607 h 2022548"/>
                <a:gd name="connsiteX2" fmla="*/ 0 w 228538"/>
                <a:gd name="connsiteY2" fmla="*/ 2022548 h 2022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538" h="2022548">
                  <a:moveTo>
                    <a:pt x="228538" y="0"/>
                  </a:moveTo>
                  <a:lnTo>
                    <a:pt x="0" y="6607"/>
                  </a:lnTo>
                  <a:lnTo>
                    <a:pt x="0" y="2022548"/>
                  </a:lnTo>
                </a:path>
              </a:pathLst>
            </a:custGeom>
            <a:noFill/>
            <a:ln w="3175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39" name="Freeform 1038">
              <a:extLst>
                <a:ext uri="{FF2B5EF4-FFF2-40B4-BE49-F238E27FC236}">
                  <a16:creationId xmlns:a16="http://schemas.microsoft.com/office/drawing/2014/main" id="{CDF62C6F-3C23-F349-9A9F-804273D0BA51}"/>
                </a:ext>
              </a:extLst>
            </p:cNvPr>
            <p:cNvSpPr/>
            <p:nvPr/>
          </p:nvSpPr>
          <p:spPr>
            <a:xfrm flipH="1">
              <a:off x="6411620" y="2435173"/>
              <a:ext cx="385666" cy="2300758"/>
            </a:xfrm>
            <a:custGeom>
              <a:avLst/>
              <a:gdLst>
                <a:gd name="connsiteX0" fmla="*/ 307275 w 307275"/>
                <a:gd name="connsiteY0" fmla="*/ 0 h 1659441"/>
                <a:gd name="connsiteX1" fmla="*/ 0 w 307275"/>
                <a:gd name="connsiteY1" fmla="*/ 0 h 1659441"/>
                <a:gd name="connsiteX2" fmla="*/ 0 w 307275"/>
                <a:gd name="connsiteY2" fmla="*/ 1659441 h 1659441"/>
                <a:gd name="connsiteX0" fmla="*/ 307275 w 307275"/>
                <a:gd name="connsiteY0" fmla="*/ 0 h 2117725"/>
                <a:gd name="connsiteX1" fmla="*/ 0 w 307275"/>
                <a:gd name="connsiteY1" fmla="*/ 0 h 2117725"/>
                <a:gd name="connsiteX2" fmla="*/ 0 w 307275"/>
                <a:gd name="connsiteY2" fmla="*/ 2117725 h 211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7275" h="2117725">
                  <a:moveTo>
                    <a:pt x="307275" y="0"/>
                  </a:moveTo>
                  <a:lnTo>
                    <a:pt x="0" y="0"/>
                  </a:lnTo>
                  <a:lnTo>
                    <a:pt x="0" y="2117725"/>
                  </a:lnTo>
                </a:path>
              </a:pathLst>
            </a:custGeom>
            <a:noFill/>
            <a:ln w="3175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cxnSp>
          <p:nvCxnSpPr>
            <p:cNvPr id="1040" name="Straight Arrow Connector 1039">
              <a:extLst>
                <a:ext uri="{FF2B5EF4-FFF2-40B4-BE49-F238E27FC236}">
                  <a16:creationId xmlns:a16="http://schemas.microsoft.com/office/drawing/2014/main" id="{497E72DF-A12C-4044-A2D6-B881FE41D269}"/>
                </a:ext>
              </a:extLst>
            </p:cNvPr>
            <p:cNvCxnSpPr/>
            <p:nvPr/>
          </p:nvCxnSpPr>
          <p:spPr>
            <a:xfrm flipV="1">
              <a:off x="5791061" y="2687638"/>
              <a:ext cx="7936" cy="2062583"/>
            </a:xfrm>
            <a:prstGeom prst="straightConnector1">
              <a:avLst/>
            </a:prstGeom>
            <a:noFill/>
            <a:ln w="3175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1041" name="Straight Arrow Connector 1040">
              <a:extLst>
                <a:ext uri="{FF2B5EF4-FFF2-40B4-BE49-F238E27FC236}">
                  <a16:creationId xmlns:a16="http://schemas.microsoft.com/office/drawing/2014/main" id="{EF8C79E1-BE27-8F43-B34B-79F8C5338E4E}"/>
                </a:ext>
              </a:extLst>
            </p:cNvPr>
            <p:cNvCxnSpPr/>
            <p:nvPr/>
          </p:nvCxnSpPr>
          <p:spPr>
            <a:xfrm flipV="1">
              <a:off x="4599144" y="2708279"/>
              <a:ext cx="17458" cy="2037179"/>
            </a:xfrm>
            <a:prstGeom prst="straightConnector1">
              <a:avLst/>
            </a:prstGeom>
            <a:noFill/>
            <a:ln w="3175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1042" name="Straight Arrow Connector 1041">
              <a:extLst>
                <a:ext uri="{FF2B5EF4-FFF2-40B4-BE49-F238E27FC236}">
                  <a16:creationId xmlns:a16="http://schemas.microsoft.com/office/drawing/2014/main" id="{4B55563F-765E-CC4D-92B4-D17FBE1B08A6}"/>
                </a:ext>
              </a:extLst>
            </p:cNvPr>
            <p:cNvCxnSpPr/>
            <p:nvPr/>
          </p:nvCxnSpPr>
          <p:spPr>
            <a:xfrm flipH="1" flipV="1">
              <a:off x="3807178" y="2762265"/>
              <a:ext cx="9523" cy="1983193"/>
            </a:xfrm>
            <a:prstGeom prst="straightConnector1">
              <a:avLst/>
            </a:prstGeom>
            <a:noFill/>
            <a:ln w="3175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</p:grp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B5756541-DE04-D343-ADA3-E578917497B6}"/>
              </a:ext>
            </a:extLst>
          </p:cNvPr>
          <p:cNvGrpSpPr>
            <a:grpSpLocks/>
          </p:cNvGrpSpPr>
          <p:nvPr/>
        </p:nvGrpSpPr>
        <p:grpSpPr bwMode="auto">
          <a:xfrm>
            <a:off x="3805093" y="4634880"/>
            <a:ext cx="4957762" cy="693737"/>
            <a:chOff x="2055070" y="4690247"/>
            <a:chExt cx="4956877" cy="694339"/>
          </a:xfrm>
        </p:grpSpPr>
        <p:grpSp>
          <p:nvGrpSpPr>
            <p:cNvPr id="1044" name="Group 554">
              <a:extLst>
                <a:ext uri="{FF2B5EF4-FFF2-40B4-BE49-F238E27FC236}">
                  <a16:creationId xmlns:a16="http://schemas.microsoft.com/office/drawing/2014/main" id="{368CBAA7-B3CD-B447-8953-FE800957AF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5320" y="5055434"/>
              <a:ext cx="430131" cy="329152"/>
              <a:chOff x="2931664" y="3912603"/>
              <a:chExt cx="430450" cy="329314"/>
            </a:xfrm>
          </p:grpSpPr>
          <p:sp>
            <p:nvSpPr>
              <p:cNvPr id="1065" name="Rectangle 1064">
                <a:extLst>
                  <a:ext uri="{FF2B5EF4-FFF2-40B4-BE49-F238E27FC236}">
                    <a16:creationId xmlns:a16="http://schemas.microsoft.com/office/drawing/2014/main" id="{C71DD82B-ED54-9D40-848F-40B6802EC749}"/>
                  </a:ext>
                </a:extLst>
              </p:cNvPr>
              <p:cNvSpPr/>
              <p:nvPr/>
            </p:nvSpPr>
            <p:spPr>
              <a:xfrm>
                <a:off x="2936890" y="3912858"/>
                <a:ext cx="425689" cy="329059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66" name="Straight Connector 1065">
                <a:extLst>
                  <a:ext uri="{FF2B5EF4-FFF2-40B4-BE49-F238E27FC236}">
                    <a16:creationId xmlns:a16="http://schemas.microsoft.com/office/drawing/2014/main" id="{5A2CCD06-A52B-594C-895E-DE5616109835}"/>
                  </a:ext>
                </a:extLst>
              </p:cNvPr>
              <p:cNvCxnSpPr/>
              <p:nvPr/>
            </p:nvCxnSpPr>
            <p:spPr>
              <a:xfrm>
                <a:off x="2932124" y="4005058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7" name="Straight Connector 1066">
                <a:extLst>
                  <a:ext uri="{FF2B5EF4-FFF2-40B4-BE49-F238E27FC236}">
                    <a16:creationId xmlns:a16="http://schemas.microsoft.com/office/drawing/2014/main" id="{CAE78986-A47E-684D-AC0D-81B0C9B79A88}"/>
                  </a:ext>
                </a:extLst>
              </p:cNvPr>
              <p:cNvCxnSpPr/>
              <p:nvPr/>
            </p:nvCxnSpPr>
            <p:spPr>
              <a:xfrm>
                <a:off x="2932124" y="4068645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8" name="Straight Connector 1067">
                <a:extLst>
                  <a:ext uri="{FF2B5EF4-FFF2-40B4-BE49-F238E27FC236}">
                    <a16:creationId xmlns:a16="http://schemas.microsoft.com/office/drawing/2014/main" id="{CEA4CB24-3526-B94F-BDC2-D6FC123FF46E}"/>
                  </a:ext>
                </a:extLst>
              </p:cNvPr>
              <p:cNvCxnSpPr>
                <a:stCxn id="1065" idx="2"/>
              </p:cNvCxnSpPr>
              <p:nvPr/>
            </p:nvCxnSpPr>
            <p:spPr>
              <a:xfrm flipH="1" flipV="1">
                <a:off x="3148146" y="4005058"/>
                <a:ext cx="1589" cy="236859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5" name="Group 582">
              <a:extLst>
                <a:ext uri="{FF2B5EF4-FFF2-40B4-BE49-F238E27FC236}">
                  <a16:creationId xmlns:a16="http://schemas.microsoft.com/office/drawing/2014/main" id="{813A6CA3-90B1-754D-8C2A-B486DE6440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7957" y="5055368"/>
              <a:ext cx="430131" cy="329152"/>
              <a:chOff x="2931664" y="3912603"/>
              <a:chExt cx="430450" cy="329314"/>
            </a:xfrm>
          </p:grpSpPr>
          <p:sp>
            <p:nvSpPr>
              <p:cNvPr id="1061" name="Rectangle 1060">
                <a:extLst>
                  <a:ext uri="{FF2B5EF4-FFF2-40B4-BE49-F238E27FC236}">
                    <a16:creationId xmlns:a16="http://schemas.microsoft.com/office/drawing/2014/main" id="{CDA497B5-1F53-4B4A-B52C-8AF25ACDEA7D}"/>
                  </a:ext>
                </a:extLst>
              </p:cNvPr>
              <p:cNvSpPr/>
              <p:nvPr/>
            </p:nvSpPr>
            <p:spPr>
              <a:xfrm>
                <a:off x="2936750" y="3912924"/>
                <a:ext cx="425689" cy="329059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62" name="Straight Connector 1061">
                <a:extLst>
                  <a:ext uri="{FF2B5EF4-FFF2-40B4-BE49-F238E27FC236}">
                    <a16:creationId xmlns:a16="http://schemas.microsoft.com/office/drawing/2014/main" id="{1FEFA7AF-47D6-9044-B6BA-FCC567BC9B9F}"/>
                  </a:ext>
                </a:extLst>
              </p:cNvPr>
              <p:cNvCxnSpPr/>
              <p:nvPr/>
            </p:nvCxnSpPr>
            <p:spPr>
              <a:xfrm>
                <a:off x="2931985" y="4005125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3" name="Straight Connector 1062">
                <a:extLst>
                  <a:ext uri="{FF2B5EF4-FFF2-40B4-BE49-F238E27FC236}">
                    <a16:creationId xmlns:a16="http://schemas.microsoft.com/office/drawing/2014/main" id="{F2F3585A-E53E-A040-84F7-9123881B9F28}"/>
                  </a:ext>
                </a:extLst>
              </p:cNvPr>
              <p:cNvCxnSpPr/>
              <p:nvPr/>
            </p:nvCxnSpPr>
            <p:spPr>
              <a:xfrm>
                <a:off x="2931985" y="4068711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4" name="Straight Connector 1063">
                <a:extLst>
                  <a:ext uri="{FF2B5EF4-FFF2-40B4-BE49-F238E27FC236}">
                    <a16:creationId xmlns:a16="http://schemas.microsoft.com/office/drawing/2014/main" id="{F72283CD-AFD3-8E4E-9857-F6D589080734}"/>
                  </a:ext>
                </a:extLst>
              </p:cNvPr>
              <p:cNvCxnSpPr>
                <a:stCxn id="1061" idx="2"/>
              </p:cNvCxnSpPr>
              <p:nvPr/>
            </p:nvCxnSpPr>
            <p:spPr>
              <a:xfrm flipH="1" flipV="1">
                <a:off x="3148007" y="4005125"/>
                <a:ext cx="1588" cy="236859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6" name="Group 609">
              <a:extLst>
                <a:ext uri="{FF2B5EF4-FFF2-40B4-BE49-F238E27FC236}">
                  <a16:creationId xmlns:a16="http://schemas.microsoft.com/office/drawing/2014/main" id="{89D38A41-C0E7-004E-889C-35371BDB49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91804" y="5053093"/>
              <a:ext cx="430212" cy="328614"/>
              <a:chOff x="2932186" y="3913304"/>
              <a:chExt cx="430531" cy="328775"/>
            </a:xfrm>
          </p:grpSpPr>
          <p:sp>
            <p:nvSpPr>
              <p:cNvPr id="1057" name="Rectangle 1056">
                <a:extLst>
                  <a:ext uri="{FF2B5EF4-FFF2-40B4-BE49-F238E27FC236}">
                    <a16:creationId xmlns:a16="http://schemas.microsoft.com/office/drawing/2014/main" id="{7E038D77-DD73-D34F-AE34-D667F6E9B9F0}"/>
                  </a:ext>
                </a:extLst>
              </p:cNvPr>
              <p:cNvSpPr/>
              <p:nvPr/>
            </p:nvSpPr>
            <p:spPr>
              <a:xfrm>
                <a:off x="2936535" y="3912722"/>
                <a:ext cx="425689" cy="329058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58" name="Straight Connector 1057">
                <a:extLst>
                  <a:ext uri="{FF2B5EF4-FFF2-40B4-BE49-F238E27FC236}">
                    <a16:creationId xmlns:a16="http://schemas.microsoft.com/office/drawing/2014/main" id="{D2968903-9149-5948-9F49-8F05AE95D6F0}"/>
                  </a:ext>
                </a:extLst>
              </p:cNvPr>
              <p:cNvCxnSpPr/>
              <p:nvPr/>
            </p:nvCxnSpPr>
            <p:spPr>
              <a:xfrm>
                <a:off x="2931771" y="4004922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9" name="Straight Connector 1058">
                <a:extLst>
                  <a:ext uri="{FF2B5EF4-FFF2-40B4-BE49-F238E27FC236}">
                    <a16:creationId xmlns:a16="http://schemas.microsoft.com/office/drawing/2014/main" id="{6B45A1AF-6B67-DD42-AEDE-F73D064563E4}"/>
                  </a:ext>
                </a:extLst>
              </p:cNvPr>
              <p:cNvCxnSpPr/>
              <p:nvPr/>
            </p:nvCxnSpPr>
            <p:spPr>
              <a:xfrm>
                <a:off x="2931771" y="4068509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0" name="Straight Connector 1059">
                <a:extLst>
                  <a:ext uri="{FF2B5EF4-FFF2-40B4-BE49-F238E27FC236}">
                    <a16:creationId xmlns:a16="http://schemas.microsoft.com/office/drawing/2014/main" id="{0FF66FC3-DA6A-CB44-8117-4648AAEC93ED}"/>
                  </a:ext>
                </a:extLst>
              </p:cNvPr>
              <p:cNvCxnSpPr>
                <a:stCxn id="1057" idx="2"/>
              </p:cNvCxnSpPr>
              <p:nvPr/>
            </p:nvCxnSpPr>
            <p:spPr>
              <a:xfrm flipH="1" flipV="1">
                <a:off x="3147792" y="4004922"/>
                <a:ext cx="1588" cy="236858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7" name="Group 636">
              <a:extLst>
                <a:ext uri="{FF2B5EF4-FFF2-40B4-BE49-F238E27FC236}">
                  <a16:creationId xmlns:a16="http://schemas.microsoft.com/office/drawing/2014/main" id="{6DF58C37-21E3-AF4F-B080-530FD985E9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81816" y="5045656"/>
              <a:ext cx="430131" cy="329465"/>
              <a:chOff x="2931664" y="3912603"/>
              <a:chExt cx="430450" cy="329314"/>
            </a:xfrm>
          </p:grpSpPr>
          <p:sp>
            <p:nvSpPr>
              <p:cNvPr id="1053" name="Rectangle 1052">
                <a:extLst>
                  <a:ext uri="{FF2B5EF4-FFF2-40B4-BE49-F238E27FC236}">
                    <a16:creationId xmlns:a16="http://schemas.microsoft.com/office/drawing/2014/main" id="{F4182402-0285-CD46-9828-6534BE97D257}"/>
                  </a:ext>
                </a:extLst>
              </p:cNvPr>
              <p:cNvSpPr/>
              <p:nvPr/>
            </p:nvSpPr>
            <p:spPr>
              <a:xfrm>
                <a:off x="2936425" y="3913102"/>
                <a:ext cx="425689" cy="328747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54" name="Straight Connector 1053">
                <a:extLst>
                  <a:ext uri="{FF2B5EF4-FFF2-40B4-BE49-F238E27FC236}">
                    <a16:creationId xmlns:a16="http://schemas.microsoft.com/office/drawing/2014/main" id="{D14A7BEB-C638-0A47-B8DE-352AFA82413E}"/>
                  </a:ext>
                </a:extLst>
              </p:cNvPr>
              <p:cNvCxnSpPr/>
              <p:nvPr/>
            </p:nvCxnSpPr>
            <p:spPr>
              <a:xfrm>
                <a:off x="2931660" y="4005215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5" name="Straight Connector 1054">
                <a:extLst>
                  <a:ext uri="{FF2B5EF4-FFF2-40B4-BE49-F238E27FC236}">
                    <a16:creationId xmlns:a16="http://schemas.microsoft.com/office/drawing/2014/main" id="{F02DD2C2-E65E-7E4C-B479-635D130D51D4}"/>
                  </a:ext>
                </a:extLst>
              </p:cNvPr>
              <p:cNvCxnSpPr/>
              <p:nvPr/>
            </p:nvCxnSpPr>
            <p:spPr>
              <a:xfrm>
                <a:off x="2931660" y="4067152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6" name="Straight Connector 1055">
                <a:extLst>
                  <a:ext uri="{FF2B5EF4-FFF2-40B4-BE49-F238E27FC236}">
                    <a16:creationId xmlns:a16="http://schemas.microsoft.com/office/drawing/2014/main" id="{01A054F6-D6ED-F249-8703-213FDF32A722}"/>
                  </a:ext>
                </a:extLst>
              </p:cNvPr>
              <p:cNvCxnSpPr>
                <a:stCxn id="1053" idx="2"/>
              </p:cNvCxnSpPr>
              <p:nvPr/>
            </p:nvCxnSpPr>
            <p:spPr>
              <a:xfrm flipH="1" flipV="1">
                <a:off x="3147681" y="4005215"/>
                <a:ext cx="1588" cy="236634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8" name="Group 554">
              <a:extLst>
                <a:ext uri="{FF2B5EF4-FFF2-40B4-BE49-F238E27FC236}">
                  <a16:creationId xmlns:a16="http://schemas.microsoft.com/office/drawing/2014/main" id="{BAA5C424-578C-0343-914E-B5BD57101F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5070" y="4690247"/>
              <a:ext cx="675320" cy="521222"/>
              <a:chOff x="2931664" y="3912603"/>
              <a:chExt cx="430450" cy="329314"/>
            </a:xfrm>
          </p:grpSpPr>
          <p:sp>
            <p:nvSpPr>
              <p:cNvPr id="1049" name="Rectangle 1048">
                <a:extLst>
                  <a:ext uri="{FF2B5EF4-FFF2-40B4-BE49-F238E27FC236}">
                    <a16:creationId xmlns:a16="http://schemas.microsoft.com/office/drawing/2014/main" id="{A0CDA39B-A97A-7842-8A3D-C53D637AE12E}"/>
                  </a:ext>
                </a:extLst>
              </p:cNvPr>
              <p:cNvSpPr/>
              <p:nvPr/>
            </p:nvSpPr>
            <p:spPr>
              <a:xfrm>
                <a:off x="2936722" y="3913607"/>
                <a:ext cx="425923" cy="32826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50" name="Straight Connector 1049">
                <a:extLst>
                  <a:ext uri="{FF2B5EF4-FFF2-40B4-BE49-F238E27FC236}">
                    <a16:creationId xmlns:a16="http://schemas.microsoft.com/office/drawing/2014/main" id="{779BD574-9352-0A4A-AD81-3425C567CA59}"/>
                  </a:ext>
                </a:extLst>
              </p:cNvPr>
              <p:cNvCxnSpPr/>
              <p:nvPr/>
            </p:nvCxnSpPr>
            <p:spPr>
              <a:xfrm>
                <a:off x="2932675" y="4004959"/>
                <a:ext cx="424911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1" name="Straight Connector 1050">
                <a:extLst>
                  <a:ext uri="{FF2B5EF4-FFF2-40B4-BE49-F238E27FC236}">
                    <a16:creationId xmlns:a16="http://schemas.microsoft.com/office/drawing/2014/main" id="{E4722BD0-017E-9C4D-9B3E-BB2C34567D80}"/>
                  </a:ext>
                </a:extLst>
              </p:cNvPr>
              <p:cNvCxnSpPr/>
              <p:nvPr/>
            </p:nvCxnSpPr>
            <p:spPr>
              <a:xfrm>
                <a:off x="2932675" y="4069207"/>
                <a:ext cx="424911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2" name="Straight Connector 1051">
                <a:extLst>
                  <a:ext uri="{FF2B5EF4-FFF2-40B4-BE49-F238E27FC236}">
                    <a16:creationId xmlns:a16="http://schemas.microsoft.com/office/drawing/2014/main" id="{BA1C7D13-CACA-DE42-A4BD-9DF0691F3FA5}"/>
                  </a:ext>
                </a:extLst>
              </p:cNvPr>
              <p:cNvCxnSpPr>
                <a:stCxn id="1049" idx="2"/>
              </p:cNvCxnSpPr>
              <p:nvPr/>
            </p:nvCxnSpPr>
            <p:spPr>
              <a:xfrm flipH="1" flipV="1">
                <a:off x="3148166" y="4004959"/>
                <a:ext cx="1011" cy="236914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</p:grpSp>
      <p:grpSp>
        <p:nvGrpSpPr>
          <p:cNvPr id="1069" name="Group 347">
            <a:extLst>
              <a:ext uri="{FF2B5EF4-FFF2-40B4-BE49-F238E27FC236}">
                <a16:creationId xmlns:a16="http://schemas.microsoft.com/office/drawing/2014/main" id="{4D6C1728-73DE-F748-A0E0-11321B8F7571}"/>
              </a:ext>
            </a:extLst>
          </p:cNvPr>
          <p:cNvGrpSpPr>
            <a:grpSpLocks/>
          </p:cNvGrpSpPr>
          <p:nvPr/>
        </p:nvGrpSpPr>
        <p:grpSpPr bwMode="auto">
          <a:xfrm>
            <a:off x="7605568" y="5890592"/>
            <a:ext cx="588962" cy="242888"/>
            <a:chOff x="1871277" y="1576300"/>
            <a:chExt cx="1128371" cy="437861"/>
          </a:xfrm>
        </p:grpSpPr>
        <p:sp>
          <p:nvSpPr>
            <p:cNvPr id="1070" name="Oval 1069">
              <a:extLst>
                <a:ext uri="{FF2B5EF4-FFF2-40B4-BE49-F238E27FC236}">
                  <a16:creationId xmlns:a16="http://schemas.microsoft.com/office/drawing/2014/main" id="{BD0DE6BC-801F-2349-B339-2073DD002B1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317" y="1693636"/>
              <a:ext cx="1125331" cy="320525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71" name="Rectangle 1070">
              <a:extLst>
                <a:ext uri="{FF2B5EF4-FFF2-40B4-BE49-F238E27FC236}">
                  <a16:creationId xmlns:a16="http://schemas.microsoft.com/office/drawing/2014/main" id="{8006CA96-E3FA-9945-9B82-02259999272B}"/>
                </a:ext>
              </a:extLst>
            </p:cNvPr>
            <p:cNvSpPr/>
            <p:nvPr/>
          </p:nvSpPr>
          <p:spPr bwMode="auto">
            <a:xfrm>
              <a:off x="1871277" y="1739425"/>
              <a:ext cx="1128371" cy="117334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72" name="Oval 1071">
              <a:extLst>
                <a:ext uri="{FF2B5EF4-FFF2-40B4-BE49-F238E27FC236}">
                  <a16:creationId xmlns:a16="http://schemas.microsoft.com/office/drawing/2014/main" id="{AC968267-A70E-0B48-9B2B-F3F7549B2DF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31" cy="320525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73" name="Freeform 1072">
              <a:extLst>
                <a:ext uri="{FF2B5EF4-FFF2-40B4-BE49-F238E27FC236}">
                  <a16:creationId xmlns:a16="http://schemas.microsoft.com/office/drawing/2014/main" id="{3543F393-921B-2544-AAF2-81DE265DCA01}"/>
                </a:ext>
              </a:extLst>
            </p:cNvPr>
            <p:cNvSpPr/>
            <p:nvPr/>
          </p:nvSpPr>
          <p:spPr bwMode="auto">
            <a:xfrm>
              <a:off x="2160212" y="1673602"/>
              <a:ext cx="547458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74" name="Freeform 1073">
              <a:extLst>
                <a:ext uri="{FF2B5EF4-FFF2-40B4-BE49-F238E27FC236}">
                  <a16:creationId xmlns:a16="http://schemas.microsoft.com/office/drawing/2014/main" id="{36A99124-4AE5-ED4F-A834-C0222885A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426" y="1633537"/>
              <a:ext cx="663033" cy="111612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7 w 3723451"/>
                <a:gd name="T5" fmla="*/ 62277 h 932950"/>
                <a:gd name="T6" fmla="*/ 534418 w 3723451"/>
                <a:gd name="T7" fmla="*/ 0 h 932950"/>
                <a:gd name="T8" fmla="*/ 663033 w 3723451"/>
                <a:gd name="T9" fmla="*/ 24782 h 932950"/>
                <a:gd name="T10" fmla="*/ 567343 w 3723451"/>
                <a:gd name="T11" fmla="*/ 55256 h 932950"/>
                <a:gd name="T12" fmla="*/ 536535 w 3723451"/>
                <a:gd name="T13" fmla="*/ 47040 h 932950"/>
                <a:gd name="T14" fmla="*/ 334214 w 3723451"/>
                <a:gd name="T15" fmla="*/ 111612 h 932950"/>
                <a:gd name="T16" fmla="*/ 126717 w 3723451"/>
                <a:gd name="T17" fmla="*/ 49415 h 932950"/>
                <a:gd name="T18" fmla="*/ 93168 w 3723451"/>
                <a:gd name="T19" fmla="*/ 56128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75" name="Freeform 1074">
              <a:extLst>
                <a:ext uri="{FF2B5EF4-FFF2-40B4-BE49-F238E27FC236}">
                  <a16:creationId xmlns:a16="http://schemas.microsoft.com/office/drawing/2014/main" id="{9CE3F7E2-B553-1E45-88FC-E2E1EC32F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7350" y="1727978"/>
              <a:ext cx="243315" cy="97302"/>
            </a:xfrm>
            <a:custGeom>
              <a:avLst/>
              <a:gdLst>
                <a:gd name="T0" fmla="*/ 0 w 1366596"/>
                <a:gd name="T1" fmla="*/ 0 h 809868"/>
                <a:gd name="T2" fmla="*/ 243315 w 1366596"/>
                <a:gd name="T3" fmla="*/ 75188 h 809868"/>
                <a:gd name="T4" fmla="*/ 154017 w 1366596"/>
                <a:gd name="T5" fmla="*/ 97302 h 809868"/>
                <a:gd name="T6" fmla="*/ 819 w 1366596"/>
                <a:gd name="T7" fmla="*/ 51415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76" name="Freeform 1075">
              <a:extLst>
                <a:ext uri="{FF2B5EF4-FFF2-40B4-BE49-F238E27FC236}">
                  <a16:creationId xmlns:a16="http://schemas.microsoft.com/office/drawing/2014/main" id="{D7BB9DED-4899-7649-AEBA-749DA45279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60" y="1730839"/>
              <a:ext cx="240272" cy="97302"/>
            </a:xfrm>
            <a:custGeom>
              <a:avLst/>
              <a:gdLst>
                <a:gd name="T0" fmla="*/ 236992 w 1348191"/>
                <a:gd name="T1" fmla="*/ 0 h 791462"/>
                <a:gd name="T2" fmla="*/ 240272 w 1348191"/>
                <a:gd name="T3" fmla="*/ 46954 h 791462"/>
                <a:gd name="T4" fmla="*/ 86924 w 1348191"/>
                <a:gd name="T5" fmla="*/ 97302 h 791462"/>
                <a:gd name="T6" fmla="*/ 0 w 1348191"/>
                <a:gd name="T7" fmla="*/ 75239 h 791462"/>
                <a:gd name="T8" fmla="*/ 236992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1077" name="Straight Connector 1076">
              <a:extLst>
                <a:ext uri="{FF2B5EF4-FFF2-40B4-BE49-F238E27FC236}">
                  <a16:creationId xmlns:a16="http://schemas.microsoft.com/office/drawing/2014/main" id="{E8965662-2E9A-0244-946F-4423CC691CFA}"/>
                </a:ext>
              </a:extLst>
            </p:cNvPr>
            <p:cNvCxnSpPr>
              <a:cxnSpLocks noChangeShapeType="1"/>
              <a:endCxn id="1072" idx="2"/>
            </p:cNvCxnSpPr>
            <p:nvPr/>
          </p:nvCxnSpPr>
          <p:spPr bwMode="auto">
            <a:xfrm flipH="1" flipV="1">
              <a:off x="1871277" y="1736563"/>
              <a:ext cx="3040" cy="12306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8" name="Straight Connector 1077">
              <a:extLst>
                <a:ext uri="{FF2B5EF4-FFF2-40B4-BE49-F238E27FC236}">
                  <a16:creationId xmlns:a16="http://schemas.microsoft.com/office/drawing/2014/main" id="{857BA7A2-209C-0B4F-9F2F-F5D9E12C579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608" y="1733702"/>
              <a:ext cx="3040" cy="12305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79" name="Group 347">
            <a:extLst>
              <a:ext uri="{FF2B5EF4-FFF2-40B4-BE49-F238E27FC236}">
                <a16:creationId xmlns:a16="http://schemas.microsoft.com/office/drawing/2014/main" id="{23A5395A-73E4-9545-9CCB-0643AECEF709}"/>
              </a:ext>
            </a:extLst>
          </p:cNvPr>
          <p:cNvGrpSpPr>
            <a:grpSpLocks/>
          </p:cNvGrpSpPr>
          <p:nvPr/>
        </p:nvGrpSpPr>
        <p:grpSpPr bwMode="auto">
          <a:xfrm>
            <a:off x="6124430" y="5749305"/>
            <a:ext cx="588963" cy="242887"/>
            <a:chOff x="1871277" y="1576300"/>
            <a:chExt cx="1128371" cy="437861"/>
          </a:xfrm>
        </p:grpSpPr>
        <p:sp>
          <p:nvSpPr>
            <p:cNvPr id="1080" name="Oval 1079">
              <a:extLst>
                <a:ext uri="{FF2B5EF4-FFF2-40B4-BE49-F238E27FC236}">
                  <a16:creationId xmlns:a16="http://schemas.microsoft.com/office/drawing/2014/main" id="{DF4469B4-1A62-884E-B93E-2088628FCF9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319" y="1693635"/>
              <a:ext cx="1125329" cy="32052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81" name="Rectangle 1080">
              <a:extLst>
                <a:ext uri="{FF2B5EF4-FFF2-40B4-BE49-F238E27FC236}">
                  <a16:creationId xmlns:a16="http://schemas.microsoft.com/office/drawing/2014/main" id="{CEED749C-6638-6040-A523-CBE05E8011F2}"/>
                </a:ext>
              </a:extLst>
            </p:cNvPr>
            <p:cNvSpPr/>
            <p:nvPr/>
          </p:nvSpPr>
          <p:spPr bwMode="auto">
            <a:xfrm>
              <a:off x="1871277" y="1739424"/>
              <a:ext cx="1128371" cy="117336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82" name="Oval 1081">
              <a:extLst>
                <a:ext uri="{FF2B5EF4-FFF2-40B4-BE49-F238E27FC236}">
                  <a16:creationId xmlns:a16="http://schemas.microsoft.com/office/drawing/2014/main" id="{E82E8A3A-0CDF-0142-A8D4-2A7F88E464C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29" cy="320526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83" name="Freeform 1082">
              <a:extLst>
                <a:ext uri="{FF2B5EF4-FFF2-40B4-BE49-F238E27FC236}">
                  <a16:creationId xmlns:a16="http://schemas.microsoft.com/office/drawing/2014/main" id="{20B0C69D-2EFF-CC4C-91E3-DE028EA90E90}"/>
                </a:ext>
              </a:extLst>
            </p:cNvPr>
            <p:cNvSpPr/>
            <p:nvPr/>
          </p:nvSpPr>
          <p:spPr bwMode="auto">
            <a:xfrm>
              <a:off x="2160214" y="1673603"/>
              <a:ext cx="547457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84" name="Freeform 1083">
              <a:extLst>
                <a:ext uri="{FF2B5EF4-FFF2-40B4-BE49-F238E27FC236}">
                  <a16:creationId xmlns:a16="http://schemas.microsoft.com/office/drawing/2014/main" id="{8F166C83-2DE4-AA4C-934F-358B1ABBD0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426" y="1633537"/>
              <a:ext cx="663031" cy="111611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6 w 3723451"/>
                <a:gd name="T5" fmla="*/ 62276 h 932950"/>
                <a:gd name="T6" fmla="*/ 534416 w 3723451"/>
                <a:gd name="T7" fmla="*/ 0 h 932950"/>
                <a:gd name="T8" fmla="*/ 663031 w 3723451"/>
                <a:gd name="T9" fmla="*/ 24782 h 932950"/>
                <a:gd name="T10" fmla="*/ 567342 w 3723451"/>
                <a:gd name="T11" fmla="*/ 55255 h 932950"/>
                <a:gd name="T12" fmla="*/ 536534 w 3723451"/>
                <a:gd name="T13" fmla="*/ 47039 h 932950"/>
                <a:gd name="T14" fmla="*/ 334213 w 3723451"/>
                <a:gd name="T15" fmla="*/ 111611 h 932950"/>
                <a:gd name="T16" fmla="*/ 126716 w 3723451"/>
                <a:gd name="T17" fmla="*/ 49415 h 932950"/>
                <a:gd name="T18" fmla="*/ 93168 w 3723451"/>
                <a:gd name="T19" fmla="*/ 56127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85" name="Freeform 1084">
              <a:extLst>
                <a:ext uri="{FF2B5EF4-FFF2-40B4-BE49-F238E27FC236}">
                  <a16:creationId xmlns:a16="http://schemas.microsoft.com/office/drawing/2014/main" id="{64120D6F-CF36-7A4B-868D-9522C1F794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7351" y="1727977"/>
              <a:ext cx="243314" cy="97303"/>
            </a:xfrm>
            <a:custGeom>
              <a:avLst/>
              <a:gdLst>
                <a:gd name="T0" fmla="*/ 0 w 1366596"/>
                <a:gd name="T1" fmla="*/ 0 h 809868"/>
                <a:gd name="T2" fmla="*/ 243314 w 1366596"/>
                <a:gd name="T3" fmla="*/ 75189 h 809868"/>
                <a:gd name="T4" fmla="*/ 154017 w 1366596"/>
                <a:gd name="T5" fmla="*/ 97303 h 809868"/>
                <a:gd name="T6" fmla="*/ 819 w 1366596"/>
                <a:gd name="T7" fmla="*/ 5141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86" name="Freeform 1085">
              <a:extLst>
                <a:ext uri="{FF2B5EF4-FFF2-40B4-BE49-F238E27FC236}">
                  <a16:creationId xmlns:a16="http://schemas.microsoft.com/office/drawing/2014/main" id="{8477E0BD-F61A-594C-8419-6BA64D7DF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60" y="1730839"/>
              <a:ext cx="240274" cy="97303"/>
            </a:xfrm>
            <a:custGeom>
              <a:avLst/>
              <a:gdLst>
                <a:gd name="T0" fmla="*/ 236994 w 1348191"/>
                <a:gd name="T1" fmla="*/ 0 h 791462"/>
                <a:gd name="T2" fmla="*/ 240274 w 1348191"/>
                <a:gd name="T3" fmla="*/ 46954 h 791462"/>
                <a:gd name="T4" fmla="*/ 86925 w 1348191"/>
                <a:gd name="T5" fmla="*/ 97303 h 791462"/>
                <a:gd name="T6" fmla="*/ 0 w 1348191"/>
                <a:gd name="T7" fmla="*/ 75240 h 791462"/>
                <a:gd name="T8" fmla="*/ 236994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1087" name="Straight Connector 1086">
              <a:extLst>
                <a:ext uri="{FF2B5EF4-FFF2-40B4-BE49-F238E27FC236}">
                  <a16:creationId xmlns:a16="http://schemas.microsoft.com/office/drawing/2014/main" id="{53F7848D-82FC-7641-AC58-517C9B2FB854}"/>
                </a:ext>
              </a:extLst>
            </p:cNvPr>
            <p:cNvCxnSpPr>
              <a:cxnSpLocks noChangeShapeType="1"/>
              <a:endCxn id="1082" idx="2"/>
            </p:cNvCxnSpPr>
            <p:nvPr/>
          </p:nvCxnSpPr>
          <p:spPr bwMode="auto">
            <a:xfrm flipH="1" flipV="1">
              <a:off x="1871277" y="1736563"/>
              <a:ext cx="3042" cy="12305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8" name="Straight Connector 1087">
              <a:extLst>
                <a:ext uri="{FF2B5EF4-FFF2-40B4-BE49-F238E27FC236}">
                  <a16:creationId xmlns:a16="http://schemas.microsoft.com/office/drawing/2014/main" id="{EA830BBF-D185-DB42-96F5-34C5273F4B6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606" y="1733700"/>
              <a:ext cx="3042" cy="12306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89" name="Group 347">
            <a:extLst>
              <a:ext uri="{FF2B5EF4-FFF2-40B4-BE49-F238E27FC236}">
                <a16:creationId xmlns:a16="http://schemas.microsoft.com/office/drawing/2014/main" id="{B6A937C7-17A9-A648-A780-A8D67F2249E6}"/>
              </a:ext>
            </a:extLst>
          </p:cNvPr>
          <p:cNvGrpSpPr>
            <a:grpSpLocks/>
          </p:cNvGrpSpPr>
          <p:nvPr/>
        </p:nvGrpSpPr>
        <p:grpSpPr bwMode="auto">
          <a:xfrm>
            <a:off x="6916593" y="6209680"/>
            <a:ext cx="588962" cy="242887"/>
            <a:chOff x="1871277" y="1576300"/>
            <a:chExt cx="1128371" cy="437861"/>
          </a:xfrm>
        </p:grpSpPr>
        <p:sp>
          <p:nvSpPr>
            <p:cNvPr id="1090" name="Oval 1089">
              <a:extLst>
                <a:ext uri="{FF2B5EF4-FFF2-40B4-BE49-F238E27FC236}">
                  <a16:creationId xmlns:a16="http://schemas.microsoft.com/office/drawing/2014/main" id="{21A30E2F-9F7B-DC47-908B-38849C8FE19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317" y="1693635"/>
              <a:ext cx="1125331" cy="32052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91" name="Rectangle 1090">
              <a:extLst>
                <a:ext uri="{FF2B5EF4-FFF2-40B4-BE49-F238E27FC236}">
                  <a16:creationId xmlns:a16="http://schemas.microsoft.com/office/drawing/2014/main" id="{368E56E7-1038-F843-8824-9F2406D135DC}"/>
                </a:ext>
              </a:extLst>
            </p:cNvPr>
            <p:cNvSpPr/>
            <p:nvPr/>
          </p:nvSpPr>
          <p:spPr bwMode="auto">
            <a:xfrm>
              <a:off x="1871277" y="1739424"/>
              <a:ext cx="1128371" cy="117336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92" name="Oval 1091">
              <a:extLst>
                <a:ext uri="{FF2B5EF4-FFF2-40B4-BE49-F238E27FC236}">
                  <a16:creationId xmlns:a16="http://schemas.microsoft.com/office/drawing/2014/main" id="{5E09C5D1-4489-9245-906B-AB737B65B93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31" cy="320526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93" name="Freeform 1092">
              <a:extLst>
                <a:ext uri="{FF2B5EF4-FFF2-40B4-BE49-F238E27FC236}">
                  <a16:creationId xmlns:a16="http://schemas.microsoft.com/office/drawing/2014/main" id="{60675A58-4EA5-F645-8293-8D562D37C4A7}"/>
                </a:ext>
              </a:extLst>
            </p:cNvPr>
            <p:cNvSpPr/>
            <p:nvPr/>
          </p:nvSpPr>
          <p:spPr bwMode="auto">
            <a:xfrm>
              <a:off x="2160212" y="1673603"/>
              <a:ext cx="547458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94" name="Freeform 1093">
              <a:extLst>
                <a:ext uri="{FF2B5EF4-FFF2-40B4-BE49-F238E27FC236}">
                  <a16:creationId xmlns:a16="http://schemas.microsoft.com/office/drawing/2014/main" id="{936A0061-F839-A048-9329-4BA74387A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426" y="1633537"/>
              <a:ext cx="663033" cy="111611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7 w 3723451"/>
                <a:gd name="T5" fmla="*/ 62276 h 932950"/>
                <a:gd name="T6" fmla="*/ 534418 w 3723451"/>
                <a:gd name="T7" fmla="*/ 0 h 932950"/>
                <a:gd name="T8" fmla="*/ 663033 w 3723451"/>
                <a:gd name="T9" fmla="*/ 24782 h 932950"/>
                <a:gd name="T10" fmla="*/ 567343 w 3723451"/>
                <a:gd name="T11" fmla="*/ 55255 h 932950"/>
                <a:gd name="T12" fmla="*/ 536535 w 3723451"/>
                <a:gd name="T13" fmla="*/ 47039 h 932950"/>
                <a:gd name="T14" fmla="*/ 334214 w 3723451"/>
                <a:gd name="T15" fmla="*/ 111611 h 932950"/>
                <a:gd name="T16" fmla="*/ 126717 w 3723451"/>
                <a:gd name="T17" fmla="*/ 49415 h 932950"/>
                <a:gd name="T18" fmla="*/ 93168 w 3723451"/>
                <a:gd name="T19" fmla="*/ 56127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95" name="Freeform 1094">
              <a:extLst>
                <a:ext uri="{FF2B5EF4-FFF2-40B4-BE49-F238E27FC236}">
                  <a16:creationId xmlns:a16="http://schemas.microsoft.com/office/drawing/2014/main" id="{5010EAA9-D9FE-B348-B497-E58DC4A70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7350" y="1727977"/>
              <a:ext cx="243315" cy="97303"/>
            </a:xfrm>
            <a:custGeom>
              <a:avLst/>
              <a:gdLst>
                <a:gd name="T0" fmla="*/ 0 w 1366596"/>
                <a:gd name="T1" fmla="*/ 0 h 809868"/>
                <a:gd name="T2" fmla="*/ 243315 w 1366596"/>
                <a:gd name="T3" fmla="*/ 75189 h 809868"/>
                <a:gd name="T4" fmla="*/ 154017 w 1366596"/>
                <a:gd name="T5" fmla="*/ 97303 h 809868"/>
                <a:gd name="T6" fmla="*/ 819 w 1366596"/>
                <a:gd name="T7" fmla="*/ 5141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96" name="Freeform 1095">
              <a:extLst>
                <a:ext uri="{FF2B5EF4-FFF2-40B4-BE49-F238E27FC236}">
                  <a16:creationId xmlns:a16="http://schemas.microsoft.com/office/drawing/2014/main" id="{E2301F16-3352-1848-BBB4-2365D15D0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60" y="1730839"/>
              <a:ext cx="240272" cy="97303"/>
            </a:xfrm>
            <a:custGeom>
              <a:avLst/>
              <a:gdLst>
                <a:gd name="T0" fmla="*/ 236992 w 1348191"/>
                <a:gd name="T1" fmla="*/ 0 h 791462"/>
                <a:gd name="T2" fmla="*/ 240272 w 1348191"/>
                <a:gd name="T3" fmla="*/ 46954 h 791462"/>
                <a:gd name="T4" fmla="*/ 86924 w 1348191"/>
                <a:gd name="T5" fmla="*/ 97303 h 791462"/>
                <a:gd name="T6" fmla="*/ 0 w 1348191"/>
                <a:gd name="T7" fmla="*/ 75240 h 791462"/>
                <a:gd name="T8" fmla="*/ 236992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1097" name="Straight Connector 1096">
              <a:extLst>
                <a:ext uri="{FF2B5EF4-FFF2-40B4-BE49-F238E27FC236}">
                  <a16:creationId xmlns:a16="http://schemas.microsoft.com/office/drawing/2014/main" id="{D853D2D6-514A-9847-BBC3-2AE928C8DAFB}"/>
                </a:ext>
              </a:extLst>
            </p:cNvPr>
            <p:cNvCxnSpPr>
              <a:cxnSpLocks noChangeShapeType="1"/>
              <a:endCxn id="1092" idx="2"/>
            </p:cNvCxnSpPr>
            <p:nvPr/>
          </p:nvCxnSpPr>
          <p:spPr bwMode="auto">
            <a:xfrm flipH="1" flipV="1">
              <a:off x="1871277" y="1736563"/>
              <a:ext cx="3040" cy="12305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8" name="Straight Connector 1097">
              <a:extLst>
                <a:ext uri="{FF2B5EF4-FFF2-40B4-BE49-F238E27FC236}">
                  <a16:creationId xmlns:a16="http://schemas.microsoft.com/office/drawing/2014/main" id="{0F7465E9-0BFE-964B-AB98-F93DD82101C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608" y="1733700"/>
              <a:ext cx="3040" cy="12306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99" name="Group 347">
            <a:extLst>
              <a:ext uri="{FF2B5EF4-FFF2-40B4-BE49-F238E27FC236}">
                <a16:creationId xmlns:a16="http://schemas.microsoft.com/office/drawing/2014/main" id="{B1B48B52-0F33-0442-B024-9A681DC9E147}"/>
              </a:ext>
            </a:extLst>
          </p:cNvPr>
          <p:cNvGrpSpPr>
            <a:grpSpLocks/>
          </p:cNvGrpSpPr>
          <p:nvPr/>
        </p:nvGrpSpPr>
        <p:grpSpPr bwMode="auto">
          <a:xfrm>
            <a:off x="5452918" y="6301755"/>
            <a:ext cx="588962" cy="242887"/>
            <a:chOff x="1871277" y="1576300"/>
            <a:chExt cx="1128371" cy="437861"/>
          </a:xfrm>
        </p:grpSpPr>
        <p:sp>
          <p:nvSpPr>
            <p:cNvPr id="1100" name="Oval 1099">
              <a:extLst>
                <a:ext uri="{FF2B5EF4-FFF2-40B4-BE49-F238E27FC236}">
                  <a16:creationId xmlns:a16="http://schemas.microsoft.com/office/drawing/2014/main" id="{B2DB57CB-08BD-2F4D-A7ED-38936BBFA3D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317" y="1693635"/>
              <a:ext cx="1125331" cy="32052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C5A9C96D-A2BA-754F-A882-52122EB391BC}"/>
                </a:ext>
              </a:extLst>
            </p:cNvPr>
            <p:cNvSpPr/>
            <p:nvPr/>
          </p:nvSpPr>
          <p:spPr bwMode="auto">
            <a:xfrm>
              <a:off x="1871277" y="1739424"/>
              <a:ext cx="1128371" cy="117336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102" name="Oval 1101">
              <a:extLst>
                <a:ext uri="{FF2B5EF4-FFF2-40B4-BE49-F238E27FC236}">
                  <a16:creationId xmlns:a16="http://schemas.microsoft.com/office/drawing/2014/main" id="{83C4800F-B303-9446-B339-EF2E78D32E4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31" cy="320526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3" name="Freeform 1102">
              <a:extLst>
                <a:ext uri="{FF2B5EF4-FFF2-40B4-BE49-F238E27FC236}">
                  <a16:creationId xmlns:a16="http://schemas.microsoft.com/office/drawing/2014/main" id="{8248D620-997C-1B4D-A023-5CD8220FC4D0}"/>
                </a:ext>
              </a:extLst>
            </p:cNvPr>
            <p:cNvSpPr/>
            <p:nvPr/>
          </p:nvSpPr>
          <p:spPr bwMode="auto">
            <a:xfrm>
              <a:off x="2160212" y="1673603"/>
              <a:ext cx="547458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104" name="Freeform 1103">
              <a:extLst>
                <a:ext uri="{FF2B5EF4-FFF2-40B4-BE49-F238E27FC236}">
                  <a16:creationId xmlns:a16="http://schemas.microsoft.com/office/drawing/2014/main" id="{906FE13D-AC05-AA42-853B-9FAC9CA250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426" y="1633537"/>
              <a:ext cx="663033" cy="111611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7 w 3723451"/>
                <a:gd name="T5" fmla="*/ 62276 h 932950"/>
                <a:gd name="T6" fmla="*/ 534418 w 3723451"/>
                <a:gd name="T7" fmla="*/ 0 h 932950"/>
                <a:gd name="T8" fmla="*/ 663033 w 3723451"/>
                <a:gd name="T9" fmla="*/ 24782 h 932950"/>
                <a:gd name="T10" fmla="*/ 567343 w 3723451"/>
                <a:gd name="T11" fmla="*/ 55255 h 932950"/>
                <a:gd name="T12" fmla="*/ 536535 w 3723451"/>
                <a:gd name="T13" fmla="*/ 47039 h 932950"/>
                <a:gd name="T14" fmla="*/ 334214 w 3723451"/>
                <a:gd name="T15" fmla="*/ 111611 h 932950"/>
                <a:gd name="T16" fmla="*/ 126717 w 3723451"/>
                <a:gd name="T17" fmla="*/ 49415 h 932950"/>
                <a:gd name="T18" fmla="*/ 93168 w 3723451"/>
                <a:gd name="T19" fmla="*/ 56127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5" name="Freeform 1104">
              <a:extLst>
                <a:ext uri="{FF2B5EF4-FFF2-40B4-BE49-F238E27FC236}">
                  <a16:creationId xmlns:a16="http://schemas.microsoft.com/office/drawing/2014/main" id="{DE4AB67E-E389-E747-AA8A-F557E3BDB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7350" y="1727977"/>
              <a:ext cx="243315" cy="97303"/>
            </a:xfrm>
            <a:custGeom>
              <a:avLst/>
              <a:gdLst>
                <a:gd name="T0" fmla="*/ 0 w 1366596"/>
                <a:gd name="T1" fmla="*/ 0 h 809868"/>
                <a:gd name="T2" fmla="*/ 243315 w 1366596"/>
                <a:gd name="T3" fmla="*/ 75189 h 809868"/>
                <a:gd name="T4" fmla="*/ 154017 w 1366596"/>
                <a:gd name="T5" fmla="*/ 97303 h 809868"/>
                <a:gd name="T6" fmla="*/ 819 w 1366596"/>
                <a:gd name="T7" fmla="*/ 5141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6" name="Freeform 1105">
              <a:extLst>
                <a:ext uri="{FF2B5EF4-FFF2-40B4-BE49-F238E27FC236}">
                  <a16:creationId xmlns:a16="http://schemas.microsoft.com/office/drawing/2014/main" id="{A18C8CAC-63E9-E248-8397-1346071AD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60" y="1730839"/>
              <a:ext cx="240272" cy="97303"/>
            </a:xfrm>
            <a:custGeom>
              <a:avLst/>
              <a:gdLst>
                <a:gd name="T0" fmla="*/ 236992 w 1348191"/>
                <a:gd name="T1" fmla="*/ 0 h 791462"/>
                <a:gd name="T2" fmla="*/ 240272 w 1348191"/>
                <a:gd name="T3" fmla="*/ 46954 h 791462"/>
                <a:gd name="T4" fmla="*/ 86924 w 1348191"/>
                <a:gd name="T5" fmla="*/ 97303 h 791462"/>
                <a:gd name="T6" fmla="*/ 0 w 1348191"/>
                <a:gd name="T7" fmla="*/ 75240 h 791462"/>
                <a:gd name="T8" fmla="*/ 236992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1107" name="Straight Connector 1106">
              <a:extLst>
                <a:ext uri="{FF2B5EF4-FFF2-40B4-BE49-F238E27FC236}">
                  <a16:creationId xmlns:a16="http://schemas.microsoft.com/office/drawing/2014/main" id="{73BEE8CD-92EF-AB4A-9223-19BD5734C8CF}"/>
                </a:ext>
              </a:extLst>
            </p:cNvPr>
            <p:cNvCxnSpPr>
              <a:cxnSpLocks noChangeShapeType="1"/>
              <a:endCxn id="1102" idx="2"/>
            </p:cNvCxnSpPr>
            <p:nvPr/>
          </p:nvCxnSpPr>
          <p:spPr bwMode="auto">
            <a:xfrm flipH="1" flipV="1">
              <a:off x="1871277" y="1736563"/>
              <a:ext cx="3040" cy="12305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8" name="Straight Connector 1107">
              <a:extLst>
                <a:ext uri="{FF2B5EF4-FFF2-40B4-BE49-F238E27FC236}">
                  <a16:creationId xmlns:a16="http://schemas.microsoft.com/office/drawing/2014/main" id="{5BC61A72-737C-4F4F-802A-7DAAF663B43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608" y="1733700"/>
              <a:ext cx="3040" cy="12306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10" name="Group 11">
            <a:extLst>
              <a:ext uri="{FF2B5EF4-FFF2-40B4-BE49-F238E27FC236}">
                <a16:creationId xmlns:a16="http://schemas.microsoft.com/office/drawing/2014/main" id="{E5217315-CB03-2542-94D5-3FA12A407609}"/>
              </a:ext>
            </a:extLst>
          </p:cNvPr>
          <p:cNvGrpSpPr>
            <a:grpSpLocks/>
          </p:cNvGrpSpPr>
          <p:nvPr/>
        </p:nvGrpSpPr>
        <p:grpSpPr bwMode="auto">
          <a:xfrm>
            <a:off x="4494536" y="2167905"/>
            <a:ext cx="3597875" cy="493470"/>
            <a:chOff x="2705100" y="2011398"/>
            <a:chExt cx="3597533" cy="493677"/>
          </a:xfrm>
        </p:grpSpPr>
        <p:sp>
          <p:nvSpPr>
            <p:cNvPr id="1135" name="Oval 1134">
              <a:extLst>
                <a:ext uri="{FF2B5EF4-FFF2-40B4-BE49-F238E27FC236}">
                  <a16:creationId xmlns:a16="http://schemas.microsoft.com/office/drawing/2014/main" id="{57A6E143-0094-5D49-8A05-004EA3A97A71}"/>
                </a:ext>
              </a:extLst>
            </p:cNvPr>
            <p:cNvSpPr/>
            <p:nvPr/>
          </p:nvSpPr>
          <p:spPr bwMode="auto">
            <a:xfrm>
              <a:off x="2722092" y="2011398"/>
              <a:ext cx="3581060" cy="492331"/>
            </a:xfrm>
            <a:prstGeom prst="ellipse">
              <a:avLst/>
            </a:prstGeom>
            <a:solidFill>
              <a:srgbClr val="FFFFFF">
                <a:alpha val="42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136" name="Oval 1135">
              <a:extLst>
                <a:ext uri="{FF2B5EF4-FFF2-40B4-BE49-F238E27FC236}">
                  <a16:creationId xmlns:a16="http://schemas.microsoft.com/office/drawing/2014/main" id="{431997AA-2888-D042-A558-B6DE0F737D3F}"/>
                </a:ext>
              </a:extLst>
            </p:cNvPr>
            <p:cNvSpPr/>
            <p:nvPr/>
          </p:nvSpPr>
          <p:spPr bwMode="auto">
            <a:xfrm>
              <a:off x="2704632" y="2012986"/>
              <a:ext cx="3581060" cy="492331"/>
            </a:xfrm>
            <a:prstGeom prst="ellipse">
              <a:avLst/>
            </a:prstGeom>
            <a:solidFill>
              <a:srgbClr val="CC0000">
                <a:alpha val="42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137" name="TextBox 389">
              <a:extLst>
                <a:ext uri="{FF2B5EF4-FFF2-40B4-BE49-F238E27FC236}">
                  <a16:creationId xmlns:a16="http://schemas.microsoft.com/office/drawing/2014/main" id="{D0AF8FB3-4D5B-7B4A-8B82-CF15E8A6F1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2664" y="2127167"/>
              <a:ext cx="2057700" cy="296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7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Remote Controller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70F660B-2991-C94D-80D9-F1429AC36768}"/>
              </a:ext>
            </a:extLst>
          </p:cNvPr>
          <p:cNvGrpSpPr/>
          <p:nvPr/>
        </p:nvGrpSpPr>
        <p:grpSpPr>
          <a:xfrm>
            <a:off x="3674918" y="4177613"/>
            <a:ext cx="5095875" cy="822392"/>
            <a:chOff x="3674918" y="4177613"/>
            <a:chExt cx="5095875" cy="822392"/>
          </a:xfrm>
        </p:grpSpPr>
        <p:grpSp>
          <p:nvGrpSpPr>
            <p:cNvPr id="1111" name="Group 441">
              <a:extLst>
                <a:ext uri="{FF2B5EF4-FFF2-40B4-BE49-F238E27FC236}">
                  <a16:creationId xmlns:a16="http://schemas.microsoft.com/office/drawing/2014/main" id="{0C03A32C-FA65-214B-B936-B6E1B2C384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4918" y="4177613"/>
              <a:ext cx="923628" cy="405783"/>
              <a:chOff x="2705100" y="2011398"/>
              <a:chExt cx="3597533" cy="493677"/>
            </a:xfrm>
          </p:grpSpPr>
          <p:sp>
            <p:nvSpPr>
              <p:cNvPr id="1132" name="Oval 1131">
                <a:extLst>
                  <a:ext uri="{FF2B5EF4-FFF2-40B4-BE49-F238E27FC236}">
                    <a16:creationId xmlns:a16="http://schemas.microsoft.com/office/drawing/2014/main" id="{F74AE388-0960-CF47-B1A1-1ABEEB3A9CAF}"/>
                  </a:ext>
                </a:extLst>
              </p:cNvPr>
              <p:cNvSpPr/>
              <p:nvPr/>
            </p:nvSpPr>
            <p:spPr bwMode="auto">
              <a:xfrm>
                <a:off x="2723648" y="2011480"/>
                <a:ext cx="3580142" cy="492496"/>
              </a:xfrm>
              <a:prstGeom prst="ellipse">
                <a:avLst/>
              </a:prstGeom>
              <a:solidFill>
                <a:srgbClr val="FFFFFF">
                  <a:alpha val="42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133" name="Oval 1132">
                <a:extLst>
                  <a:ext uri="{FF2B5EF4-FFF2-40B4-BE49-F238E27FC236}">
                    <a16:creationId xmlns:a16="http://schemas.microsoft.com/office/drawing/2014/main" id="{1181AFDF-673F-BE48-B342-3AE78D0EFECC}"/>
                  </a:ext>
                </a:extLst>
              </p:cNvPr>
              <p:cNvSpPr/>
              <p:nvPr/>
            </p:nvSpPr>
            <p:spPr bwMode="auto">
              <a:xfrm>
                <a:off x="2705100" y="2013410"/>
                <a:ext cx="3580138" cy="492497"/>
              </a:xfrm>
              <a:prstGeom prst="ellipse">
                <a:avLst/>
              </a:prstGeom>
              <a:solidFill>
                <a:srgbClr val="CC0000">
                  <a:alpha val="42000"/>
                </a:srgbClr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134" name="TextBox 389">
                <a:extLst>
                  <a:ext uri="{FF2B5EF4-FFF2-40B4-BE49-F238E27FC236}">
                    <a16:creationId xmlns:a16="http://schemas.microsoft.com/office/drawing/2014/main" id="{F3932BCA-D430-FC40-B54E-015140A71E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01810" y="2127167"/>
                <a:ext cx="1159411" cy="296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CA</a:t>
                </a:r>
              </a:p>
            </p:txBody>
          </p:sp>
        </p:grpSp>
        <p:grpSp>
          <p:nvGrpSpPr>
            <p:cNvPr id="1112" name="Group 16">
              <a:extLst>
                <a:ext uri="{FF2B5EF4-FFF2-40B4-BE49-F238E27FC236}">
                  <a16:creationId xmlns:a16="http://schemas.microsoft.com/office/drawing/2014/main" id="{C3F9499B-4024-2B4E-8994-25AA993B23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38708" y="4714256"/>
              <a:ext cx="463612" cy="285749"/>
              <a:chOff x="3558850" y="4573304"/>
              <a:chExt cx="463568" cy="285869"/>
            </a:xfrm>
          </p:grpSpPr>
          <p:grpSp>
            <p:nvGrpSpPr>
              <p:cNvPr id="1128" name="Group 12">
                <a:extLst>
                  <a:ext uri="{FF2B5EF4-FFF2-40B4-BE49-F238E27FC236}">
                    <a16:creationId xmlns:a16="http://schemas.microsoft.com/office/drawing/2014/main" id="{643660C7-BD5F-8243-BB52-5E41566520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1130" name="Oval 1129">
                  <a:extLst>
                    <a:ext uri="{FF2B5EF4-FFF2-40B4-BE49-F238E27FC236}">
                      <a16:creationId xmlns:a16="http://schemas.microsoft.com/office/drawing/2014/main" id="{EB6F94A5-07EA-824D-BCE4-E412F1D275A9}"/>
                    </a:ext>
                  </a:extLst>
                </p:cNvPr>
                <p:cNvSpPr/>
                <p:nvPr/>
              </p:nvSpPr>
              <p:spPr bwMode="auto">
                <a:xfrm>
                  <a:off x="3573046" y="4578067"/>
                  <a:ext cx="439696" cy="260459"/>
                </a:xfrm>
                <a:prstGeom prst="ellipse">
                  <a:avLst/>
                </a:prstGeom>
                <a:solidFill>
                  <a:srgbClr val="FFFFFF">
                    <a:alpha val="42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31" name="Oval 1130">
                  <a:extLst>
                    <a:ext uri="{FF2B5EF4-FFF2-40B4-BE49-F238E27FC236}">
                      <a16:creationId xmlns:a16="http://schemas.microsoft.com/office/drawing/2014/main" id="{3AFA8449-4699-DE4E-AD4F-2F50FF91F472}"/>
                    </a:ext>
                  </a:extLst>
                </p:cNvPr>
                <p:cNvSpPr/>
                <p:nvPr/>
              </p:nvSpPr>
              <p:spPr bwMode="auto">
                <a:xfrm>
                  <a:off x="3558760" y="4587596"/>
                  <a:ext cx="463506" cy="252519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29" name="TextBox 389">
                <a:extLst>
                  <a:ext uri="{FF2B5EF4-FFF2-40B4-BE49-F238E27FC236}">
                    <a16:creationId xmlns:a16="http://schemas.microsoft.com/office/drawing/2014/main" id="{64D840F2-5A70-9E44-A243-2698981850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CA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113" name="Group 450">
              <a:extLst>
                <a:ext uri="{FF2B5EF4-FFF2-40B4-BE49-F238E27FC236}">
                  <a16:creationId xmlns:a16="http://schemas.microsoft.com/office/drawing/2014/main" id="{AADDBF22-BF75-E042-B015-F1D30A1937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18930" y="4712138"/>
              <a:ext cx="463612" cy="285749"/>
              <a:chOff x="3558850" y="4573304"/>
              <a:chExt cx="463568" cy="285869"/>
            </a:xfrm>
          </p:grpSpPr>
          <p:grpSp>
            <p:nvGrpSpPr>
              <p:cNvPr id="1124" name="Group 451">
                <a:extLst>
                  <a:ext uri="{FF2B5EF4-FFF2-40B4-BE49-F238E27FC236}">
                    <a16:creationId xmlns:a16="http://schemas.microsoft.com/office/drawing/2014/main" id="{BD64AF44-6F7F-1747-8E26-3E6D0EDDA0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1126" name="Oval 1125">
                  <a:extLst>
                    <a:ext uri="{FF2B5EF4-FFF2-40B4-BE49-F238E27FC236}">
                      <a16:creationId xmlns:a16="http://schemas.microsoft.com/office/drawing/2014/main" id="{B13E6B0A-9B22-874D-A5BB-CAB7052B0E58}"/>
                    </a:ext>
                  </a:extLst>
                </p:cNvPr>
                <p:cNvSpPr/>
                <p:nvPr/>
              </p:nvSpPr>
              <p:spPr bwMode="auto">
                <a:xfrm>
                  <a:off x="3573874" y="4581775"/>
                  <a:ext cx="439696" cy="257283"/>
                </a:xfrm>
                <a:prstGeom prst="ellipse">
                  <a:avLst/>
                </a:prstGeom>
                <a:solidFill>
                  <a:srgbClr val="FFFFFF">
                    <a:alpha val="42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27" name="Oval 1126">
                  <a:extLst>
                    <a:ext uri="{FF2B5EF4-FFF2-40B4-BE49-F238E27FC236}">
                      <a16:creationId xmlns:a16="http://schemas.microsoft.com/office/drawing/2014/main" id="{88C69275-D6D4-D64E-9433-86A12EE44DC2}"/>
                    </a:ext>
                  </a:extLst>
                </p:cNvPr>
                <p:cNvSpPr/>
                <p:nvPr/>
              </p:nvSpPr>
              <p:spPr bwMode="auto">
                <a:xfrm>
                  <a:off x="3559588" y="4591304"/>
                  <a:ext cx="463506" cy="249341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25" name="TextBox 389">
                <a:extLst>
                  <a:ext uri="{FF2B5EF4-FFF2-40B4-BE49-F238E27FC236}">
                    <a16:creationId xmlns:a16="http://schemas.microsoft.com/office/drawing/2014/main" id="{137E9DC6-E808-9244-BE10-49D98EA5A1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CA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114" name="Group 455">
              <a:extLst>
                <a:ext uri="{FF2B5EF4-FFF2-40B4-BE49-F238E27FC236}">
                  <a16:creationId xmlns:a16="http://schemas.microsoft.com/office/drawing/2014/main" id="{F9EC1EDD-92AD-2245-AE89-053A0D1F0A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19300" y="4710021"/>
              <a:ext cx="463612" cy="285749"/>
              <a:chOff x="3558850" y="4573304"/>
              <a:chExt cx="463568" cy="285869"/>
            </a:xfrm>
          </p:grpSpPr>
          <p:grpSp>
            <p:nvGrpSpPr>
              <p:cNvPr id="1120" name="Group 456">
                <a:extLst>
                  <a:ext uri="{FF2B5EF4-FFF2-40B4-BE49-F238E27FC236}">
                    <a16:creationId xmlns:a16="http://schemas.microsoft.com/office/drawing/2014/main" id="{CB1EA6B7-79F6-7C4E-B31B-F6338BD15A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1122" name="Oval 1121">
                  <a:extLst>
                    <a:ext uri="{FF2B5EF4-FFF2-40B4-BE49-F238E27FC236}">
                      <a16:creationId xmlns:a16="http://schemas.microsoft.com/office/drawing/2014/main" id="{9BF9A7D0-3676-5B44-9F92-551F82BA815A}"/>
                    </a:ext>
                  </a:extLst>
                </p:cNvPr>
                <p:cNvSpPr/>
                <p:nvPr/>
              </p:nvSpPr>
              <p:spPr bwMode="auto">
                <a:xfrm>
                  <a:off x="3573654" y="4577540"/>
                  <a:ext cx="439696" cy="260459"/>
                </a:xfrm>
                <a:prstGeom prst="ellipse">
                  <a:avLst/>
                </a:prstGeom>
                <a:solidFill>
                  <a:srgbClr val="FFFFFF">
                    <a:alpha val="42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23" name="Oval 1122">
                  <a:extLst>
                    <a:ext uri="{FF2B5EF4-FFF2-40B4-BE49-F238E27FC236}">
                      <a16:creationId xmlns:a16="http://schemas.microsoft.com/office/drawing/2014/main" id="{F3145DFC-AFCD-7043-8580-05CA0BB4CB0F}"/>
                    </a:ext>
                  </a:extLst>
                </p:cNvPr>
                <p:cNvSpPr/>
                <p:nvPr/>
              </p:nvSpPr>
              <p:spPr bwMode="auto">
                <a:xfrm>
                  <a:off x="3559368" y="4587069"/>
                  <a:ext cx="463506" cy="252518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21" name="TextBox 389">
                <a:extLst>
                  <a:ext uri="{FF2B5EF4-FFF2-40B4-BE49-F238E27FC236}">
                    <a16:creationId xmlns:a16="http://schemas.microsoft.com/office/drawing/2014/main" id="{F248CEB0-87E6-A44A-A50F-5C3EC5372B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CA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115" name="Group 460">
              <a:extLst>
                <a:ext uri="{FF2B5EF4-FFF2-40B4-BE49-F238E27FC236}">
                  <a16:creationId xmlns:a16="http://schemas.microsoft.com/office/drawing/2014/main" id="{4F7BA808-3479-484C-BAF0-5CC1FD0331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07181" y="4707904"/>
              <a:ext cx="463612" cy="285749"/>
              <a:chOff x="3558850" y="4573304"/>
              <a:chExt cx="463568" cy="285869"/>
            </a:xfrm>
          </p:grpSpPr>
          <p:grpSp>
            <p:nvGrpSpPr>
              <p:cNvPr id="1116" name="Group 461">
                <a:extLst>
                  <a:ext uri="{FF2B5EF4-FFF2-40B4-BE49-F238E27FC236}">
                    <a16:creationId xmlns:a16="http://schemas.microsoft.com/office/drawing/2014/main" id="{933FA7BC-47D5-ED48-85E7-B486D7CBCA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1118" name="Oval 1117">
                  <a:extLst>
                    <a:ext uri="{FF2B5EF4-FFF2-40B4-BE49-F238E27FC236}">
                      <a16:creationId xmlns:a16="http://schemas.microsoft.com/office/drawing/2014/main" id="{BFFF1AA5-D313-234B-BDA6-40E287FD081F}"/>
                    </a:ext>
                  </a:extLst>
                </p:cNvPr>
                <p:cNvSpPr/>
                <p:nvPr/>
              </p:nvSpPr>
              <p:spPr bwMode="auto">
                <a:xfrm>
                  <a:off x="3573198" y="4578069"/>
                  <a:ext cx="439696" cy="260459"/>
                </a:xfrm>
                <a:prstGeom prst="ellipse">
                  <a:avLst/>
                </a:prstGeom>
                <a:solidFill>
                  <a:srgbClr val="FFFFFF">
                    <a:alpha val="42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19" name="Oval 1118">
                  <a:extLst>
                    <a:ext uri="{FF2B5EF4-FFF2-40B4-BE49-F238E27FC236}">
                      <a16:creationId xmlns:a16="http://schemas.microsoft.com/office/drawing/2014/main" id="{08D261B5-FBF3-B541-B8CA-B63F648BEF5C}"/>
                    </a:ext>
                  </a:extLst>
                </p:cNvPr>
                <p:cNvSpPr/>
                <p:nvPr/>
              </p:nvSpPr>
              <p:spPr bwMode="auto">
                <a:xfrm>
                  <a:off x="3558912" y="4587598"/>
                  <a:ext cx="463506" cy="252519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17" name="TextBox 389">
                <a:extLst>
                  <a:ext uri="{FF2B5EF4-FFF2-40B4-BE49-F238E27FC236}">
                    <a16:creationId xmlns:a16="http://schemas.microsoft.com/office/drawing/2014/main" id="{8386C9B3-5C0B-0443-98EF-8CDB1312E9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CA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1139" name="Group 1">
            <a:extLst>
              <a:ext uri="{FF2B5EF4-FFF2-40B4-BE49-F238E27FC236}">
                <a16:creationId xmlns:a16="http://schemas.microsoft.com/office/drawing/2014/main" id="{A228ACC2-6157-BF41-88C3-0A086417268A}"/>
              </a:ext>
            </a:extLst>
          </p:cNvPr>
          <p:cNvGrpSpPr>
            <a:grpSpLocks/>
          </p:cNvGrpSpPr>
          <p:nvPr/>
        </p:nvGrpSpPr>
        <p:grpSpPr bwMode="auto">
          <a:xfrm>
            <a:off x="2687493" y="5474667"/>
            <a:ext cx="2698750" cy="903288"/>
            <a:chOff x="938213" y="5237163"/>
            <a:chExt cx="2698750" cy="903287"/>
          </a:xfrm>
        </p:grpSpPr>
        <p:cxnSp>
          <p:nvCxnSpPr>
            <p:cNvPr id="1140" name="Straight Connector 1139">
              <a:extLst>
                <a:ext uri="{FF2B5EF4-FFF2-40B4-BE49-F238E27FC236}">
                  <a16:creationId xmlns:a16="http://schemas.microsoft.com/office/drawing/2014/main" id="{CB924182-B4D8-0F43-97E1-646C4E72A083}"/>
                </a:ext>
              </a:extLst>
            </p:cNvPr>
            <p:cNvCxnSpPr/>
            <p:nvPr/>
          </p:nvCxnSpPr>
          <p:spPr>
            <a:xfrm flipH="1">
              <a:off x="1282700" y="5802312"/>
              <a:ext cx="1508125" cy="1588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sp>
          <p:nvSpPr>
            <p:cNvPr id="1141" name="TextBox 265">
              <a:extLst>
                <a:ext uri="{FF2B5EF4-FFF2-40B4-BE49-F238E27FC236}">
                  <a16:creationId xmlns:a16="http://schemas.microsoft.com/office/drawing/2014/main" id="{CFD0B0F1-D70C-5245-B37A-C9A4ABCBEF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8813" y="5473700"/>
              <a:ext cx="2635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1</a:t>
              </a:r>
            </a:p>
          </p:txBody>
        </p:sp>
        <p:sp>
          <p:nvSpPr>
            <p:cNvPr id="1142" name="TextBox 281">
              <a:extLst>
                <a:ext uri="{FF2B5EF4-FFF2-40B4-BE49-F238E27FC236}">
                  <a16:creationId xmlns:a16="http://schemas.microsoft.com/office/drawing/2014/main" id="{6C507E5B-C87D-FA46-A331-4ABAB6B8A2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3438" y="5761038"/>
              <a:ext cx="2635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</a:t>
              </a:r>
            </a:p>
          </p:txBody>
        </p:sp>
        <p:grpSp>
          <p:nvGrpSpPr>
            <p:cNvPr id="1143" name="Group 5">
              <a:extLst>
                <a:ext uri="{FF2B5EF4-FFF2-40B4-BE49-F238E27FC236}">
                  <a16:creationId xmlns:a16="http://schemas.microsoft.com/office/drawing/2014/main" id="{1A707F03-E0B2-FF48-9597-B751067AD9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8213" y="5237163"/>
              <a:ext cx="1616075" cy="487362"/>
              <a:chOff x="-4079003" y="2717403"/>
              <a:chExt cx="1616718" cy="488475"/>
            </a:xfrm>
          </p:grpSpPr>
          <p:sp>
            <p:nvSpPr>
              <p:cNvPr id="1157" name="Rectangle 98">
                <a:extLst>
                  <a:ext uri="{FF2B5EF4-FFF2-40B4-BE49-F238E27FC236}">
                    <a16:creationId xmlns:a16="http://schemas.microsoft.com/office/drawing/2014/main" id="{CA6EA6FC-3469-1A42-8A1A-7ABEC47FF2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79003" y="2985994"/>
                <a:ext cx="1281675" cy="208750"/>
              </a:xfrm>
              <a:prstGeom prst="rect">
                <a:avLst/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8" name="Line 99">
                <a:extLst>
                  <a:ext uri="{FF2B5EF4-FFF2-40B4-BE49-F238E27FC236}">
                    <a16:creationId xmlns:a16="http://schemas.microsoft.com/office/drawing/2014/main" id="{8B52FDA0-6129-4D4D-AB34-6E31B5746E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933828" y="3101502"/>
                <a:ext cx="471543" cy="0"/>
              </a:xfrm>
              <a:prstGeom prst="line">
                <a:avLst/>
              </a:prstGeom>
              <a:noFill/>
              <a:ln w="9525">
                <a:solidFill>
                  <a:srgbClr val="3333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9" name="Rectangle 104">
                <a:extLst>
                  <a:ext uri="{FF2B5EF4-FFF2-40B4-BE49-F238E27FC236}">
                    <a16:creationId xmlns:a16="http://schemas.microsoft.com/office/drawing/2014/main" id="{EF6D77F4-B510-3541-9758-82FBBD8239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377007" y="2988777"/>
                <a:ext cx="476861" cy="21014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60" name="Text Box 105">
                <a:extLst>
                  <a:ext uri="{FF2B5EF4-FFF2-40B4-BE49-F238E27FC236}">
                    <a16:creationId xmlns:a16="http://schemas.microsoft.com/office/drawing/2014/main" id="{2AE0900E-8A8F-4A4D-BB87-414DFE5E1C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3430189" y="2965119"/>
                <a:ext cx="581451" cy="2407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0111</a:t>
                </a:r>
              </a:p>
            </p:txBody>
          </p:sp>
          <p:sp>
            <p:nvSpPr>
              <p:cNvPr id="1161" name="Line 119">
                <a:extLst>
                  <a:ext uri="{FF2B5EF4-FFF2-40B4-BE49-F238E27FC236}">
                    <a16:creationId xmlns:a16="http://schemas.microsoft.com/office/drawing/2014/main" id="{5B21AE9C-8AC8-434E-B3D3-DDFB36C485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3621642" y="2717403"/>
                <a:ext cx="405953" cy="3006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144" name="Freeform 120">
              <a:extLst>
                <a:ext uri="{FF2B5EF4-FFF2-40B4-BE49-F238E27FC236}">
                  <a16:creationId xmlns:a16="http://schemas.microsoft.com/office/drawing/2014/main" id="{7959F5AF-96CF-CD42-95A7-B320D466F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963" y="5668963"/>
              <a:ext cx="982662" cy="233362"/>
            </a:xfrm>
            <a:custGeom>
              <a:avLst/>
              <a:gdLst>
                <a:gd name="T0" fmla="*/ 0 w 554"/>
                <a:gd name="T1" fmla="*/ 2147483647 h 167"/>
                <a:gd name="T2" fmla="*/ 2147483647 w 554"/>
                <a:gd name="T3" fmla="*/ 2147483647 h 167"/>
                <a:gd name="T4" fmla="*/ 2147483647 w 554"/>
                <a:gd name="T5" fmla="*/ 2147483647 h 167"/>
                <a:gd name="T6" fmla="*/ 0 60000 65536"/>
                <a:gd name="T7" fmla="*/ 0 60000 65536"/>
                <a:gd name="T8" fmla="*/ 0 60000 65536"/>
                <a:gd name="T9" fmla="*/ 0 w 554"/>
                <a:gd name="T10" fmla="*/ 0 h 167"/>
                <a:gd name="T11" fmla="*/ 554 w 554"/>
                <a:gd name="T12" fmla="*/ 167 h 1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4" h="167">
                  <a:moveTo>
                    <a:pt x="0" y="10"/>
                  </a:moveTo>
                  <a:cubicBezTo>
                    <a:pt x="102" y="0"/>
                    <a:pt x="240" y="5"/>
                    <a:pt x="324" y="26"/>
                  </a:cubicBezTo>
                  <a:cubicBezTo>
                    <a:pt x="416" y="52"/>
                    <a:pt x="502" y="120"/>
                    <a:pt x="554" y="167"/>
                  </a:cubicBezTo>
                </a:path>
              </a:pathLst>
            </a:custGeom>
            <a:noFill/>
            <a:ln w="57150" cmpd="sng">
              <a:solidFill>
                <a:srgbClr val="FF33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145" name="Group 357">
              <a:extLst>
                <a:ext uri="{FF2B5EF4-FFF2-40B4-BE49-F238E27FC236}">
                  <a16:creationId xmlns:a16="http://schemas.microsoft.com/office/drawing/2014/main" id="{4D59E87F-CE51-5F46-B516-9F402F5585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4625" y="5659438"/>
              <a:ext cx="565150" cy="293687"/>
              <a:chOff x="1871277" y="1576300"/>
              <a:chExt cx="1128371" cy="437861"/>
            </a:xfrm>
          </p:grpSpPr>
          <p:sp>
            <p:nvSpPr>
              <p:cNvPr id="1147" name="Oval 1146">
                <a:extLst>
                  <a:ext uri="{FF2B5EF4-FFF2-40B4-BE49-F238E27FC236}">
                    <a16:creationId xmlns:a16="http://schemas.microsoft.com/office/drawing/2014/main" id="{47BEE802-D705-FB42-955E-D825A1B513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4448" y="1694641"/>
                <a:ext cx="1125200" cy="319521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48" name="Rectangle 1147">
                <a:extLst>
                  <a:ext uri="{FF2B5EF4-FFF2-40B4-BE49-F238E27FC236}">
                    <a16:creationId xmlns:a16="http://schemas.microsoft.com/office/drawing/2014/main" id="{A0A9F0A0-D85B-BC44-809E-0D44746B1886}"/>
                  </a:ext>
                </a:extLst>
              </p:cNvPr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149" name="Oval 1148">
                <a:extLst>
                  <a:ext uri="{FF2B5EF4-FFF2-40B4-BE49-F238E27FC236}">
                    <a16:creationId xmlns:a16="http://schemas.microsoft.com/office/drawing/2014/main" id="{E6E2E4DB-C182-5947-9544-5CA42AF8D0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202" cy="319521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0" name="Freeform 1149">
                <a:extLst>
                  <a:ext uri="{FF2B5EF4-FFF2-40B4-BE49-F238E27FC236}">
                    <a16:creationId xmlns:a16="http://schemas.microsoft.com/office/drawing/2014/main" id="{826516FA-D90F-FF4F-86C3-EABFADEC3BBB}"/>
                  </a:ext>
                </a:extLst>
              </p:cNvPr>
              <p:cNvSpPr/>
              <p:nvPr/>
            </p:nvSpPr>
            <p:spPr bwMode="auto">
              <a:xfrm>
                <a:off x="2159710" y="1673340"/>
                <a:ext cx="548337" cy="160944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151" name="Freeform 1150">
                <a:extLst>
                  <a:ext uri="{FF2B5EF4-FFF2-40B4-BE49-F238E27FC236}">
                    <a16:creationId xmlns:a16="http://schemas.microsoft.com/office/drawing/2014/main" id="{8B23C2D3-E371-5547-9057-B35E626ABD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2657" y="1633104"/>
                <a:ext cx="662442" cy="111241"/>
              </a:xfrm>
              <a:custGeom>
                <a:avLst/>
                <a:gdLst>
                  <a:gd name="T0" fmla="*/ 0 w 3723451"/>
                  <a:gd name="T1" fmla="*/ 27215 h 932950"/>
                  <a:gd name="T2" fmla="*/ 116561 w 3723451"/>
                  <a:gd name="T3" fmla="*/ 321 h 932950"/>
                  <a:gd name="T4" fmla="*/ 330163 w 3723451"/>
                  <a:gd name="T5" fmla="*/ 62070 h 932950"/>
                  <a:gd name="T6" fmla="*/ 533941 w 3723451"/>
                  <a:gd name="T7" fmla="*/ 0 h 932950"/>
                  <a:gd name="T8" fmla="*/ 662442 w 3723451"/>
                  <a:gd name="T9" fmla="*/ 24700 h 932950"/>
                  <a:gd name="T10" fmla="*/ 566838 w 3723451"/>
                  <a:gd name="T11" fmla="*/ 55072 h 932950"/>
                  <a:gd name="T12" fmla="*/ 536057 w 3723451"/>
                  <a:gd name="T13" fmla="*/ 46883 h 932950"/>
                  <a:gd name="T14" fmla="*/ 333916 w 3723451"/>
                  <a:gd name="T15" fmla="*/ 111241 h 932950"/>
                  <a:gd name="T16" fmla="*/ 126604 w 3723451"/>
                  <a:gd name="T17" fmla="*/ 49251 h 932950"/>
                  <a:gd name="T18" fmla="*/ 93085 w 3723451"/>
                  <a:gd name="T19" fmla="*/ 55941 h 932950"/>
                  <a:gd name="T20" fmla="*/ 0 w 3723451"/>
                  <a:gd name="T21" fmla="*/ 27215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2" name="Freeform 1151">
                <a:extLst>
                  <a:ext uri="{FF2B5EF4-FFF2-40B4-BE49-F238E27FC236}">
                    <a16:creationId xmlns:a16="http://schemas.microsoft.com/office/drawing/2014/main" id="{2DEA8715-4603-7449-BB4D-351CFEF75C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6889" y="1727776"/>
                <a:ext cx="244059" cy="97040"/>
              </a:xfrm>
              <a:custGeom>
                <a:avLst/>
                <a:gdLst>
                  <a:gd name="T0" fmla="*/ 0 w 1366596"/>
                  <a:gd name="T1" fmla="*/ 0 h 809868"/>
                  <a:gd name="T2" fmla="*/ 244059 w 1366596"/>
                  <a:gd name="T3" fmla="*/ 74985 h 809868"/>
                  <a:gd name="T4" fmla="*/ 154488 w 1366596"/>
                  <a:gd name="T5" fmla="*/ 97040 h 809868"/>
                  <a:gd name="T6" fmla="*/ 822 w 1366596"/>
                  <a:gd name="T7" fmla="*/ 51277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3" name="Freeform 1152">
                <a:extLst>
                  <a:ext uri="{FF2B5EF4-FFF2-40B4-BE49-F238E27FC236}">
                    <a16:creationId xmlns:a16="http://schemas.microsoft.com/office/drawing/2014/main" id="{72F5390F-6421-6840-94BC-D15B70623E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9979" y="1730144"/>
                <a:ext cx="240888" cy="97039"/>
              </a:xfrm>
              <a:custGeom>
                <a:avLst/>
                <a:gdLst>
                  <a:gd name="T0" fmla="*/ 237599 w 1348191"/>
                  <a:gd name="T1" fmla="*/ 0 h 791462"/>
                  <a:gd name="T2" fmla="*/ 240888 w 1348191"/>
                  <a:gd name="T3" fmla="*/ 46827 h 791462"/>
                  <a:gd name="T4" fmla="*/ 87147 w 1348191"/>
                  <a:gd name="T5" fmla="*/ 97039 h 791462"/>
                  <a:gd name="T6" fmla="*/ 0 w 1348191"/>
                  <a:gd name="T7" fmla="*/ 75036 h 791462"/>
                  <a:gd name="T8" fmla="*/ 237599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1154" name="Straight Connector 1153">
                <a:extLst>
                  <a:ext uri="{FF2B5EF4-FFF2-40B4-BE49-F238E27FC236}">
                    <a16:creationId xmlns:a16="http://schemas.microsoft.com/office/drawing/2014/main" id="{34E68527-C12C-5248-A62C-D72D4BEC928A}"/>
                  </a:ext>
                </a:extLst>
              </p:cNvPr>
              <p:cNvCxnSpPr>
                <a:cxnSpLocks noChangeShapeType="1"/>
                <a:endCxn id="1149" idx="2"/>
              </p:cNvCxnSpPr>
              <p:nvPr/>
            </p:nvCxnSpPr>
            <p:spPr bwMode="auto">
              <a:xfrm flipH="1" flipV="1">
                <a:off x="1871277" y="1737244"/>
                <a:ext cx="3171" cy="1230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55" name="Straight Connector 1154">
                <a:extLst>
                  <a:ext uri="{FF2B5EF4-FFF2-40B4-BE49-F238E27FC236}">
                    <a16:creationId xmlns:a16="http://schemas.microsoft.com/office/drawing/2014/main" id="{475CE0A8-F910-FF45-A479-96A5E48ACF2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6479" y="1734878"/>
                <a:ext cx="3169" cy="1230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146" name="TextBox 282">
              <a:extLst>
                <a:ext uri="{FF2B5EF4-FFF2-40B4-BE49-F238E27FC236}">
                  <a16:creationId xmlns:a16="http://schemas.microsoft.com/office/drawing/2014/main" id="{4B460814-1FB2-5F46-A167-2E252688DD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8638" y="5862638"/>
              <a:ext cx="261937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3</a:t>
              </a:r>
            </a:p>
          </p:txBody>
        </p:sp>
      </p:grpSp>
      <p:sp>
        <p:nvSpPr>
          <p:cNvPr id="1162" name="TextBox 6">
            <a:extLst>
              <a:ext uri="{FF2B5EF4-FFF2-40B4-BE49-F238E27FC236}">
                <a16:creationId xmlns:a16="http://schemas.microsoft.com/office/drawing/2014/main" id="{21D1826E-E3E7-E445-9FFB-A565D9A2A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130" y="4850780"/>
            <a:ext cx="1992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values in arriving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packet header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163" name="Group 1162">
            <a:extLst>
              <a:ext uri="{FF2B5EF4-FFF2-40B4-BE49-F238E27FC236}">
                <a16:creationId xmlns:a16="http://schemas.microsoft.com/office/drawing/2014/main" id="{F8C15A5A-1645-0849-B8DE-390745B8EBA4}"/>
              </a:ext>
            </a:extLst>
          </p:cNvPr>
          <p:cNvGrpSpPr>
            <a:grpSpLocks/>
          </p:cNvGrpSpPr>
          <p:nvPr/>
        </p:nvGrpSpPr>
        <p:grpSpPr bwMode="auto">
          <a:xfrm>
            <a:off x="4390906" y="2898842"/>
            <a:ext cx="4051268" cy="2367063"/>
            <a:chOff x="-3855475" y="3644638"/>
            <a:chExt cx="4051268" cy="2367866"/>
          </a:xfrm>
        </p:grpSpPr>
        <p:cxnSp>
          <p:nvCxnSpPr>
            <p:cNvPr id="1164" name="Straight Arrow Connector 1163">
              <a:extLst>
                <a:ext uri="{FF2B5EF4-FFF2-40B4-BE49-F238E27FC236}">
                  <a16:creationId xmlns:a16="http://schemas.microsoft.com/office/drawing/2014/main" id="{D6CE7F18-1D47-9C49-BB85-76C5894DE53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3855475" y="3664699"/>
              <a:ext cx="0" cy="2094800"/>
            </a:xfrm>
            <a:prstGeom prst="straightConnector1">
              <a:avLst/>
            </a:prstGeom>
            <a:noFill/>
            <a:ln w="12700" cap="flat" cmpd="sng" algn="ctr">
              <a:solidFill>
                <a:srgbClr val="CC0000"/>
              </a:solidFill>
              <a:prstDash val="solid"/>
              <a:tailEnd type="triangle"/>
            </a:ln>
            <a:effectLst/>
          </p:spPr>
        </p:cxnSp>
        <p:cxnSp>
          <p:nvCxnSpPr>
            <p:cNvPr id="1165" name="Straight Arrow Connector 1164">
              <a:extLst>
                <a:ext uri="{FF2B5EF4-FFF2-40B4-BE49-F238E27FC236}">
                  <a16:creationId xmlns:a16="http://schemas.microsoft.com/office/drawing/2014/main" id="{1C7BE6B4-EA67-FB4B-B50B-7E72D52ED7D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2818087" y="3658010"/>
              <a:ext cx="0" cy="2354494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6" name="Straight Arrow Connector 1165">
              <a:extLst>
                <a:ext uri="{FF2B5EF4-FFF2-40B4-BE49-F238E27FC236}">
                  <a16:creationId xmlns:a16="http://schemas.microsoft.com/office/drawing/2014/main" id="{57774C27-8FF6-9F4F-A17E-D2F743FE22F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2006679" y="3655204"/>
              <a:ext cx="31396" cy="2331351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7" name="Straight Arrow Connector 1166">
              <a:extLst>
                <a:ext uri="{FF2B5EF4-FFF2-40B4-BE49-F238E27FC236}">
                  <a16:creationId xmlns:a16="http://schemas.microsoft.com/office/drawing/2014/main" id="{1F481D65-016C-9E4F-A167-D6343A31365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817641" y="3644638"/>
              <a:ext cx="0" cy="2364624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8" name="Straight Arrow Connector 1167">
              <a:extLst>
                <a:ext uri="{FF2B5EF4-FFF2-40B4-BE49-F238E27FC236}">
                  <a16:creationId xmlns:a16="http://schemas.microsoft.com/office/drawing/2014/main" id="{8D76033E-EA4A-B441-99A6-CFC1521E6CB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5792" y="3690049"/>
              <a:ext cx="1" cy="2311566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55" name="Slide Number Placeholder 4">
            <a:extLst>
              <a:ext uri="{FF2B5EF4-FFF2-40B4-BE49-F238E27FC236}">
                <a16:creationId xmlns:a16="http://schemas.microsoft.com/office/drawing/2014/main" id="{7421469F-33E5-D447-A9DE-1067C7F4D6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2A537E-481A-A528-9156-366D36CE0DC5}"/>
              </a:ext>
            </a:extLst>
          </p:cNvPr>
          <p:cNvSpPr txBox="1"/>
          <p:nvPr/>
        </p:nvSpPr>
        <p:spPr>
          <a:xfrm>
            <a:off x="10131000" y="49786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262141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20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FBAECF-726E-DE42-B9B7-7C524E4E1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661" y="2398630"/>
            <a:ext cx="5397500" cy="3568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9DCFA0-BE2B-6C49-8F30-5E442F984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1851" y="2296412"/>
            <a:ext cx="4742783" cy="351484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9898B5-7629-444A-853C-91C8BEBF09F7}"/>
              </a:ext>
            </a:extLst>
          </p:cNvPr>
          <p:cNvCxnSpPr>
            <a:cxnSpLocks/>
          </p:cNvCxnSpPr>
          <p:nvPr/>
        </p:nvCxnSpPr>
        <p:spPr>
          <a:xfrm flipH="1">
            <a:off x="5438273" y="2101516"/>
            <a:ext cx="1027160" cy="3769895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282C28E6-AA94-9B4C-907F-A2DD9B794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93944"/>
            <a:ext cx="4343400" cy="894622"/>
          </a:xfrm>
        </p:spPr>
        <p:txBody>
          <a:bodyPr>
            <a:noAutofit/>
          </a:bodyPr>
          <a:lstStyle/>
          <a:p>
            <a:r>
              <a:rPr lang="en-US" sz="4800" dirty="0"/>
              <a:t>Per-router control plane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CA83DF1-3350-D947-A496-D32331CC7508}"/>
              </a:ext>
            </a:extLst>
          </p:cNvPr>
          <p:cNvSpPr txBox="1">
            <a:spLocks/>
          </p:cNvSpPr>
          <p:nvPr/>
        </p:nvSpPr>
        <p:spPr>
          <a:xfrm>
            <a:off x="7102642" y="1057586"/>
            <a:ext cx="4511842" cy="11562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SDN control plane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0EE919-E82B-F0FF-B907-5178584F7D57}"/>
              </a:ext>
            </a:extLst>
          </p:cNvPr>
          <p:cNvSpPr txBox="1"/>
          <p:nvPr/>
        </p:nvSpPr>
        <p:spPr>
          <a:xfrm>
            <a:off x="10131000" y="49786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213750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Network layer: “control plane” roadmap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288" y="1379196"/>
            <a:ext cx="3102316" cy="232673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761675" y="4144564"/>
            <a:ext cx="5066531" cy="1937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9575" indent="-293688"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network management, configuration </a:t>
            </a:r>
          </a:p>
          <a:p>
            <a:pPr marL="685800" lvl="1" indent="-219075"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SNMP</a:t>
            </a:r>
          </a:p>
          <a:p>
            <a:pPr marL="685800" lvl="1" indent="-219075"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NETCONF/YANG</a:t>
            </a:r>
          </a:p>
          <a:p>
            <a:pPr lvl="1"/>
            <a:endParaRPr lang="en-US" alt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622456" y="1361615"/>
            <a:ext cx="5571867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sz="3600" dirty="0">
                <a:ea typeface="ＭＳ Ｐゴシック" panose="020B0600070205080204" pitchFamily="34" charset="-128"/>
                <a:cs typeface="Arial" panose="020B0604020202020204" pitchFamily="34" charset="0"/>
              </a:rPr>
              <a:t>routing protocols</a:t>
            </a:r>
          </a:p>
          <a:p>
            <a:pPr marL="746125" lvl="1" indent="-27305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en-US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link state</a:t>
            </a:r>
          </a:p>
          <a:p>
            <a:pPr marL="746125" lvl="1" indent="-27305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en-US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distance vector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intra-ISP routing: OSPF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routing among ISPs: BGP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SDN control plane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Internet Control Message Protocol </a:t>
            </a:r>
          </a:p>
          <a:p>
            <a:pPr marL="466725" indent="-409575">
              <a:spcBef>
                <a:spcPts val="600"/>
              </a:spcBef>
              <a:buNone/>
            </a:pPr>
            <a:endParaRPr lang="en-US" altLang="en-US" sz="32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60E442AF-0FD6-9040-9BFF-CE4BE886A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09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013C8C0-E40F-7640-BA53-55FC4A489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710" y="1443808"/>
            <a:ext cx="6034548" cy="4351338"/>
          </a:xfrm>
        </p:spPr>
        <p:txBody>
          <a:bodyPr>
            <a:normAutofit lnSpcReduction="10000"/>
          </a:bodyPr>
          <a:lstStyle/>
          <a:p>
            <a:pPr marL="130175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Routing</a:t>
            </a:r>
            <a:r>
              <a:rPr lang="en-US" dirty="0">
                <a:solidFill>
                  <a:srgbClr val="C00000"/>
                </a:solidFill>
              </a:rPr>
              <a:t> protocol goal: </a:t>
            </a:r>
            <a:r>
              <a:rPr lang="en-US" dirty="0"/>
              <a:t>determine “good” paths (equivalently, routes), from sending hosts to receiving host, through network of routers</a:t>
            </a:r>
          </a:p>
          <a:p>
            <a:pPr marL="407988" indent="-277813"/>
            <a:r>
              <a:rPr lang="en-US" dirty="0">
                <a:solidFill>
                  <a:srgbClr val="C00000"/>
                </a:solidFill>
              </a:rPr>
              <a:t>path: </a:t>
            </a:r>
            <a:r>
              <a:rPr lang="en-US" dirty="0"/>
              <a:t>sequence of routers packets traverse from given initial source host to final destination host</a:t>
            </a:r>
          </a:p>
          <a:p>
            <a:pPr marL="407988" indent="-277813"/>
            <a:r>
              <a:rPr lang="en-US" dirty="0">
                <a:solidFill>
                  <a:srgbClr val="C00000"/>
                </a:solidFill>
              </a:rPr>
              <a:t>“good”: </a:t>
            </a:r>
            <a:r>
              <a:rPr lang="en-US" dirty="0"/>
              <a:t>least “cost”, “fastest”, “least congested”</a:t>
            </a:r>
          </a:p>
          <a:p>
            <a:pPr marL="407988" indent="-277813"/>
            <a:r>
              <a:rPr lang="en-US" dirty="0"/>
              <a:t>routing: a “top-10” networking challenge!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837"/>
            <a:ext cx="10515600" cy="894622"/>
          </a:xfrm>
        </p:spPr>
        <p:txBody>
          <a:bodyPr/>
          <a:lstStyle/>
          <a:p>
            <a:r>
              <a:rPr lang="en-US" dirty="0"/>
              <a:t>Routing protocols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8145F460-37A7-FC4E-B52E-1476917705E4}"/>
              </a:ext>
            </a:extLst>
          </p:cNvPr>
          <p:cNvSpPr/>
          <p:nvPr/>
        </p:nvSpPr>
        <p:spPr>
          <a:xfrm>
            <a:off x="9058928" y="2579084"/>
            <a:ext cx="1124807" cy="133791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288567 w 1811701"/>
              <a:gd name="connsiteY0" fmla="*/ 555674 h 1898251"/>
              <a:gd name="connsiteX1" fmla="*/ 88590 w 1811701"/>
              <a:gd name="connsiteY1" fmla="*/ 947092 h 1898251"/>
              <a:gd name="connsiteX2" fmla="*/ 10243 w 1811701"/>
              <a:gd name="connsiteY2" fmla="*/ 1744704 h 1898251"/>
              <a:gd name="connsiteX3" fmla="*/ 306327 w 1811701"/>
              <a:gd name="connsiteY3" fmla="*/ 1898251 h 1898251"/>
              <a:gd name="connsiteX4" fmla="*/ 1666327 w 1811701"/>
              <a:gd name="connsiteY4" fmla="*/ 1847529 h 1898251"/>
              <a:gd name="connsiteX5" fmla="*/ 1685455 w 1811701"/>
              <a:gd name="connsiteY5" fmla="*/ 1299247 h 1898251"/>
              <a:gd name="connsiteX6" fmla="*/ 1306672 w 1811701"/>
              <a:gd name="connsiteY6" fmla="*/ 1053233 h 1898251"/>
              <a:gd name="connsiteX7" fmla="*/ 1616888 w 1811701"/>
              <a:gd name="connsiteY7" fmla="*/ 533291 h 1898251"/>
              <a:gd name="connsiteX8" fmla="*/ 1485303 w 1811701"/>
              <a:gd name="connsiteY8" fmla="*/ 127710 h 1898251"/>
              <a:gd name="connsiteX9" fmla="*/ 927674 w 1811701"/>
              <a:gd name="connsiteY9" fmla="*/ 28097 h 1898251"/>
              <a:gd name="connsiteX10" fmla="*/ 288567 w 1811701"/>
              <a:gd name="connsiteY10" fmla="*/ 555674 h 1898251"/>
              <a:gd name="connsiteX0" fmla="*/ 288567 w 1811701"/>
              <a:gd name="connsiteY0" fmla="*/ 479828 h 1822405"/>
              <a:gd name="connsiteX1" fmla="*/ 88590 w 1811701"/>
              <a:gd name="connsiteY1" fmla="*/ 871246 h 1822405"/>
              <a:gd name="connsiteX2" fmla="*/ 10243 w 1811701"/>
              <a:gd name="connsiteY2" fmla="*/ 1668858 h 1822405"/>
              <a:gd name="connsiteX3" fmla="*/ 306327 w 1811701"/>
              <a:gd name="connsiteY3" fmla="*/ 1822405 h 1822405"/>
              <a:gd name="connsiteX4" fmla="*/ 1666327 w 1811701"/>
              <a:gd name="connsiteY4" fmla="*/ 1771683 h 1822405"/>
              <a:gd name="connsiteX5" fmla="*/ 1685455 w 1811701"/>
              <a:gd name="connsiteY5" fmla="*/ 1223401 h 1822405"/>
              <a:gd name="connsiteX6" fmla="*/ 1306672 w 1811701"/>
              <a:gd name="connsiteY6" fmla="*/ 977387 h 1822405"/>
              <a:gd name="connsiteX7" fmla="*/ 1616888 w 1811701"/>
              <a:gd name="connsiteY7" fmla="*/ 457445 h 1822405"/>
              <a:gd name="connsiteX8" fmla="*/ 1485303 w 1811701"/>
              <a:gd name="connsiteY8" fmla="*/ 51864 h 1822405"/>
              <a:gd name="connsiteX9" fmla="*/ 895599 w 1811701"/>
              <a:gd name="connsiteY9" fmla="*/ 79530 h 1822405"/>
              <a:gd name="connsiteX10" fmla="*/ 288567 w 1811701"/>
              <a:gd name="connsiteY10" fmla="*/ 479828 h 182240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616888 w 1811701"/>
              <a:gd name="connsiteY7" fmla="*/ 396875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584814 w 1811701"/>
              <a:gd name="connsiteY7" fmla="*/ 510012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770444"/>
              <a:gd name="connsiteY0" fmla="*/ 419258 h 1761835"/>
              <a:gd name="connsiteX1" fmla="*/ 88590 w 1770444"/>
              <a:gd name="connsiteY1" fmla="*/ 810676 h 1761835"/>
              <a:gd name="connsiteX2" fmla="*/ 10243 w 1770444"/>
              <a:gd name="connsiteY2" fmla="*/ 1608288 h 1761835"/>
              <a:gd name="connsiteX3" fmla="*/ 306327 w 1770444"/>
              <a:gd name="connsiteY3" fmla="*/ 1761835 h 1761835"/>
              <a:gd name="connsiteX4" fmla="*/ 1666327 w 1770444"/>
              <a:gd name="connsiteY4" fmla="*/ 1711113 h 1761835"/>
              <a:gd name="connsiteX5" fmla="*/ 1589229 w 1770444"/>
              <a:gd name="connsiteY5" fmla="*/ 1176973 h 1761835"/>
              <a:gd name="connsiteX6" fmla="*/ 1306672 w 1770444"/>
              <a:gd name="connsiteY6" fmla="*/ 916817 h 1761835"/>
              <a:gd name="connsiteX7" fmla="*/ 1584814 w 1770444"/>
              <a:gd name="connsiteY7" fmla="*/ 510012 h 1761835"/>
              <a:gd name="connsiteX8" fmla="*/ 1373040 w 1770444"/>
              <a:gd name="connsiteY8" fmla="*/ 118574 h 1761835"/>
              <a:gd name="connsiteX9" fmla="*/ 895599 w 1770444"/>
              <a:gd name="connsiteY9" fmla="*/ 18960 h 1761835"/>
              <a:gd name="connsiteX10" fmla="*/ 288567 w 1770444"/>
              <a:gd name="connsiteY10" fmla="*/ 419258 h 1761835"/>
              <a:gd name="connsiteX0" fmla="*/ 288567 w 1592514"/>
              <a:gd name="connsiteY0" fmla="*/ 419258 h 1863058"/>
              <a:gd name="connsiteX1" fmla="*/ 88590 w 1592514"/>
              <a:gd name="connsiteY1" fmla="*/ 810676 h 1863058"/>
              <a:gd name="connsiteX2" fmla="*/ 10243 w 1592514"/>
              <a:gd name="connsiteY2" fmla="*/ 1608288 h 1863058"/>
              <a:gd name="connsiteX3" fmla="*/ 306327 w 1592514"/>
              <a:gd name="connsiteY3" fmla="*/ 1761835 h 1863058"/>
              <a:gd name="connsiteX4" fmla="*/ 1377650 w 1592514"/>
              <a:gd name="connsiteY4" fmla="*/ 1838393 h 1863058"/>
              <a:gd name="connsiteX5" fmla="*/ 1589229 w 1592514"/>
              <a:gd name="connsiteY5" fmla="*/ 1176973 h 1863058"/>
              <a:gd name="connsiteX6" fmla="*/ 1306672 w 1592514"/>
              <a:gd name="connsiteY6" fmla="*/ 916817 h 1863058"/>
              <a:gd name="connsiteX7" fmla="*/ 1584814 w 1592514"/>
              <a:gd name="connsiteY7" fmla="*/ 510012 h 1863058"/>
              <a:gd name="connsiteX8" fmla="*/ 1373040 w 1592514"/>
              <a:gd name="connsiteY8" fmla="*/ 118574 h 1863058"/>
              <a:gd name="connsiteX9" fmla="*/ 895599 w 1592514"/>
              <a:gd name="connsiteY9" fmla="*/ 18960 h 1863058"/>
              <a:gd name="connsiteX10" fmla="*/ 288567 w 1592514"/>
              <a:gd name="connsiteY10" fmla="*/ 419258 h 1863058"/>
              <a:gd name="connsiteX0" fmla="*/ 421322 w 1594935"/>
              <a:gd name="connsiteY0" fmla="*/ 616342 h 1876292"/>
              <a:gd name="connsiteX1" fmla="*/ 91011 w 1594935"/>
              <a:gd name="connsiteY1" fmla="*/ 823910 h 1876292"/>
              <a:gd name="connsiteX2" fmla="*/ 12664 w 1594935"/>
              <a:gd name="connsiteY2" fmla="*/ 1621522 h 1876292"/>
              <a:gd name="connsiteX3" fmla="*/ 308748 w 1594935"/>
              <a:gd name="connsiteY3" fmla="*/ 1775069 h 1876292"/>
              <a:gd name="connsiteX4" fmla="*/ 1380071 w 1594935"/>
              <a:gd name="connsiteY4" fmla="*/ 1851627 h 1876292"/>
              <a:gd name="connsiteX5" fmla="*/ 1591650 w 1594935"/>
              <a:gd name="connsiteY5" fmla="*/ 1190207 h 1876292"/>
              <a:gd name="connsiteX6" fmla="*/ 1309093 w 1594935"/>
              <a:gd name="connsiteY6" fmla="*/ 930051 h 1876292"/>
              <a:gd name="connsiteX7" fmla="*/ 1587235 w 1594935"/>
              <a:gd name="connsiteY7" fmla="*/ 523246 h 1876292"/>
              <a:gd name="connsiteX8" fmla="*/ 1375461 w 1594935"/>
              <a:gd name="connsiteY8" fmla="*/ 131808 h 1876292"/>
              <a:gd name="connsiteX9" fmla="*/ 898020 w 1594935"/>
              <a:gd name="connsiteY9" fmla="*/ 32194 h 1876292"/>
              <a:gd name="connsiteX10" fmla="*/ 421322 w 1594935"/>
              <a:gd name="connsiteY10" fmla="*/ 616342 h 1876292"/>
              <a:gd name="connsiteX0" fmla="*/ 413257 w 1586870"/>
              <a:gd name="connsiteY0" fmla="*/ 616342 h 1876292"/>
              <a:gd name="connsiteX1" fmla="*/ 140873 w 1586870"/>
              <a:gd name="connsiteY1" fmla="*/ 993617 h 1876292"/>
              <a:gd name="connsiteX2" fmla="*/ 4599 w 1586870"/>
              <a:gd name="connsiteY2" fmla="*/ 1621522 h 1876292"/>
              <a:gd name="connsiteX3" fmla="*/ 300683 w 1586870"/>
              <a:gd name="connsiteY3" fmla="*/ 1775069 h 1876292"/>
              <a:gd name="connsiteX4" fmla="*/ 1372006 w 1586870"/>
              <a:gd name="connsiteY4" fmla="*/ 1851627 h 1876292"/>
              <a:gd name="connsiteX5" fmla="*/ 1583585 w 1586870"/>
              <a:gd name="connsiteY5" fmla="*/ 1190207 h 1876292"/>
              <a:gd name="connsiteX6" fmla="*/ 1301028 w 1586870"/>
              <a:gd name="connsiteY6" fmla="*/ 930051 h 1876292"/>
              <a:gd name="connsiteX7" fmla="*/ 1579170 w 1586870"/>
              <a:gd name="connsiteY7" fmla="*/ 523246 h 1876292"/>
              <a:gd name="connsiteX8" fmla="*/ 1367396 w 1586870"/>
              <a:gd name="connsiteY8" fmla="*/ 131808 h 1876292"/>
              <a:gd name="connsiteX9" fmla="*/ 889955 w 1586870"/>
              <a:gd name="connsiteY9" fmla="*/ 32194 h 1876292"/>
              <a:gd name="connsiteX10" fmla="*/ 413257 w 1586870"/>
              <a:gd name="connsiteY10" fmla="*/ 616342 h 1876292"/>
              <a:gd name="connsiteX0" fmla="*/ 284962 w 1458575"/>
              <a:gd name="connsiteY0" fmla="*/ 616342 h 1908017"/>
              <a:gd name="connsiteX1" fmla="*/ 12578 w 1458575"/>
              <a:gd name="connsiteY1" fmla="*/ 993617 h 1908017"/>
              <a:gd name="connsiteX2" fmla="*/ 172388 w 1458575"/>
              <a:gd name="connsiteY2" fmla="*/ 1775069 h 1908017"/>
              <a:gd name="connsiteX3" fmla="*/ 1243711 w 1458575"/>
              <a:gd name="connsiteY3" fmla="*/ 1851627 h 1908017"/>
              <a:gd name="connsiteX4" fmla="*/ 1455290 w 1458575"/>
              <a:gd name="connsiteY4" fmla="*/ 1190207 h 1908017"/>
              <a:gd name="connsiteX5" fmla="*/ 1172733 w 1458575"/>
              <a:gd name="connsiteY5" fmla="*/ 930051 h 1908017"/>
              <a:gd name="connsiteX6" fmla="*/ 1450875 w 1458575"/>
              <a:gd name="connsiteY6" fmla="*/ 523246 h 1908017"/>
              <a:gd name="connsiteX7" fmla="*/ 1239101 w 1458575"/>
              <a:gd name="connsiteY7" fmla="*/ 131808 h 1908017"/>
              <a:gd name="connsiteX8" fmla="*/ 761660 w 1458575"/>
              <a:gd name="connsiteY8" fmla="*/ 32194 h 1908017"/>
              <a:gd name="connsiteX9" fmla="*/ 284962 w 1458575"/>
              <a:gd name="connsiteY9" fmla="*/ 616342 h 1908017"/>
              <a:gd name="connsiteX0" fmla="*/ 343858 w 1519131"/>
              <a:gd name="connsiteY0" fmla="*/ 616342 h 1885036"/>
              <a:gd name="connsiteX1" fmla="*/ 71474 w 1519131"/>
              <a:gd name="connsiteY1" fmla="*/ 993617 h 1885036"/>
              <a:gd name="connsiteX2" fmla="*/ 115432 w 1519131"/>
              <a:gd name="connsiteY2" fmla="*/ 1704358 h 1885036"/>
              <a:gd name="connsiteX3" fmla="*/ 1302607 w 1519131"/>
              <a:gd name="connsiteY3" fmla="*/ 1851627 h 1885036"/>
              <a:gd name="connsiteX4" fmla="*/ 1514186 w 1519131"/>
              <a:gd name="connsiteY4" fmla="*/ 1190207 h 1885036"/>
              <a:gd name="connsiteX5" fmla="*/ 1231629 w 1519131"/>
              <a:gd name="connsiteY5" fmla="*/ 930051 h 1885036"/>
              <a:gd name="connsiteX6" fmla="*/ 1509771 w 1519131"/>
              <a:gd name="connsiteY6" fmla="*/ 523246 h 1885036"/>
              <a:gd name="connsiteX7" fmla="*/ 1297997 w 1519131"/>
              <a:gd name="connsiteY7" fmla="*/ 131808 h 1885036"/>
              <a:gd name="connsiteX8" fmla="*/ 820556 w 1519131"/>
              <a:gd name="connsiteY8" fmla="*/ 32194 h 1885036"/>
              <a:gd name="connsiteX9" fmla="*/ 343858 w 1519131"/>
              <a:gd name="connsiteY9" fmla="*/ 616342 h 1885036"/>
              <a:gd name="connsiteX0" fmla="*/ 343858 w 1549812"/>
              <a:gd name="connsiteY0" fmla="*/ 616342 h 1800235"/>
              <a:gd name="connsiteX1" fmla="*/ 71474 w 1549812"/>
              <a:gd name="connsiteY1" fmla="*/ 993617 h 1800235"/>
              <a:gd name="connsiteX2" fmla="*/ 115432 w 1549812"/>
              <a:gd name="connsiteY2" fmla="*/ 1704358 h 1800235"/>
              <a:gd name="connsiteX3" fmla="*/ 1389496 w 1549812"/>
              <a:gd name="connsiteY3" fmla="*/ 1724347 h 1800235"/>
              <a:gd name="connsiteX4" fmla="*/ 1514186 w 1549812"/>
              <a:gd name="connsiteY4" fmla="*/ 1190207 h 1800235"/>
              <a:gd name="connsiteX5" fmla="*/ 1231629 w 1549812"/>
              <a:gd name="connsiteY5" fmla="*/ 930051 h 1800235"/>
              <a:gd name="connsiteX6" fmla="*/ 1509771 w 1549812"/>
              <a:gd name="connsiteY6" fmla="*/ 523246 h 1800235"/>
              <a:gd name="connsiteX7" fmla="*/ 1297997 w 1549812"/>
              <a:gd name="connsiteY7" fmla="*/ 131808 h 1800235"/>
              <a:gd name="connsiteX8" fmla="*/ 820556 w 1549812"/>
              <a:gd name="connsiteY8" fmla="*/ 32194 h 1800235"/>
              <a:gd name="connsiteX9" fmla="*/ 343858 w 1549812"/>
              <a:gd name="connsiteY9" fmla="*/ 616342 h 180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9812" h="1800235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 417">
            <a:extLst>
              <a:ext uri="{FF2B5EF4-FFF2-40B4-BE49-F238E27FC236}">
                <a16:creationId xmlns:a16="http://schemas.microsoft.com/office/drawing/2014/main" id="{A6AD087C-04A1-094B-B5E0-C38BD623364D}"/>
              </a:ext>
            </a:extLst>
          </p:cNvPr>
          <p:cNvSpPr>
            <a:spLocks/>
          </p:cNvSpPr>
          <p:nvPr/>
        </p:nvSpPr>
        <p:spPr bwMode="auto">
          <a:xfrm>
            <a:off x="7347816" y="1339341"/>
            <a:ext cx="1736725" cy="1317704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418">
            <a:extLst>
              <a:ext uri="{FF2B5EF4-FFF2-40B4-BE49-F238E27FC236}">
                <a16:creationId xmlns:a16="http://schemas.microsoft.com/office/drawing/2014/main" id="{DDD85433-A27F-6541-A663-D96D5984F58C}"/>
              </a:ext>
            </a:extLst>
          </p:cNvPr>
          <p:cNvGrpSpPr>
            <a:grpSpLocks/>
          </p:cNvGrpSpPr>
          <p:nvPr/>
        </p:nvGrpSpPr>
        <p:grpSpPr bwMode="auto">
          <a:xfrm>
            <a:off x="7279090" y="2802557"/>
            <a:ext cx="1458912" cy="933450"/>
            <a:chOff x="2889" y="1631"/>
            <a:chExt cx="980" cy="743"/>
          </a:xfrm>
        </p:grpSpPr>
        <p:sp>
          <p:nvSpPr>
            <p:cNvPr id="11" name="Rectangle 419">
              <a:extLst>
                <a:ext uri="{FF2B5EF4-FFF2-40B4-BE49-F238E27FC236}">
                  <a16:creationId xmlns:a16="http://schemas.microsoft.com/office/drawing/2014/main" id="{6BE52684-A899-C64A-B92A-00B359924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" name="AutoShape 420">
              <a:extLst>
                <a:ext uri="{FF2B5EF4-FFF2-40B4-BE49-F238E27FC236}">
                  <a16:creationId xmlns:a16="http://schemas.microsoft.com/office/drawing/2014/main" id="{1CC81BD0-1E06-234E-9C84-9CF4B42DE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3" name="Freeform 427">
            <a:extLst>
              <a:ext uri="{FF2B5EF4-FFF2-40B4-BE49-F238E27FC236}">
                <a16:creationId xmlns:a16="http://schemas.microsoft.com/office/drawing/2014/main" id="{15D75210-CCB3-EF4F-8147-08315952ABD2}"/>
              </a:ext>
            </a:extLst>
          </p:cNvPr>
          <p:cNvSpPr>
            <a:spLocks/>
          </p:cNvSpPr>
          <p:nvPr/>
        </p:nvSpPr>
        <p:spPr bwMode="auto">
          <a:xfrm>
            <a:off x="7786141" y="4196440"/>
            <a:ext cx="3079750" cy="1665288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 Box 580">
            <a:extLst>
              <a:ext uri="{FF2B5EF4-FFF2-40B4-BE49-F238E27FC236}">
                <a16:creationId xmlns:a16="http://schemas.microsoft.com/office/drawing/2014/main" id="{F5DA193A-3F5E-E747-8642-93E8D466E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3014" y="1001767"/>
            <a:ext cx="1339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mobile network</a:t>
            </a:r>
          </a:p>
        </p:txBody>
      </p:sp>
      <p:sp>
        <p:nvSpPr>
          <p:cNvPr id="15" name="Text Box 580">
            <a:extLst>
              <a:ext uri="{FF2B5EF4-FFF2-40B4-BE49-F238E27FC236}">
                <a16:creationId xmlns:a16="http://schemas.microsoft.com/office/drawing/2014/main" id="{5FA06B40-094D-D341-900D-62322B1FA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648" y="5293081"/>
            <a:ext cx="1195135" cy="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enterprise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          network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CB90BDB-7914-2841-868F-B1C171AE02D0}"/>
              </a:ext>
            </a:extLst>
          </p:cNvPr>
          <p:cNvSpPr/>
          <p:nvPr/>
        </p:nvSpPr>
        <p:spPr>
          <a:xfrm>
            <a:off x="10295886" y="2692846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534770"/>
              <a:gd name="connsiteY0" fmla="*/ 553225 h 1800672"/>
              <a:gd name="connsiteX1" fmla="*/ 3 w 1534770"/>
              <a:gd name="connsiteY1" fmla="*/ 958784 h 1800672"/>
              <a:gd name="connsiteX2" fmla="*/ 367657 w 1534770"/>
              <a:gd name="connsiteY2" fmla="*/ 1526890 h 1800672"/>
              <a:gd name="connsiteX3" fmla="*/ 1186523 w 1534770"/>
              <a:gd name="connsiteY3" fmla="*/ 1794234 h 1800672"/>
              <a:gd name="connsiteX4" fmla="*/ 1520754 w 1534770"/>
              <a:gd name="connsiteY4" fmla="*/ 1276255 h 1800672"/>
              <a:gd name="connsiteX5" fmla="*/ 1468513 w 1534770"/>
              <a:gd name="connsiteY5" fmla="*/ 691440 h 1800672"/>
              <a:gd name="connsiteX6" fmla="*/ 1435794 w 1534770"/>
              <a:gd name="connsiteY6" fmla="*/ 107761 h 1800672"/>
              <a:gd name="connsiteX7" fmla="*/ 839087 w 1534770"/>
              <a:gd name="connsiteY7" fmla="*/ 39789 h 1800672"/>
              <a:gd name="connsiteX8" fmla="*/ 360355 w 1534770"/>
              <a:gd name="connsiteY8" fmla="*/ 553225 h 1800672"/>
              <a:gd name="connsiteX0" fmla="*/ 360355 w 1580585"/>
              <a:gd name="connsiteY0" fmla="*/ 553225 h 1880420"/>
              <a:gd name="connsiteX1" fmla="*/ 3 w 1580585"/>
              <a:gd name="connsiteY1" fmla="*/ 958784 h 1880420"/>
              <a:gd name="connsiteX2" fmla="*/ 367657 w 1580585"/>
              <a:gd name="connsiteY2" fmla="*/ 1526890 h 1880420"/>
              <a:gd name="connsiteX3" fmla="*/ 1186523 w 1580585"/>
              <a:gd name="connsiteY3" fmla="*/ 1794234 h 1880420"/>
              <a:gd name="connsiteX4" fmla="*/ 1570188 w 1580585"/>
              <a:gd name="connsiteY4" fmla="*/ 1785433 h 1880420"/>
              <a:gd name="connsiteX5" fmla="*/ 1468513 w 1580585"/>
              <a:gd name="connsiteY5" fmla="*/ 691440 h 1880420"/>
              <a:gd name="connsiteX6" fmla="*/ 1435794 w 1580585"/>
              <a:gd name="connsiteY6" fmla="*/ 107761 h 1880420"/>
              <a:gd name="connsiteX7" fmla="*/ 839087 w 1580585"/>
              <a:gd name="connsiteY7" fmla="*/ 39789 h 1880420"/>
              <a:gd name="connsiteX8" fmla="*/ 360355 w 1580585"/>
              <a:gd name="connsiteY8" fmla="*/ 553225 h 1880420"/>
              <a:gd name="connsiteX0" fmla="*/ 316588 w 1580732"/>
              <a:gd name="connsiteY0" fmla="*/ 359285 h 1867156"/>
              <a:gd name="connsiteX1" fmla="*/ 150 w 1580732"/>
              <a:gd name="connsiteY1" fmla="*/ 945520 h 1867156"/>
              <a:gd name="connsiteX2" fmla="*/ 367804 w 1580732"/>
              <a:gd name="connsiteY2" fmla="*/ 1513626 h 1867156"/>
              <a:gd name="connsiteX3" fmla="*/ 1186670 w 1580732"/>
              <a:gd name="connsiteY3" fmla="*/ 1780970 h 1867156"/>
              <a:gd name="connsiteX4" fmla="*/ 1570335 w 1580732"/>
              <a:gd name="connsiteY4" fmla="*/ 1772169 h 1867156"/>
              <a:gd name="connsiteX5" fmla="*/ 1468660 w 1580732"/>
              <a:gd name="connsiteY5" fmla="*/ 678176 h 1867156"/>
              <a:gd name="connsiteX6" fmla="*/ 1435941 w 1580732"/>
              <a:gd name="connsiteY6" fmla="*/ 94497 h 1867156"/>
              <a:gd name="connsiteX7" fmla="*/ 839234 w 1580732"/>
              <a:gd name="connsiteY7" fmla="*/ 26525 h 1867156"/>
              <a:gd name="connsiteX8" fmla="*/ 316588 w 1580732"/>
              <a:gd name="connsiteY8" fmla="*/ 359285 h 1867156"/>
              <a:gd name="connsiteX0" fmla="*/ 163575 w 1427719"/>
              <a:gd name="connsiteY0" fmla="*/ 359285 h 1867156"/>
              <a:gd name="connsiteX1" fmla="*/ 836 w 1427719"/>
              <a:gd name="connsiteY1" fmla="*/ 1076921 h 1867156"/>
              <a:gd name="connsiteX2" fmla="*/ 214791 w 1427719"/>
              <a:gd name="connsiteY2" fmla="*/ 1513626 h 1867156"/>
              <a:gd name="connsiteX3" fmla="*/ 1033657 w 1427719"/>
              <a:gd name="connsiteY3" fmla="*/ 1780970 h 1867156"/>
              <a:gd name="connsiteX4" fmla="*/ 1417322 w 1427719"/>
              <a:gd name="connsiteY4" fmla="*/ 1772169 h 1867156"/>
              <a:gd name="connsiteX5" fmla="*/ 1315647 w 1427719"/>
              <a:gd name="connsiteY5" fmla="*/ 678176 h 1867156"/>
              <a:gd name="connsiteX6" fmla="*/ 1282928 w 1427719"/>
              <a:gd name="connsiteY6" fmla="*/ 94497 h 1867156"/>
              <a:gd name="connsiteX7" fmla="*/ 686221 w 1427719"/>
              <a:gd name="connsiteY7" fmla="*/ 26525 h 1867156"/>
              <a:gd name="connsiteX8" fmla="*/ 163575 w 1427719"/>
              <a:gd name="connsiteY8" fmla="*/ 359285 h 1867156"/>
              <a:gd name="connsiteX0" fmla="*/ 163575 w 1426632"/>
              <a:gd name="connsiteY0" fmla="*/ 394322 h 1902193"/>
              <a:gd name="connsiteX1" fmla="*/ 836 w 1426632"/>
              <a:gd name="connsiteY1" fmla="*/ 1111958 h 1902193"/>
              <a:gd name="connsiteX2" fmla="*/ 214791 w 1426632"/>
              <a:gd name="connsiteY2" fmla="*/ 1548663 h 1902193"/>
              <a:gd name="connsiteX3" fmla="*/ 1033657 w 1426632"/>
              <a:gd name="connsiteY3" fmla="*/ 1816007 h 1902193"/>
              <a:gd name="connsiteX4" fmla="*/ 1417322 w 1426632"/>
              <a:gd name="connsiteY4" fmla="*/ 1807206 h 1902193"/>
              <a:gd name="connsiteX5" fmla="*/ 1315647 w 1426632"/>
              <a:gd name="connsiteY5" fmla="*/ 713213 h 1902193"/>
              <a:gd name="connsiteX6" fmla="*/ 1401843 w 1426632"/>
              <a:gd name="connsiteY6" fmla="*/ 63834 h 1902193"/>
              <a:gd name="connsiteX7" fmla="*/ 686221 w 1426632"/>
              <a:gd name="connsiteY7" fmla="*/ 61562 h 1902193"/>
              <a:gd name="connsiteX8" fmla="*/ 163575 w 1426632"/>
              <a:gd name="connsiteY8" fmla="*/ 394322 h 1902193"/>
              <a:gd name="connsiteX0" fmla="*/ 163575 w 1435249"/>
              <a:gd name="connsiteY0" fmla="*/ 394322 h 1885560"/>
              <a:gd name="connsiteX1" fmla="*/ 836 w 1435249"/>
              <a:gd name="connsiteY1" fmla="*/ 1111958 h 1885560"/>
              <a:gd name="connsiteX2" fmla="*/ 214791 w 1435249"/>
              <a:gd name="connsiteY2" fmla="*/ 1548663 h 1885560"/>
              <a:gd name="connsiteX3" fmla="*/ 1033657 w 1435249"/>
              <a:gd name="connsiteY3" fmla="*/ 1816007 h 1885560"/>
              <a:gd name="connsiteX4" fmla="*/ 1417322 w 1435249"/>
              <a:gd name="connsiteY4" fmla="*/ 1807206 h 1885560"/>
              <a:gd name="connsiteX5" fmla="*/ 1375103 w 1435249"/>
              <a:gd name="connsiteY5" fmla="*/ 943164 h 1885560"/>
              <a:gd name="connsiteX6" fmla="*/ 1401843 w 1435249"/>
              <a:gd name="connsiteY6" fmla="*/ 63834 h 1885560"/>
              <a:gd name="connsiteX7" fmla="*/ 686221 w 1435249"/>
              <a:gd name="connsiteY7" fmla="*/ 61562 h 1885560"/>
              <a:gd name="connsiteX8" fmla="*/ 163575 w 1435249"/>
              <a:gd name="connsiteY8" fmla="*/ 394322 h 1885560"/>
              <a:gd name="connsiteX0" fmla="*/ 128947 w 1438213"/>
              <a:gd name="connsiteY0" fmla="*/ 345176 h 1883146"/>
              <a:gd name="connsiteX1" fmla="*/ 3802 w 1438213"/>
              <a:gd name="connsiteY1" fmla="*/ 1109544 h 1883146"/>
              <a:gd name="connsiteX2" fmla="*/ 217757 w 1438213"/>
              <a:gd name="connsiteY2" fmla="*/ 1546249 h 1883146"/>
              <a:gd name="connsiteX3" fmla="*/ 1036623 w 1438213"/>
              <a:gd name="connsiteY3" fmla="*/ 1813593 h 1883146"/>
              <a:gd name="connsiteX4" fmla="*/ 1420288 w 1438213"/>
              <a:gd name="connsiteY4" fmla="*/ 1804792 h 1883146"/>
              <a:gd name="connsiteX5" fmla="*/ 1378069 w 1438213"/>
              <a:gd name="connsiteY5" fmla="*/ 940750 h 1883146"/>
              <a:gd name="connsiteX6" fmla="*/ 1404809 w 1438213"/>
              <a:gd name="connsiteY6" fmla="*/ 61420 h 1883146"/>
              <a:gd name="connsiteX7" fmla="*/ 689187 w 1438213"/>
              <a:gd name="connsiteY7" fmla="*/ 59148 h 1883146"/>
              <a:gd name="connsiteX8" fmla="*/ 128947 w 1438213"/>
              <a:gd name="connsiteY8" fmla="*/ 345176 h 1883146"/>
              <a:gd name="connsiteX0" fmla="*/ 126587 w 1435854"/>
              <a:gd name="connsiteY0" fmla="*/ 353278 h 1891248"/>
              <a:gd name="connsiteX1" fmla="*/ 1442 w 1435854"/>
              <a:gd name="connsiteY1" fmla="*/ 1117646 h 1891248"/>
              <a:gd name="connsiteX2" fmla="*/ 215397 w 1435854"/>
              <a:gd name="connsiteY2" fmla="*/ 1554351 h 1891248"/>
              <a:gd name="connsiteX3" fmla="*/ 1034263 w 1435854"/>
              <a:gd name="connsiteY3" fmla="*/ 1821695 h 1891248"/>
              <a:gd name="connsiteX4" fmla="*/ 1417928 w 1435854"/>
              <a:gd name="connsiteY4" fmla="*/ 1812894 h 1891248"/>
              <a:gd name="connsiteX5" fmla="*/ 1375709 w 1435854"/>
              <a:gd name="connsiteY5" fmla="*/ 948852 h 1891248"/>
              <a:gd name="connsiteX6" fmla="*/ 1402449 w 1435854"/>
              <a:gd name="connsiteY6" fmla="*/ 69522 h 1891248"/>
              <a:gd name="connsiteX7" fmla="*/ 221605 w 1435854"/>
              <a:gd name="connsiteY7" fmla="*/ 47778 h 1891248"/>
              <a:gd name="connsiteX8" fmla="*/ 126587 w 1435854"/>
              <a:gd name="connsiteY8" fmla="*/ 353278 h 1891248"/>
              <a:gd name="connsiteX0" fmla="*/ 35803 w 1453152"/>
              <a:gd name="connsiteY0" fmla="*/ 439993 h 1896181"/>
              <a:gd name="connsiteX1" fmla="*/ 18740 w 1453152"/>
              <a:gd name="connsiteY1" fmla="*/ 1122579 h 1896181"/>
              <a:gd name="connsiteX2" fmla="*/ 232695 w 1453152"/>
              <a:gd name="connsiteY2" fmla="*/ 1559284 h 1896181"/>
              <a:gd name="connsiteX3" fmla="*/ 1051561 w 1453152"/>
              <a:gd name="connsiteY3" fmla="*/ 1826628 h 1896181"/>
              <a:gd name="connsiteX4" fmla="*/ 1435226 w 1453152"/>
              <a:gd name="connsiteY4" fmla="*/ 1817827 h 1896181"/>
              <a:gd name="connsiteX5" fmla="*/ 1393007 w 1453152"/>
              <a:gd name="connsiteY5" fmla="*/ 953785 h 1896181"/>
              <a:gd name="connsiteX6" fmla="*/ 1419747 w 1453152"/>
              <a:gd name="connsiteY6" fmla="*/ 74455 h 1896181"/>
              <a:gd name="connsiteX7" fmla="*/ 238903 w 1453152"/>
              <a:gd name="connsiteY7" fmla="*/ 52711 h 1896181"/>
              <a:gd name="connsiteX8" fmla="*/ 35803 w 1453152"/>
              <a:gd name="connsiteY8" fmla="*/ 439993 h 1896181"/>
              <a:gd name="connsiteX0" fmla="*/ 35803 w 1447873"/>
              <a:gd name="connsiteY0" fmla="*/ 439993 h 1952840"/>
              <a:gd name="connsiteX1" fmla="*/ 18740 w 1447873"/>
              <a:gd name="connsiteY1" fmla="*/ 1122579 h 1952840"/>
              <a:gd name="connsiteX2" fmla="*/ 232695 w 1447873"/>
              <a:gd name="connsiteY2" fmla="*/ 1559284 h 1952840"/>
              <a:gd name="connsiteX3" fmla="*/ 1130848 w 1447873"/>
              <a:gd name="connsiteY3" fmla="*/ 1925181 h 1952840"/>
              <a:gd name="connsiteX4" fmla="*/ 1435226 w 1447873"/>
              <a:gd name="connsiteY4" fmla="*/ 1817827 h 1952840"/>
              <a:gd name="connsiteX5" fmla="*/ 1393007 w 1447873"/>
              <a:gd name="connsiteY5" fmla="*/ 953785 h 1952840"/>
              <a:gd name="connsiteX6" fmla="*/ 1419747 w 1447873"/>
              <a:gd name="connsiteY6" fmla="*/ 74455 h 1952840"/>
              <a:gd name="connsiteX7" fmla="*/ 238903 w 1447873"/>
              <a:gd name="connsiteY7" fmla="*/ 52711 h 1952840"/>
              <a:gd name="connsiteX8" fmla="*/ 35803 w 1447873"/>
              <a:gd name="connsiteY8" fmla="*/ 439993 h 195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02009C1-63E0-AC48-A451-99CD5E6FDD90}"/>
              </a:ext>
            </a:extLst>
          </p:cNvPr>
          <p:cNvGrpSpPr/>
          <p:nvPr/>
        </p:nvGrpSpPr>
        <p:grpSpPr>
          <a:xfrm>
            <a:off x="10911440" y="3441356"/>
            <a:ext cx="687393" cy="721548"/>
            <a:chOff x="5203089" y="1751190"/>
            <a:chExt cx="858331" cy="662414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755FF949-4EF8-E942-B9BB-20394F3598DF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FD409681-4032-1C42-9F30-5D5899243858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E2DDC28-E103-7F4D-A505-AB39A3D44C75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3023E15-0AB6-944A-BAB0-EE6BBC79C34E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1B742AD-A3E5-804B-A5D0-76DC204011A2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479FB69-9C9F-3F4E-9B51-39F1BCB2DC8D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D605DCA-7A42-2D49-ADF6-F861B8748A04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C0D6FB2-8F5C-724C-B4A0-F530677569F5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460C8EE-1C4B-5F46-9E22-3DBBF4F11C68}"/>
              </a:ext>
            </a:extLst>
          </p:cNvPr>
          <p:cNvGrpSpPr/>
          <p:nvPr/>
        </p:nvGrpSpPr>
        <p:grpSpPr>
          <a:xfrm>
            <a:off x="10844911" y="2707477"/>
            <a:ext cx="594613" cy="648336"/>
            <a:chOff x="5203089" y="1751190"/>
            <a:chExt cx="858331" cy="662414"/>
          </a:xfrm>
        </p:grpSpPr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451F5106-32A5-2543-880B-662ACD66CA26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1424404C-A23C-F647-8C93-68F0BA827AC7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BFCDF5-D1B4-EA46-B271-D0722F529047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889E85-63CC-7944-B49D-B29033B3D945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A8382F-1B0D-464D-BBFD-9D1451ACDE62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A5A3F61-17DD-3A49-B29B-EC101C5D8241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7DD4340-C868-4744-9D1F-1BB1FDEE7F23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C0E793E-B8DA-774F-AF06-238006ECEBE3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Freeform 34">
            <a:extLst>
              <a:ext uri="{FF2B5EF4-FFF2-40B4-BE49-F238E27FC236}">
                <a16:creationId xmlns:a16="http://schemas.microsoft.com/office/drawing/2014/main" id="{D4457E50-81C3-874C-80A4-80EAE0791741}"/>
              </a:ext>
            </a:extLst>
          </p:cNvPr>
          <p:cNvSpPr/>
          <p:nvPr/>
        </p:nvSpPr>
        <p:spPr>
          <a:xfrm>
            <a:off x="9614553" y="1295348"/>
            <a:ext cx="1497864" cy="138645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494463"/>
              <a:gd name="connsiteY0" fmla="*/ 534641 h 1775651"/>
              <a:gd name="connsiteX1" fmla="*/ 3 w 1494463"/>
              <a:gd name="connsiteY1" fmla="*/ 940200 h 1775651"/>
              <a:gd name="connsiteX2" fmla="*/ 367657 w 1494463"/>
              <a:gd name="connsiteY2" fmla="*/ 1508306 h 1775651"/>
              <a:gd name="connsiteX3" fmla="*/ 1186523 w 1494463"/>
              <a:gd name="connsiteY3" fmla="*/ 1775650 h 1775651"/>
              <a:gd name="connsiteX4" fmla="*/ 1467465 w 1494463"/>
              <a:gd name="connsiteY4" fmla="*/ 1510813 h 1775651"/>
              <a:gd name="connsiteX5" fmla="*/ 1468513 w 1494463"/>
              <a:gd name="connsiteY5" fmla="*/ 672856 h 1775651"/>
              <a:gd name="connsiteX6" fmla="*/ 1336927 w 1494463"/>
              <a:gd name="connsiteY6" fmla="*/ 154877 h 1775651"/>
              <a:gd name="connsiteX7" fmla="*/ 839087 w 1494463"/>
              <a:gd name="connsiteY7" fmla="*/ 21205 h 1775651"/>
              <a:gd name="connsiteX8" fmla="*/ 360355 w 1494463"/>
              <a:gd name="connsiteY8" fmla="*/ 534641 h 1775651"/>
              <a:gd name="connsiteX0" fmla="*/ 360355 w 1491064"/>
              <a:gd name="connsiteY0" fmla="*/ 552327 h 1793337"/>
              <a:gd name="connsiteX1" fmla="*/ 3 w 1491064"/>
              <a:gd name="connsiteY1" fmla="*/ 957886 h 1793337"/>
              <a:gd name="connsiteX2" fmla="*/ 367657 w 1491064"/>
              <a:gd name="connsiteY2" fmla="*/ 1525992 h 1793337"/>
              <a:gd name="connsiteX3" fmla="*/ 1186523 w 1491064"/>
              <a:gd name="connsiteY3" fmla="*/ 1793336 h 1793337"/>
              <a:gd name="connsiteX4" fmla="*/ 1467465 w 1491064"/>
              <a:gd name="connsiteY4" fmla="*/ 1528499 h 1793337"/>
              <a:gd name="connsiteX5" fmla="*/ 1468513 w 1491064"/>
              <a:gd name="connsiteY5" fmla="*/ 690542 h 1793337"/>
              <a:gd name="connsiteX6" fmla="*/ 1407977 w 1491064"/>
              <a:gd name="connsiteY6" fmla="*/ 109278 h 1793337"/>
              <a:gd name="connsiteX7" fmla="*/ 839087 w 1491064"/>
              <a:gd name="connsiteY7" fmla="*/ 38891 h 1793337"/>
              <a:gd name="connsiteX8" fmla="*/ 360355 w 1491064"/>
              <a:gd name="connsiteY8" fmla="*/ 552327 h 1793337"/>
              <a:gd name="connsiteX0" fmla="*/ 360355 w 1502818"/>
              <a:gd name="connsiteY0" fmla="*/ 552327 h 1612281"/>
              <a:gd name="connsiteX1" fmla="*/ 3 w 1502818"/>
              <a:gd name="connsiteY1" fmla="*/ 957886 h 1612281"/>
              <a:gd name="connsiteX2" fmla="*/ 367657 w 1502818"/>
              <a:gd name="connsiteY2" fmla="*/ 1525992 h 1612281"/>
              <a:gd name="connsiteX3" fmla="*/ 1026659 w 1502818"/>
              <a:gd name="connsiteY3" fmla="*/ 1582385 h 1612281"/>
              <a:gd name="connsiteX4" fmla="*/ 1467465 w 1502818"/>
              <a:gd name="connsiteY4" fmla="*/ 1528499 h 1612281"/>
              <a:gd name="connsiteX5" fmla="*/ 1468513 w 1502818"/>
              <a:gd name="connsiteY5" fmla="*/ 690542 h 1612281"/>
              <a:gd name="connsiteX6" fmla="*/ 1407977 w 1502818"/>
              <a:gd name="connsiteY6" fmla="*/ 109278 h 1612281"/>
              <a:gd name="connsiteX7" fmla="*/ 839087 w 1502818"/>
              <a:gd name="connsiteY7" fmla="*/ 38891 h 1612281"/>
              <a:gd name="connsiteX8" fmla="*/ 360355 w 1502818"/>
              <a:gd name="connsiteY8" fmla="*/ 552327 h 1612281"/>
              <a:gd name="connsiteX0" fmla="*/ 360384 w 1502847"/>
              <a:gd name="connsiteY0" fmla="*/ 552327 h 1803602"/>
              <a:gd name="connsiteX1" fmla="*/ 32 w 1502847"/>
              <a:gd name="connsiteY1" fmla="*/ 957886 h 1803602"/>
              <a:gd name="connsiteX2" fmla="*/ 385448 w 1502847"/>
              <a:gd name="connsiteY2" fmla="*/ 1779134 h 1803602"/>
              <a:gd name="connsiteX3" fmla="*/ 1026688 w 1502847"/>
              <a:gd name="connsiteY3" fmla="*/ 1582385 h 1803602"/>
              <a:gd name="connsiteX4" fmla="*/ 1467494 w 1502847"/>
              <a:gd name="connsiteY4" fmla="*/ 1528499 h 1803602"/>
              <a:gd name="connsiteX5" fmla="*/ 1468542 w 1502847"/>
              <a:gd name="connsiteY5" fmla="*/ 690542 h 1803602"/>
              <a:gd name="connsiteX6" fmla="*/ 1408006 w 1502847"/>
              <a:gd name="connsiteY6" fmla="*/ 109278 h 1803602"/>
              <a:gd name="connsiteX7" fmla="*/ 839116 w 1502847"/>
              <a:gd name="connsiteY7" fmla="*/ 38891 h 1803602"/>
              <a:gd name="connsiteX8" fmla="*/ 360384 w 1502847"/>
              <a:gd name="connsiteY8" fmla="*/ 552327 h 1803602"/>
              <a:gd name="connsiteX0" fmla="*/ 360384 w 1502847"/>
              <a:gd name="connsiteY0" fmla="*/ 552327 h 1826319"/>
              <a:gd name="connsiteX1" fmla="*/ 32 w 1502847"/>
              <a:gd name="connsiteY1" fmla="*/ 957886 h 1826319"/>
              <a:gd name="connsiteX2" fmla="*/ 385448 w 1502847"/>
              <a:gd name="connsiteY2" fmla="*/ 1779134 h 1826319"/>
              <a:gd name="connsiteX3" fmla="*/ 1026688 w 1502847"/>
              <a:gd name="connsiteY3" fmla="*/ 1582385 h 1826319"/>
              <a:gd name="connsiteX4" fmla="*/ 1467494 w 1502847"/>
              <a:gd name="connsiteY4" fmla="*/ 1528499 h 1826319"/>
              <a:gd name="connsiteX5" fmla="*/ 1468542 w 1502847"/>
              <a:gd name="connsiteY5" fmla="*/ 690542 h 1826319"/>
              <a:gd name="connsiteX6" fmla="*/ 1408006 w 1502847"/>
              <a:gd name="connsiteY6" fmla="*/ 109278 h 1826319"/>
              <a:gd name="connsiteX7" fmla="*/ 839116 w 1502847"/>
              <a:gd name="connsiteY7" fmla="*/ 38891 h 1826319"/>
              <a:gd name="connsiteX8" fmla="*/ 360384 w 1502847"/>
              <a:gd name="connsiteY8" fmla="*/ 552327 h 1826319"/>
              <a:gd name="connsiteX0" fmla="*/ 289852 w 1503366"/>
              <a:gd name="connsiteY0" fmla="*/ 461730 h 1820101"/>
              <a:gd name="connsiteX1" fmla="*/ 551 w 1503366"/>
              <a:gd name="connsiteY1" fmla="*/ 951668 h 1820101"/>
              <a:gd name="connsiteX2" fmla="*/ 385967 w 1503366"/>
              <a:gd name="connsiteY2" fmla="*/ 1772916 h 1820101"/>
              <a:gd name="connsiteX3" fmla="*/ 1027207 w 1503366"/>
              <a:gd name="connsiteY3" fmla="*/ 1576167 h 1820101"/>
              <a:gd name="connsiteX4" fmla="*/ 1468013 w 1503366"/>
              <a:gd name="connsiteY4" fmla="*/ 1522281 h 1820101"/>
              <a:gd name="connsiteX5" fmla="*/ 1469061 w 1503366"/>
              <a:gd name="connsiteY5" fmla="*/ 684324 h 1820101"/>
              <a:gd name="connsiteX6" fmla="*/ 1408525 w 1503366"/>
              <a:gd name="connsiteY6" fmla="*/ 103060 h 1820101"/>
              <a:gd name="connsiteX7" fmla="*/ 839635 w 1503366"/>
              <a:gd name="connsiteY7" fmla="*/ 32673 h 1820101"/>
              <a:gd name="connsiteX8" fmla="*/ 289852 w 1503366"/>
              <a:gd name="connsiteY8" fmla="*/ 461730 h 1820101"/>
              <a:gd name="connsiteX0" fmla="*/ 293376 w 1506890"/>
              <a:gd name="connsiteY0" fmla="*/ 461730 h 1820101"/>
              <a:gd name="connsiteX1" fmla="*/ 4075 w 1506890"/>
              <a:gd name="connsiteY1" fmla="*/ 951668 h 1820101"/>
              <a:gd name="connsiteX2" fmla="*/ 389491 w 1506890"/>
              <a:gd name="connsiteY2" fmla="*/ 1772916 h 1820101"/>
              <a:gd name="connsiteX3" fmla="*/ 1030731 w 1506890"/>
              <a:gd name="connsiteY3" fmla="*/ 1576167 h 1820101"/>
              <a:gd name="connsiteX4" fmla="*/ 1471537 w 1506890"/>
              <a:gd name="connsiteY4" fmla="*/ 1522281 h 1820101"/>
              <a:gd name="connsiteX5" fmla="*/ 1472585 w 1506890"/>
              <a:gd name="connsiteY5" fmla="*/ 684324 h 1820101"/>
              <a:gd name="connsiteX6" fmla="*/ 1412049 w 1506890"/>
              <a:gd name="connsiteY6" fmla="*/ 103060 h 1820101"/>
              <a:gd name="connsiteX7" fmla="*/ 843159 w 1506890"/>
              <a:gd name="connsiteY7" fmla="*/ 32673 h 1820101"/>
              <a:gd name="connsiteX8" fmla="*/ 293376 w 1506890"/>
              <a:gd name="connsiteY8" fmla="*/ 461730 h 1820101"/>
              <a:gd name="connsiteX0" fmla="*/ 203955 w 1545103"/>
              <a:gd name="connsiteY0" fmla="*/ 206126 h 1802639"/>
              <a:gd name="connsiteX1" fmla="*/ 42288 w 1545103"/>
              <a:gd name="connsiteY1" fmla="*/ 934206 h 1802639"/>
              <a:gd name="connsiteX2" fmla="*/ 427704 w 1545103"/>
              <a:gd name="connsiteY2" fmla="*/ 1755454 h 1802639"/>
              <a:gd name="connsiteX3" fmla="*/ 1068944 w 1545103"/>
              <a:gd name="connsiteY3" fmla="*/ 1558705 h 1802639"/>
              <a:gd name="connsiteX4" fmla="*/ 1509750 w 1545103"/>
              <a:gd name="connsiteY4" fmla="*/ 1504819 h 1802639"/>
              <a:gd name="connsiteX5" fmla="*/ 1510798 w 1545103"/>
              <a:gd name="connsiteY5" fmla="*/ 666862 h 1802639"/>
              <a:gd name="connsiteX6" fmla="*/ 1450262 w 1545103"/>
              <a:gd name="connsiteY6" fmla="*/ 85598 h 1802639"/>
              <a:gd name="connsiteX7" fmla="*/ 881372 w 1545103"/>
              <a:gd name="connsiteY7" fmla="*/ 15211 h 1802639"/>
              <a:gd name="connsiteX8" fmla="*/ 203955 w 1545103"/>
              <a:gd name="connsiteY8" fmla="*/ 206126 h 1802639"/>
              <a:gd name="connsiteX0" fmla="*/ 147252 w 1634267"/>
              <a:gd name="connsiteY0" fmla="*/ 113266 h 1796376"/>
              <a:gd name="connsiteX1" fmla="*/ 131452 w 1634267"/>
              <a:gd name="connsiteY1" fmla="*/ 927943 h 1796376"/>
              <a:gd name="connsiteX2" fmla="*/ 516868 w 1634267"/>
              <a:gd name="connsiteY2" fmla="*/ 1749191 h 1796376"/>
              <a:gd name="connsiteX3" fmla="*/ 1158108 w 1634267"/>
              <a:gd name="connsiteY3" fmla="*/ 1552442 h 1796376"/>
              <a:gd name="connsiteX4" fmla="*/ 1598914 w 1634267"/>
              <a:gd name="connsiteY4" fmla="*/ 1498556 h 1796376"/>
              <a:gd name="connsiteX5" fmla="*/ 1599962 w 1634267"/>
              <a:gd name="connsiteY5" fmla="*/ 660599 h 1796376"/>
              <a:gd name="connsiteX6" fmla="*/ 1539426 w 1634267"/>
              <a:gd name="connsiteY6" fmla="*/ 79335 h 1796376"/>
              <a:gd name="connsiteX7" fmla="*/ 970536 w 1634267"/>
              <a:gd name="connsiteY7" fmla="*/ 8948 h 1796376"/>
              <a:gd name="connsiteX8" fmla="*/ 147252 w 1634267"/>
              <a:gd name="connsiteY8" fmla="*/ 113266 h 179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4267" h="1796376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7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857054E-9FD6-024C-A915-5AB7C6A89AFD}"/>
              </a:ext>
            </a:extLst>
          </p:cNvPr>
          <p:cNvSpPr txBox="1"/>
          <p:nvPr/>
        </p:nvSpPr>
        <p:spPr>
          <a:xfrm>
            <a:off x="9500941" y="1364501"/>
            <a:ext cx="172508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national or global ISP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2F7C00-5965-8F41-99F0-F64F3C546739}"/>
              </a:ext>
            </a:extLst>
          </p:cNvPr>
          <p:cNvSpPr/>
          <p:nvPr/>
        </p:nvSpPr>
        <p:spPr>
          <a:xfrm>
            <a:off x="9352808" y="3191214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BD6713-BAE9-3C4E-B463-C5B4D65DA870}"/>
              </a:ext>
            </a:extLst>
          </p:cNvPr>
          <p:cNvSpPr txBox="1"/>
          <p:nvPr/>
        </p:nvSpPr>
        <p:spPr>
          <a:xfrm>
            <a:off x="10991507" y="4191243"/>
            <a:ext cx="81304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datacenter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2530C9D-5A6A-4840-95EE-E62E0F45C045}"/>
              </a:ext>
            </a:extLst>
          </p:cNvPr>
          <p:cNvCxnSpPr>
            <a:cxnSpLocks/>
          </p:cNvCxnSpPr>
          <p:nvPr/>
        </p:nvCxnSpPr>
        <p:spPr>
          <a:xfrm flipH="1" flipV="1">
            <a:off x="10633660" y="3093431"/>
            <a:ext cx="412964" cy="63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E695EB4-9B05-534C-8956-9DB8A7F3BB4D}"/>
              </a:ext>
            </a:extLst>
          </p:cNvPr>
          <p:cNvCxnSpPr>
            <a:cxnSpLocks/>
          </p:cNvCxnSpPr>
          <p:nvPr/>
        </p:nvCxnSpPr>
        <p:spPr>
          <a:xfrm flipH="1" flipV="1">
            <a:off x="10734575" y="3153990"/>
            <a:ext cx="345866" cy="738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8F7467A-DF1D-0E46-BAE5-AA618B1E2E23}"/>
              </a:ext>
            </a:extLst>
          </p:cNvPr>
          <p:cNvCxnSpPr>
            <a:cxnSpLocks/>
          </p:cNvCxnSpPr>
          <p:nvPr/>
        </p:nvCxnSpPr>
        <p:spPr>
          <a:xfrm flipV="1">
            <a:off x="10710637" y="3146727"/>
            <a:ext cx="335987" cy="395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678AF35-2773-354B-990C-E6287528A770}"/>
              </a:ext>
            </a:extLst>
          </p:cNvPr>
          <p:cNvCxnSpPr>
            <a:cxnSpLocks/>
          </p:cNvCxnSpPr>
          <p:nvPr/>
        </p:nvCxnSpPr>
        <p:spPr>
          <a:xfrm flipH="1" flipV="1">
            <a:off x="10644514" y="3108202"/>
            <a:ext cx="1" cy="48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D3CE828-FE2E-C442-997E-2F0E1211CF46}"/>
              </a:ext>
            </a:extLst>
          </p:cNvPr>
          <p:cNvCxnSpPr>
            <a:cxnSpLocks/>
          </p:cNvCxnSpPr>
          <p:nvPr/>
        </p:nvCxnSpPr>
        <p:spPr>
          <a:xfrm flipH="1" flipV="1">
            <a:off x="10624360" y="3584948"/>
            <a:ext cx="508543" cy="348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668B3BB-A47F-5E47-AC63-7A64454822AB}"/>
              </a:ext>
            </a:extLst>
          </p:cNvPr>
          <p:cNvCxnSpPr>
            <a:cxnSpLocks/>
          </p:cNvCxnSpPr>
          <p:nvPr/>
        </p:nvCxnSpPr>
        <p:spPr>
          <a:xfrm flipH="1">
            <a:off x="9968935" y="3601048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0E00960-4829-DF40-A68E-F6F8238FF69F}"/>
              </a:ext>
            </a:extLst>
          </p:cNvPr>
          <p:cNvCxnSpPr>
            <a:cxnSpLocks/>
          </p:cNvCxnSpPr>
          <p:nvPr/>
        </p:nvCxnSpPr>
        <p:spPr>
          <a:xfrm flipH="1">
            <a:off x="9293356" y="3601048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AD6522C-9B65-7B47-9343-759ADC3E82EF}"/>
              </a:ext>
            </a:extLst>
          </p:cNvPr>
          <p:cNvCxnSpPr>
            <a:cxnSpLocks/>
          </p:cNvCxnSpPr>
          <p:nvPr/>
        </p:nvCxnSpPr>
        <p:spPr>
          <a:xfrm flipH="1">
            <a:off x="9350608" y="3020978"/>
            <a:ext cx="382424" cy="517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9D60433-CC5F-F847-96F4-C7AB0F1F4319}"/>
              </a:ext>
            </a:extLst>
          </p:cNvPr>
          <p:cNvCxnSpPr>
            <a:cxnSpLocks/>
          </p:cNvCxnSpPr>
          <p:nvPr/>
        </p:nvCxnSpPr>
        <p:spPr>
          <a:xfrm>
            <a:off x="9806809" y="3020978"/>
            <a:ext cx="0" cy="54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889A11F-395A-0146-B6C3-4B72596D337D}"/>
              </a:ext>
            </a:extLst>
          </p:cNvPr>
          <p:cNvCxnSpPr/>
          <p:nvPr/>
        </p:nvCxnSpPr>
        <p:spPr>
          <a:xfrm>
            <a:off x="10211408" y="2267998"/>
            <a:ext cx="488174" cy="839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B56C4A7-D357-9B49-881D-CA196AEAFB86}"/>
              </a:ext>
            </a:extLst>
          </p:cNvPr>
          <p:cNvCxnSpPr>
            <a:cxnSpLocks/>
          </p:cNvCxnSpPr>
          <p:nvPr/>
        </p:nvCxnSpPr>
        <p:spPr>
          <a:xfrm flipH="1">
            <a:off x="9872459" y="2208319"/>
            <a:ext cx="380432" cy="69480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956D9B4-9FB3-E942-993E-5C0B6D6D4E8E}"/>
              </a:ext>
            </a:extLst>
          </p:cNvPr>
          <p:cNvGrpSpPr/>
          <p:nvPr/>
        </p:nvGrpSpPr>
        <p:grpSpPr>
          <a:xfrm>
            <a:off x="7635978" y="1640631"/>
            <a:ext cx="3578867" cy="3640283"/>
            <a:chOff x="7562238" y="2127325"/>
            <a:chExt cx="3578867" cy="3640283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6638E5F-AAD7-1E49-9118-E30B36F9BBE5}"/>
                </a:ext>
              </a:extLst>
            </p:cNvPr>
            <p:cNvGrpSpPr/>
            <p:nvPr/>
          </p:nvGrpSpPr>
          <p:grpSpPr>
            <a:xfrm>
              <a:off x="7857253" y="2127325"/>
              <a:ext cx="3283852" cy="3640283"/>
              <a:chOff x="7881336" y="2104198"/>
              <a:chExt cx="3283852" cy="3640283"/>
            </a:xfrm>
          </p:grpSpPr>
          <p:sp>
            <p:nvSpPr>
              <p:cNvPr id="56" name="Line 428">
                <a:extLst>
                  <a:ext uri="{FF2B5EF4-FFF2-40B4-BE49-F238E27FC236}">
                    <a16:creationId xmlns:a16="http://schemas.microsoft.com/office/drawing/2014/main" id="{73C14346-74B2-0A41-B7C0-12342BB486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813692" y="5228612"/>
                <a:ext cx="388062" cy="75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Line 430">
                <a:extLst>
                  <a:ext uri="{FF2B5EF4-FFF2-40B4-BE49-F238E27FC236}">
                    <a16:creationId xmlns:a16="http://schemas.microsoft.com/office/drawing/2014/main" id="{0D57C56C-0C29-B74B-8FBC-5FE76C1C73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0234009" y="5382159"/>
                <a:ext cx="0" cy="114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Line 431">
                <a:extLst>
                  <a:ext uri="{FF2B5EF4-FFF2-40B4-BE49-F238E27FC236}">
                    <a16:creationId xmlns:a16="http://schemas.microsoft.com/office/drawing/2014/main" id="{BFFEF7F7-03E4-6249-BB27-BF21D38537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57042" y="4815390"/>
                <a:ext cx="524483" cy="261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Line 432">
                <a:extLst>
                  <a:ext uri="{FF2B5EF4-FFF2-40B4-BE49-F238E27FC236}">
                    <a16:creationId xmlns:a16="http://schemas.microsoft.com/office/drawing/2014/main" id="{DF776BD7-BCAC-094E-827B-C2448A76F7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74149" y="4815390"/>
                <a:ext cx="569255" cy="246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Line 433">
                <a:extLst>
                  <a:ext uri="{FF2B5EF4-FFF2-40B4-BE49-F238E27FC236}">
                    <a16:creationId xmlns:a16="http://schemas.microsoft.com/office/drawing/2014/main" id="{43C2E62B-BB7A-5C46-8927-931F84F3F8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45827" y="5085749"/>
                <a:ext cx="1030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Line 435">
                <a:extLst>
                  <a:ext uri="{FF2B5EF4-FFF2-40B4-BE49-F238E27FC236}">
                    <a16:creationId xmlns:a16="http://schemas.microsoft.com/office/drawing/2014/main" id="{663DFC23-9B89-9C45-9D1B-0D48274B8B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34290" y="5094207"/>
                <a:ext cx="22680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Line 436">
                <a:extLst>
                  <a:ext uri="{FF2B5EF4-FFF2-40B4-BE49-F238E27FC236}">
                    <a16:creationId xmlns:a16="http://schemas.microsoft.com/office/drawing/2014/main" id="{18DD1356-89D5-3A44-95E7-F9A8CBA107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72450" y="5267343"/>
                <a:ext cx="41275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Line 439">
                <a:extLst>
                  <a:ext uri="{FF2B5EF4-FFF2-40B4-BE49-F238E27FC236}">
                    <a16:creationId xmlns:a16="http://schemas.microsoft.com/office/drawing/2014/main" id="{97928BA0-13A6-EB47-BAB3-34433975D4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97900" y="5259125"/>
                <a:ext cx="68080" cy="293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Line 440">
                <a:extLst>
                  <a:ext uri="{FF2B5EF4-FFF2-40B4-BE49-F238E27FC236}">
                    <a16:creationId xmlns:a16="http://schemas.microsoft.com/office/drawing/2014/main" id="{2C224211-7D09-3B43-A0B8-3F79ED55F8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512814" y="5284804"/>
                <a:ext cx="280374" cy="2698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Line 441">
                <a:extLst>
                  <a:ext uri="{FF2B5EF4-FFF2-40B4-BE49-F238E27FC236}">
                    <a16:creationId xmlns:a16="http://schemas.microsoft.com/office/drawing/2014/main" id="{BC08E60D-832A-A349-9156-9FF0DCB8DA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12814" y="5234921"/>
                <a:ext cx="914184" cy="468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Line 443">
                <a:extLst>
                  <a:ext uri="{FF2B5EF4-FFF2-40B4-BE49-F238E27FC236}">
                    <a16:creationId xmlns:a16="http://schemas.microsoft.com/office/drawing/2014/main" id="{9290D2BD-563E-7049-907C-4BAF6989D0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1861" y="3806843"/>
                <a:ext cx="0" cy="1317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Line 449">
                <a:extLst>
                  <a:ext uri="{FF2B5EF4-FFF2-40B4-BE49-F238E27FC236}">
                    <a16:creationId xmlns:a16="http://schemas.microsoft.com/office/drawing/2014/main" id="{34D18B5D-D38E-294D-9B36-D83EA1EA6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81336" y="4017980"/>
                <a:ext cx="168275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Line 428">
                <a:extLst>
                  <a:ext uri="{FF2B5EF4-FFF2-40B4-BE49-F238E27FC236}">
                    <a16:creationId xmlns:a16="http://schemas.microsoft.com/office/drawing/2014/main" id="{390CF526-5CCE-B44E-9ADE-6403971D0B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909628" y="5560344"/>
                <a:ext cx="366793" cy="14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Line 440">
                <a:extLst>
                  <a:ext uri="{FF2B5EF4-FFF2-40B4-BE49-F238E27FC236}">
                    <a16:creationId xmlns:a16="http://schemas.microsoft.com/office/drawing/2014/main" id="{4FC20A7F-7EBB-B34E-A088-4F737F1DCC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83508" y="5013435"/>
                <a:ext cx="404236" cy="207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D0A1EE81-EDC0-E24E-81ED-25EC7FC1859F}"/>
                  </a:ext>
                </a:extLst>
              </p:cNvPr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B40B7AC1-4BC8-7841-AB79-C252B50D01B9}"/>
                  </a:ext>
                </a:extLst>
              </p:cNvPr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F8FC87DD-FCE9-4847-8369-0353D5F038BA}"/>
                  </a:ext>
                </a:extLst>
              </p:cNvPr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3A5AC2F9-DAA5-2B42-ADBA-8AA2CE13A98C}"/>
                  </a:ext>
                </a:extLst>
              </p:cNvPr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CD02ED14-DF8A-6F47-8739-891B3E17E541}"/>
                  </a:ext>
                </a:extLst>
              </p:cNvPr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331B2571-456D-AA4C-9A42-8EC6DB5942CF}"/>
                  </a:ext>
                </a:extLst>
              </p:cNvPr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9DD07C97-ADFF-3B4D-9D80-4CCDBD9933B0}"/>
                  </a:ext>
                </a:extLst>
              </p:cNvPr>
              <p:cNvCxnSpPr/>
              <p:nvPr/>
            </p:nvCxnSpPr>
            <p:spPr>
              <a:xfrm flipH="1" flipV="1">
                <a:off x="10706077" y="2695840"/>
                <a:ext cx="353541" cy="67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1CD801D-E623-DF4F-AE29-F9EDFFC1853E}"/>
                  </a:ext>
                </a:extLst>
              </p:cNvPr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Line 541">
                <a:extLst>
                  <a:ext uri="{FF2B5EF4-FFF2-40B4-BE49-F238E27FC236}">
                    <a16:creationId xmlns:a16="http://schemas.microsoft.com/office/drawing/2014/main" id="{7986AEA4-9721-1648-AF87-0143CA33D4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02788" y="4090252"/>
                <a:ext cx="429324" cy="7056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Line 424">
                <a:extLst>
                  <a:ext uri="{FF2B5EF4-FFF2-40B4-BE49-F238E27FC236}">
                    <a16:creationId xmlns:a16="http://schemas.microsoft.com/office/drawing/2014/main" id="{5B046CBA-A8F6-A944-8D42-E33C2FBF40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8637" y="4024329"/>
                <a:ext cx="969051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52" name="Picture 778" descr="antenna_radiation_stylized">
              <a:extLst>
                <a:ext uri="{FF2B5EF4-FFF2-40B4-BE49-F238E27FC236}">
                  <a16:creationId xmlns:a16="http://schemas.microsoft.com/office/drawing/2014/main" id="{631F2DEF-0FF8-3C41-AEF8-65E9DF76C1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" name="Picture 781" descr="antenna_radiation_stylized">
              <a:extLst>
                <a:ext uri="{FF2B5EF4-FFF2-40B4-BE49-F238E27FC236}">
                  <a16:creationId xmlns:a16="http://schemas.microsoft.com/office/drawing/2014/main" id="{A237A058-6399-5243-824F-D60A75A74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" name="Picture 799" descr="cell_tower_radiation copy">
              <a:extLst>
                <a:ext uri="{FF2B5EF4-FFF2-40B4-BE49-F238E27FC236}">
                  <a16:creationId xmlns:a16="http://schemas.microsoft.com/office/drawing/2014/main" id="{7D446A4E-5E76-104B-810A-DBB0D426EE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" name="Oval 800">
              <a:extLst>
                <a:ext uri="{FF2B5EF4-FFF2-40B4-BE49-F238E27FC236}">
                  <a16:creationId xmlns:a16="http://schemas.microsoft.com/office/drawing/2014/main" id="{EAAB4AC1-DEE9-134F-A0D6-239D715DA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80" name="Line 426">
            <a:extLst>
              <a:ext uri="{FF2B5EF4-FFF2-40B4-BE49-F238E27FC236}">
                <a16:creationId xmlns:a16="http://schemas.microsoft.com/office/drawing/2014/main" id="{5B80D194-D80B-BF48-8540-D5B8565B4303}"/>
              </a:ext>
            </a:extLst>
          </p:cNvPr>
          <p:cNvSpPr>
            <a:spLocks noChangeShapeType="1"/>
          </p:cNvSpPr>
          <p:nvPr/>
        </p:nvSpPr>
        <p:spPr bwMode="auto">
          <a:xfrm>
            <a:off x="8281600" y="2213665"/>
            <a:ext cx="227964" cy="1743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783">
            <a:extLst>
              <a:ext uri="{FF2B5EF4-FFF2-40B4-BE49-F238E27FC236}">
                <a16:creationId xmlns:a16="http://schemas.microsoft.com/office/drawing/2014/main" id="{E68A1148-D704-A446-A2F3-AD2E0367AAB2}"/>
              </a:ext>
            </a:extLst>
          </p:cNvPr>
          <p:cNvGrpSpPr>
            <a:grpSpLocks/>
          </p:cNvGrpSpPr>
          <p:nvPr/>
        </p:nvGrpSpPr>
        <p:grpSpPr bwMode="auto">
          <a:xfrm>
            <a:off x="8124438" y="1822682"/>
            <a:ext cx="298450" cy="464008"/>
            <a:chOff x="3130" y="3288"/>
            <a:chExt cx="410" cy="742"/>
          </a:xfrm>
        </p:grpSpPr>
        <p:sp>
          <p:nvSpPr>
            <p:cNvPr id="82" name="Line 270">
              <a:extLst>
                <a:ext uri="{FF2B5EF4-FFF2-40B4-BE49-F238E27FC236}">
                  <a16:creationId xmlns:a16="http://schemas.microsoft.com/office/drawing/2014/main" id="{148E09EA-BBD1-E045-A9C1-2579C62EE8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Line 271">
              <a:extLst>
                <a:ext uri="{FF2B5EF4-FFF2-40B4-BE49-F238E27FC236}">
                  <a16:creationId xmlns:a16="http://schemas.microsoft.com/office/drawing/2014/main" id="{0CEB5342-A8E6-2241-A276-5D5BB507FC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Line 272">
              <a:extLst>
                <a:ext uri="{FF2B5EF4-FFF2-40B4-BE49-F238E27FC236}">
                  <a16:creationId xmlns:a16="http://schemas.microsoft.com/office/drawing/2014/main" id="{1C31E4F5-A349-A54A-B3C6-FCE7EC386D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Line 273">
              <a:extLst>
                <a:ext uri="{FF2B5EF4-FFF2-40B4-BE49-F238E27FC236}">
                  <a16:creationId xmlns:a16="http://schemas.microsoft.com/office/drawing/2014/main" id="{89E72D14-18C6-4F4A-A018-55770D016B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Line 274">
              <a:extLst>
                <a:ext uri="{FF2B5EF4-FFF2-40B4-BE49-F238E27FC236}">
                  <a16:creationId xmlns:a16="http://schemas.microsoft.com/office/drawing/2014/main" id="{6FD77342-4E61-494C-9600-ADAF89CDF5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Line 275">
              <a:extLst>
                <a:ext uri="{FF2B5EF4-FFF2-40B4-BE49-F238E27FC236}">
                  <a16:creationId xmlns:a16="http://schemas.microsoft.com/office/drawing/2014/main" id="{840F43A3-D863-904A-912C-87898DB80E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Line 276">
              <a:extLst>
                <a:ext uri="{FF2B5EF4-FFF2-40B4-BE49-F238E27FC236}">
                  <a16:creationId xmlns:a16="http://schemas.microsoft.com/office/drawing/2014/main" id="{C8E333AC-9EDA-F34E-A2B4-BB319D3FB1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Line 277">
              <a:extLst>
                <a:ext uri="{FF2B5EF4-FFF2-40B4-BE49-F238E27FC236}">
                  <a16:creationId xmlns:a16="http://schemas.microsoft.com/office/drawing/2014/main" id="{DBBC7195-32E5-1E44-A4B7-2D041FCF19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Line 278">
              <a:extLst>
                <a:ext uri="{FF2B5EF4-FFF2-40B4-BE49-F238E27FC236}">
                  <a16:creationId xmlns:a16="http://schemas.microsoft.com/office/drawing/2014/main" id="{B6C3F345-DEA7-C64D-90EE-6DFEF6B0F7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Line 279">
              <a:extLst>
                <a:ext uri="{FF2B5EF4-FFF2-40B4-BE49-F238E27FC236}">
                  <a16:creationId xmlns:a16="http://schemas.microsoft.com/office/drawing/2014/main" id="{6C2CB45E-DD31-644D-B38E-56690CBDE8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Line 280">
              <a:extLst>
                <a:ext uri="{FF2B5EF4-FFF2-40B4-BE49-F238E27FC236}">
                  <a16:creationId xmlns:a16="http://schemas.microsoft.com/office/drawing/2014/main" id="{0B1D6178-5CDF-C44A-BD74-FC217ED575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Line 281">
              <a:extLst>
                <a:ext uri="{FF2B5EF4-FFF2-40B4-BE49-F238E27FC236}">
                  <a16:creationId xmlns:a16="http://schemas.microsoft.com/office/drawing/2014/main" id="{363887BB-4AF3-B84E-9683-EE49686A1C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Line 282">
              <a:extLst>
                <a:ext uri="{FF2B5EF4-FFF2-40B4-BE49-F238E27FC236}">
                  <a16:creationId xmlns:a16="http://schemas.microsoft.com/office/drawing/2014/main" id="{175D27BE-3FD8-CE45-A067-6C508BF70C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Line 283">
              <a:extLst>
                <a:ext uri="{FF2B5EF4-FFF2-40B4-BE49-F238E27FC236}">
                  <a16:creationId xmlns:a16="http://schemas.microsoft.com/office/drawing/2014/main" id="{B2BBADBF-8220-2243-8DAD-6DAD647432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Line 284">
              <a:extLst>
                <a:ext uri="{FF2B5EF4-FFF2-40B4-BE49-F238E27FC236}">
                  <a16:creationId xmlns:a16="http://schemas.microsoft.com/office/drawing/2014/main" id="{3AB793CC-A3CA-9F45-A697-F5B2AC584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97" name="Picture 777" descr="access_point_stylized_small">
            <a:extLst>
              <a:ext uri="{FF2B5EF4-FFF2-40B4-BE49-F238E27FC236}">
                <a16:creationId xmlns:a16="http://schemas.microsoft.com/office/drawing/2014/main" id="{68963423-0F28-9C4E-9209-A68C79A01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622" y="3375205"/>
            <a:ext cx="370169" cy="3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Picture 780" descr="access_point_stylized_small">
            <a:extLst>
              <a:ext uri="{FF2B5EF4-FFF2-40B4-BE49-F238E27FC236}">
                <a16:creationId xmlns:a16="http://schemas.microsoft.com/office/drawing/2014/main" id="{CC400AD6-BFC6-FE40-9B3A-1E58BEB77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350" y="5037538"/>
            <a:ext cx="380935" cy="3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9" name="Group 98">
            <a:extLst>
              <a:ext uri="{FF2B5EF4-FFF2-40B4-BE49-F238E27FC236}">
                <a16:creationId xmlns:a16="http://schemas.microsoft.com/office/drawing/2014/main" id="{45D32098-7053-E144-ABFD-96A14B42CDE7}"/>
              </a:ext>
            </a:extLst>
          </p:cNvPr>
          <p:cNvGrpSpPr/>
          <p:nvPr/>
        </p:nvGrpSpPr>
        <p:grpSpPr>
          <a:xfrm>
            <a:off x="9923105" y="4852343"/>
            <a:ext cx="309740" cy="190838"/>
            <a:chOff x="3668110" y="2448910"/>
            <a:chExt cx="3794234" cy="216513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4E26E62-0A09-FE48-83DB-99D08E6D9666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5BBE0DFE-0625-6941-BE0B-54B132BA201D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607D2C3A-C248-C14C-AE1E-3CEA21A7711E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BD2E6830-1548-F748-9CD3-9BBE3D747B5B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87EA9A58-4D21-1A4A-8916-404ABE135DDA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7CF3E410-162D-074A-8E74-378002078118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072DA05C-F551-2546-ACD2-A6674CBCE382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59AA5C6-EE3B-2947-B048-197F6FD3AC8C}"/>
              </a:ext>
            </a:extLst>
          </p:cNvPr>
          <p:cNvGrpSpPr/>
          <p:nvPr/>
        </p:nvGrpSpPr>
        <p:grpSpPr>
          <a:xfrm>
            <a:off x="8750359" y="4480726"/>
            <a:ext cx="393760" cy="218578"/>
            <a:chOff x="7493876" y="2774731"/>
            <a:chExt cx="1481958" cy="894622"/>
          </a:xfrm>
        </p:grpSpPr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9100A36C-A3A7-F64D-ACF1-BC8A727C2CB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66AC0DDF-BAAC-9648-9DB4-B82F4C800F10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F93AC9B6-D959-EE46-8553-EF585F23BD7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4CC15E79-4120-D643-9348-8A2483E7C14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B4C3AE5D-7179-E240-8F3C-8DF74EC9998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3A0685E0-EC87-CF48-A96B-77CB2EC25C0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9E67B1F5-ED42-AE4A-8D5B-75AD8401AC4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04996387-BE14-DF43-805B-702F9CA5C7DE}"/>
              </a:ext>
            </a:extLst>
          </p:cNvPr>
          <p:cNvGrpSpPr/>
          <p:nvPr/>
        </p:nvGrpSpPr>
        <p:grpSpPr>
          <a:xfrm>
            <a:off x="8385260" y="4707739"/>
            <a:ext cx="309740" cy="190838"/>
            <a:chOff x="3668110" y="2448910"/>
            <a:chExt cx="3794234" cy="216513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5754FAB-24AD-164E-8246-AFEEDC5117CD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E5DD5BBA-99BE-AB40-ABCA-66BF6954D98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AEB271AC-E128-C94E-8C52-AEF23798B7A8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6A1116CA-475C-3648-95B4-42F00A2A0566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C2AE9788-7391-8445-B359-B4CC25A1EE97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Freeform 120">
                <a:extLst>
                  <a:ext uri="{FF2B5EF4-FFF2-40B4-BE49-F238E27FC236}">
                    <a16:creationId xmlns:a16="http://schemas.microsoft.com/office/drawing/2014/main" id="{B02E83DD-BD53-7B47-A845-B8C7DC6A6943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id="{2DC92133-A32C-A741-B66D-863B3C03BD8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43D9FE3-9524-3844-AF33-35CA20FC0D76}"/>
              </a:ext>
            </a:extLst>
          </p:cNvPr>
          <p:cNvGrpSpPr/>
          <p:nvPr/>
        </p:nvGrpSpPr>
        <p:grpSpPr>
          <a:xfrm>
            <a:off x="8513567" y="2325615"/>
            <a:ext cx="353678" cy="168275"/>
            <a:chOff x="7493876" y="2774731"/>
            <a:chExt cx="1481958" cy="894622"/>
          </a:xfrm>
        </p:grpSpPr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D4B39EB8-9828-0342-9391-704A2CD03D1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774578F8-9C32-FF4C-94B9-DD296E4639D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E3FFE085-A1E8-8C4A-863C-F297E69E8C5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FF20BBBE-61F6-414F-AB4A-B44CBEECD9A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B2045209-7C1C-F24A-AEE1-071242B149D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Freeform 128">
                <a:extLst>
                  <a:ext uri="{FF2B5EF4-FFF2-40B4-BE49-F238E27FC236}">
                    <a16:creationId xmlns:a16="http://schemas.microsoft.com/office/drawing/2014/main" id="{1B01ADE3-1B6E-D247-973F-54E2D9B5D15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Freeform 129">
                <a:extLst>
                  <a:ext uri="{FF2B5EF4-FFF2-40B4-BE49-F238E27FC236}">
                    <a16:creationId xmlns:a16="http://schemas.microsoft.com/office/drawing/2014/main" id="{405D61D6-D043-834E-8866-8619F48CA51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1012F64F-EF7E-5344-A4F3-7EABE2D4F217}"/>
              </a:ext>
            </a:extLst>
          </p:cNvPr>
          <p:cNvGrpSpPr/>
          <p:nvPr/>
        </p:nvGrpSpPr>
        <p:grpSpPr>
          <a:xfrm>
            <a:off x="10957825" y="3114671"/>
            <a:ext cx="170989" cy="97052"/>
            <a:chOff x="7493876" y="2774731"/>
            <a:chExt cx="1481958" cy="894622"/>
          </a:xfrm>
        </p:grpSpPr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8BB13C1F-054D-7941-91CB-76ED796B656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70C6DC31-F653-F446-9B94-60CB67A860A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3F4A7E86-562E-9C48-95BF-2B9D877B537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D80C08FB-4E69-EB4A-BBCA-4E44FB7EEF5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2632F4FB-DFCC-2F4D-B158-2D3743B3F95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7" name="Freeform 136">
                <a:extLst>
                  <a:ext uri="{FF2B5EF4-FFF2-40B4-BE49-F238E27FC236}">
                    <a16:creationId xmlns:a16="http://schemas.microsoft.com/office/drawing/2014/main" id="{E6D5E9E9-B17F-9D4B-B223-9141D3A6888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" name="Freeform 137">
                <a:extLst>
                  <a:ext uri="{FF2B5EF4-FFF2-40B4-BE49-F238E27FC236}">
                    <a16:creationId xmlns:a16="http://schemas.microsoft.com/office/drawing/2014/main" id="{8D0A12F2-B562-2648-B16A-1D30E22E02A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4E432F1-1693-8A4E-A460-5802A1AEAD07}"/>
              </a:ext>
            </a:extLst>
          </p:cNvPr>
          <p:cNvGrpSpPr/>
          <p:nvPr/>
        </p:nvGrpSpPr>
        <p:grpSpPr>
          <a:xfrm>
            <a:off x="10484349" y="3009444"/>
            <a:ext cx="353678" cy="198344"/>
            <a:chOff x="7493876" y="2774731"/>
            <a:chExt cx="1481958" cy="894622"/>
          </a:xfrm>
        </p:grpSpPr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5ED14BE6-903D-9940-AC2B-3268B87ADFF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7EFC5165-1B49-B544-B703-D0E9DA908D7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AB1397D1-18DA-5944-8339-897F9A9AD89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D3D45686-63E9-E245-8305-C334F0541E7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3B2FA1D1-BF4F-F947-B3E1-406A420C4F1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Freeform 144">
                <a:extLst>
                  <a:ext uri="{FF2B5EF4-FFF2-40B4-BE49-F238E27FC236}">
                    <a16:creationId xmlns:a16="http://schemas.microsoft.com/office/drawing/2014/main" id="{2C4C730F-0E5F-9441-B3F0-9FB7DB40363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Freeform 145">
                <a:extLst>
                  <a:ext uri="{FF2B5EF4-FFF2-40B4-BE49-F238E27FC236}">
                    <a16:creationId xmlns:a16="http://schemas.microsoft.com/office/drawing/2014/main" id="{3C05DC31-C04A-DA4E-BD68-6BCFC14A564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851A2E38-C8F7-5B4D-93A5-130306B471F9}"/>
              </a:ext>
            </a:extLst>
          </p:cNvPr>
          <p:cNvGrpSpPr/>
          <p:nvPr/>
        </p:nvGrpSpPr>
        <p:grpSpPr>
          <a:xfrm>
            <a:off x="10022464" y="1715598"/>
            <a:ext cx="353678" cy="198344"/>
            <a:chOff x="7493876" y="2774731"/>
            <a:chExt cx="1481958" cy="894622"/>
          </a:xfrm>
        </p:grpSpPr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DE316D8C-B460-B94D-8F8C-D3061831AA7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F1A1A5CB-A709-1F4F-8D50-2C99B35EED9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2C3D1ACE-2ADB-1B4F-B4F6-152F4655CFF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ABA3F008-D35A-3344-AE9B-985B191CD41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9B80981C-5DF8-8A44-871A-76578F68D6F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3" name="Freeform 152">
                <a:extLst>
                  <a:ext uri="{FF2B5EF4-FFF2-40B4-BE49-F238E27FC236}">
                    <a16:creationId xmlns:a16="http://schemas.microsoft.com/office/drawing/2014/main" id="{811450F3-31D3-204D-B370-675D8DEBAA5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4" name="Freeform 153">
                <a:extLst>
                  <a:ext uri="{FF2B5EF4-FFF2-40B4-BE49-F238E27FC236}">
                    <a16:creationId xmlns:a16="http://schemas.microsoft.com/office/drawing/2014/main" id="{B8AF6519-9948-BD4F-9BDE-BF2FE27174E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D553E004-5B76-CE49-82A8-228403BC57E9}"/>
              </a:ext>
            </a:extLst>
          </p:cNvPr>
          <p:cNvGrpSpPr/>
          <p:nvPr/>
        </p:nvGrpSpPr>
        <p:grpSpPr>
          <a:xfrm>
            <a:off x="10600954" y="2126673"/>
            <a:ext cx="353678" cy="198344"/>
            <a:chOff x="7493876" y="2774731"/>
            <a:chExt cx="1481958" cy="894622"/>
          </a:xfrm>
        </p:grpSpPr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80D1B1C3-E533-0648-A8F6-501D4123A9C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3F68FB3F-D92E-ED44-AFF7-CC7359337C2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4166E5B1-FD06-CF4F-BE46-0665B6C4406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6EED667D-92E4-684F-8131-08EE73D7865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173F21E0-20AE-3947-B3A9-DCB066F95BF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1" name="Freeform 160">
                <a:extLst>
                  <a:ext uri="{FF2B5EF4-FFF2-40B4-BE49-F238E27FC236}">
                    <a16:creationId xmlns:a16="http://schemas.microsoft.com/office/drawing/2014/main" id="{90BCAD6D-9742-A743-AF6C-AA4C11DF2F7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D15CCA2D-FF07-7E49-AFAC-41F608FBA3F1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0BBFA4F2-6DC5-6246-AC0D-A5B6362510CA}"/>
              </a:ext>
            </a:extLst>
          </p:cNvPr>
          <p:cNvGrpSpPr/>
          <p:nvPr/>
        </p:nvGrpSpPr>
        <p:grpSpPr>
          <a:xfrm>
            <a:off x="10717565" y="1621269"/>
            <a:ext cx="353678" cy="198344"/>
            <a:chOff x="7493876" y="2774731"/>
            <a:chExt cx="1481958" cy="894622"/>
          </a:xfrm>
        </p:grpSpPr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9E6389F9-EE6B-CF41-87B2-6FEC736C1CC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76CEA600-9F29-9443-ADED-51B00EDB37A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5E8A275D-4224-6C4E-8C9F-80FCD44EE50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157952CE-D220-6342-A756-6FC7F0E6826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F1725E00-636B-DF42-935F-85B23C81F9E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" name="Freeform 168">
                <a:extLst>
                  <a:ext uri="{FF2B5EF4-FFF2-40B4-BE49-F238E27FC236}">
                    <a16:creationId xmlns:a16="http://schemas.microsoft.com/office/drawing/2014/main" id="{9F692ABC-0305-A843-A220-05CFCA15005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Freeform 169">
                <a:extLst>
                  <a:ext uri="{FF2B5EF4-FFF2-40B4-BE49-F238E27FC236}">
                    <a16:creationId xmlns:a16="http://schemas.microsoft.com/office/drawing/2014/main" id="{4119B6AB-B752-5F42-A59E-D0238D48456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02AC74F3-7F15-D34A-9BA0-F4EC124FA78B}"/>
              </a:ext>
            </a:extLst>
          </p:cNvPr>
          <p:cNvGrpSpPr/>
          <p:nvPr/>
        </p:nvGrpSpPr>
        <p:grpSpPr>
          <a:xfrm>
            <a:off x="10053866" y="2174871"/>
            <a:ext cx="353678" cy="198344"/>
            <a:chOff x="7493876" y="2774731"/>
            <a:chExt cx="1481958" cy="894622"/>
          </a:xfrm>
        </p:grpSpPr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E16EDB01-D80B-594C-BC98-877D41E0F77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1036E018-AA0D-3B41-B308-80EC3DDB6EE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F792B572-4770-5640-96DE-FC5DD440337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75" name="Freeform 174">
                <a:extLst>
                  <a:ext uri="{FF2B5EF4-FFF2-40B4-BE49-F238E27FC236}">
                    <a16:creationId xmlns:a16="http://schemas.microsoft.com/office/drawing/2014/main" id="{0359911B-E2D4-4540-9EDC-0B97BCDA15D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Freeform 175">
                <a:extLst>
                  <a:ext uri="{FF2B5EF4-FFF2-40B4-BE49-F238E27FC236}">
                    <a16:creationId xmlns:a16="http://schemas.microsoft.com/office/drawing/2014/main" id="{0451C2A1-599A-4640-AE3E-2F1FEE23C45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" name="Freeform 176">
                <a:extLst>
                  <a:ext uri="{FF2B5EF4-FFF2-40B4-BE49-F238E27FC236}">
                    <a16:creationId xmlns:a16="http://schemas.microsoft.com/office/drawing/2014/main" id="{A85EFAFD-85B1-A345-B4E1-4ECEBD8958A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8" name="Freeform 177">
                <a:extLst>
                  <a:ext uri="{FF2B5EF4-FFF2-40B4-BE49-F238E27FC236}">
                    <a16:creationId xmlns:a16="http://schemas.microsoft.com/office/drawing/2014/main" id="{236EF265-EE83-4742-983C-B66B4F28474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2B5330E9-EDFF-0747-B627-EF53456A8B64}"/>
              </a:ext>
            </a:extLst>
          </p:cNvPr>
          <p:cNvGrpSpPr/>
          <p:nvPr/>
        </p:nvGrpSpPr>
        <p:grpSpPr>
          <a:xfrm>
            <a:off x="9570878" y="2907338"/>
            <a:ext cx="367224" cy="240304"/>
            <a:chOff x="7493876" y="2774731"/>
            <a:chExt cx="1481958" cy="894622"/>
          </a:xfrm>
        </p:grpSpPr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30F39B79-3124-AD4C-8764-BACF0292541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6D3A5C65-5135-3E43-BC9C-26B221D2BD6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D5A79E7B-CEC1-8147-A15D-D6439828808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2BD3E2AF-CDD9-9246-84EF-6B3C998B708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Freeform 183">
                <a:extLst>
                  <a:ext uri="{FF2B5EF4-FFF2-40B4-BE49-F238E27FC236}">
                    <a16:creationId xmlns:a16="http://schemas.microsoft.com/office/drawing/2014/main" id="{F3B7C4EC-0B9B-9C4B-8DCA-B05AB189E23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5" name="Freeform 184">
                <a:extLst>
                  <a:ext uri="{FF2B5EF4-FFF2-40B4-BE49-F238E27FC236}">
                    <a16:creationId xmlns:a16="http://schemas.microsoft.com/office/drawing/2014/main" id="{C76B3FF2-DB28-5345-9F37-DA5FB92C60D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6" name="Freeform 185">
                <a:extLst>
                  <a:ext uri="{FF2B5EF4-FFF2-40B4-BE49-F238E27FC236}">
                    <a16:creationId xmlns:a16="http://schemas.microsoft.com/office/drawing/2014/main" id="{ABE65594-F638-E64C-8962-1496FE7877C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00B62598-D40E-DA41-9BA7-786371172FE5}"/>
              </a:ext>
            </a:extLst>
          </p:cNvPr>
          <p:cNvGrpSpPr/>
          <p:nvPr/>
        </p:nvGrpSpPr>
        <p:grpSpPr>
          <a:xfrm>
            <a:off x="10448999" y="3505631"/>
            <a:ext cx="353678" cy="198344"/>
            <a:chOff x="7493876" y="2774731"/>
            <a:chExt cx="1481958" cy="894622"/>
          </a:xfrm>
        </p:grpSpPr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6021AAD8-BCF9-7A4A-9F26-42F18CC9347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8F43CCF6-ACD4-5147-B888-B61AD4295720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21651EE2-1E07-B94C-ACE2-BD7C4F4DA18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91" name="Freeform 190">
                <a:extLst>
                  <a:ext uri="{FF2B5EF4-FFF2-40B4-BE49-F238E27FC236}">
                    <a16:creationId xmlns:a16="http://schemas.microsoft.com/office/drawing/2014/main" id="{A13A50ED-8A30-144A-9FCA-F6AF66BABCB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2" name="Freeform 191">
                <a:extLst>
                  <a:ext uri="{FF2B5EF4-FFF2-40B4-BE49-F238E27FC236}">
                    <a16:creationId xmlns:a16="http://schemas.microsoft.com/office/drawing/2014/main" id="{EFDF9400-03D5-6C49-A330-85A392376C0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3" name="Freeform 192">
                <a:extLst>
                  <a:ext uri="{FF2B5EF4-FFF2-40B4-BE49-F238E27FC236}">
                    <a16:creationId xmlns:a16="http://schemas.microsoft.com/office/drawing/2014/main" id="{F8DAD1FD-BE68-2948-B3F0-3E991157150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4" name="Freeform 193">
                <a:extLst>
                  <a:ext uri="{FF2B5EF4-FFF2-40B4-BE49-F238E27FC236}">
                    <a16:creationId xmlns:a16="http://schemas.microsoft.com/office/drawing/2014/main" id="{518751B6-2900-7045-AAFF-75CBB79B60C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2AEAE14E-5721-E24F-A796-AF18CA4785D5}"/>
              </a:ext>
            </a:extLst>
          </p:cNvPr>
          <p:cNvGrpSpPr/>
          <p:nvPr/>
        </p:nvGrpSpPr>
        <p:grpSpPr>
          <a:xfrm>
            <a:off x="10999722" y="3882431"/>
            <a:ext cx="228295" cy="120400"/>
            <a:chOff x="7493876" y="2774731"/>
            <a:chExt cx="1481958" cy="894622"/>
          </a:xfrm>
        </p:grpSpPr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id="{CAA55824-11B1-CA4B-8903-9B33C1A7C22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35F1BF45-FD77-9C4F-8E5D-A169B6235F9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CDC55E1F-BD25-644E-9AB3-7B5B06FF020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99" name="Freeform 198">
                <a:extLst>
                  <a:ext uri="{FF2B5EF4-FFF2-40B4-BE49-F238E27FC236}">
                    <a16:creationId xmlns:a16="http://schemas.microsoft.com/office/drawing/2014/main" id="{9BF3F54D-9319-774D-BA3B-607814A7F83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0" name="Freeform 199">
                <a:extLst>
                  <a:ext uri="{FF2B5EF4-FFF2-40B4-BE49-F238E27FC236}">
                    <a16:creationId xmlns:a16="http://schemas.microsoft.com/office/drawing/2014/main" id="{4A4416B5-2DDC-4445-805F-E643A06EA19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1" name="Freeform 200">
                <a:extLst>
                  <a:ext uri="{FF2B5EF4-FFF2-40B4-BE49-F238E27FC236}">
                    <a16:creationId xmlns:a16="http://schemas.microsoft.com/office/drawing/2014/main" id="{578E2B14-D4B8-2F48-8C26-3403D3443A2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2" name="Freeform 201">
                <a:extLst>
                  <a:ext uri="{FF2B5EF4-FFF2-40B4-BE49-F238E27FC236}">
                    <a16:creationId xmlns:a16="http://schemas.microsoft.com/office/drawing/2014/main" id="{19A4FCB0-5196-9544-9A9C-65D60E598CF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F66312FF-6592-084B-9F5B-06957DADD349}"/>
              </a:ext>
            </a:extLst>
          </p:cNvPr>
          <p:cNvGrpSpPr/>
          <p:nvPr/>
        </p:nvGrpSpPr>
        <p:grpSpPr>
          <a:xfrm>
            <a:off x="7512814" y="1869919"/>
            <a:ext cx="534987" cy="407988"/>
            <a:chOff x="7432700" y="2327293"/>
            <a:chExt cx="534987" cy="407988"/>
          </a:xfrm>
        </p:grpSpPr>
        <p:pic>
          <p:nvPicPr>
            <p:cNvPr id="204" name="Picture 1017" descr="antenna_stylized">
              <a:extLst>
                <a:ext uri="{FF2B5EF4-FFF2-40B4-BE49-F238E27FC236}">
                  <a16:creationId xmlns:a16="http://schemas.microsoft.com/office/drawing/2014/main" id="{0D4A2309-AAED-2C48-A418-D03CB0001F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" name="Picture 1018" descr="laptop_keyboard">
              <a:extLst>
                <a:ext uri="{FF2B5EF4-FFF2-40B4-BE49-F238E27FC236}">
                  <a16:creationId xmlns:a16="http://schemas.microsoft.com/office/drawing/2014/main" id="{46CD79A2-426F-8F45-92D1-0968B698AC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" name="Freeform 1019">
              <a:extLst>
                <a:ext uri="{FF2B5EF4-FFF2-40B4-BE49-F238E27FC236}">
                  <a16:creationId xmlns:a16="http://schemas.microsoft.com/office/drawing/2014/main" id="{35B7582C-3157-594E-9B4D-8B43466950E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07" name="Picture 1020" descr="screen">
              <a:extLst>
                <a:ext uri="{FF2B5EF4-FFF2-40B4-BE49-F238E27FC236}">
                  <a16:creationId xmlns:a16="http://schemas.microsoft.com/office/drawing/2014/main" id="{70049DA6-6492-2A45-AD5C-2D64A84365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" name="Freeform 1021">
              <a:extLst>
                <a:ext uri="{FF2B5EF4-FFF2-40B4-BE49-F238E27FC236}">
                  <a16:creationId xmlns:a16="http://schemas.microsoft.com/office/drawing/2014/main" id="{3B28293C-D483-A943-9B11-E29DBBA5B9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Freeform 1022">
              <a:extLst>
                <a:ext uri="{FF2B5EF4-FFF2-40B4-BE49-F238E27FC236}">
                  <a16:creationId xmlns:a16="http://schemas.microsoft.com/office/drawing/2014/main" id="{861B393C-154B-8D45-8CF1-3817B8627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Freeform 1023">
              <a:extLst>
                <a:ext uri="{FF2B5EF4-FFF2-40B4-BE49-F238E27FC236}">
                  <a16:creationId xmlns:a16="http://schemas.microsoft.com/office/drawing/2014/main" id="{0B63C9C2-674C-D944-8A4D-2C8224656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Freeform 1024">
              <a:extLst>
                <a:ext uri="{FF2B5EF4-FFF2-40B4-BE49-F238E27FC236}">
                  <a16:creationId xmlns:a16="http://schemas.microsoft.com/office/drawing/2014/main" id="{A2F9EB18-B241-7741-A387-8AD6E2A5F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" name="Freeform 1025">
              <a:extLst>
                <a:ext uri="{FF2B5EF4-FFF2-40B4-BE49-F238E27FC236}">
                  <a16:creationId xmlns:a16="http://schemas.microsoft.com/office/drawing/2014/main" id="{A5AFAB36-089A-F246-ADED-53137F170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" name="Freeform 1026">
              <a:extLst>
                <a:ext uri="{FF2B5EF4-FFF2-40B4-BE49-F238E27FC236}">
                  <a16:creationId xmlns:a16="http://schemas.microsoft.com/office/drawing/2014/main" id="{FF109530-217D-9D4E-81DB-6B3046B18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14" name="Group 1027">
              <a:extLst>
                <a:ext uri="{FF2B5EF4-FFF2-40B4-BE49-F238E27FC236}">
                  <a16:creationId xmlns:a16="http://schemas.microsoft.com/office/drawing/2014/main" id="{B4933AB6-F567-0B4F-98D5-E7B82E998A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221" name="Freeform 1028">
                <a:extLst>
                  <a:ext uri="{FF2B5EF4-FFF2-40B4-BE49-F238E27FC236}">
                    <a16:creationId xmlns:a16="http://schemas.microsoft.com/office/drawing/2014/main" id="{FEB5A1CA-C662-AC42-906E-42FEA80102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Freeform 1029">
                <a:extLst>
                  <a:ext uri="{FF2B5EF4-FFF2-40B4-BE49-F238E27FC236}">
                    <a16:creationId xmlns:a16="http://schemas.microsoft.com/office/drawing/2014/main" id="{F73B18BC-3775-124A-ABC7-7178BA6868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Freeform 1030">
                <a:extLst>
                  <a:ext uri="{FF2B5EF4-FFF2-40B4-BE49-F238E27FC236}">
                    <a16:creationId xmlns:a16="http://schemas.microsoft.com/office/drawing/2014/main" id="{B0CC40EF-A30F-FB4A-A013-445912460E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Freeform 1031">
                <a:extLst>
                  <a:ext uri="{FF2B5EF4-FFF2-40B4-BE49-F238E27FC236}">
                    <a16:creationId xmlns:a16="http://schemas.microsoft.com/office/drawing/2014/main" id="{695C34A3-04D7-8544-8C39-0FBEB205F3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5" name="Freeform 1032">
                <a:extLst>
                  <a:ext uri="{FF2B5EF4-FFF2-40B4-BE49-F238E27FC236}">
                    <a16:creationId xmlns:a16="http://schemas.microsoft.com/office/drawing/2014/main" id="{83AE7D29-720B-854B-B4F9-BC9FBE8B89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6" name="Freeform 1033">
                <a:extLst>
                  <a:ext uri="{FF2B5EF4-FFF2-40B4-BE49-F238E27FC236}">
                    <a16:creationId xmlns:a16="http://schemas.microsoft.com/office/drawing/2014/main" id="{404B1EF4-0053-644A-AAF0-66FB16735A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15" name="Freeform 1034">
              <a:extLst>
                <a:ext uri="{FF2B5EF4-FFF2-40B4-BE49-F238E27FC236}">
                  <a16:creationId xmlns:a16="http://schemas.microsoft.com/office/drawing/2014/main" id="{7F7F78D2-EE09-EF4B-BE89-EC511B47A1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6" name="Freeform 1035">
              <a:extLst>
                <a:ext uri="{FF2B5EF4-FFF2-40B4-BE49-F238E27FC236}">
                  <a16:creationId xmlns:a16="http://schemas.microsoft.com/office/drawing/2014/main" id="{6ED22B39-55F8-254F-B260-10B9358A159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" name="Freeform 1036">
              <a:extLst>
                <a:ext uri="{FF2B5EF4-FFF2-40B4-BE49-F238E27FC236}">
                  <a16:creationId xmlns:a16="http://schemas.microsoft.com/office/drawing/2014/main" id="{519FDAB7-8F2B-D540-87B8-EBC3998372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Freeform 1037">
              <a:extLst>
                <a:ext uri="{FF2B5EF4-FFF2-40B4-BE49-F238E27FC236}">
                  <a16:creationId xmlns:a16="http://schemas.microsoft.com/office/drawing/2014/main" id="{0FDDEC0B-D787-B543-B9C8-713981CB2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" name="Freeform 1038">
              <a:extLst>
                <a:ext uri="{FF2B5EF4-FFF2-40B4-BE49-F238E27FC236}">
                  <a16:creationId xmlns:a16="http://schemas.microsoft.com/office/drawing/2014/main" id="{9ED25421-8538-254C-93C7-149B971AD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" name="Freeform 1039">
              <a:extLst>
                <a:ext uri="{FF2B5EF4-FFF2-40B4-BE49-F238E27FC236}">
                  <a16:creationId xmlns:a16="http://schemas.microsoft.com/office/drawing/2014/main" id="{539798D0-719C-DD47-AE49-D9B557B94FC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C9E92DFA-701B-E444-963E-738F29287753}"/>
              </a:ext>
            </a:extLst>
          </p:cNvPr>
          <p:cNvGrpSpPr/>
          <p:nvPr/>
        </p:nvGrpSpPr>
        <p:grpSpPr>
          <a:xfrm>
            <a:off x="8711521" y="1833033"/>
            <a:ext cx="530702" cy="478009"/>
            <a:chOff x="8631407" y="2290407"/>
            <a:chExt cx="530702" cy="478009"/>
          </a:xfrm>
        </p:grpSpPr>
        <p:pic>
          <p:nvPicPr>
            <p:cNvPr id="228" name="Picture 568" descr="light2.png">
              <a:extLst>
                <a:ext uri="{FF2B5EF4-FFF2-40B4-BE49-F238E27FC236}">
                  <a16:creationId xmlns:a16="http://schemas.microsoft.com/office/drawing/2014/main" id="{FC493893-8A11-354F-BABD-C11607E82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9" name="Picture 1017" descr="antenna_stylized">
              <a:extLst>
                <a:ext uri="{FF2B5EF4-FFF2-40B4-BE49-F238E27FC236}">
                  <a16:creationId xmlns:a16="http://schemas.microsoft.com/office/drawing/2014/main" id="{58F4A529-12FB-E644-9930-FD20F449E6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69382BE4-EA07-E549-B2F9-9FD19BF88E60}"/>
              </a:ext>
            </a:extLst>
          </p:cNvPr>
          <p:cNvGrpSpPr/>
          <p:nvPr/>
        </p:nvGrpSpPr>
        <p:grpSpPr>
          <a:xfrm>
            <a:off x="8573279" y="1572430"/>
            <a:ext cx="849312" cy="226109"/>
            <a:chOff x="8493165" y="2029804"/>
            <a:chExt cx="849312" cy="226109"/>
          </a:xfrm>
        </p:grpSpPr>
        <p:pic>
          <p:nvPicPr>
            <p:cNvPr id="231" name="Picture 603" descr="car_icon_small">
              <a:extLst>
                <a:ext uri="{FF2B5EF4-FFF2-40B4-BE49-F238E27FC236}">
                  <a16:creationId xmlns:a16="http://schemas.microsoft.com/office/drawing/2014/main" id="{3367712F-9E5F-1447-9EEE-B0A9252E5B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2" name="Picture 1017" descr="antenna_stylized">
              <a:extLst>
                <a:ext uri="{FF2B5EF4-FFF2-40B4-BE49-F238E27FC236}">
                  <a16:creationId xmlns:a16="http://schemas.microsoft.com/office/drawing/2014/main" id="{7BB610B1-0C85-3845-80DE-4F600834EE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3338FA73-5831-8048-9F9F-83E195D5716B}"/>
              </a:ext>
            </a:extLst>
          </p:cNvPr>
          <p:cNvGrpSpPr/>
          <p:nvPr/>
        </p:nvGrpSpPr>
        <p:grpSpPr>
          <a:xfrm>
            <a:off x="7567258" y="2838730"/>
            <a:ext cx="857739" cy="583764"/>
            <a:chOff x="7487144" y="3296104"/>
            <a:chExt cx="857739" cy="583764"/>
          </a:xfrm>
        </p:grpSpPr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4D04C3AF-A6A0-3543-9CEC-C36594B3C98A}"/>
                </a:ext>
              </a:extLst>
            </p:cNvPr>
            <p:cNvGrpSpPr/>
            <p:nvPr/>
          </p:nvGrpSpPr>
          <p:grpSpPr>
            <a:xfrm>
              <a:off x="7487144" y="3389820"/>
              <a:ext cx="350807" cy="305517"/>
              <a:chOff x="7487144" y="3389820"/>
              <a:chExt cx="350807" cy="305517"/>
            </a:xfrm>
          </p:grpSpPr>
          <p:pic>
            <p:nvPicPr>
              <p:cNvPr id="241" name="Picture 1115" descr="antenna_stylized">
                <a:extLst>
                  <a:ext uri="{FF2B5EF4-FFF2-40B4-BE49-F238E27FC236}">
                    <a16:creationId xmlns:a16="http://schemas.microsoft.com/office/drawing/2014/main" id="{3A4BE67F-53F2-2249-9275-9C6A0F0AB0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7144" y="3389820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2" name="Picture 1116" descr="laptop_keyboard">
                <a:extLst>
                  <a:ext uri="{FF2B5EF4-FFF2-40B4-BE49-F238E27FC236}">
                    <a16:creationId xmlns:a16="http://schemas.microsoft.com/office/drawing/2014/main" id="{3032FEAB-62CC-D44F-B823-94A6C31466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504001" y="3575889"/>
                <a:ext cx="286699" cy="119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3" name="Freeform 1117">
                <a:extLst>
                  <a:ext uri="{FF2B5EF4-FFF2-40B4-BE49-F238E27FC236}">
                    <a16:creationId xmlns:a16="http://schemas.microsoft.com/office/drawing/2014/main" id="{FE755B2B-D563-7C44-97D1-A76981535F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014" y="3459979"/>
                <a:ext cx="230764" cy="155883"/>
              </a:xfrm>
              <a:custGeom>
                <a:avLst/>
                <a:gdLst>
                  <a:gd name="T0" fmla="*/ 143665061 w 2982"/>
                  <a:gd name="T1" fmla="*/ 0 h 2442"/>
                  <a:gd name="T2" fmla="*/ 0 w 2982"/>
                  <a:gd name="T3" fmla="*/ 66329557 h 2442"/>
                  <a:gd name="T4" fmla="*/ 573719931 w 2982"/>
                  <a:gd name="T5" fmla="*/ 82975142 h 2442"/>
                  <a:gd name="T6" fmla="*/ 717384993 w 2982"/>
                  <a:gd name="T7" fmla="*/ 16645585 h 2442"/>
                  <a:gd name="T8" fmla="*/ 14366506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44" name="Picture 1118" descr="screen">
                <a:extLst>
                  <a:ext uri="{FF2B5EF4-FFF2-40B4-BE49-F238E27FC236}">
                    <a16:creationId xmlns:a16="http://schemas.microsoft.com/office/drawing/2014/main" id="{051B193A-BCF4-3E49-9934-81C4B74B1F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0380" y="3463988"/>
                <a:ext cx="209692" cy="141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5" name="Freeform 1119">
                <a:extLst>
                  <a:ext uri="{FF2B5EF4-FFF2-40B4-BE49-F238E27FC236}">
                    <a16:creationId xmlns:a16="http://schemas.microsoft.com/office/drawing/2014/main" id="{818E62C1-0069-EA49-9CF8-45B2D1232F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1029" y="3455381"/>
                <a:ext cx="195517" cy="29007"/>
              </a:xfrm>
              <a:custGeom>
                <a:avLst/>
                <a:gdLst>
                  <a:gd name="T0" fmla="*/ 35620212 w 2528"/>
                  <a:gd name="T1" fmla="*/ 0 h 455"/>
                  <a:gd name="T2" fmla="*/ 608343257 w 2528"/>
                  <a:gd name="T3" fmla="*/ 16582250 h 455"/>
                  <a:gd name="T4" fmla="*/ 572256449 w 2528"/>
                  <a:gd name="T5" fmla="*/ 16582250 h 455"/>
                  <a:gd name="T6" fmla="*/ 0 w 2528"/>
                  <a:gd name="T7" fmla="*/ 16582250 h 455"/>
                  <a:gd name="T8" fmla="*/ 3562021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Freeform 1120">
                <a:extLst>
                  <a:ext uri="{FF2B5EF4-FFF2-40B4-BE49-F238E27FC236}">
                    <a16:creationId xmlns:a16="http://schemas.microsoft.com/office/drawing/2014/main" id="{84CA5961-4DB4-0D43-B026-C4E984CBE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971" y="3455145"/>
                <a:ext cx="54275" cy="120745"/>
              </a:xfrm>
              <a:custGeom>
                <a:avLst/>
                <a:gdLst>
                  <a:gd name="T0" fmla="*/ 142804406 w 702"/>
                  <a:gd name="T1" fmla="*/ 0 h 1893"/>
                  <a:gd name="T2" fmla="*/ 0 w 702"/>
                  <a:gd name="T3" fmla="*/ 66174575 h 1893"/>
                  <a:gd name="T4" fmla="*/ 35584530 w 702"/>
                  <a:gd name="T5" fmla="*/ 66174575 h 1893"/>
                  <a:gd name="T6" fmla="*/ 178855222 w 702"/>
                  <a:gd name="T7" fmla="*/ 16607700 h 1893"/>
                  <a:gd name="T8" fmla="*/ 142804406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Freeform 1121">
                <a:extLst>
                  <a:ext uri="{FF2B5EF4-FFF2-40B4-BE49-F238E27FC236}">
                    <a16:creationId xmlns:a16="http://schemas.microsoft.com/office/drawing/2014/main" id="{E5A969C6-2875-2548-A4E6-D224F70A9F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6652" y="3476723"/>
                <a:ext cx="58489" cy="139375"/>
              </a:xfrm>
              <a:custGeom>
                <a:avLst/>
                <a:gdLst>
                  <a:gd name="T0" fmla="*/ 179213623 w 756"/>
                  <a:gd name="T1" fmla="*/ 0 h 2184"/>
                  <a:gd name="T2" fmla="*/ 35656008 w 756"/>
                  <a:gd name="T3" fmla="*/ 82904513 h 2184"/>
                  <a:gd name="T4" fmla="*/ 0 w 756"/>
                  <a:gd name="T5" fmla="*/ 82904513 h 2184"/>
                  <a:gd name="T6" fmla="*/ 143090785 w 756"/>
                  <a:gd name="T7" fmla="*/ 16632211 h 2184"/>
                  <a:gd name="T8" fmla="*/ 17921362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Freeform 1122">
                <a:extLst>
                  <a:ext uri="{FF2B5EF4-FFF2-40B4-BE49-F238E27FC236}">
                    <a16:creationId xmlns:a16="http://schemas.microsoft.com/office/drawing/2014/main" id="{8BC05D01-8EEF-1A49-B84C-FB100CCF5F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332" y="3569758"/>
                <a:ext cx="214545" cy="47048"/>
              </a:xfrm>
              <a:custGeom>
                <a:avLst/>
                <a:gdLst>
                  <a:gd name="T0" fmla="*/ 35658648 w 2773"/>
                  <a:gd name="T1" fmla="*/ 0 h 738"/>
                  <a:gd name="T2" fmla="*/ 0 w 2773"/>
                  <a:gd name="T3" fmla="*/ 16581742 h 738"/>
                  <a:gd name="T4" fmla="*/ 573357470 w 2773"/>
                  <a:gd name="T5" fmla="*/ 33163485 h 738"/>
                  <a:gd name="T6" fmla="*/ 573357470 w 2773"/>
                  <a:gd name="T7" fmla="*/ 16581742 h 738"/>
                  <a:gd name="T8" fmla="*/ 35658648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9" name="Freeform 1123">
                <a:extLst>
                  <a:ext uri="{FF2B5EF4-FFF2-40B4-BE49-F238E27FC236}">
                    <a16:creationId xmlns:a16="http://schemas.microsoft.com/office/drawing/2014/main" id="{C6EECD85-C1CC-2844-A1D5-17790C2760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3165" y="3477902"/>
                <a:ext cx="54786" cy="139965"/>
              </a:xfrm>
              <a:custGeom>
                <a:avLst/>
                <a:gdLst>
                  <a:gd name="T0" fmla="*/ 656550006 w 637"/>
                  <a:gd name="T1" fmla="*/ 0 h 1659"/>
                  <a:gd name="T2" fmla="*/ 656550006 w 637"/>
                  <a:gd name="T3" fmla="*/ 0 h 1659"/>
                  <a:gd name="T4" fmla="*/ 54716163 w 637"/>
                  <a:gd name="T5" fmla="*/ 2147483646 h 1659"/>
                  <a:gd name="T6" fmla="*/ 0 w 637"/>
                  <a:gd name="T7" fmla="*/ 2147483646 h 1659"/>
                  <a:gd name="T8" fmla="*/ 65655000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0" name="Freeform 1124">
                <a:extLst>
                  <a:ext uri="{FF2B5EF4-FFF2-40B4-BE49-F238E27FC236}">
                    <a16:creationId xmlns:a16="http://schemas.microsoft.com/office/drawing/2014/main" id="{F6382FF0-3401-074E-B47F-7092DF234B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588" y="3576007"/>
                <a:ext cx="190792" cy="46458"/>
              </a:xfrm>
              <a:custGeom>
                <a:avLst/>
                <a:gdLst>
                  <a:gd name="T0" fmla="*/ 0 w 2216"/>
                  <a:gd name="T1" fmla="*/ 0 h 550"/>
                  <a:gd name="T2" fmla="*/ 54884212 w 2216"/>
                  <a:gd name="T3" fmla="*/ 101852492 h 550"/>
                  <a:gd name="T4" fmla="*/ 2147483646 w 2216"/>
                  <a:gd name="T5" fmla="*/ 1017940055 h 550"/>
                  <a:gd name="T6" fmla="*/ 2147483646 w 2216"/>
                  <a:gd name="T7" fmla="*/ 86546456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51" name="Group 1125">
                <a:extLst>
                  <a:ext uri="{FF2B5EF4-FFF2-40B4-BE49-F238E27FC236}">
                    <a16:creationId xmlns:a16="http://schemas.microsoft.com/office/drawing/2014/main" id="{E6D4326D-E697-EA48-8350-11193493604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3395" y="3625649"/>
                <a:ext cx="64747" cy="27592"/>
                <a:chOff x="1740" y="2642"/>
                <a:chExt cx="752" cy="327"/>
              </a:xfrm>
            </p:grpSpPr>
            <p:sp>
              <p:nvSpPr>
                <p:cNvPr id="258" name="Freeform 1126">
                  <a:extLst>
                    <a:ext uri="{FF2B5EF4-FFF2-40B4-BE49-F238E27FC236}">
                      <a16:creationId xmlns:a16="http://schemas.microsoft.com/office/drawing/2014/main" id="{CEA1DD05-B803-9149-AF2B-DB01453207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9" name="Freeform 1127">
                  <a:extLst>
                    <a:ext uri="{FF2B5EF4-FFF2-40B4-BE49-F238E27FC236}">
                      <a16:creationId xmlns:a16="http://schemas.microsoft.com/office/drawing/2014/main" id="{F8B395FE-C4ED-884D-BFD7-F2220E4560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0" name="Freeform 1128">
                  <a:extLst>
                    <a:ext uri="{FF2B5EF4-FFF2-40B4-BE49-F238E27FC236}">
                      <a16:creationId xmlns:a16="http://schemas.microsoft.com/office/drawing/2014/main" id="{9FD2580F-A3F6-F947-9B0C-25EC879AFC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1" name="Freeform 1129">
                  <a:extLst>
                    <a:ext uri="{FF2B5EF4-FFF2-40B4-BE49-F238E27FC236}">
                      <a16:creationId xmlns:a16="http://schemas.microsoft.com/office/drawing/2014/main" id="{46294FED-2DBE-0B42-9E0D-59575DF518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2" name="Freeform 1130">
                  <a:extLst>
                    <a:ext uri="{FF2B5EF4-FFF2-40B4-BE49-F238E27FC236}">
                      <a16:creationId xmlns:a16="http://schemas.microsoft.com/office/drawing/2014/main" id="{B4090839-1A64-1D44-AC50-B3691212F2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3" name="Freeform 1131">
                  <a:extLst>
                    <a:ext uri="{FF2B5EF4-FFF2-40B4-BE49-F238E27FC236}">
                      <a16:creationId xmlns:a16="http://schemas.microsoft.com/office/drawing/2014/main" id="{3075A43B-D07B-0840-9FBC-ED066A735E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52" name="Freeform 1132">
                <a:extLst>
                  <a:ext uri="{FF2B5EF4-FFF2-40B4-BE49-F238E27FC236}">
                    <a16:creationId xmlns:a16="http://schemas.microsoft.com/office/drawing/2014/main" id="{02E935B0-131B-B748-90DC-BF9EAF226B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4243" y="3629776"/>
                <a:ext cx="78411" cy="60608"/>
              </a:xfrm>
              <a:custGeom>
                <a:avLst/>
                <a:gdLst>
                  <a:gd name="T0" fmla="*/ 39250883 w 990"/>
                  <a:gd name="T1" fmla="*/ 342828616 h 792"/>
                  <a:gd name="T2" fmla="*/ 354255671 w 990"/>
                  <a:gd name="T3" fmla="*/ 0 h 792"/>
                  <a:gd name="T4" fmla="*/ 354255671 w 990"/>
                  <a:gd name="T5" fmla="*/ 34504242 h 792"/>
                  <a:gd name="T6" fmla="*/ 0 w 990"/>
                  <a:gd name="T7" fmla="*/ 342828616 h 792"/>
                  <a:gd name="T8" fmla="*/ 39250883 w 990"/>
                  <a:gd name="T9" fmla="*/ 34282861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" name="Freeform 1133">
                <a:extLst>
                  <a:ext uri="{FF2B5EF4-FFF2-40B4-BE49-F238E27FC236}">
                    <a16:creationId xmlns:a16="http://schemas.microsoft.com/office/drawing/2014/main" id="{1E123A3E-CC3F-5C47-B1F2-2171D77F69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129" y="3634611"/>
                <a:ext cx="200625" cy="55302"/>
              </a:xfrm>
              <a:custGeom>
                <a:avLst/>
                <a:gdLst>
                  <a:gd name="T0" fmla="*/ 39302216 w 2532"/>
                  <a:gd name="T1" fmla="*/ 0 h 723"/>
                  <a:gd name="T2" fmla="*/ 39302216 w 2532"/>
                  <a:gd name="T3" fmla="*/ 0 h 723"/>
                  <a:gd name="T4" fmla="*/ 867084690 w 2532"/>
                  <a:gd name="T5" fmla="*/ 307891170 h 723"/>
                  <a:gd name="T6" fmla="*/ 867084690 w 2532"/>
                  <a:gd name="T7" fmla="*/ 342351506 h 723"/>
                  <a:gd name="T8" fmla="*/ 0 w 2532"/>
                  <a:gd name="T9" fmla="*/ 34009889 h 723"/>
                  <a:gd name="T10" fmla="*/ 39302216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4" name="Freeform 1134">
                <a:extLst>
                  <a:ext uri="{FF2B5EF4-FFF2-40B4-BE49-F238E27FC236}">
                    <a16:creationId xmlns:a16="http://schemas.microsoft.com/office/drawing/2014/main" id="{AECD52AE-3551-654E-880E-D3640BE646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257" y="3624470"/>
                <a:ext cx="2171" cy="11202"/>
              </a:xfrm>
              <a:custGeom>
                <a:avLst/>
                <a:gdLst>
                  <a:gd name="T0" fmla="*/ 48903362 w 26"/>
                  <a:gd name="T1" fmla="*/ 33634500 h 147"/>
                  <a:gd name="T2" fmla="*/ 48903362 w 26"/>
                  <a:gd name="T3" fmla="*/ 67263209 h 147"/>
                  <a:gd name="T4" fmla="*/ 0 w 26"/>
                  <a:gd name="T5" fmla="*/ 67263209 h 147"/>
                  <a:gd name="T6" fmla="*/ 48903362 w 26"/>
                  <a:gd name="T7" fmla="*/ 0 h 147"/>
                  <a:gd name="T8" fmla="*/ 48903362 w 26"/>
                  <a:gd name="T9" fmla="*/ 3363450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" name="Freeform 1135">
                <a:extLst>
                  <a:ext uri="{FF2B5EF4-FFF2-40B4-BE49-F238E27FC236}">
                    <a16:creationId xmlns:a16="http://schemas.microsoft.com/office/drawing/2014/main" id="{512F9E97-47EA-8542-92DD-7DE8CE7E8D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384" y="3578837"/>
                <a:ext cx="93225" cy="46340"/>
              </a:xfrm>
              <a:custGeom>
                <a:avLst/>
                <a:gdLst>
                  <a:gd name="T0" fmla="*/ 395043791 w 1176"/>
                  <a:gd name="T1" fmla="*/ 0 h 606"/>
                  <a:gd name="T2" fmla="*/ 0 w 1176"/>
                  <a:gd name="T3" fmla="*/ 273654982 h 606"/>
                  <a:gd name="T4" fmla="*/ 39357994 w 1176"/>
                  <a:gd name="T5" fmla="*/ 273654982 h 606"/>
                  <a:gd name="T6" fmla="*/ 395043791 w 1176"/>
                  <a:gd name="T7" fmla="*/ 33985420 h 606"/>
                  <a:gd name="T8" fmla="*/ 39504379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" name="Freeform 1136">
                <a:extLst>
                  <a:ext uri="{FF2B5EF4-FFF2-40B4-BE49-F238E27FC236}">
                    <a16:creationId xmlns:a16="http://schemas.microsoft.com/office/drawing/2014/main" id="{A1F34E8B-7018-7048-B4A5-23A7F6E4F6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0642" y="3626829"/>
                <a:ext cx="190281" cy="53180"/>
              </a:xfrm>
              <a:custGeom>
                <a:avLst/>
                <a:gdLst>
                  <a:gd name="T0" fmla="*/ 31829833 w 2532"/>
                  <a:gd name="T1" fmla="*/ 0 h 723"/>
                  <a:gd name="T2" fmla="*/ 31829833 w 2532"/>
                  <a:gd name="T3" fmla="*/ 0 h 723"/>
                  <a:gd name="T4" fmla="*/ 382827787 w 2532"/>
                  <a:gd name="T5" fmla="*/ 175498781 h 723"/>
                  <a:gd name="T6" fmla="*/ 382827787 w 2532"/>
                  <a:gd name="T7" fmla="*/ 175498781 h 723"/>
                  <a:gd name="T8" fmla="*/ 0 w 2532"/>
                  <a:gd name="T9" fmla="*/ 29448186 h 723"/>
                  <a:gd name="T10" fmla="*/ 31829833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7" name="Freeform 1137">
                <a:extLst>
                  <a:ext uri="{FF2B5EF4-FFF2-40B4-BE49-F238E27FC236}">
                    <a16:creationId xmlns:a16="http://schemas.microsoft.com/office/drawing/2014/main" id="{6D462AFA-A931-3147-A9B9-EF6BBBA6F28F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700668" y="3623055"/>
                <a:ext cx="77645" cy="5506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02641137 h 723"/>
                  <a:gd name="T6" fmla="*/ 0 w 2532"/>
                  <a:gd name="T7" fmla="*/ 302641137 h 723"/>
                  <a:gd name="T8" fmla="*/ 0 w 2532"/>
                  <a:gd name="T9" fmla="*/ 33575256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35" name="Group 1139">
              <a:extLst>
                <a:ext uri="{FF2B5EF4-FFF2-40B4-BE49-F238E27FC236}">
                  <a16:creationId xmlns:a16="http://schemas.microsoft.com/office/drawing/2014/main" id="{A492659A-25BB-7D42-8237-FFD058C1C230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85622" y="3537823"/>
              <a:ext cx="359261" cy="342045"/>
              <a:chOff x="2839" y="3501"/>
              <a:chExt cx="755" cy="803"/>
            </a:xfrm>
          </p:grpSpPr>
          <p:pic>
            <p:nvPicPr>
              <p:cNvPr id="239" name="Picture 1140" descr="desktop_computer_stylized_medium">
                <a:extLst>
                  <a:ext uri="{FF2B5EF4-FFF2-40B4-BE49-F238E27FC236}">
                    <a16:creationId xmlns:a16="http://schemas.microsoft.com/office/drawing/2014/main" id="{C3134BA7-C49F-3D41-A8CD-0BF47D5912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0" name="Freeform 1141">
                <a:extLst>
                  <a:ext uri="{FF2B5EF4-FFF2-40B4-BE49-F238E27FC236}">
                    <a16:creationId xmlns:a16="http://schemas.microsoft.com/office/drawing/2014/main" id="{0EE3BC06-EEFD-BE47-9337-BCCD121AA7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6E129665-47CD-9244-84D3-9833306DF6CF}"/>
                </a:ext>
              </a:extLst>
            </p:cNvPr>
            <p:cNvGrpSpPr/>
            <p:nvPr/>
          </p:nvGrpSpPr>
          <p:grpSpPr>
            <a:xfrm>
              <a:off x="7797061" y="3296104"/>
              <a:ext cx="347997" cy="396620"/>
              <a:chOff x="7797061" y="3296104"/>
              <a:chExt cx="347997" cy="396620"/>
            </a:xfrm>
          </p:grpSpPr>
          <p:pic>
            <p:nvPicPr>
              <p:cNvPr id="237" name="Picture 571" descr="fridge2.png">
                <a:extLst>
                  <a:ext uri="{FF2B5EF4-FFF2-40B4-BE49-F238E27FC236}">
                    <a16:creationId xmlns:a16="http://schemas.microsoft.com/office/drawing/2014/main" id="{D6D74BC7-4624-6B47-8BE9-FC2448DEB7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96825" y="3355697"/>
                <a:ext cx="189578" cy="337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8" name="Picture 1115" descr="antenna_stylized">
                <a:extLst>
                  <a:ext uri="{FF2B5EF4-FFF2-40B4-BE49-F238E27FC236}">
                    <a16:creationId xmlns:a16="http://schemas.microsoft.com/office/drawing/2014/main" id="{A2DE5E73-D910-E245-A581-C8152428D7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7061" y="3296104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0A5A480A-A0E9-5B46-8B42-A17922C793B1}"/>
              </a:ext>
            </a:extLst>
          </p:cNvPr>
          <p:cNvGrpSpPr/>
          <p:nvPr/>
        </p:nvGrpSpPr>
        <p:grpSpPr>
          <a:xfrm>
            <a:off x="11138687" y="2941791"/>
            <a:ext cx="518448" cy="1212242"/>
            <a:chOff x="11058573" y="3399165"/>
            <a:chExt cx="518448" cy="1212242"/>
          </a:xfrm>
        </p:grpSpPr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73C84718-FB33-ED42-88DF-0B1F15F2FD51}"/>
                </a:ext>
              </a:extLst>
            </p:cNvPr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67012382-B12D-F844-B7EB-573597A22185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3" name="Group 272">
                <a:extLst>
                  <a:ext uri="{FF2B5EF4-FFF2-40B4-BE49-F238E27FC236}">
                    <a16:creationId xmlns:a16="http://schemas.microsoft.com/office/drawing/2014/main" id="{EA4F63F6-8062-C44D-9090-B18E02E8DAAF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274" name="Picture 273" descr="server_rack.png">
                  <a:extLst>
                    <a:ext uri="{FF2B5EF4-FFF2-40B4-BE49-F238E27FC236}">
                      <a16:creationId xmlns:a16="http://schemas.microsoft.com/office/drawing/2014/main" id="{91106E9F-3C67-AA4E-9287-A9EFF36FE3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275" name="Picture 274" descr="server_rack.png">
                  <a:extLst>
                    <a:ext uri="{FF2B5EF4-FFF2-40B4-BE49-F238E27FC236}">
                      <a16:creationId xmlns:a16="http://schemas.microsoft.com/office/drawing/2014/main" id="{79A4A6A6-5E65-6F46-B7B2-90FD24375E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276" name="Picture 275" descr="server_rack.png">
                  <a:extLst>
                    <a:ext uri="{FF2B5EF4-FFF2-40B4-BE49-F238E27FC236}">
                      <a16:creationId xmlns:a16="http://schemas.microsoft.com/office/drawing/2014/main" id="{3216266F-0267-0840-841D-08502DD911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106EB7B9-587B-604A-BB84-21393767F651}"/>
                </a:ext>
              </a:extLst>
            </p:cNvPr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2F7016C5-3456-6545-A196-AF5D73FF3865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CFE74420-7287-EB40-B7EE-E554F3965C89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269" name="Picture 268" descr="server_rack.png">
                  <a:extLst>
                    <a:ext uri="{FF2B5EF4-FFF2-40B4-BE49-F238E27FC236}">
                      <a16:creationId xmlns:a16="http://schemas.microsoft.com/office/drawing/2014/main" id="{6B281684-A293-474A-A2E6-3B193D839A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270" name="Picture 269" descr="server_rack.png">
                  <a:extLst>
                    <a:ext uri="{FF2B5EF4-FFF2-40B4-BE49-F238E27FC236}">
                      <a16:creationId xmlns:a16="http://schemas.microsoft.com/office/drawing/2014/main" id="{9F75EF01-9A2A-3A49-932A-4C42C71958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271" name="Picture 270" descr="server_rack.png">
                  <a:extLst>
                    <a:ext uri="{FF2B5EF4-FFF2-40B4-BE49-F238E27FC236}">
                      <a16:creationId xmlns:a16="http://schemas.microsoft.com/office/drawing/2014/main" id="{446E25FC-31EE-334C-8D4A-FE0F222A8E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77" name="Group 590">
            <a:extLst>
              <a:ext uri="{FF2B5EF4-FFF2-40B4-BE49-F238E27FC236}">
                <a16:creationId xmlns:a16="http://schemas.microsoft.com/office/drawing/2014/main" id="{E519F234-2007-384B-BC1B-5D998EFDC23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054595" y="4413467"/>
            <a:ext cx="345630" cy="320302"/>
            <a:chOff x="2839" y="3501"/>
            <a:chExt cx="755" cy="803"/>
          </a:xfrm>
        </p:grpSpPr>
        <p:pic>
          <p:nvPicPr>
            <p:cNvPr id="278" name="Picture 591" descr="desktop_computer_stylized_medium">
              <a:extLst>
                <a:ext uri="{FF2B5EF4-FFF2-40B4-BE49-F238E27FC236}">
                  <a16:creationId xmlns:a16="http://schemas.microsoft.com/office/drawing/2014/main" id="{33A2ACC8-59B8-BE41-AE95-2FCE8CBFBC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9" name="Freeform 592">
              <a:extLst>
                <a:ext uri="{FF2B5EF4-FFF2-40B4-BE49-F238E27FC236}">
                  <a16:creationId xmlns:a16="http://schemas.microsoft.com/office/drawing/2014/main" id="{D3941249-0EC2-7F4F-B6DE-853D1B0F5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0" name="Group 1064">
            <a:extLst>
              <a:ext uri="{FF2B5EF4-FFF2-40B4-BE49-F238E27FC236}">
                <a16:creationId xmlns:a16="http://schemas.microsoft.com/office/drawing/2014/main" id="{32873DDE-DE5F-FD44-B451-B2DB0A80F417}"/>
              </a:ext>
            </a:extLst>
          </p:cNvPr>
          <p:cNvGrpSpPr>
            <a:grpSpLocks/>
          </p:cNvGrpSpPr>
          <p:nvPr/>
        </p:nvGrpSpPr>
        <p:grpSpPr bwMode="auto">
          <a:xfrm>
            <a:off x="9275421" y="5366115"/>
            <a:ext cx="310186" cy="307808"/>
            <a:chOff x="877" y="1008"/>
            <a:chExt cx="2747" cy="2591"/>
          </a:xfrm>
        </p:grpSpPr>
        <p:pic>
          <p:nvPicPr>
            <p:cNvPr id="281" name="Picture 1065" descr="antenna_stylized">
              <a:extLst>
                <a:ext uri="{FF2B5EF4-FFF2-40B4-BE49-F238E27FC236}">
                  <a16:creationId xmlns:a16="http://schemas.microsoft.com/office/drawing/2014/main" id="{AE6278DC-71B3-934A-A861-85089C0871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2" name="Picture 1066" descr="laptop_keyboard">
              <a:extLst>
                <a:ext uri="{FF2B5EF4-FFF2-40B4-BE49-F238E27FC236}">
                  <a16:creationId xmlns:a16="http://schemas.microsoft.com/office/drawing/2014/main" id="{3FEF45DC-F120-5245-9ABC-6F0D0A2356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3" name="Freeform 1067">
              <a:extLst>
                <a:ext uri="{FF2B5EF4-FFF2-40B4-BE49-F238E27FC236}">
                  <a16:creationId xmlns:a16="http://schemas.microsoft.com/office/drawing/2014/main" id="{8722F022-4F8C-2D45-81ED-EFF0FDD9E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84" name="Picture 1068" descr="screen">
              <a:extLst>
                <a:ext uri="{FF2B5EF4-FFF2-40B4-BE49-F238E27FC236}">
                  <a16:creationId xmlns:a16="http://schemas.microsoft.com/office/drawing/2014/main" id="{204FC4A1-539E-5442-BEC0-E471E14FA6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5" name="Freeform 1069">
              <a:extLst>
                <a:ext uri="{FF2B5EF4-FFF2-40B4-BE49-F238E27FC236}">
                  <a16:creationId xmlns:a16="http://schemas.microsoft.com/office/drawing/2014/main" id="{A1A1347C-9D1F-BA40-834D-25F998533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6" name="Freeform 1070">
              <a:extLst>
                <a:ext uri="{FF2B5EF4-FFF2-40B4-BE49-F238E27FC236}">
                  <a16:creationId xmlns:a16="http://schemas.microsoft.com/office/drawing/2014/main" id="{5962D35F-879E-2549-AB01-3DB83293F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7" name="Freeform 1071">
              <a:extLst>
                <a:ext uri="{FF2B5EF4-FFF2-40B4-BE49-F238E27FC236}">
                  <a16:creationId xmlns:a16="http://schemas.microsoft.com/office/drawing/2014/main" id="{22F02B8D-E551-4348-96A0-9FA3E305B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" name="Freeform 1072">
              <a:extLst>
                <a:ext uri="{FF2B5EF4-FFF2-40B4-BE49-F238E27FC236}">
                  <a16:creationId xmlns:a16="http://schemas.microsoft.com/office/drawing/2014/main" id="{C526490C-E805-3744-973A-5CC36BB22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9" name="Freeform 1073">
              <a:extLst>
                <a:ext uri="{FF2B5EF4-FFF2-40B4-BE49-F238E27FC236}">
                  <a16:creationId xmlns:a16="http://schemas.microsoft.com/office/drawing/2014/main" id="{7A50B32F-A919-C345-8D9F-670BB4E92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0" name="Freeform 1074">
              <a:extLst>
                <a:ext uri="{FF2B5EF4-FFF2-40B4-BE49-F238E27FC236}">
                  <a16:creationId xmlns:a16="http://schemas.microsoft.com/office/drawing/2014/main" id="{0175EDC4-A636-8E46-AE82-E96C1601B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1" name="Group 1075">
              <a:extLst>
                <a:ext uri="{FF2B5EF4-FFF2-40B4-BE49-F238E27FC236}">
                  <a16:creationId xmlns:a16="http://schemas.microsoft.com/office/drawing/2014/main" id="{0DFAC9F2-BFCA-0847-8353-C8E921686F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298" name="Freeform 1076">
                <a:extLst>
                  <a:ext uri="{FF2B5EF4-FFF2-40B4-BE49-F238E27FC236}">
                    <a16:creationId xmlns:a16="http://schemas.microsoft.com/office/drawing/2014/main" id="{850E3FFA-D3FE-4A46-89D2-C6682C4DE9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9" name="Freeform 1077">
                <a:extLst>
                  <a:ext uri="{FF2B5EF4-FFF2-40B4-BE49-F238E27FC236}">
                    <a16:creationId xmlns:a16="http://schemas.microsoft.com/office/drawing/2014/main" id="{802EE040-A819-9640-B947-1A1395BEF3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Freeform 1078">
                <a:extLst>
                  <a:ext uri="{FF2B5EF4-FFF2-40B4-BE49-F238E27FC236}">
                    <a16:creationId xmlns:a16="http://schemas.microsoft.com/office/drawing/2014/main" id="{2E6E4ADE-8434-D746-854F-AD5EAF7793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Freeform 1079">
                <a:extLst>
                  <a:ext uri="{FF2B5EF4-FFF2-40B4-BE49-F238E27FC236}">
                    <a16:creationId xmlns:a16="http://schemas.microsoft.com/office/drawing/2014/main" id="{C3433830-574B-834F-8066-2E9F5FD6EF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Freeform 1080">
                <a:extLst>
                  <a:ext uri="{FF2B5EF4-FFF2-40B4-BE49-F238E27FC236}">
                    <a16:creationId xmlns:a16="http://schemas.microsoft.com/office/drawing/2014/main" id="{E9FF40EC-D904-F941-BD96-FDDB247AC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Freeform 1081">
                <a:extLst>
                  <a:ext uri="{FF2B5EF4-FFF2-40B4-BE49-F238E27FC236}">
                    <a16:creationId xmlns:a16="http://schemas.microsoft.com/office/drawing/2014/main" id="{D764A724-F392-9F42-AE28-024E09E62C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92" name="Freeform 1082">
              <a:extLst>
                <a:ext uri="{FF2B5EF4-FFF2-40B4-BE49-F238E27FC236}">
                  <a16:creationId xmlns:a16="http://schemas.microsoft.com/office/drawing/2014/main" id="{1D359E2D-603D-1C42-AF6A-BFF171224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3" name="Freeform 1083">
              <a:extLst>
                <a:ext uri="{FF2B5EF4-FFF2-40B4-BE49-F238E27FC236}">
                  <a16:creationId xmlns:a16="http://schemas.microsoft.com/office/drawing/2014/main" id="{A7F6435A-5F6F-D04A-9651-135556C9A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4" name="Freeform 1084">
              <a:extLst>
                <a:ext uri="{FF2B5EF4-FFF2-40B4-BE49-F238E27FC236}">
                  <a16:creationId xmlns:a16="http://schemas.microsoft.com/office/drawing/2014/main" id="{7E5560DA-5784-0949-BF64-EED5A85C8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5" name="Freeform 1085">
              <a:extLst>
                <a:ext uri="{FF2B5EF4-FFF2-40B4-BE49-F238E27FC236}">
                  <a16:creationId xmlns:a16="http://schemas.microsoft.com/office/drawing/2014/main" id="{EE37634B-CC1C-B440-AEAB-A81F991F3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6" name="Freeform 1086">
              <a:extLst>
                <a:ext uri="{FF2B5EF4-FFF2-40B4-BE49-F238E27FC236}">
                  <a16:creationId xmlns:a16="http://schemas.microsoft.com/office/drawing/2014/main" id="{06E015D5-7D47-FA43-A710-59DE4A765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7" name="Freeform 1087">
              <a:extLst>
                <a:ext uri="{FF2B5EF4-FFF2-40B4-BE49-F238E27FC236}">
                  <a16:creationId xmlns:a16="http://schemas.microsoft.com/office/drawing/2014/main" id="{92FD50DD-905B-534A-8A82-2CABB656D69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4" name="Group 590">
            <a:extLst>
              <a:ext uri="{FF2B5EF4-FFF2-40B4-BE49-F238E27FC236}">
                <a16:creationId xmlns:a16="http://schemas.microsoft.com/office/drawing/2014/main" id="{7D86CBB7-90D5-5C4A-9DB8-D6046D4D95F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227649" y="5017963"/>
            <a:ext cx="345630" cy="320302"/>
            <a:chOff x="2839" y="3501"/>
            <a:chExt cx="755" cy="803"/>
          </a:xfrm>
        </p:grpSpPr>
        <p:pic>
          <p:nvPicPr>
            <p:cNvPr id="305" name="Picture 591" descr="desktop_computer_stylized_medium">
              <a:extLst>
                <a:ext uri="{FF2B5EF4-FFF2-40B4-BE49-F238E27FC236}">
                  <a16:creationId xmlns:a16="http://schemas.microsoft.com/office/drawing/2014/main" id="{1E6AFB2E-6DD2-0F42-9FCC-C1E32A1B01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6" name="Freeform 592">
              <a:extLst>
                <a:ext uri="{FF2B5EF4-FFF2-40B4-BE49-F238E27FC236}">
                  <a16:creationId xmlns:a16="http://schemas.microsoft.com/office/drawing/2014/main" id="{C502709A-9A0D-9A47-A5CE-EC46F9304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7" name="Group 590">
            <a:extLst>
              <a:ext uri="{FF2B5EF4-FFF2-40B4-BE49-F238E27FC236}">
                <a16:creationId xmlns:a16="http://schemas.microsoft.com/office/drawing/2014/main" id="{CA180629-1EE9-9045-BF20-AA161650E5B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625874" y="5039436"/>
            <a:ext cx="345630" cy="320302"/>
            <a:chOff x="2839" y="3501"/>
            <a:chExt cx="755" cy="803"/>
          </a:xfrm>
        </p:grpSpPr>
        <p:pic>
          <p:nvPicPr>
            <p:cNvPr id="308" name="Picture 591" descr="desktop_computer_stylized_medium">
              <a:extLst>
                <a:ext uri="{FF2B5EF4-FFF2-40B4-BE49-F238E27FC236}">
                  <a16:creationId xmlns:a16="http://schemas.microsoft.com/office/drawing/2014/main" id="{10FB4FF7-ED0D-4548-A925-6709E47499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9" name="Freeform 592">
              <a:extLst>
                <a:ext uri="{FF2B5EF4-FFF2-40B4-BE49-F238E27FC236}">
                  <a16:creationId xmlns:a16="http://schemas.microsoft.com/office/drawing/2014/main" id="{76E9A76B-3815-1842-8657-E47D64618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10" name="Group 1064">
            <a:extLst>
              <a:ext uri="{FF2B5EF4-FFF2-40B4-BE49-F238E27FC236}">
                <a16:creationId xmlns:a16="http://schemas.microsoft.com/office/drawing/2014/main" id="{2A1515AB-81BE-A647-B780-057B7B04F549}"/>
              </a:ext>
            </a:extLst>
          </p:cNvPr>
          <p:cNvGrpSpPr>
            <a:grpSpLocks/>
          </p:cNvGrpSpPr>
          <p:nvPr/>
        </p:nvGrpSpPr>
        <p:grpSpPr bwMode="auto">
          <a:xfrm>
            <a:off x="9608486" y="5308444"/>
            <a:ext cx="319264" cy="253379"/>
            <a:chOff x="877" y="1008"/>
            <a:chExt cx="2747" cy="2591"/>
          </a:xfrm>
        </p:grpSpPr>
        <p:pic>
          <p:nvPicPr>
            <p:cNvPr id="311" name="Picture 1065" descr="antenna_stylized">
              <a:extLst>
                <a:ext uri="{FF2B5EF4-FFF2-40B4-BE49-F238E27FC236}">
                  <a16:creationId xmlns:a16="http://schemas.microsoft.com/office/drawing/2014/main" id="{BE3CD0B6-78E6-DA4F-99EA-A5B227564A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2" name="Picture 1066" descr="laptop_keyboard">
              <a:extLst>
                <a:ext uri="{FF2B5EF4-FFF2-40B4-BE49-F238E27FC236}">
                  <a16:creationId xmlns:a16="http://schemas.microsoft.com/office/drawing/2014/main" id="{D2626BF6-46AC-604D-8A51-37EA389D2F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3" name="Freeform 1067">
              <a:extLst>
                <a:ext uri="{FF2B5EF4-FFF2-40B4-BE49-F238E27FC236}">
                  <a16:creationId xmlns:a16="http://schemas.microsoft.com/office/drawing/2014/main" id="{959EDFAC-C6A1-D14A-947E-35A00B3A9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14" name="Picture 1068" descr="screen">
              <a:extLst>
                <a:ext uri="{FF2B5EF4-FFF2-40B4-BE49-F238E27FC236}">
                  <a16:creationId xmlns:a16="http://schemas.microsoft.com/office/drawing/2014/main" id="{9D1F4A99-3250-9849-B965-F91DA62572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5" name="Freeform 1069">
              <a:extLst>
                <a:ext uri="{FF2B5EF4-FFF2-40B4-BE49-F238E27FC236}">
                  <a16:creationId xmlns:a16="http://schemas.microsoft.com/office/drawing/2014/main" id="{5C31E3EB-B3FB-0B4F-93CD-5092308DC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6" name="Freeform 1070">
              <a:extLst>
                <a:ext uri="{FF2B5EF4-FFF2-40B4-BE49-F238E27FC236}">
                  <a16:creationId xmlns:a16="http://schemas.microsoft.com/office/drawing/2014/main" id="{3AD986D8-84E7-4747-A1C9-5481DDD06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7" name="Freeform 1071">
              <a:extLst>
                <a:ext uri="{FF2B5EF4-FFF2-40B4-BE49-F238E27FC236}">
                  <a16:creationId xmlns:a16="http://schemas.microsoft.com/office/drawing/2014/main" id="{99E21446-DDC6-F947-8143-0229A8829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8" name="Freeform 1072">
              <a:extLst>
                <a:ext uri="{FF2B5EF4-FFF2-40B4-BE49-F238E27FC236}">
                  <a16:creationId xmlns:a16="http://schemas.microsoft.com/office/drawing/2014/main" id="{760E6505-2D47-0045-B608-C79782D31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9" name="Freeform 1073">
              <a:extLst>
                <a:ext uri="{FF2B5EF4-FFF2-40B4-BE49-F238E27FC236}">
                  <a16:creationId xmlns:a16="http://schemas.microsoft.com/office/drawing/2014/main" id="{1E8320ED-B12F-2641-BEF1-FFE08A709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0" name="Freeform 1074">
              <a:extLst>
                <a:ext uri="{FF2B5EF4-FFF2-40B4-BE49-F238E27FC236}">
                  <a16:creationId xmlns:a16="http://schemas.microsoft.com/office/drawing/2014/main" id="{6F216F19-7A9E-7842-8DE3-87CF67C24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21" name="Group 1075">
              <a:extLst>
                <a:ext uri="{FF2B5EF4-FFF2-40B4-BE49-F238E27FC236}">
                  <a16:creationId xmlns:a16="http://schemas.microsoft.com/office/drawing/2014/main" id="{739F03CA-20B1-E448-ACD6-1C13B4F674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328" name="Freeform 1076">
                <a:extLst>
                  <a:ext uri="{FF2B5EF4-FFF2-40B4-BE49-F238E27FC236}">
                    <a16:creationId xmlns:a16="http://schemas.microsoft.com/office/drawing/2014/main" id="{C8940D77-B4F3-1246-9EB1-62B374D1DC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9" name="Freeform 1077">
                <a:extLst>
                  <a:ext uri="{FF2B5EF4-FFF2-40B4-BE49-F238E27FC236}">
                    <a16:creationId xmlns:a16="http://schemas.microsoft.com/office/drawing/2014/main" id="{50CF6234-28F9-6A4A-9C8F-25FE11F3DE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0" name="Freeform 1078">
                <a:extLst>
                  <a:ext uri="{FF2B5EF4-FFF2-40B4-BE49-F238E27FC236}">
                    <a16:creationId xmlns:a16="http://schemas.microsoft.com/office/drawing/2014/main" id="{6D8485B5-FB9F-C945-BF8E-55BD012586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1" name="Freeform 1079">
                <a:extLst>
                  <a:ext uri="{FF2B5EF4-FFF2-40B4-BE49-F238E27FC236}">
                    <a16:creationId xmlns:a16="http://schemas.microsoft.com/office/drawing/2014/main" id="{499E2EF6-03A8-7649-AF1E-92C6AEEACC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2" name="Freeform 1080">
                <a:extLst>
                  <a:ext uri="{FF2B5EF4-FFF2-40B4-BE49-F238E27FC236}">
                    <a16:creationId xmlns:a16="http://schemas.microsoft.com/office/drawing/2014/main" id="{74F729D9-EF91-0447-847C-32A9E97FFA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3" name="Freeform 1081">
                <a:extLst>
                  <a:ext uri="{FF2B5EF4-FFF2-40B4-BE49-F238E27FC236}">
                    <a16:creationId xmlns:a16="http://schemas.microsoft.com/office/drawing/2014/main" id="{79448D30-757C-AD42-9BE7-746E1DDA27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2" name="Freeform 1082">
              <a:extLst>
                <a:ext uri="{FF2B5EF4-FFF2-40B4-BE49-F238E27FC236}">
                  <a16:creationId xmlns:a16="http://schemas.microsoft.com/office/drawing/2014/main" id="{ACA0EA96-8459-6D48-B384-71DC0DE9F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3" name="Freeform 1083">
              <a:extLst>
                <a:ext uri="{FF2B5EF4-FFF2-40B4-BE49-F238E27FC236}">
                  <a16:creationId xmlns:a16="http://schemas.microsoft.com/office/drawing/2014/main" id="{4AFEEFA0-1AD5-2A4E-8E91-2BA01BA88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4" name="Freeform 1084">
              <a:extLst>
                <a:ext uri="{FF2B5EF4-FFF2-40B4-BE49-F238E27FC236}">
                  <a16:creationId xmlns:a16="http://schemas.microsoft.com/office/drawing/2014/main" id="{21B8D876-55EE-014B-B6A7-135E27D26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5" name="Freeform 1085">
              <a:extLst>
                <a:ext uri="{FF2B5EF4-FFF2-40B4-BE49-F238E27FC236}">
                  <a16:creationId xmlns:a16="http://schemas.microsoft.com/office/drawing/2014/main" id="{8385F355-35A0-3348-8DF5-BC36DCEC9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6" name="Freeform 1086">
              <a:extLst>
                <a:ext uri="{FF2B5EF4-FFF2-40B4-BE49-F238E27FC236}">
                  <a16:creationId xmlns:a16="http://schemas.microsoft.com/office/drawing/2014/main" id="{DD8C8F16-B86F-DA4C-8E23-1A23CACB9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7" name="Freeform 1087">
              <a:extLst>
                <a:ext uri="{FF2B5EF4-FFF2-40B4-BE49-F238E27FC236}">
                  <a16:creationId xmlns:a16="http://schemas.microsoft.com/office/drawing/2014/main" id="{C205008C-65B4-0C4E-858E-4BE7FE6B84A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34" name="Freeform 984">
            <a:extLst>
              <a:ext uri="{FF2B5EF4-FFF2-40B4-BE49-F238E27FC236}">
                <a16:creationId xmlns:a16="http://schemas.microsoft.com/office/drawing/2014/main" id="{F683EC5C-41E4-CB46-A4DE-DA79C11DB0A3}"/>
              </a:ext>
            </a:extLst>
          </p:cNvPr>
          <p:cNvSpPr>
            <a:spLocks/>
          </p:cNvSpPr>
          <p:nvPr/>
        </p:nvSpPr>
        <p:spPr bwMode="auto">
          <a:xfrm>
            <a:off x="10227333" y="5150277"/>
            <a:ext cx="34049" cy="332924"/>
          </a:xfrm>
          <a:custGeom>
            <a:avLst/>
            <a:gdLst>
              <a:gd name="T0" fmla="*/ 3 w 354"/>
              <a:gd name="T1" fmla="*/ 0 h 2742"/>
              <a:gd name="T2" fmla="*/ 15 w 354"/>
              <a:gd name="T3" fmla="*/ 27 h 2742"/>
              <a:gd name="T4" fmla="*/ 15 w 354"/>
              <a:gd name="T5" fmla="*/ 205 h 2742"/>
              <a:gd name="T6" fmla="*/ 0 w 354"/>
              <a:gd name="T7" fmla="*/ 215 h 2742"/>
              <a:gd name="T8" fmla="*/ 3 w 354"/>
              <a:gd name="T9" fmla="*/ 0 h 2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"/>
              <a:gd name="T16" fmla="*/ 0 h 2742"/>
              <a:gd name="T17" fmla="*/ 354 w 354"/>
              <a:gd name="T18" fmla="*/ 2742 h 2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" h="2742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3333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5" name="Freeform 986">
            <a:extLst>
              <a:ext uri="{FF2B5EF4-FFF2-40B4-BE49-F238E27FC236}">
                <a16:creationId xmlns:a16="http://schemas.microsoft.com/office/drawing/2014/main" id="{5EF954DC-7E38-5E4F-A1CE-66E02590E45F}"/>
              </a:ext>
            </a:extLst>
          </p:cNvPr>
          <p:cNvSpPr>
            <a:spLocks/>
          </p:cNvSpPr>
          <p:nvPr/>
        </p:nvSpPr>
        <p:spPr bwMode="auto">
          <a:xfrm>
            <a:off x="10233710" y="5170229"/>
            <a:ext cx="20333" cy="308020"/>
          </a:xfrm>
          <a:custGeom>
            <a:avLst/>
            <a:gdLst>
              <a:gd name="T0" fmla="*/ 2 w 211"/>
              <a:gd name="T1" fmla="*/ 0 h 2537"/>
              <a:gd name="T2" fmla="*/ 9 w 211"/>
              <a:gd name="T3" fmla="*/ 18 h 2537"/>
              <a:gd name="T4" fmla="*/ 2 w 211"/>
              <a:gd name="T5" fmla="*/ 196 h 2537"/>
              <a:gd name="T6" fmla="*/ 2 w 211"/>
              <a:gd name="T7" fmla="*/ 0 h 2537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2537"/>
              <a:gd name="T14" fmla="*/ 211 w 211"/>
              <a:gd name="T15" fmla="*/ 2537 h 2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2537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F8F8F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6" name="Freeform 987">
            <a:extLst>
              <a:ext uri="{FF2B5EF4-FFF2-40B4-BE49-F238E27FC236}">
                <a16:creationId xmlns:a16="http://schemas.microsoft.com/office/drawing/2014/main" id="{715C54AB-3880-BA45-928C-39C4D7CA3C4E}"/>
              </a:ext>
            </a:extLst>
          </p:cNvPr>
          <p:cNvSpPr>
            <a:spLocks/>
          </p:cNvSpPr>
          <p:nvPr/>
        </p:nvSpPr>
        <p:spPr bwMode="auto">
          <a:xfrm>
            <a:off x="10229258" y="5326059"/>
            <a:ext cx="31643" cy="27525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1 h 226"/>
              <a:gd name="T4" fmla="*/ 14 w 328"/>
              <a:gd name="T5" fmla="*/ 19 h 226"/>
              <a:gd name="T6" fmla="*/ 0 w 328"/>
              <a:gd name="T7" fmla="*/ 8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7" name="Rectangle 988">
            <a:extLst>
              <a:ext uri="{FF2B5EF4-FFF2-40B4-BE49-F238E27FC236}">
                <a16:creationId xmlns:a16="http://schemas.microsoft.com/office/drawing/2014/main" id="{370296DA-87E2-9341-A2CE-4380B2374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0039" y="5187705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338" name="Group 989">
            <a:extLst>
              <a:ext uri="{FF2B5EF4-FFF2-40B4-BE49-F238E27FC236}">
                <a16:creationId xmlns:a16="http://schemas.microsoft.com/office/drawing/2014/main" id="{AFA2681D-B24E-9548-A42D-DBE7D03E1B65}"/>
              </a:ext>
            </a:extLst>
          </p:cNvPr>
          <p:cNvGrpSpPr>
            <a:grpSpLocks/>
          </p:cNvGrpSpPr>
          <p:nvPr/>
        </p:nvGrpSpPr>
        <p:grpSpPr bwMode="auto">
          <a:xfrm>
            <a:off x="10164889" y="5184501"/>
            <a:ext cx="69903" cy="21117"/>
            <a:chOff x="614" y="2568"/>
            <a:chExt cx="725" cy="139"/>
          </a:xfrm>
        </p:grpSpPr>
        <p:sp>
          <p:nvSpPr>
            <p:cNvPr id="339" name="AutoShape 990">
              <a:extLst>
                <a:ext uri="{FF2B5EF4-FFF2-40B4-BE49-F238E27FC236}">
                  <a16:creationId xmlns:a16="http://schemas.microsoft.com/office/drawing/2014/main" id="{8D15E716-2018-CA44-A0CF-BA1BD3C4F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0" name="AutoShape 991">
              <a:extLst>
                <a:ext uri="{FF2B5EF4-FFF2-40B4-BE49-F238E27FC236}">
                  <a16:creationId xmlns:a16="http://schemas.microsoft.com/office/drawing/2014/main" id="{45074B74-5B36-7F43-A334-2E5646580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341" name="Rectangle 992">
            <a:extLst>
              <a:ext uri="{FF2B5EF4-FFF2-40B4-BE49-F238E27FC236}">
                <a16:creationId xmlns:a16="http://schemas.microsoft.com/office/drawing/2014/main" id="{D5DC0FDD-F05E-D940-80D3-95FD6FA6E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1242" y="5236056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342" name="Group 993">
            <a:extLst>
              <a:ext uri="{FF2B5EF4-FFF2-40B4-BE49-F238E27FC236}">
                <a16:creationId xmlns:a16="http://schemas.microsoft.com/office/drawing/2014/main" id="{80CA8E93-98F3-5845-A8F0-9AFCA71C58D2}"/>
              </a:ext>
            </a:extLst>
          </p:cNvPr>
          <p:cNvGrpSpPr>
            <a:grpSpLocks/>
          </p:cNvGrpSpPr>
          <p:nvPr/>
        </p:nvGrpSpPr>
        <p:grpSpPr bwMode="auto">
          <a:xfrm>
            <a:off x="10164649" y="5231978"/>
            <a:ext cx="69903" cy="19515"/>
            <a:chOff x="614" y="2568"/>
            <a:chExt cx="725" cy="139"/>
          </a:xfrm>
        </p:grpSpPr>
        <p:sp>
          <p:nvSpPr>
            <p:cNvPr id="343" name="AutoShape 994">
              <a:extLst>
                <a:ext uri="{FF2B5EF4-FFF2-40B4-BE49-F238E27FC236}">
                  <a16:creationId xmlns:a16="http://schemas.microsoft.com/office/drawing/2014/main" id="{7DD517ED-4EA6-CE4D-BABF-4E87B224F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4" name="AutoShape 995">
              <a:extLst>
                <a:ext uri="{FF2B5EF4-FFF2-40B4-BE49-F238E27FC236}">
                  <a16:creationId xmlns:a16="http://schemas.microsoft.com/office/drawing/2014/main" id="{67610340-11E9-0D44-B036-7F836809F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345" name="Rectangle 996">
            <a:extLst>
              <a:ext uri="{FF2B5EF4-FFF2-40B4-BE49-F238E27FC236}">
                <a16:creationId xmlns:a16="http://schemas.microsoft.com/office/drawing/2014/main" id="{797BEBD2-AFB2-D04F-BF4D-C98B5985E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1242" y="5284407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46" name="Rectangle 997">
            <a:extLst>
              <a:ext uri="{FF2B5EF4-FFF2-40B4-BE49-F238E27FC236}">
                <a16:creationId xmlns:a16="http://schemas.microsoft.com/office/drawing/2014/main" id="{CAEB6086-A181-E845-B0C6-0E5FA8C48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2445" y="5328244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347" name="Group 998">
            <a:extLst>
              <a:ext uri="{FF2B5EF4-FFF2-40B4-BE49-F238E27FC236}">
                <a16:creationId xmlns:a16="http://schemas.microsoft.com/office/drawing/2014/main" id="{2AA46A1E-93AF-BA48-99B9-AEC064BD1FEC}"/>
              </a:ext>
            </a:extLst>
          </p:cNvPr>
          <p:cNvGrpSpPr>
            <a:grpSpLocks/>
          </p:cNvGrpSpPr>
          <p:nvPr/>
        </p:nvGrpSpPr>
        <p:grpSpPr bwMode="auto">
          <a:xfrm>
            <a:off x="10163205" y="5324166"/>
            <a:ext cx="70024" cy="21991"/>
            <a:chOff x="614" y="2568"/>
            <a:chExt cx="725" cy="139"/>
          </a:xfrm>
        </p:grpSpPr>
        <p:sp>
          <p:nvSpPr>
            <p:cNvPr id="348" name="AutoShape 999">
              <a:extLst>
                <a:ext uri="{FF2B5EF4-FFF2-40B4-BE49-F238E27FC236}">
                  <a16:creationId xmlns:a16="http://schemas.microsoft.com/office/drawing/2014/main" id="{3DDF69A6-D5A3-CE4D-9320-9AFFD3C42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9" name="AutoShape 1000">
              <a:extLst>
                <a:ext uri="{FF2B5EF4-FFF2-40B4-BE49-F238E27FC236}">
                  <a16:creationId xmlns:a16="http://schemas.microsoft.com/office/drawing/2014/main" id="{7324BD93-FB3D-8844-A86D-CAAF66EC7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350" name="Freeform 1001">
            <a:extLst>
              <a:ext uri="{FF2B5EF4-FFF2-40B4-BE49-F238E27FC236}">
                <a16:creationId xmlns:a16="http://schemas.microsoft.com/office/drawing/2014/main" id="{98435968-C1C8-374F-8AC1-5AF0F3D6EC49}"/>
              </a:ext>
            </a:extLst>
          </p:cNvPr>
          <p:cNvSpPr>
            <a:spLocks/>
          </p:cNvSpPr>
          <p:nvPr/>
        </p:nvSpPr>
        <p:spPr bwMode="auto">
          <a:xfrm>
            <a:off x="10229740" y="5284407"/>
            <a:ext cx="31643" cy="27380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0 h 226"/>
              <a:gd name="T4" fmla="*/ 14 w 328"/>
              <a:gd name="T5" fmla="*/ 17 h 226"/>
              <a:gd name="T6" fmla="*/ 0 w 328"/>
              <a:gd name="T7" fmla="*/ 7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51" name="Group 1002">
            <a:extLst>
              <a:ext uri="{FF2B5EF4-FFF2-40B4-BE49-F238E27FC236}">
                <a16:creationId xmlns:a16="http://schemas.microsoft.com/office/drawing/2014/main" id="{30C5E95A-609F-2641-9A30-3EFA406AB51F}"/>
              </a:ext>
            </a:extLst>
          </p:cNvPr>
          <p:cNvGrpSpPr>
            <a:grpSpLocks/>
          </p:cNvGrpSpPr>
          <p:nvPr/>
        </p:nvGrpSpPr>
        <p:grpSpPr bwMode="auto">
          <a:xfrm>
            <a:off x="10163686" y="5280475"/>
            <a:ext cx="70024" cy="20243"/>
            <a:chOff x="614" y="2568"/>
            <a:chExt cx="725" cy="139"/>
          </a:xfrm>
        </p:grpSpPr>
        <p:sp>
          <p:nvSpPr>
            <p:cNvPr id="352" name="AutoShape 1003">
              <a:extLst>
                <a:ext uri="{FF2B5EF4-FFF2-40B4-BE49-F238E27FC236}">
                  <a16:creationId xmlns:a16="http://schemas.microsoft.com/office/drawing/2014/main" id="{6C6A18B9-4731-9E4A-8433-C467629BB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53" name="AutoShape 1004">
              <a:extLst>
                <a:ext uri="{FF2B5EF4-FFF2-40B4-BE49-F238E27FC236}">
                  <a16:creationId xmlns:a16="http://schemas.microsoft.com/office/drawing/2014/main" id="{80E49604-CFF7-2249-8AC0-274FFDA8E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354" name="Rectangle 1005">
            <a:extLst>
              <a:ext uri="{FF2B5EF4-FFF2-40B4-BE49-F238E27FC236}">
                <a16:creationId xmlns:a16="http://schemas.microsoft.com/office/drawing/2014/main" id="{4574A330-D5AC-1949-8F3A-0425F1BF8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4686" y="5149694"/>
            <a:ext cx="8422" cy="332778"/>
          </a:xfrm>
          <a:prstGeom prst="rect">
            <a:avLst/>
          </a:prstGeom>
          <a:gradFill rotWithShape="1"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55" name="Freeform 1006">
            <a:extLst>
              <a:ext uri="{FF2B5EF4-FFF2-40B4-BE49-F238E27FC236}">
                <a16:creationId xmlns:a16="http://schemas.microsoft.com/office/drawing/2014/main" id="{346534D2-9C43-5D4C-97DD-9BFA3F3C1E19}"/>
              </a:ext>
            </a:extLst>
          </p:cNvPr>
          <p:cNvSpPr>
            <a:spLocks/>
          </p:cNvSpPr>
          <p:nvPr/>
        </p:nvSpPr>
        <p:spPr bwMode="auto">
          <a:xfrm>
            <a:off x="10232627" y="5233872"/>
            <a:ext cx="28515" cy="31020"/>
          </a:xfrm>
          <a:custGeom>
            <a:avLst/>
            <a:gdLst>
              <a:gd name="T0" fmla="*/ 2 w 296"/>
              <a:gd name="T1" fmla="*/ 0 h 256"/>
              <a:gd name="T2" fmla="*/ 14 w 296"/>
              <a:gd name="T3" fmla="*/ 10 h 256"/>
              <a:gd name="T4" fmla="*/ 14 w 296"/>
              <a:gd name="T5" fmla="*/ 19 h 256"/>
              <a:gd name="T6" fmla="*/ 0 w 296"/>
              <a:gd name="T7" fmla="*/ 7 h 256"/>
              <a:gd name="T8" fmla="*/ 2 w 296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256"/>
              <a:gd name="T17" fmla="*/ 296 w 296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25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6" name="Freeform 1007">
            <a:extLst>
              <a:ext uri="{FF2B5EF4-FFF2-40B4-BE49-F238E27FC236}">
                <a16:creationId xmlns:a16="http://schemas.microsoft.com/office/drawing/2014/main" id="{34FDA504-7EFB-0F47-BF0E-7541255FF63F}"/>
              </a:ext>
            </a:extLst>
          </p:cNvPr>
          <p:cNvSpPr>
            <a:spLocks/>
          </p:cNvSpPr>
          <p:nvPr/>
        </p:nvSpPr>
        <p:spPr bwMode="auto">
          <a:xfrm>
            <a:off x="10232988" y="5186249"/>
            <a:ext cx="29357" cy="34953"/>
          </a:xfrm>
          <a:custGeom>
            <a:avLst/>
            <a:gdLst>
              <a:gd name="T0" fmla="*/ 0 w 304"/>
              <a:gd name="T1" fmla="*/ 0 h 288"/>
              <a:gd name="T2" fmla="*/ 14 w 304"/>
              <a:gd name="T3" fmla="*/ 13 h 288"/>
              <a:gd name="T4" fmla="*/ 13 w 304"/>
              <a:gd name="T5" fmla="*/ 23 h 288"/>
              <a:gd name="T6" fmla="*/ 2 w 304"/>
              <a:gd name="T7" fmla="*/ 10 h 288"/>
              <a:gd name="T8" fmla="*/ 0 w 304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288"/>
              <a:gd name="T17" fmla="*/ 304 w 30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288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7" name="Oval 1008">
            <a:extLst>
              <a:ext uri="{FF2B5EF4-FFF2-40B4-BE49-F238E27FC236}">
                <a16:creationId xmlns:a16="http://schemas.microsoft.com/office/drawing/2014/main" id="{EB41E430-44F1-2040-B040-34AC4812C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7051" y="5467472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58" name="Freeform 1009">
            <a:extLst>
              <a:ext uri="{FF2B5EF4-FFF2-40B4-BE49-F238E27FC236}">
                <a16:creationId xmlns:a16="http://schemas.microsoft.com/office/drawing/2014/main" id="{790EC54C-1F12-7145-B84C-38FCEE8E9F9C}"/>
              </a:ext>
            </a:extLst>
          </p:cNvPr>
          <p:cNvSpPr>
            <a:spLocks/>
          </p:cNvSpPr>
          <p:nvPr/>
        </p:nvSpPr>
        <p:spPr bwMode="auto">
          <a:xfrm>
            <a:off x="10231424" y="5467909"/>
            <a:ext cx="29477" cy="29127"/>
          </a:xfrm>
          <a:custGeom>
            <a:avLst/>
            <a:gdLst>
              <a:gd name="T0" fmla="*/ 0 w 306"/>
              <a:gd name="T1" fmla="*/ 9 h 240"/>
              <a:gd name="T2" fmla="*/ 2 w 306"/>
              <a:gd name="T3" fmla="*/ 19 h 240"/>
              <a:gd name="T4" fmla="*/ 14 w 306"/>
              <a:gd name="T5" fmla="*/ 9 h 240"/>
              <a:gd name="T6" fmla="*/ 14 w 306"/>
              <a:gd name="T7" fmla="*/ 0 h 240"/>
              <a:gd name="T8" fmla="*/ 0 w 306"/>
              <a:gd name="T9" fmla="*/ 9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240"/>
              <a:gd name="T17" fmla="*/ 306 w 306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24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9" name="AutoShape 1010">
            <a:extLst>
              <a:ext uri="{FF2B5EF4-FFF2-40B4-BE49-F238E27FC236}">
                <a16:creationId xmlns:a16="http://schemas.microsoft.com/office/drawing/2014/main" id="{2E145E4B-9370-3442-8CC9-84BAE4D06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1617" y="5476793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60" name="AutoShape 1011">
            <a:extLst>
              <a:ext uri="{FF2B5EF4-FFF2-40B4-BE49-F238E27FC236}">
                <a16:creationId xmlns:a16="http://schemas.microsoft.com/office/drawing/2014/main" id="{D478C9C4-B89C-9C48-BBD7-DEABBACEA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0039" y="5482472"/>
            <a:ext cx="128257" cy="1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61" name="Oval 1012">
            <a:extLst>
              <a:ext uri="{FF2B5EF4-FFF2-40B4-BE49-F238E27FC236}">
                <a16:creationId xmlns:a16="http://schemas.microsoft.com/office/drawing/2014/main" id="{5909E442-66CF-664F-9DE0-0E9F8CA73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1950" y="5434121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62" name="Oval 1013">
            <a:extLst>
              <a:ext uri="{FF2B5EF4-FFF2-40B4-BE49-F238E27FC236}">
                <a16:creationId xmlns:a16="http://schemas.microsoft.com/office/drawing/2014/main" id="{2551EE99-1D61-D44B-8562-B0ABC004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3607" y="5434121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63" name="Oval 1014">
            <a:extLst>
              <a:ext uri="{FF2B5EF4-FFF2-40B4-BE49-F238E27FC236}">
                <a16:creationId xmlns:a16="http://schemas.microsoft.com/office/drawing/2014/main" id="{634591C9-BA12-B348-80C9-F09AFA1CE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3941" y="5434121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64" name="Rectangle 1015">
            <a:extLst>
              <a:ext uri="{FF2B5EF4-FFF2-40B4-BE49-F238E27FC236}">
                <a16:creationId xmlns:a16="http://schemas.microsoft.com/office/drawing/2014/main" id="{0223EEF6-BCF3-3D42-9120-9B8B3E38C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3150" y="5354750"/>
            <a:ext cx="9625" cy="110538"/>
          </a:xfrm>
          <a:prstGeom prst="rect">
            <a:avLst/>
          </a:prstGeom>
          <a:solidFill>
            <a:srgbClr val="29292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365" name="Group 590">
            <a:extLst>
              <a:ext uri="{FF2B5EF4-FFF2-40B4-BE49-F238E27FC236}">
                <a16:creationId xmlns:a16="http://schemas.microsoft.com/office/drawing/2014/main" id="{32D88EF7-FD3F-EF44-9D3E-076AA7EB1E8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847721" y="4794366"/>
            <a:ext cx="345630" cy="320302"/>
            <a:chOff x="2839" y="3501"/>
            <a:chExt cx="755" cy="803"/>
          </a:xfrm>
        </p:grpSpPr>
        <p:pic>
          <p:nvPicPr>
            <p:cNvPr id="366" name="Picture 591" descr="desktop_computer_stylized_medium">
              <a:extLst>
                <a:ext uri="{FF2B5EF4-FFF2-40B4-BE49-F238E27FC236}">
                  <a16:creationId xmlns:a16="http://schemas.microsoft.com/office/drawing/2014/main" id="{AB01A8A8-1CAA-9145-A6E4-1398D1D62E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7" name="Freeform 592">
              <a:extLst>
                <a:ext uri="{FF2B5EF4-FFF2-40B4-BE49-F238E27FC236}">
                  <a16:creationId xmlns:a16="http://schemas.microsoft.com/office/drawing/2014/main" id="{4195A758-5601-AD48-BDA5-274E79AC1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68" name="Group 652">
            <a:extLst>
              <a:ext uri="{FF2B5EF4-FFF2-40B4-BE49-F238E27FC236}">
                <a16:creationId xmlns:a16="http://schemas.microsoft.com/office/drawing/2014/main" id="{B6EF2BFA-2876-1841-873B-0FF970F0E60B}"/>
              </a:ext>
            </a:extLst>
          </p:cNvPr>
          <p:cNvGrpSpPr>
            <a:grpSpLocks/>
          </p:cNvGrpSpPr>
          <p:nvPr/>
        </p:nvGrpSpPr>
        <p:grpSpPr bwMode="auto">
          <a:xfrm>
            <a:off x="7823964" y="1373031"/>
            <a:ext cx="415925" cy="385763"/>
            <a:chOff x="2751" y="1851"/>
            <a:chExt cx="462" cy="478"/>
          </a:xfrm>
        </p:grpSpPr>
        <p:pic>
          <p:nvPicPr>
            <p:cNvPr id="369" name="Picture 653" descr="iphone_stylized_small">
              <a:extLst>
                <a:ext uri="{FF2B5EF4-FFF2-40B4-BE49-F238E27FC236}">
                  <a16:creationId xmlns:a16="http://schemas.microsoft.com/office/drawing/2014/main" id="{6A302962-1680-A04D-B69F-7F3E5F6F54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0" name="Picture 654" descr="antenna_radiation_stylized">
              <a:extLst>
                <a:ext uri="{FF2B5EF4-FFF2-40B4-BE49-F238E27FC236}">
                  <a16:creationId xmlns:a16="http://schemas.microsoft.com/office/drawing/2014/main" id="{C6EC98A7-19FC-1745-AA2F-96FA4FE454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71" name="Group 950">
            <a:extLst>
              <a:ext uri="{FF2B5EF4-FFF2-40B4-BE49-F238E27FC236}">
                <a16:creationId xmlns:a16="http://schemas.microsoft.com/office/drawing/2014/main" id="{AF76C7C1-F5D8-6342-AF5C-D3B231A09266}"/>
              </a:ext>
            </a:extLst>
          </p:cNvPr>
          <p:cNvGrpSpPr>
            <a:grpSpLocks/>
          </p:cNvGrpSpPr>
          <p:nvPr/>
        </p:nvGrpSpPr>
        <p:grpSpPr bwMode="auto">
          <a:xfrm>
            <a:off x="10327730" y="4787257"/>
            <a:ext cx="177192" cy="330833"/>
            <a:chOff x="4140" y="429"/>
            <a:chExt cx="1425" cy="2396"/>
          </a:xfrm>
        </p:grpSpPr>
        <p:sp>
          <p:nvSpPr>
            <p:cNvPr id="372" name="Freeform 951">
              <a:extLst>
                <a:ext uri="{FF2B5EF4-FFF2-40B4-BE49-F238E27FC236}">
                  <a16:creationId xmlns:a16="http://schemas.microsoft.com/office/drawing/2014/main" id="{D2849A7E-B1C5-C74A-A8D9-BC8D0920F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3" name="Rectangle 952">
              <a:extLst>
                <a:ext uri="{FF2B5EF4-FFF2-40B4-BE49-F238E27FC236}">
                  <a16:creationId xmlns:a16="http://schemas.microsoft.com/office/drawing/2014/main" id="{E9E5770D-8A9F-FB46-89A2-04825C393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74" name="Freeform 953">
              <a:extLst>
                <a:ext uri="{FF2B5EF4-FFF2-40B4-BE49-F238E27FC236}">
                  <a16:creationId xmlns:a16="http://schemas.microsoft.com/office/drawing/2014/main" id="{0E239736-0728-284A-B0B4-C1B7FA11A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5" name="Freeform 954">
              <a:extLst>
                <a:ext uri="{FF2B5EF4-FFF2-40B4-BE49-F238E27FC236}">
                  <a16:creationId xmlns:a16="http://schemas.microsoft.com/office/drawing/2014/main" id="{F114EC93-A19B-1543-9627-1A8C3FD96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6" name="Rectangle 955">
              <a:extLst>
                <a:ext uri="{FF2B5EF4-FFF2-40B4-BE49-F238E27FC236}">
                  <a16:creationId xmlns:a16="http://schemas.microsoft.com/office/drawing/2014/main" id="{CED0094B-8557-0541-B7EE-8FA350D78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377" name="Group 956">
              <a:extLst>
                <a:ext uri="{FF2B5EF4-FFF2-40B4-BE49-F238E27FC236}">
                  <a16:creationId xmlns:a16="http://schemas.microsoft.com/office/drawing/2014/main" id="{A1465FD4-1D70-5641-803C-0950E2AF32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02" name="AutoShape 957">
                <a:extLst>
                  <a:ext uri="{FF2B5EF4-FFF2-40B4-BE49-F238E27FC236}">
                    <a16:creationId xmlns:a16="http://schemas.microsoft.com/office/drawing/2014/main" id="{FF024338-1F9F-E64C-BA98-C28690618D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03" name="AutoShape 958">
                <a:extLst>
                  <a:ext uri="{FF2B5EF4-FFF2-40B4-BE49-F238E27FC236}">
                    <a16:creationId xmlns:a16="http://schemas.microsoft.com/office/drawing/2014/main" id="{A90F11D2-082B-0748-982F-1A09061DD1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78" name="Rectangle 959">
              <a:extLst>
                <a:ext uri="{FF2B5EF4-FFF2-40B4-BE49-F238E27FC236}">
                  <a16:creationId xmlns:a16="http://schemas.microsoft.com/office/drawing/2014/main" id="{B9B5D7EF-E5F6-CF40-AF5E-871CC6872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379" name="Group 960">
              <a:extLst>
                <a:ext uri="{FF2B5EF4-FFF2-40B4-BE49-F238E27FC236}">
                  <a16:creationId xmlns:a16="http://schemas.microsoft.com/office/drawing/2014/main" id="{893C9D91-E30F-254B-8709-D7B10987E0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00" name="AutoShape 961">
                <a:extLst>
                  <a:ext uri="{FF2B5EF4-FFF2-40B4-BE49-F238E27FC236}">
                    <a16:creationId xmlns:a16="http://schemas.microsoft.com/office/drawing/2014/main" id="{FD337E36-AAFD-7948-A91E-B5AA5B523F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01" name="AutoShape 962">
                <a:extLst>
                  <a:ext uri="{FF2B5EF4-FFF2-40B4-BE49-F238E27FC236}">
                    <a16:creationId xmlns:a16="http://schemas.microsoft.com/office/drawing/2014/main" id="{B25EBDF7-1063-CD45-8C78-3C80EEE90D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0" name="Rectangle 963">
              <a:extLst>
                <a:ext uri="{FF2B5EF4-FFF2-40B4-BE49-F238E27FC236}">
                  <a16:creationId xmlns:a16="http://schemas.microsoft.com/office/drawing/2014/main" id="{47917FD8-A5F3-2344-A7FA-192C29C6B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81" name="Rectangle 964">
              <a:extLst>
                <a:ext uri="{FF2B5EF4-FFF2-40B4-BE49-F238E27FC236}">
                  <a16:creationId xmlns:a16="http://schemas.microsoft.com/office/drawing/2014/main" id="{1E21C3D1-A0E4-B84F-9506-1421B02DF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382" name="Group 965">
              <a:extLst>
                <a:ext uri="{FF2B5EF4-FFF2-40B4-BE49-F238E27FC236}">
                  <a16:creationId xmlns:a16="http://schemas.microsoft.com/office/drawing/2014/main" id="{45BB4E0B-44B3-BC42-80F8-C383301207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98" name="AutoShape 966">
                <a:extLst>
                  <a:ext uri="{FF2B5EF4-FFF2-40B4-BE49-F238E27FC236}">
                    <a16:creationId xmlns:a16="http://schemas.microsoft.com/office/drawing/2014/main" id="{5089C825-4B65-8144-9807-140695E57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99" name="AutoShape 967">
                <a:extLst>
                  <a:ext uri="{FF2B5EF4-FFF2-40B4-BE49-F238E27FC236}">
                    <a16:creationId xmlns:a16="http://schemas.microsoft.com/office/drawing/2014/main" id="{AC316D23-4BD4-7146-805E-E8DEB4709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3" name="Freeform 968">
              <a:extLst>
                <a:ext uri="{FF2B5EF4-FFF2-40B4-BE49-F238E27FC236}">
                  <a16:creationId xmlns:a16="http://schemas.microsoft.com/office/drawing/2014/main" id="{D86D7270-8ED3-124A-9E2E-6DF83A549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84" name="Group 969">
              <a:extLst>
                <a:ext uri="{FF2B5EF4-FFF2-40B4-BE49-F238E27FC236}">
                  <a16:creationId xmlns:a16="http://schemas.microsoft.com/office/drawing/2014/main" id="{8DE36044-7959-034A-9850-824255D10C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96" name="AutoShape 970">
                <a:extLst>
                  <a:ext uri="{FF2B5EF4-FFF2-40B4-BE49-F238E27FC236}">
                    <a16:creationId xmlns:a16="http://schemas.microsoft.com/office/drawing/2014/main" id="{AD7D10B9-3D29-B44E-A276-AD50E81D8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97" name="AutoShape 971">
                <a:extLst>
                  <a:ext uri="{FF2B5EF4-FFF2-40B4-BE49-F238E27FC236}">
                    <a16:creationId xmlns:a16="http://schemas.microsoft.com/office/drawing/2014/main" id="{3C43EED5-9617-A141-92DA-588F104A05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5" name="Rectangle 972">
              <a:extLst>
                <a:ext uri="{FF2B5EF4-FFF2-40B4-BE49-F238E27FC236}">
                  <a16:creationId xmlns:a16="http://schemas.microsoft.com/office/drawing/2014/main" id="{309122D6-CDEC-0E4D-AB02-8AD2F05A9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86" name="Freeform 973">
              <a:extLst>
                <a:ext uri="{FF2B5EF4-FFF2-40B4-BE49-F238E27FC236}">
                  <a16:creationId xmlns:a16="http://schemas.microsoft.com/office/drawing/2014/main" id="{C2C6FB9B-166E-D144-B468-0B6400C352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7" name="Freeform 974">
              <a:extLst>
                <a:ext uri="{FF2B5EF4-FFF2-40B4-BE49-F238E27FC236}">
                  <a16:creationId xmlns:a16="http://schemas.microsoft.com/office/drawing/2014/main" id="{E6ADF4F4-EA44-994E-A1C4-A0E36E60F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8" name="Oval 975">
              <a:extLst>
                <a:ext uri="{FF2B5EF4-FFF2-40B4-BE49-F238E27FC236}">
                  <a16:creationId xmlns:a16="http://schemas.microsoft.com/office/drawing/2014/main" id="{45BEFB37-FDA8-CE4F-9BFB-E1AE0A560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89" name="Freeform 976">
              <a:extLst>
                <a:ext uri="{FF2B5EF4-FFF2-40B4-BE49-F238E27FC236}">
                  <a16:creationId xmlns:a16="http://schemas.microsoft.com/office/drawing/2014/main" id="{CB3E8C11-D7E3-CA45-9585-2A7AB3F3C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0" name="AutoShape 977">
              <a:extLst>
                <a:ext uri="{FF2B5EF4-FFF2-40B4-BE49-F238E27FC236}">
                  <a16:creationId xmlns:a16="http://schemas.microsoft.com/office/drawing/2014/main" id="{797F44FB-9139-1D49-A39A-ADF0AB18A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91" name="AutoShape 978">
              <a:extLst>
                <a:ext uri="{FF2B5EF4-FFF2-40B4-BE49-F238E27FC236}">
                  <a16:creationId xmlns:a16="http://schemas.microsoft.com/office/drawing/2014/main" id="{F3116DDE-2491-5745-AA50-791A2002A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92" name="Oval 979">
              <a:extLst>
                <a:ext uri="{FF2B5EF4-FFF2-40B4-BE49-F238E27FC236}">
                  <a16:creationId xmlns:a16="http://schemas.microsoft.com/office/drawing/2014/main" id="{0454944D-214D-D448-990A-CB6489F78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93" name="Oval 980">
              <a:extLst>
                <a:ext uri="{FF2B5EF4-FFF2-40B4-BE49-F238E27FC236}">
                  <a16:creationId xmlns:a16="http://schemas.microsoft.com/office/drawing/2014/main" id="{FDB30FB1-054A-DB49-80D6-453367505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94" name="Oval 981">
              <a:extLst>
                <a:ext uri="{FF2B5EF4-FFF2-40B4-BE49-F238E27FC236}">
                  <a16:creationId xmlns:a16="http://schemas.microsoft.com/office/drawing/2014/main" id="{F1F894FB-3695-DD44-88EE-B9E401CCD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95" name="Rectangle 982">
              <a:extLst>
                <a:ext uri="{FF2B5EF4-FFF2-40B4-BE49-F238E27FC236}">
                  <a16:creationId xmlns:a16="http://schemas.microsoft.com/office/drawing/2014/main" id="{9146A0DC-0193-EE48-95A6-53E4DA1B4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404" name="Group 403">
            <a:extLst>
              <a:ext uri="{FF2B5EF4-FFF2-40B4-BE49-F238E27FC236}">
                <a16:creationId xmlns:a16="http://schemas.microsoft.com/office/drawing/2014/main" id="{B69016E6-742F-A54C-99B3-53020F7590C2}"/>
              </a:ext>
            </a:extLst>
          </p:cNvPr>
          <p:cNvGrpSpPr/>
          <p:nvPr/>
        </p:nvGrpSpPr>
        <p:grpSpPr>
          <a:xfrm>
            <a:off x="6645453" y="2199599"/>
            <a:ext cx="1038308" cy="956788"/>
            <a:chOff x="6571713" y="2686293"/>
            <a:chExt cx="1038308" cy="956788"/>
          </a:xfrm>
        </p:grpSpPr>
        <p:sp>
          <p:nvSpPr>
            <p:cNvPr id="405" name="Freeform 917">
              <a:extLst>
                <a:ext uri="{FF2B5EF4-FFF2-40B4-BE49-F238E27FC236}">
                  <a16:creationId xmlns:a16="http://schemas.microsoft.com/office/drawing/2014/main" id="{43226370-9D78-EC4D-8916-75551D68220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91095" y="2700162"/>
              <a:ext cx="318926" cy="942919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  <a:gd name="connsiteX0" fmla="*/ 0 w 10140"/>
                <a:gd name="connsiteY0" fmla="*/ 9728 h 9728"/>
                <a:gd name="connsiteX1" fmla="*/ 10140 w 10140"/>
                <a:gd name="connsiteY1" fmla="*/ 0 h 9728"/>
                <a:gd name="connsiteX2" fmla="*/ 10140 w 10140"/>
                <a:gd name="connsiteY2" fmla="*/ 8670 h 9728"/>
                <a:gd name="connsiteX3" fmla="*/ 0 w 10140"/>
                <a:gd name="connsiteY3" fmla="*/ 9728 h 9728"/>
                <a:gd name="connsiteX0" fmla="*/ 319 w 10319"/>
                <a:gd name="connsiteY0" fmla="*/ 10000 h 10000"/>
                <a:gd name="connsiteX1" fmla="*/ 0 w 10319"/>
                <a:gd name="connsiteY1" fmla="*/ 9878 h 10000"/>
                <a:gd name="connsiteX2" fmla="*/ 10319 w 10319"/>
                <a:gd name="connsiteY2" fmla="*/ 0 h 10000"/>
                <a:gd name="connsiteX3" fmla="*/ 10319 w 10319"/>
                <a:gd name="connsiteY3" fmla="*/ 8912 h 10000"/>
                <a:gd name="connsiteX4" fmla="*/ 319 w 10319"/>
                <a:gd name="connsiteY4" fmla="*/ 10000 h 10000"/>
                <a:gd name="connsiteX0" fmla="*/ 2669 w 10319"/>
                <a:gd name="connsiteY0" fmla="*/ 10279 h 10279"/>
                <a:gd name="connsiteX1" fmla="*/ 0 w 10319"/>
                <a:gd name="connsiteY1" fmla="*/ 9878 h 10279"/>
                <a:gd name="connsiteX2" fmla="*/ 10319 w 10319"/>
                <a:gd name="connsiteY2" fmla="*/ 0 h 10279"/>
                <a:gd name="connsiteX3" fmla="*/ 10319 w 10319"/>
                <a:gd name="connsiteY3" fmla="*/ 8912 h 10279"/>
                <a:gd name="connsiteX4" fmla="*/ 2669 w 10319"/>
                <a:gd name="connsiteY4" fmla="*/ 10279 h 1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19" h="10279">
                  <a:moveTo>
                    <a:pt x="2669" y="10279"/>
                  </a:moveTo>
                  <a:lnTo>
                    <a:pt x="0" y="9878"/>
                  </a:lnTo>
                  <a:lnTo>
                    <a:pt x="10319" y="0"/>
                  </a:lnTo>
                  <a:lnTo>
                    <a:pt x="10319" y="8912"/>
                  </a:lnTo>
                  <a:lnTo>
                    <a:pt x="2669" y="10279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99000">
                  <a:schemeClr val="bg1">
                    <a:lumMod val="75000"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06" name="Group 405">
              <a:extLst>
                <a:ext uri="{FF2B5EF4-FFF2-40B4-BE49-F238E27FC236}">
                  <a16:creationId xmlns:a16="http://schemas.microsoft.com/office/drawing/2014/main" id="{7B460BEF-113A-4D46-B357-32873038726E}"/>
                </a:ext>
              </a:extLst>
            </p:cNvPr>
            <p:cNvGrpSpPr/>
            <p:nvPr/>
          </p:nvGrpSpPr>
          <p:grpSpPr>
            <a:xfrm>
              <a:off x="6571713" y="2686293"/>
              <a:ext cx="764135" cy="854075"/>
              <a:chOff x="6571713" y="2686293"/>
              <a:chExt cx="764135" cy="854075"/>
            </a:xfrm>
          </p:grpSpPr>
          <p:sp>
            <p:nvSpPr>
              <p:cNvPr id="407" name="Rectangle 228">
                <a:extLst>
                  <a:ext uri="{FF2B5EF4-FFF2-40B4-BE49-F238E27FC236}">
                    <a16:creationId xmlns:a16="http://schemas.microsoft.com/office/drawing/2014/main" id="{0A035909-0149-B547-AC2C-2ECC9624B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1713" y="2722275"/>
                <a:ext cx="647951" cy="77722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08" name="Rectangle 229">
                <a:extLst>
                  <a:ext uri="{FF2B5EF4-FFF2-40B4-BE49-F238E27FC236}">
                    <a16:creationId xmlns:a16="http://schemas.microsoft.com/office/drawing/2014/main" id="{3AF07C6D-868F-CD40-8D55-7309E9251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2457" y="3037370"/>
                <a:ext cx="648594" cy="158772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09" name="Text Box 230">
                <a:extLst>
                  <a:ext uri="{FF2B5EF4-FFF2-40B4-BE49-F238E27FC236}">
                    <a16:creationId xmlns:a16="http://schemas.microsoft.com/office/drawing/2014/main" id="{FA2F1176-968A-5547-B506-B60EA8269B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71713" y="2686293"/>
                <a:ext cx="764135" cy="854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application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transport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network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link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physical</a:t>
                </a: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3835E510-94A6-CB4A-8E83-683BD197AE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2891320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825ED142-2B9E-A549-972C-96BCC6721F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040545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9C667C7E-38FB-6240-9A45-08553E60B3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189770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B377B3B6-C07B-2C45-B4CE-756D355F10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338995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6BCDFE43-082B-374D-BFAC-C14D91216ED1}"/>
              </a:ext>
            </a:extLst>
          </p:cNvPr>
          <p:cNvGrpSpPr/>
          <p:nvPr/>
        </p:nvGrpSpPr>
        <p:grpSpPr>
          <a:xfrm>
            <a:off x="10275746" y="4871177"/>
            <a:ext cx="970347" cy="854075"/>
            <a:chOff x="10202006" y="5357871"/>
            <a:chExt cx="970347" cy="854075"/>
          </a:xfrm>
        </p:grpSpPr>
        <p:sp>
          <p:nvSpPr>
            <p:cNvPr id="415" name="Freeform 917">
              <a:extLst>
                <a:ext uri="{FF2B5EF4-FFF2-40B4-BE49-F238E27FC236}">
                  <a16:creationId xmlns:a16="http://schemas.microsoft.com/office/drawing/2014/main" id="{520596A5-5B2A-9945-9D32-0D830B0886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2006" y="5397682"/>
              <a:ext cx="281273" cy="773122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  <a:gd name="connsiteX0" fmla="*/ 0 w 10140"/>
                <a:gd name="connsiteY0" fmla="*/ 9728 h 9728"/>
                <a:gd name="connsiteX1" fmla="*/ 10140 w 10140"/>
                <a:gd name="connsiteY1" fmla="*/ 0 h 9728"/>
                <a:gd name="connsiteX2" fmla="*/ 10140 w 10140"/>
                <a:gd name="connsiteY2" fmla="*/ 8670 h 9728"/>
                <a:gd name="connsiteX3" fmla="*/ 0 w 10140"/>
                <a:gd name="connsiteY3" fmla="*/ 9728 h 9728"/>
                <a:gd name="connsiteX0" fmla="*/ 319 w 10319"/>
                <a:gd name="connsiteY0" fmla="*/ 10000 h 10000"/>
                <a:gd name="connsiteX1" fmla="*/ 0 w 10319"/>
                <a:gd name="connsiteY1" fmla="*/ 9878 h 10000"/>
                <a:gd name="connsiteX2" fmla="*/ 10319 w 10319"/>
                <a:gd name="connsiteY2" fmla="*/ 0 h 10000"/>
                <a:gd name="connsiteX3" fmla="*/ 10319 w 10319"/>
                <a:gd name="connsiteY3" fmla="*/ 8912 h 10000"/>
                <a:gd name="connsiteX4" fmla="*/ 319 w 10319"/>
                <a:gd name="connsiteY4" fmla="*/ 10000 h 10000"/>
                <a:gd name="connsiteX0" fmla="*/ 2669 w 10319"/>
                <a:gd name="connsiteY0" fmla="*/ 10279 h 10279"/>
                <a:gd name="connsiteX1" fmla="*/ 0 w 10319"/>
                <a:gd name="connsiteY1" fmla="*/ 9878 h 10279"/>
                <a:gd name="connsiteX2" fmla="*/ 10319 w 10319"/>
                <a:gd name="connsiteY2" fmla="*/ 0 h 10279"/>
                <a:gd name="connsiteX3" fmla="*/ 10319 w 10319"/>
                <a:gd name="connsiteY3" fmla="*/ 8912 h 10279"/>
                <a:gd name="connsiteX4" fmla="*/ 2669 w 10319"/>
                <a:gd name="connsiteY4" fmla="*/ 10279 h 10279"/>
                <a:gd name="connsiteX0" fmla="*/ 2669 w 10319"/>
                <a:gd name="connsiteY0" fmla="*/ 10279 h 11889"/>
                <a:gd name="connsiteX1" fmla="*/ 0 w 10319"/>
                <a:gd name="connsiteY1" fmla="*/ 9878 h 11889"/>
                <a:gd name="connsiteX2" fmla="*/ 10319 w 10319"/>
                <a:gd name="connsiteY2" fmla="*/ 0 h 11889"/>
                <a:gd name="connsiteX3" fmla="*/ 10011 w 10319"/>
                <a:gd name="connsiteY3" fmla="*/ 11889 h 11889"/>
                <a:gd name="connsiteX4" fmla="*/ 2669 w 10319"/>
                <a:gd name="connsiteY4" fmla="*/ 10279 h 11889"/>
                <a:gd name="connsiteX0" fmla="*/ 2669 w 10024"/>
                <a:gd name="connsiteY0" fmla="*/ 6818 h 8428"/>
                <a:gd name="connsiteX1" fmla="*/ 0 w 10024"/>
                <a:gd name="connsiteY1" fmla="*/ 6417 h 8428"/>
                <a:gd name="connsiteX2" fmla="*/ 9703 w 10024"/>
                <a:gd name="connsiteY2" fmla="*/ 0 h 8428"/>
                <a:gd name="connsiteX3" fmla="*/ 10011 w 10024"/>
                <a:gd name="connsiteY3" fmla="*/ 8428 h 8428"/>
                <a:gd name="connsiteX4" fmla="*/ 2669 w 10024"/>
                <a:gd name="connsiteY4" fmla="*/ 6818 h 8428"/>
                <a:gd name="connsiteX0" fmla="*/ 1741 w 9078"/>
                <a:gd name="connsiteY0" fmla="*/ 8090 h 10000"/>
                <a:gd name="connsiteX1" fmla="*/ 0 w 9078"/>
                <a:gd name="connsiteY1" fmla="*/ 6834 h 10000"/>
                <a:gd name="connsiteX2" fmla="*/ 8758 w 9078"/>
                <a:gd name="connsiteY2" fmla="*/ 0 h 10000"/>
                <a:gd name="connsiteX3" fmla="*/ 9065 w 9078"/>
                <a:gd name="connsiteY3" fmla="*/ 10000 h 10000"/>
                <a:gd name="connsiteX4" fmla="*/ 1741 w 9078"/>
                <a:gd name="connsiteY4" fmla="*/ 8090 h 10000"/>
                <a:gd name="connsiteX0" fmla="*/ 112 w 10001"/>
                <a:gd name="connsiteY0" fmla="*/ 7638 h 10000"/>
                <a:gd name="connsiteX1" fmla="*/ 0 w 10001"/>
                <a:gd name="connsiteY1" fmla="*/ 6834 h 10000"/>
                <a:gd name="connsiteX2" fmla="*/ 9647 w 10001"/>
                <a:gd name="connsiteY2" fmla="*/ 0 h 10000"/>
                <a:gd name="connsiteX3" fmla="*/ 9986 w 10001"/>
                <a:gd name="connsiteY3" fmla="*/ 10000 h 10000"/>
                <a:gd name="connsiteX4" fmla="*/ 112 w 10001"/>
                <a:gd name="connsiteY4" fmla="*/ 763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1" h="10000">
                  <a:moveTo>
                    <a:pt x="112" y="7638"/>
                  </a:moveTo>
                  <a:cubicBezTo>
                    <a:pt x="75" y="7370"/>
                    <a:pt x="37" y="7102"/>
                    <a:pt x="0" y="6834"/>
                  </a:cubicBezTo>
                  <a:lnTo>
                    <a:pt x="9647" y="0"/>
                  </a:lnTo>
                  <a:cubicBezTo>
                    <a:pt x="9534" y="4702"/>
                    <a:pt x="10099" y="5298"/>
                    <a:pt x="9986" y="10000"/>
                  </a:cubicBezTo>
                  <a:lnTo>
                    <a:pt x="112" y="7638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99000">
                  <a:schemeClr val="bg1">
                    <a:lumMod val="75000"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16" name="Group 415">
              <a:extLst>
                <a:ext uri="{FF2B5EF4-FFF2-40B4-BE49-F238E27FC236}">
                  <a16:creationId xmlns:a16="http://schemas.microsoft.com/office/drawing/2014/main" id="{061433BA-6DAB-D442-9512-DE9662690BAE}"/>
                </a:ext>
              </a:extLst>
            </p:cNvPr>
            <p:cNvGrpSpPr/>
            <p:nvPr/>
          </p:nvGrpSpPr>
          <p:grpSpPr>
            <a:xfrm>
              <a:off x="10408218" y="5357871"/>
              <a:ext cx="764135" cy="854075"/>
              <a:chOff x="6571713" y="2686293"/>
              <a:chExt cx="764135" cy="854075"/>
            </a:xfrm>
          </p:grpSpPr>
          <p:sp>
            <p:nvSpPr>
              <p:cNvPr id="417" name="Rectangle 228">
                <a:extLst>
                  <a:ext uri="{FF2B5EF4-FFF2-40B4-BE49-F238E27FC236}">
                    <a16:creationId xmlns:a16="http://schemas.microsoft.com/office/drawing/2014/main" id="{CC1942E1-72C1-CA44-8BFE-0BA6171C09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1713" y="2722275"/>
                <a:ext cx="647951" cy="77722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8" name="Rectangle 229">
                <a:extLst>
                  <a:ext uri="{FF2B5EF4-FFF2-40B4-BE49-F238E27FC236}">
                    <a16:creationId xmlns:a16="http://schemas.microsoft.com/office/drawing/2014/main" id="{D6CBE469-BC9E-004E-BD94-9396D7CF2E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2457" y="3037370"/>
                <a:ext cx="648594" cy="158772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9" name="Text Box 230">
                <a:extLst>
                  <a:ext uri="{FF2B5EF4-FFF2-40B4-BE49-F238E27FC236}">
                    <a16:creationId xmlns:a16="http://schemas.microsoft.com/office/drawing/2014/main" id="{E7797668-DDE1-8741-B012-FB3FB645C1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71713" y="2686293"/>
                <a:ext cx="764135" cy="854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application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transport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network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link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physical</a:t>
                </a: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0098DE4C-ADDA-6742-9A9A-1859EC5187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2891320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15F87BB5-6BF8-0D45-881A-0F1A285B65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040545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6E17E2B0-E88F-0C4C-8D14-35BF54AEF8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189770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1EC817AF-81B9-5541-8AF2-78F3EC7705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338995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4" name="Group 950">
            <a:extLst>
              <a:ext uri="{FF2B5EF4-FFF2-40B4-BE49-F238E27FC236}">
                <a16:creationId xmlns:a16="http://schemas.microsoft.com/office/drawing/2014/main" id="{0CD04385-CC0A-AD4F-A272-DAED82232C18}"/>
              </a:ext>
            </a:extLst>
          </p:cNvPr>
          <p:cNvGrpSpPr>
            <a:grpSpLocks/>
          </p:cNvGrpSpPr>
          <p:nvPr/>
        </p:nvGrpSpPr>
        <p:grpSpPr bwMode="auto">
          <a:xfrm>
            <a:off x="10076248" y="5129706"/>
            <a:ext cx="214974" cy="403920"/>
            <a:chOff x="4140" y="429"/>
            <a:chExt cx="1425" cy="2396"/>
          </a:xfrm>
        </p:grpSpPr>
        <p:sp>
          <p:nvSpPr>
            <p:cNvPr id="425" name="Freeform 951">
              <a:extLst>
                <a:ext uri="{FF2B5EF4-FFF2-40B4-BE49-F238E27FC236}">
                  <a16:creationId xmlns:a16="http://schemas.microsoft.com/office/drawing/2014/main" id="{FE96A2FA-F87C-C540-B03C-04FDC45ECA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6" name="Rectangle 952">
              <a:extLst>
                <a:ext uri="{FF2B5EF4-FFF2-40B4-BE49-F238E27FC236}">
                  <a16:creationId xmlns:a16="http://schemas.microsoft.com/office/drawing/2014/main" id="{90EBC098-1E29-C045-B622-D8C3CEAFB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27" name="Freeform 953">
              <a:extLst>
                <a:ext uri="{FF2B5EF4-FFF2-40B4-BE49-F238E27FC236}">
                  <a16:creationId xmlns:a16="http://schemas.microsoft.com/office/drawing/2014/main" id="{E706D605-E639-B347-BDB9-90E15742A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8" name="Freeform 954">
              <a:extLst>
                <a:ext uri="{FF2B5EF4-FFF2-40B4-BE49-F238E27FC236}">
                  <a16:creationId xmlns:a16="http://schemas.microsoft.com/office/drawing/2014/main" id="{6F580A31-840F-044C-B64F-E36B1F7C9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9" name="Rectangle 955">
              <a:extLst>
                <a:ext uri="{FF2B5EF4-FFF2-40B4-BE49-F238E27FC236}">
                  <a16:creationId xmlns:a16="http://schemas.microsoft.com/office/drawing/2014/main" id="{70BBB359-B08E-104F-AA2E-198181559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30" name="Group 956">
              <a:extLst>
                <a:ext uri="{FF2B5EF4-FFF2-40B4-BE49-F238E27FC236}">
                  <a16:creationId xmlns:a16="http://schemas.microsoft.com/office/drawing/2014/main" id="{4A301782-0364-8842-A0CF-4131092EBF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5" name="AutoShape 957">
                <a:extLst>
                  <a:ext uri="{FF2B5EF4-FFF2-40B4-BE49-F238E27FC236}">
                    <a16:creationId xmlns:a16="http://schemas.microsoft.com/office/drawing/2014/main" id="{F360B4DE-6278-2944-81FB-7D667CF0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56" name="AutoShape 958">
                <a:extLst>
                  <a:ext uri="{FF2B5EF4-FFF2-40B4-BE49-F238E27FC236}">
                    <a16:creationId xmlns:a16="http://schemas.microsoft.com/office/drawing/2014/main" id="{0AEDDBBD-7452-DD49-8989-332C8A0C96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1" name="Rectangle 959">
              <a:extLst>
                <a:ext uri="{FF2B5EF4-FFF2-40B4-BE49-F238E27FC236}">
                  <a16:creationId xmlns:a16="http://schemas.microsoft.com/office/drawing/2014/main" id="{A2E11B06-7085-7C4E-8774-3106FEBBD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32" name="Group 960">
              <a:extLst>
                <a:ext uri="{FF2B5EF4-FFF2-40B4-BE49-F238E27FC236}">
                  <a16:creationId xmlns:a16="http://schemas.microsoft.com/office/drawing/2014/main" id="{81ECCBAC-4FA0-1946-8149-C5B75FB8BC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53" name="AutoShape 961">
                <a:extLst>
                  <a:ext uri="{FF2B5EF4-FFF2-40B4-BE49-F238E27FC236}">
                    <a16:creationId xmlns:a16="http://schemas.microsoft.com/office/drawing/2014/main" id="{ABD69479-4D63-CE4F-B317-778A5AB5F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54" name="AutoShape 962">
                <a:extLst>
                  <a:ext uri="{FF2B5EF4-FFF2-40B4-BE49-F238E27FC236}">
                    <a16:creationId xmlns:a16="http://schemas.microsoft.com/office/drawing/2014/main" id="{1DCF8128-7E5B-3749-916E-F3D6506A09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3" name="Rectangle 963">
              <a:extLst>
                <a:ext uri="{FF2B5EF4-FFF2-40B4-BE49-F238E27FC236}">
                  <a16:creationId xmlns:a16="http://schemas.microsoft.com/office/drawing/2014/main" id="{C56FF00F-1A4E-F449-902D-4AE714B96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34" name="Rectangle 964">
              <a:extLst>
                <a:ext uri="{FF2B5EF4-FFF2-40B4-BE49-F238E27FC236}">
                  <a16:creationId xmlns:a16="http://schemas.microsoft.com/office/drawing/2014/main" id="{62C83B26-71F4-5342-BEB3-321344091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35" name="Group 965">
              <a:extLst>
                <a:ext uri="{FF2B5EF4-FFF2-40B4-BE49-F238E27FC236}">
                  <a16:creationId xmlns:a16="http://schemas.microsoft.com/office/drawing/2014/main" id="{CE265763-8900-624C-AF24-B2E5D56A65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51" name="AutoShape 966">
                <a:extLst>
                  <a:ext uri="{FF2B5EF4-FFF2-40B4-BE49-F238E27FC236}">
                    <a16:creationId xmlns:a16="http://schemas.microsoft.com/office/drawing/2014/main" id="{ABEC4C86-7C8B-4943-B487-4DB393189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52" name="AutoShape 967">
                <a:extLst>
                  <a:ext uri="{FF2B5EF4-FFF2-40B4-BE49-F238E27FC236}">
                    <a16:creationId xmlns:a16="http://schemas.microsoft.com/office/drawing/2014/main" id="{78EB5B7C-20E1-ED4D-8C0D-850A79CB24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6" name="Freeform 968">
              <a:extLst>
                <a:ext uri="{FF2B5EF4-FFF2-40B4-BE49-F238E27FC236}">
                  <a16:creationId xmlns:a16="http://schemas.microsoft.com/office/drawing/2014/main" id="{368674BE-3325-A94B-81BB-778F18DEB9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37" name="Group 969">
              <a:extLst>
                <a:ext uri="{FF2B5EF4-FFF2-40B4-BE49-F238E27FC236}">
                  <a16:creationId xmlns:a16="http://schemas.microsoft.com/office/drawing/2014/main" id="{6FED7E22-4916-EF46-A0A7-B64DF9E881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49" name="AutoShape 970">
                <a:extLst>
                  <a:ext uri="{FF2B5EF4-FFF2-40B4-BE49-F238E27FC236}">
                    <a16:creationId xmlns:a16="http://schemas.microsoft.com/office/drawing/2014/main" id="{74CDCA80-D418-3148-BC55-51E4899D4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50" name="AutoShape 971">
                <a:extLst>
                  <a:ext uri="{FF2B5EF4-FFF2-40B4-BE49-F238E27FC236}">
                    <a16:creationId xmlns:a16="http://schemas.microsoft.com/office/drawing/2014/main" id="{8FD3C783-4FA4-AC40-AB3B-3866A93D6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8" name="Rectangle 972">
              <a:extLst>
                <a:ext uri="{FF2B5EF4-FFF2-40B4-BE49-F238E27FC236}">
                  <a16:creationId xmlns:a16="http://schemas.microsoft.com/office/drawing/2014/main" id="{E9DD616E-C632-3C45-855B-E4577EADD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39" name="Freeform 973">
              <a:extLst>
                <a:ext uri="{FF2B5EF4-FFF2-40B4-BE49-F238E27FC236}">
                  <a16:creationId xmlns:a16="http://schemas.microsoft.com/office/drawing/2014/main" id="{0CE1791D-2F0D-1349-ACF7-5365E4B5DE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0" name="Freeform 974">
              <a:extLst>
                <a:ext uri="{FF2B5EF4-FFF2-40B4-BE49-F238E27FC236}">
                  <a16:creationId xmlns:a16="http://schemas.microsoft.com/office/drawing/2014/main" id="{E3A13E73-03B9-F54D-B31C-A6E48AFF9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1" name="Oval 975">
              <a:extLst>
                <a:ext uri="{FF2B5EF4-FFF2-40B4-BE49-F238E27FC236}">
                  <a16:creationId xmlns:a16="http://schemas.microsoft.com/office/drawing/2014/main" id="{2A75A4F5-615F-EB46-89FC-38E2211C4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42" name="Freeform 976">
              <a:extLst>
                <a:ext uri="{FF2B5EF4-FFF2-40B4-BE49-F238E27FC236}">
                  <a16:creationId xmlns:a16="http://schemas.microsoft.com/office/drawing/2014/main" id="{A6EB25B5-85F4-894D-BBC4-0185118E6A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3" name="AutoShape 977">
              <a:extLst>
                <a:ext uri="{FF2B5EF4-FFF2-40B4-BE49-F238E27FC236}">
                  <a16:creationId xmlns:a16="http://schemas.microsoft.com/office/drawing/2014/main" id="{4CA2AC83-5323-2B4B-88F2-AAA45AFB2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44" name="AutoShape 978">
              <a:extLst>
                <a:ext uri="{FF2B5EF4-FFF2-40B4-BE49-F238E27FC236}">
                  <a16:creationId xmlns:a16="http://schemas.microsoft.com/office/drawing/2014/main" id="{0025D972-B3E1-8E43-801B-4E3E67EB1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45" name="Oval 979">
              <a:extLst>
                <a:ext uri="{FF2B5EF4-FFF2-40B4-BE49-F238E27FC236}">
                  <a16:creationId xmlns:a16="http://schemas.microsoft.com/office/drawing/2014/main" id="{545EC445-5888-3741-B9F1-47936A12B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46" name="Oval 980">
              <a:extLst>
                <a:ext uri="{FF2B5EF4-FFF2-40B4-BE49-F238E27FC236}">
                  <a16:creationId xmlns:a16="http://schemas.microsoft.com/office/drawing/2014/main" id="{9B82F04E-BCFC-FB44-9636-45214AACC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47" name="Oval 981">
              <a:extLst>
                <a:ext uri="{FF2B5EF4-FFF2-40B4-BE49-F238E27FC236}">
                  <a16:creationId xmlns:a16="http://schemas.microsoft.com/office/drawing/2014/main" id="{BB87FE73-AC88-5F4C-84A7-A1E5F1A79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48" name="Rectangle 982">
              <a:extLst>
                <a:ext uri="{FF2B5EF4-FFF2-40B4-BE49-F238E27FC236}">
                  <a16:creationId xmlns:a16="http://schemas.microsoft.com/office/drawing/2014/main" id="{78337DB0-E31B-0644-9C8C-86EA28051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457" name="Group 456">
            <a:extLst>
              <a:ext uri="{FF2B5EF4-FFF2-40B4-BE49-F238E27FC236}">
                <a16:creationId xmlns:a16="http://schemas.microsoft.com/office/drawing/2014/main" id="{BC230DA3-959C-4247-950A-6A5F64F4E6AE}"/>
              </a:ext>
            </a:extLst>
          </p:cNvPr>
          <p:cNvGrpSpPr/>
          <p:nvPr/>
        </p:nvGrpSpPr>
        <p:grpSpPr>
          <a:xfrm>
            <a:off x="9172528" y="3469930"/>
            <a:ext cx="367224" cy="240304"/>
            <a:chOff x="7493876" y="2774731"/>
            <a:chExt cx="1481958" cy="894622"/>
          </a:xfrm>
        </p:grpSpPr>
        <p:sp>
          <p:nvSpPr>
            <p:cNvPr id="458" name="Freeform 457">
              <a:extLst>
                <a:ext uri="{FF2B5EF4-FFF2-40B4-BE49-F238E27FC236}">
                  <a16:creationId xmlns:a16="http://schemas.microsoft.com/office/drawing/2014/main" id="{5293AB70-A538-324C-8957-2E62A591F1B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59" name="Oval 458">
              <a:extLst>
                <a:ext uri="{FF2B5EF4-FFF2-40B4-BE49-F238E27FC236}">
                  <a16:creationId xmlns:a16="http://schemas.microsoft.com/office/drawing/2014/main" id="{A2B20364-B820-F04C-85BC-3C2F7389269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60" name="Group 459">
              <a:extLst>
                <a:ext uri="{FF2B5EF4-FFF2-40B4-BE49-F238E27FC236}">
                  <a16:creationId xmlns:a16="http://schemas.microsoft.com/office/drawing/2014/main" id="{25A775AF-4F8C-A140-9E95-86BE6310501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61" name="Freeform 460">
                <a:extLst>
                  <a:ext uri="{FF2B5EF4-FFF2-40B4-BE49-F238E27FC236}">
                    <a16:creationId xmlns:a16="http://schemas.microsoft.com/office/drawing/2014/main" id="{BF2FA154-0942-5C47-A936-59C962F3DAF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2" name="Freeform 461">
                <a:extLst>
                  <a:ext uri="{FF2B5EF4-FFF2-40B4-BE49-F238E27FC236}">
                    <a16:creationId xmlns:a16="http://schemas.microsoft.com/office/drawing/2014/main" id="{FBAC50C9-1200-0648-A3C6-5F763C5A4FB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3" name="Freeform 462">
                <a:extLst>
                  <a:ext uri="{FF2B5EF4-FFF2-40B4-BE49-F238E27FC236}">
                    <a16:creationId xmlns:a16="http://schemas.microsoft.com/office/drawing/2014/main" id="{41DD7A34-E22A-2B4D-A867-B0F63420CD9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4" name="Freeform 463">
                <a:extLst>
                  <a:ext uri="{FF2B5EF4-FFF2-40B4-BE49-F238E27FC236}">
                    <a16:creationId xmlns:a16="http://schemas.microsoft.com/office/drawing/2014/main" id="{14349D26-2DED-D04F-BD82-82B9BDEAF0B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65" name="Group 464">
            <a:extLst>
              <a:ext uri="{FF2B5EF4-FFF2-40B4-BE49-F238E27FC236}">
                <a16:creationId xmlns:a16="http://schemas.microsoft.com/office/drawing/2014/main" id="{7E19BC35-E82D-1F47-A1DB-336D2DD326C1}"/>
              </a:ext>
            </a:extLst>
          </p:cNvPr>
          <p:cNvGrpSpPr/>
          <p:nvPr/>
        </p:nvGrpSpPr>
        <p:grpSpPr>
          <a:xfrm>
            <a:off x="9675294" y="3513069"/>
            <a:ext cx="367224" cy="240304"/>
            <a:chOff x="7493876" y="2774731"/>
            <a:chExt cx="1481958" cy="894622"/>
          </a:xfrm>
        </p:grpSpPr>
        <p:sp>
          <p:nvSpPr>
            <p:cNvPr id="466" name="Freeform 465">
              <a:extLst>
                <a:ext uri="{FF2B5EF4-FFF2-40B4-BE49-F238E27FC236}">
                  <a16:creationId xmlns:a16="http://schemas.microsoft.com/office/drawing/2014/main" id="{BD2EC79B-E277-0C43-A0CC-99D0A637041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67" name="Oval 466">
              <a:extLst>
                <a:ext uri="{FF2B5EF4-FFF2-40B4-BE49-F238E27FC236}">
                  <a16:creationId xmlns:a16="http://schemas.microsoft.com/office/drawing/2014/main" id="{FB4676E3-85E4-494D-9C63-7C042801A69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68" name="Group 467">
              <a:extLst>
                <a:ext uri="{FF2B5EF4-FFF2-40B4-BE49-F238E27FC236}">
                  <a16:creationId xmlns:a16="http://schemas.microsoft.com/office/drawing/2014/main" id="{77F513B8-ECD9-B043-8F16-8229B9F5F43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69" name="Freeform 468">
                <a:extLst>
                  <a:ext uri="{FF2B5EF4-FFF2-40B4-BE49-F238E27FC236}">
                    <a16:creationId xmlns:a16="http://schemas.microsoft.com/office/drawing/2014/main" id="{52250DF6-38FD-864F-A2FE-5424D2FC490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0" name="Freeform 469">
                <a:extLst>
                  <a:ext uri="{FF2B5EF4-FFF2-40B4-BE49-F238E27FC236}">
                    <a16:creationId xmlns:a16="http://schemas.microsoft.com/office/drawing/2014/main" id="{4B115E90-C5FE-AE4D-BDDA-FFFA2E95056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1" name="Freeform 470">
                <a:extLst>
                  <a:ext uri="{FF2B5EF4-FFF2-40B4-BE49-F238E27FC236}">
                    <a16:creationId xmlns:a16="http://schemas.microsoft.com/office/drawing/2014/main" id="{58A14C43-AAD0-3641-9524-580D47A433C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2" name="Freeform 471">
                <a:extLst>
                  <a:ext uri="{FF2B5EF4-FFF2-40B4-BE49-F238E27FC236}">
                    <a16:creationId xmlns:a16="http://schemas.microsoft.com/office/drawing/2014/main" id="{0C9C824B-99FE-6D4F-9E2B-EC968FE82FB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73" name="Group 472">
            <a:extLst>
              <a:ext uri="{FF2B5EF4-FFF2-40B4-BE49-F238E27FC236}">
                <a16:creationId xmlns:a16="http://schemas.microsoft.com/office/drawing/2014/main" id="{0D3E3902-FB2D-6F40-94C2-2AED35903987}"/>
              </a:ext>
            </a:extLst>
          </p:cNvPr>
          <p:cNvGrpSpPr/>
          <p:nvPr/>
        </p:nvGrpSpPr>
        <p:grpSpPr>
          <a:xfrm>
            <a:off x="8123810" y="3479300"/>
            <a:ext cx="354986" cy="175668"/>
            <a:chOff x="7493876" y="2774731"/>
            <a:chExt cx="1481958" cy="894622"/>
          </a:xfrm>
        </p:grpSpPr>
        <p:sp>
          <p:nvSpPr>
            <p:cNvPr id="474" name="Freeform 473">
              <a:extLst>
                <a:ext uri="{FF2B5EF4-FFF2-40B4-BE49-F238E27FC236}">
                  <a16:creationId xmlns:a16="http://schemas.microsoft.com/office/drawing/2014/main" id="{0A61814A-2DB0-7740-8962-D1A3BDCF744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75" name="Oval 474">
              <a:extLst>
                <a:ext uri="{FF2B5EF4-FFF2-40B4-BE49-F238E27FC236}">
                  <a16:creationId xmlns:a16="http://schemas.microsoft.com/office/drawing/2014/main" id="{4B39CE62-10C5-A448-9200-E6A96348EBC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76" name="Group 475">
              <a:extLst>
                <a:ext uri="{FF2B5EF4-FFF2-40B4-BE49-F238E27FC236}">
                  <a16:creationId xmlns:a16="http://schemas.microsoft.com/office/drawing/2014/main" id="{FA86DD34-5A0D-CC49-9673-90D9CA095BE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77" name="Freeform 476">
                <a:extLst>
                  <a:ext uri="{FF2B5EF4-FFF2-40B4-BE49-F238E27FC236}">
                    <a16:creationId xmlns:a16="http://schemas.microsoft.com/office/drawing/2014/main" id="{B5DC9C2D-C53B-D14F-9821-A2B4B31E510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8" name="Freeform 477">
                <a:extLst>
                  <a:ext uri="{FF2B5EF4-FFF2-40B4-BE49-F238E27FC236}">
                    <a16:creationId xmlns:a16="http://schemas.microsoft.com/office/drawing/2014/main" id="{F0A6232A-7531-B14B-B3D0-36AAC40935AD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9" name="Freeform 478">
                <a:extLst>
                  <a:ext uri="{FF2B5EF4-FFF2-40B4-BE49-F238E27FC236}">
                    <a16:creationId xmlns:a16="http://schemas.microsoft.com/office/drawing/2014/main" id="{76F848CC-CD88-5F45-8746-CADC806243F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0" name="Freeform 479">
                <a:extLst>
                  <a:ext uri="{FF2B5EF4-FFF2-40B4-BE49-F238E27FC236}">
                    <a16:creationId xmlns:a16="http://schemas.microsoft.com/office/drawing/2014/main" id="{261EE902-8A90-624B-B8EA-E140D2583A5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66AC3898-C0FB-C142-963C-4A2806F3925C}"/>
              </a:ext>
            </a:extLst>
          </p:cNvPr>
          <p:cNvGrpSpPr/>
          <p:nvPr/>
        </p:nvGrpSpPr>
        <p:grpSpPr>
          <a:xfrm>
            <a:off x="9321633" y="4288992"/>
            <a:ext cx="393760" cy="218578"/>
            <a:chOff x="7493876" y="2774731"/>
            <a:chExt cx="1481958" cy="894622"/>
          </a:xfrm>
        </p:grpSpPr>
        <p:sp>
          <p:nvSpPr>
            <p:cNvPr id="482" name="Freeform 481">
              <a:extLst>
                <a:ext uri="{FF2B5EF4-FFF2-40B4-BE49-F238E27FC236}">
                  <a16:creationId xmlns:a16="http://schemas.microsoft.com/office/drawing/2014/main" id="{42D1DCFE-D255-4446-8EAC-474AB67857D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83" name="Oval 482">
              <a:extLst>
                <a:ext uri="{FF2B5EF4-FFF2-40B4-BE49-F238E27FC236}">
                  <a16:creationId xmlns:a16="http://schemas.microsoft.com/office/drawing/2014/main" id="{C26498FD-F97E-6F46-BEA7-F956A37F2D6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84" name="Group 483">
              <a:extLst>
                <a:ext uri="{FF2B5EF4-FFF2-40B4-BE49-F238E27FC236}">
                  <a16:creationId xmlns:a16="http://schemas.microsoft.com/office/drawing/2014/main" id="{4B199B5D-B0F2-F94C-AAFD-545329FAA35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85" name="Freeform 484">
                <a:extLst>
                  <a:ext uri="{FF2B5EF4-FFF2-40B4-BE49-F238E27FC236}">
                    <a16:creationId xmlns:a16="http://schemas.microsoft.com/office/drawing/2014/main" id="{0A984816-55BC-1943-8DD5-DBCE6EF51AB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6" name="Freeform 485">
                <a:extLst>
                  <a:ext uri="{FF2B5EF4-FFF2-40B4-BE49-F238E27FC236}">
                    <a16:creationId xmlns:a16="http://schemas.microsoft.com/office/drawing/2014/main" id="{8B1D42DB-E8C1-B749-80E2-583CD1B0E4B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7" name="Freeform 486">
                <a:extLst>
                  <a:ext uri="{FF2B5EF4-FFF2-40B4-BE49-F238E27FC236}">
                    <a16:creationId xmlns:a16="http://schemas.microsoft.com/office/drawing/2014/main" id="{CB8F94FA-C42F-BD4D-AA00-66857F0E454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8" name="Freeform 487">
                <a:extLst>
                  <a:ext uri="{FF2B5EF4-FFF2-40B4-BE49-F238E27FC236}">
                    <a16:creationId xmlns:a16="http://schemas.microsoft.com/office/drawing/2014/main" id="{FAB6ECD2-0C1A-1046-85EC-5E3375620D1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89" name="Group 488">
            <a:extLst>
              <a:ext uri="{FF2B5EF4-FFF2-40B4-BE49-F238E27FC236}">
                <a16:creationId xmlns:a16="http://schemas.microsoft.com/office/drawing/2014/main" id="{9E25896D-D1F7-2A4E-8C08-BF5F88840367}"/>
              </a:ext>
            </a:extLst>
          </p:cNvPr>
          <p:cNvGrpSpPr/>
          <p:nvPr/>
        </p:nvGrpSpPr>
        <p:grpSpPr>
          <a:xfrm>
            <a:off x="7848738" y="2976754"/>
            <a:ext cx="3007624" cy="1690703"/>
            <a:chOff x="7774998" y="3463448"/>
            <a:chExt cx="3007624" cy="1690703"/>
          </a:xfrm>
        </p:grpSpPr>
        <p:grpSp>
          <p:nvGrpSpPr>
            <p:cNvPr id="490" name="Group 489">
              <a:extLst>
                <a:ext uri="{FF2B5EF4-FFF2-40B4-BE49-F238E27FC236}">
                  <a16:creationId xmlns:a16="http://schemas.microsoft.com/office/drawing/2014/main" id="{1B61A7BB-F744-994C-90B5-288246058DE4}"/>
                </a:ext>
              </a:extLst>
            </p:cNvPr>
            <p:cNvGrpSpPr/>
            <p:nvPr/>
          </p:nvGrpSpPr>
          <p:grpSpPr>
            <a:xfrm>
              <a:off x="7774998" y="4090572"/>
              <a:ext cx="571917" cy="577694"/>
              <a:chOff x="7774998" y="4090572"/>
              <a:chExt cx="571917" cy="577694"/>
            </a:xfrm>
          </p:grpSpPr>
          <p:sp>
            <p:nvSpPr>
              <p:cNvPr id="523" name="Freeform 917">
                <a:extLst>
                  <a:ext uri="{FF2B5EF4-FFF2-40B4-BE49-F238E27FC236}">
                    <a16:creationId xmlns:a16="http://schemas.microsoft.com/office/drawing/2014/main" id="{67AE9544-ABCE-9C49-A73B-B92D479DC854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7818844" y="4090572"/>
                <a:ext cx="487903" cy="154569"/>
              </a:xfrm>
              <a:custGeom>
                <a:avLst/>
                <a:gdLst>
                  <a:gd name="T0" fmla="*/ 0 w 192"/>
                  <a:gd name="T1" fmla="*/ 594 h 594"/>
                  <a:gd name="T2" fmla="*/ 192 w 192"/>
                  <a:gd name="T3" fmla="*/ 0 h 594"/>
                  <a:gd name="T4" fmla="*/ 192 w 192"/>
                  <a:gd name="T5" fmla="*/ 515 h 594"/>
                  <a:gd name="T6" fmla="*/ 0 w 192"/>
                  <a:gd name="T7" fmla="*/ 594 h 5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594"/>
                  <a:gd name="T14" fmla="*/ 192 w 192"/>
                  <a:gd name="T15" fmla="*/ 594 h 594"/>
                  <a:gd name="connsiteX0" fmla="*/ 0 w 10140"/>
                  <a:gd name="connsiteY0" fmla="*/ 9728 h 9728"/>
                  <a:gd name="connsiteX1" fmla="*/ 10140 w 10140"/>
                  <a:gd name="connsiteY1" fmla="*/ 0 h 9728"/>
                  <a:gd name="connsiteX2" fmla="*/ 10140 w 10140"/>
                  <a:gd name="connsiteY2" fmla="*/ 8670 h 9728"/>
                  <a:gd name="connsiteX3" fmla="*/ 0 w 10140"/>
                  <a:gd name="connsiteY3" fmla="*/ 9728 h 9728"/>
                  <a:gd name="connsiteX0" fmla="*/ 319 w 10319"/>
                  <a:gd name="connsiteY0" fmla="*/ 10000 h 10000"/>
                  <a:gd name="connsiteX1" fmla="*/ 0 w 10319"/>
                  <a:gd name="connsiteY1" fmla="*/ 9878 h 10000"/>
                  <a:gd name="connsiteX2" fmla="*/ 10319 w 10319"/>
                  <a:gd name="connsiteY2" fmla="*/ 0 h 10000"/>
                  <a:gd name="connsiteX3" fmla="*/ 10319 w 10319"/>
                  <a:gd name="connsiteY3" fmla="*/ 8912 h 10000"/>
                  <a:gd name="connsiteX4" fmla="*/ 319 w 10319"/>
                  <a:gd name="connsiteY4" fmla="*/ 10000 h 10000"/>
                  <a:gd name="connsiteX0" fmla="*/ 2669 w 10319"/>
                  <a:gd name="connsiteY0" fmla="*/ 10279 h 10279"/>
                  <a:gd name="connsiteX1" fmla="*/ 0 w 10319"/>
                  <a:gd name="connsiteY1" fmla="*/ 9878 h 10279"/>
                  <a:gd name="connsiteX2" fmla="*/ 10319 w 10319"/>
                  <a:gd name="connsiteY2" fmla="*/ 0 h 10279"/>
                  <a:gd name="connsiteX3" fmla="*/ 10319 w 10319"/>
                  <a:gd name="connsiteY3" fmla="*/ 8912 h 10279"/>
                  <a:gd name="connsiteX4" fmla="*/ 2669 w 10319"/>
                  <a:gd name="connsiteY4" fmla="*/ 10279 h 10279"/>
                  <a:gd name="connsiteX0" fmla="*/ 3432 w 11082"/>
                  <a:gd name="connsiteY0" fmla="*/ 1685 h 1685"/>
                  <a:gd name="connsiteX1" fmla="*/ 763 w 11082"/>
                  <a:gd name="connsiteY1" fmla="*/ 1284 h 1685"/>
                  <a:gd name="connsiteX2" fmla="*/ 0 w 11082"/>
                  <a:gd name="connsiteY2" fmla="*/ 0 h 1685"/>
                  <a:gd name="connsiteX3" fmla="*/ 11082 w 11082"/>
                  <a:gd name="connsiteY3" fmla="*/ 318 h 1685"/>
                  <a:gd name="connsiteX4" fmla="*/ 3432 w 11082"/>
                  <a:gd name="connsiteY4" fmla="*/ 1685 h 1685"/>
                  <a:gd name="connsiteX0" fmla="*/ 3097 w 14245"/>
                  <a:gd name="connsiteY0" fmla="*/ 10000 h 10000"/>
                  <a:gd name="connsiteX1" fmla="*/ 689 w 14245"/>
                  <a:gd name="connsiteY1" fmla="*/ 7620 h 10000"/>
                  <a:gd name="connsiteX2" fmla="*/ 0 w 14245"/>
                  <a:gd name="connsiteY2" fmla="*/ 0 h 10000"/>
                  <a:gd name="connsiteX3" fmla="*/ 14245 w 14245"/>
                  <a:gd name="connsiteY3" fmla="*/ 633 h 10000"/>
                  <a:gd name="connsiteX4" fmla="*/ 3097 w 14245"/>
                  <a:gd name="connsiteY4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45" h="10000">
                    <a:moveTo>
                      <a:pt x="3097" y="10000"/>
                    </a:moveTo>
                    <a:lnTo>
                      <a:pt x="689" y="7620"/>
                    </a:lnTo>
                    <a:cubicBezTo>
                      <a:pt x="459" y="5080"/>
                      <a:pt x="230" y="2540"/>
                      <a:pt x="0" y="0"/>
                    </a:cubicBezTo>
                    <a:lnTo>
                      <a:pt x="14245" y="633"/>
                    </a:lnTo>
                    <a:lnTo>
                      <a:pt x="3097" y="1000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24" name="Group 523">
                <a:extLst>
                  <a:ext uri="{FF2B5EF4-FFF2-40B4-BE49-F238E27FC236}">
                    <a16:creationId xmlns:a16="http://schemas.microsoft.com/office/drawing/2014/main" id="{FD9ADAD3-8D40-514D-8DB2-D40B73122CB1}"/>
                  </a:ext>
                </a:extLst>
              </p:cNvPr>
              <p:cNvGrpSpPr/>
              <p:nvPr/>
            </p:nvGrpSpPr>
            <p:grpSpPr>
              <a:xfrm>
                <a:off x="7774998" y="4206600"/>
                <a:ext cx="571917" cy="461666"/>
                <a:chOff x="9980560" y="726571"/>
                <a:chExt cx="659732" cy="461666"/>
              </a:xfrm>
            </p:grpSpPr>
            <p:sp>
              <p:nvSpPr>
                <p:cNvPr id="525" name="Rectangle 228">
                  <a:extLst>
                    <a:ext uri="{FF2B5EF4-FFF2-40B4-BE49-F238E27FC236}">
                      <a16:creationId xmlns:a16="http://schemas.microsoft.com/office/drawing/2014/main" id="{453FD1E4-24AF-0A42-B4B1-544CBE8B93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6" name="Rectangle 229">
                  <a:extLst>
                    <a:ext uri="{FF2B5EF4-FFF2-40B4-BE49-F238E27FC236}">
                      <a16:creationId xmlns:a16="http://schemas.microsoft.com/office/drawing/2014/main" id="{ACF4D48D-7AFA-394B-A044-64C00BD313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7" name="Text Box 230">
                  <a:extLst>
                    <a:ext uri="{FF2B5EF4-FFF2-40B4-BE49-F238E27FC236}">
                      <a16:creationId xmlns:a16="http://schemas.microsoft.com/office/drawing/2014/main" id="{F350703C-00E6-D544-8995-7B4A30E7AD1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528" name="Straight Connector 527">
                  <a:extLst>
                    <a:ext uri="{FF2B5EF4-FFF2-40B4-BE49-F238E27FC236}">
                      <a16:creationId xmlns:a16="http://schemas.microsoft.com/office/drawing/2014/main" id="{A4E7F05F-DB39-B246-BA17-A367DF40D5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895309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9" name="Straight Connector 528">
                  <a:extLst>
                    <a:ext uri="{FF2B5EF4-FFF2-40B4-BE49-F238E27FC236}">
                      <a16:creationId xmlns:a16="http://schemas.microsoft.com/office/drawing/2014/main" id="{987D26AB-AF4C-4B49-8766-91AAC5C323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1018248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1" name="Group 490">
              <a:extLst>
                <a:ext uri="{FF2B5EF4-FFF2-40B4-BE49-F238E27FC236}">
                  <a16:creationId xmlns:a16="http://schemas.microsoft.com/office/drawing/2014/main" id="{7ACA2B35-418A-C24A-BBBD-95671C866478}"/>
                </a:ext>
              </a:extLst>
            </p:cNvPr>
            <p:cNvGrpSpPr/>
            <p:nvPr/>
          </p:nvGrpSpPr>
          <p:grpSpPr>
            <a:xfrm>
              <a:off x="8692628" y="3463448"/>
              <a:ext cx="571917" cy="574365"/>
              <a:chOff x="8692628" y="3463448"/>
              <a:chExt cx="571917" cy="574365"/>
            </a:xfrm>
          </p:grpSpPr>
          <p:sp>
            <p:nvSpPr>
              <p:cNvPr id="516" name="Freeform 917">
                <a:extLst>
                  <a:ext uri="{FF2B5EF4-FFF2-40B4-BE49-F238E27FC236}">
                    <a16:creationId xmlns:a16="http://schemas.microsoft.com/office/drawing/2014/main" id="{1B39E48E-11D1-2A49-BEB2-4A3DE3E52E7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735937" y="3883244"/>
                <a:ext cx="487903" cy="154569"/>
              </a:xfrm>
              <a:custGeom>
                <a:avLst/>
                <a:gdLst>
                  <a:gd name="T0" fmla="*/ 0 w 192"/>
                  <a:gd name="T1" fmla="*/ 594 h 594"/>
                  <a:gd name="T2" fmla="*/ 192 w 192"/>
                  <a:gd name="T3" fmla="*/ 0 h 594"/>
                  <a:gd name="T4" fmla="*/ 192 w 192"/>
                  <a:gd name="T5" fmla="*/ 515 h 594"/>
                  <a:gd name="T6" fmla="*/ 0 w 192"/>
                  <a:gd name="T7" fmla="*/ 594 h 5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594"/>
                  <a:gd name="T14" fmla="*/ 192 w 192"/>
                  <a:gd name="T15" fmla="*/ 594 h 594"/>
                  <a:gd name="connsiteX0" fmla="*/ 0 w 10140"/>
                  <a:gd name="connsiteY0" fmla="*/ 9728 h 9728"/>
                  <a:gd name="connsiteX1" fmla="*/ 10140 w 10140"/>
                  <a:gd name="connsiteY1" fmla="*/ 0 h 9728"/>
                  <a:gd name="connsiteX2" fmla="*/ 10140 w 10140"/>
                  <a:gd name="connsiteY2" fmla="*/ 8670 h 9728"/>
                  <a:gd name="connsiteX3" fmla="*/ 0 w 10140"/>
                  <a:gd name="connsiteY3" fmla="*/ 9728 h 9728"/>
                  <a:gd name="connsiteX0" fmla="*/ 319 w 10319"/>
                  <a:gd name="connsiteY0" fmla="*/ 10000 h 10000"/>
                  <a:gd name="connsiteX1" fmla="*/ 0 w 10319"/>
                  <a:gd name="connsiteY1" fmla="*/ 9878 h 10000"/>
                  <a:gd name="connsiteX2" fmla="*/ 10319 w 10319"/>
                  <a:gd name="connsiteY2" fmla="*/ 0 h 10000"/>
                  <a:gd name="connsiteX3" fmla="*/ 10319 w 10319"/>
                  <a:gd name="connsiteY3" fmla="*/ 8912 h 10000"/>
                  <a:gd name="connsiteX4" fmla="*/ 319 w 10319"/>
                  <a:gd name="connsiteY4" fmla="*/ 10000 h 10000"/>
                  <a:gd name="connsiteX0" fmla="*/ 2669 w 10319"/>
                  <a:gd name="connsiteY0" fmla="*/ 10279 h 10279"/>
                  <a:gd name="connsiteX1" fmla="*/ 0 w 10319"/>
                  <a:gd name="connsiteY1" fmla="*/ 9878 h 10279"/>
                  <a:gd name="connsiteX2" fmla="*/ 10319 w 10319"/>
                  <a:gd name="connsiteY2" fmla="*/ 0 h 10279"/>
                  <a:gd name="connsiteX3" fmla="*/ 10319 w 10319"/>
                  <a:gd name="connsiteY3" fmla="*/ 8912 h 10279"/>
                  <a:gd name="connsiteX4" fmla="*/ 2669 w 10319"/>
                  <a:gd name="connsiteY4" fmla="*/ 10279 h 10279"/>
                  <a:gd name="connsiteX0" fmla="*/ 3432 w 11082"/>
                  <a:gd name="connsiteY0" fmla="*/ 1685 h 1685"/>
                  <a:gd name="connsiteX1" fmla="*/ 763 w 11082"/>
                  <a:gd name="connsiteY1" fmla="*/ 1284 h 1685"/>
                  <a:gd name="connsiteX2" fmla="*/ 0 w 11082"/>
                  <a:gd name="connsiteY2" fmla="*/ 0 h 1685"/>
                  <a:gd name="connsiteX3" fmla="*/ 11082 w 11082"/>
                  <a:gd name="connsiteY3" fmla="*/ 318 h 1685"/>
                  <a:gd name="connsiteX4" fmla="*/ 3432 w 11082"/>
                  <a:gd name="connsiteY4" fmla="*/ 1685 h 1685"/>
                  <a:gd name="connsiteX0" fmla="*/ 3097 w 14245"/>
                  <a:gd name="connsiteY0" fmla="*/ 10000 h 10000"/>
                  <a:gd name="connsiteX1" fmla="*/ 689 w 14245"/>
                  <a:gd name="connsiteY1" fmla="*/ 7620 h 10000"/>
                  <a:gd name="connsiteX2" fmla="*/ 0 w 14245"/>
                  <a:gd name="connsiteY2" fmla="*/ 0 h 10000"/>
                  <a:gd name="connsiteX3" fmla="*/ 14245 w 14245"/>
                  <a:gd name="connsiteY3" fmla="*/ 633 h 10000"/>
                  <a:gd name="connsiteX4" fmla="*/ 3097 w 14245"/>
                  <a:gd name="connsiteY4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45" h="10000">
                    <a:moveTo>
                      <a:pt x="3097" y="10000"/>
                    </a:moveTo>
                    <a:lnTo>
                      <a:pt x="689" y="7620"/>
                    </a:lnTo>
                    <a:cubicBezTo>
                      <a:pt x="459" y="5080"/>
                      <a:pt x="230" y="2540"/>
                      <a:pt x="0" y="0"/>
                    </a:cubicBezTo>
                    <a:lnTo>
                      <a:pt x="14245" y="633"/>
                    </a:lnTo>
                    <a:lnTo>
                      <a:pt x="3097" y="1000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17" name="Group 516">
                <a:extLst>
                  <a:ext uri="{FF2B5EF4-FFF2-40B4-BE49-F238E27FC236}">
                    <a16:creationId xmlns:a16="http://schemas.microsoft.com/office/drawing/2014/main" id="{F43CF6AB-41BF-A04B-8264-3F204E68E6FB}"/>
                  </a:ext>
                </a:extLst>
              </p:cNvPr>
              <p:cNvGrpSpPr/>
              <p:nvPr/>
            </p:nvGrpSpPr>
            <p:grpSpPr>
              <a:xfrm>
                <a:off x="8692628" y="3463448"/>
                <a:ext cx="571917" cy="461666"/>
                <a:chOff x="9980560" y="726571"/>
                <a:chExt cx="659732" cy="461666"/>
              </a:xfrm>
            </p:grpSpPr>
            <p:sp>
              <p:nvSpPr>
                <p:cNvPr id="518" name="Rectangle 228">
                  <a:extLst>
                    <a:ext uri="{FF2B5EF4-FFF2-40B4-BE49-F238E27FC236}">
                      <a16:creationId xmlns:a16="http://schemas.microsoft.com/office/drawing/2014/main" id="{DCF5B501-314A-3D4C-90A1-E45107AEFB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9" name="Rectangle 229">
                  <a:extLst>
                    <a:ext uri="{FF2B5EF4-FFF2-40B4-BE49-F238E27FC236}">
                      <a16:creationId xmlns:a16="http://schemas.microsoft.com/office/drawing/2014/main" id="{8A760FE8-2AF8-D047-B448-6D14997CB6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0" name="Text Box 230">
                  <a:extLst>
                    <a:ext uri="{FF2B5EF4-FFF2-40B4-BE49-F238E27FC236}">
                      <a16:creationId xmlns:a16="http://schemas.microsoft.com/office/drawing/2014/main" id="{81AD7D48-5DBF-B140-BBAC-EF36A1DCADE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521" name="Straight Connector 520">
                  <a:extLst>
                    <a:ext uri="{FF2B5EF4-FFF2-40B4-BE49-F238E27FC236}">
                      <a16:creationId xmlns:a16="http://schemas.microsoft.com/office/drawing/2014/main" id="{10225287-A970-334C-96E6-BB42F39A31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895309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2" name="Straight Connector 521">
                  <a:extLst>
                    <a:ext uri="{FF2B5EF4-FFF2-40B4-BE49-F238E27FC236}">
                      <a16:creationId xmlns:a16="http://schemas.microsoft.com/office/drawing/2014/main" id="{585D3D77-62B9-C346-9D1A-8A3555BAAD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1018248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2" name="Group 491">
              <a:extLst>
                <a:ext uri="{FF2B5EF4-FFF2-40B4-BE49-F238E27FC236}">
                  <a16:creationId xmlns:a16="http://schemas.microsoft.com/office/drawing/2014/main" id="{99C7DE0F-016E-FE40-A619-F6309459B199}"/>
                </a:ext>
              </a:extLst>
            </p:cNvPr>
            <p:cNvGrpSpPr/>
            <p:nvPr/>
          </p:nvGrpSpPr>
          <p:grpSpPr>
            <a:xfrm>
              <a:off x="9846130" y="3502221"/>
              <a:ext cx="571917" cy="607211"/>
              <a:chOff x="9846130" y="3502221"/>
              <a:chExt cx="571917" cy="607211"/>
            </a:xfrm>
          </p:grpSpPr>
          <p:sp>
            <p:nvSpPr>
              <p:cNvPr id="509" name="Freeform 917">
                <a:extLst>
                  <a:ext uri="{FF2B5EF4-FFF2-40B4-BE49-F238E27FC236}">
                    <a16:creationId xmlns:a16="http://schemas.microsoft.com/office/drawing/2014/main" id="{F61365F4-AF8A-7946-BAE2-C24405A00F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04716" y="3925785"/>
                <a:ext cx="466702" cy="183647"/>
              </a:xfrm>
              <a:custGeom>
                <a:avLst/>
                <a:gdLst>
                  <a:gd name="T0" fmla="*/ 0 w 192"/>
                  <a:gd name="T1" fmla="*/ 594 h 594"/>
                  <a:gd name="T2" fmla="*/ 192 w 192"/>
                  <a:gd name="T3" fmla="*/ 0 h 594"/>
                  <a:gd name="T4" fmla="*/ 192 w 192"/>
                  <a:gd name="T5" fmla="*/ 515 h 594"/>
                  <a:gd name="T6" fmla="*/ 0 w 192"/>
                  <a:gd name="T7" fmla="*/ 594 h 5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594"/>
                  <a:gd name="T14" fmla="*/ 192 w 192"/>
                  <a:gd name="T15" fmla="*/ 594 h 594"/>
                  <a:gd name="connsiteX0" fmla="*/ 0 w 10140"/>
                  <a:gd name="connsiteY0" fmla="*/ 9728 h 9728"/>
                  <a:gd name="connsiteX1" fmla="*/ 10140 w 10140"/>
                  <a:gd name="connsiteY1" fmla="*/ 0 h 9728"/>
                  <a:gd name="connsiteX2" fmla="*/ 10140 w 10140"/>
                  <a:gd name="connsiteY2" fmla="*/ 8670 h 9728"/>
                  <a:gd name="connsiteX3" fmla="*/ 0 w 10140"/>
                  <a:gd name="connsiteY3" fmla="*/ 9728 h 9728"/>
                  <a:gd name="connsiteX0" fmla="*/ 319 w 10319"/>
                  <a:gd name="connsiteY0" fmla="*/ 10000 h 10000"/>
                  <a:gd name="connsiteX1" fmla="*/ 0 w 10319"/>
                  <a:gd name="connsiteY1" fmla="*/ 9878 h 10000"/>
                  <a:gd name="connsiteX2" fmla="*/ 10319 w 10319"/>
                  <a:gd name="connsiteY2" fmla="*/ 0 h 10000"/>
                  <a:gd name="connsiteX3" fmla="*/ 10319 w 10319"/>
                  <a:gd name="connsiteY3" fmla="*/ 8912 h 10000"/>
                  <a:gd name="connsiteX4" fmla="*/ 319 w 10319"/>
                  <a:gd name="connsiteY4" fmla="*/ 10000 h 10000"/>
                  <a:gd name="connsiteX0" fmla="*/ 2669 w 10319"/>
                  <a:gd name="connsiteY0" fmla="*/ 10279 h 10279"/>
                  <a:gd name="connsiteX1" fmla="*/ 0 w 10319"/>
                  <a:gd name="connsiteY1" fmla="*/ 9878 h 10279"/>
                  <a:gd name="connsiteX2" fmla="*/ 10319 w 10319"/>
                  <a:gd name="connsiteY2" fmla="*/ 0 h 10279"/>
                  <a:gd name="connsiteX3" fmla="*/ 10319 w 10319"/>
                  <a:gd name="connsiteY3" fmla="*/ 8912 h 10279"/>
                  <a:gd name="connsiteX4" fmla="*/ 2669 w 10319"/>
                  <a:gd name="connsiteY4" fmla="*/ 10279 h 10279"/>
                  <a:gd name="connsiteX0" fmla="*/ 3432 w 11082"/>
                  <a:gd name="connsiteY0" fmla="*/ 1685 h 1685"/>
                  <a:gd name="connsiteX1" fmla="*/ 763 w 11082"/>
                  <a:gd name="connsiteY1" fmla="*/ 1284 h 1685"/>
                  <a:gd name="connsiteX2" fmla="*/ 0 w 11082"/>
                  <a:gd name="connsiteY2" fmla="*/ 0 h 1685"/>
                  <a:gd name="connsiteX3" fmla="*/ 11082 w 11082"/>
                  <a:gd name="connsiteY3" fmla="*/ 318 h 1685"/>
                  <a:gd name="connsiteX4" fmla="*/ 3432 w 11082"/>
                  <a:gd name="connsiteY4" fmla="*/ 1685 h 1685"/>
                  <a:gd name="connsiteX0" fmla="*/ 3097 w 14245"/>
                  <a:gd name="connsiteY0" fmla="*/ 10000 h 10000"/>
                  <a:gd name="connsiteX1" fmla="*/ 689 w 14245"/>
                  <a:gd name="connsiteY1" fmla="*/ 7620 h 10000"/>
                  <a:gd name="connsiteX2" fmla="*/ 0 w 14245"/>
                  <a:gd name="connsiteY2" fmla="*/ 0 h 10000"/>
                  <a:gd name="connsiteX3" fmla="*/ 14245 w 14245"/>
                  <a:gd name="connsiteY3" fmla="*/ 633 h 10000"/>
                  <a:gd name="connsiteX4" fmla="*/ 3097 w 14245"/>
                  <a:gd name="connsiteY4" fmla="*/ 10000 h 10000"/>
                  <a:gd name="connsiteX0" fmla="*/ 2478 w 13626"/>
                  <a:gd name="connsiteY0" fmla="*/ 9373 h 9373"/>
                  <a:gd name="connsiteX1" fmla="*/ 70 w 13626"/>
                  <a:gd name="connsiteY1" fmla="*/ 6993 h 9373"/>
                  <a:gd name="connsiteX2" fmla="*/ 41 w 13626"/>
                  <a:gd name="connsiteY2" fmla="*/ 0 h 9373"/>
                  <a:gd name="connsiteX3" fmla="*/ 13626 w 13626"/>
                  <a:gd name="connsiteY3" fmla="*/ 6 h 9373"/>
                  <a:gd name="connsiteX4" fmla="*/ 2478 w 13626"/>
                  <a:gd name="connsiteY4" fmla="*/ 9373 h 9373"/>
                  <a:gd name="connsiteX0" fmla="*/ 1334 w 10000"/>
                  <a:gd name="connsiteY0" fmla="*/ 12676 h 12676"/>
                  <a:gd name="connsiteX1" fmla="*/ 51 w 10000"/>
                  <a:gd name="connsiteY1" fmla="*/ 7461 h 12676"/>
                  <a:gd name="connsiteX2" fmla="*/ 30 w 10000"/>
                  <a:gd name="connsiteY2" fmla="*/ 0 h 12676"/>
                  <a:gd name="connsiteX3" fmla="*/ 10000 w 10000"/>
                  <a:gd name="connsiteY3" fmla="*/ 6 h 12676"/>
                  <a:gd name="connsiteX4" fmla="*/ 1334 w 10000"/>
                  <a:gd name="connsiteY4" fmla="*/ 12676 h 12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2676">
                    <a:moveTo>
                      <a:pt x="1334" y="12676"/>
                    </a:moveTo>
                    <a:lnTo>
                      <a:pt x="51" y="7461"/>
                    </a:lnTo>
                    <a:cubicBezTo>
                      <a:pt x="-117" y="4751"/>
                      <a:pt x="199" y="2710"/>
                      <a:pt x="30" y="0"/>
                    </a:cubicBezTo>
                    <a:lnTo>
                      <a:pt x="10000" y="6"/>
                    </a:lnTo>
                    <a:lnTo>
                      <a:pt x="1334" y="1267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10" name="Group 509">
                <a:extLst>
                  <a:ext uri="{FF2B5EF4-FFF2-40B4-BE49-F238E27FC236}">
                    <a16:creationId xmlns:a16="http://schemas.microsoft.com/office/drawing/2014/main" id="{B9D23B02-A16D-054E-9F56-ACE4882F9465}"/>
                  </a:ext>
                </a:extLst>
              </p:cNvPr>
              <p:cNvGrpSpPr/>
              <p:nvPr/>
            </p:nvGrpSpPr>
            <p:grpSpPr>
              <a:xfrm>
                <a:off x="9846130" y="3502221"/>
                <a:ext cx="571917" cy="461666"/>
                <a:chOff x="9980560" y="726571"/>
                <a:chExt cx="659732" cy="461666"/>
              </a:xfrm>
            </p:grpSpPr>
            <p:sp>
              <p:nvSpPr>
                <p:cNvPr id="511" name="Rectangle 228">
                  <a:extLst>
                    <a:ext uri="{FF2B5EF4-FFF2-40B4-BE49-F238E27FC236}">
                      <a16:creationId xmlns:a16="http://schemas.microsoft.com/office/drawing/2014/main" id="{D8196C66-5ACD-F440-9D67-38ED9AB1DB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2" name="Rectangle 229">
                  <a:extLst>
                    <a:ext uri="{FF2B5EF4-FFF2-40B4-BE49-F238E27FC236}">
                      <a16:creationId xmlns:a16="http://schemas.microsoft.com/office/drawing/2014/main" id="{E2A04A91-A7A2-844E-A202-E5174F201E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3" name="Text Box 230">
                  <a:extLst>
                    <a:ext uri="{FF2B5EF4-FFF2-40B4-BE49-F238E27FC236}">
                      <a16:creationId xmlns:a16="http://schemas.microsoft.com/office/drawing/2014/main" id="{C660DE0E-7128-8A4E-8A4B-C829B6CB2B9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514" name="Straight Connector 513">
                  <a:extLst>
                    <a:ext uri="{FF2B5EF4-FFF2-40B4-BE49-F238E27FC236}">
                      <a16:creationId xmlns:a16="http://schemas.microsoft.com/office/drawing/2014/main" id="{18B24C5B-DDAD-664C-B7C8-511BEF3C88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895309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5" name="Straight Connector 514">
                  <a:extLst>
                    <a:ext uri="{FF2B5EF4-FFF2-40B4-BE49-F238E27FC236}">
                      <a16:creationId xmlns:a16="http://schemas.microsoft.com/office/drawing/2014/main" id="{D26F734D-CDBF-C940-BA08-558A6C9FC8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1018248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3" name="Group 492">
              <a:extLst>
                <a:ext uri="{FF2B5EF4-FFF2-40B4-BE49-F238E27FC236}">
                  <a16:creationId xmlns:a16="http://schemas.microsoft.com/office/drawing/2014/main" id="{38FD6327-86A9-CE4D-9578-2AAEA1D9BB04}"/>
                </a:ext>
              </a:extLst>
            </p:cNvPr>
            <p:cNvGrpSpPr/>
            <p:nvPr/>
          </p:nvGrpSpPr>
          <p:grpSpPr>
            <a:xfrm>
              <a:off x="9554792" y="4299763"/>
              <a:ext cx="571917" cy="630904"/>
              <a:chOff x="9554792" y="4299763"/>
              <a:chExt cx="571917" cy="630904"/>
            </a:xfrm>
          </p:grpSpPr>
          <p:sp>
            <p:nvSpPr>
              <p:cNvPr id="502" name="Freeform 917">
                <a:extLst>
                  <a:ext uri="{FF2B5EF4-FFF2-40B4-BE49-F238E27FC236}">
                    <a16:creationId xmlns:a16="http://schemas.microsoft.com/office/drawing/2014/main" id="{1189185D-1F7C-B94E-B532-3E812D9957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98301" y="4724405"/>
                <a:ext cx="466702" cy="206262"/>
              </a:xfrm>
              <a:custGeom>
                <a:avLst/>
                <a:gdLst>
                  <a:gd name="T0" fmla="*/ 0 w 192"/>
                  <a:gd name="T1" fmla="*/ 594 h 594"/>
                  <a:gd name="T2" fmla="*/ 192 w 192"/>
                  <a:gd name="T3" fmla="*/ 0 h 594"/>
                  <a:gd name="T4" fmla="*/ 192 w 192"/>
                  <a:gd name="T5" fmla="*/ 515 h 594"/>
                  <a:gd name="T6" fmla="*/ 0 w 192"/>
                  <a:gd name="T7" fmla="*/ 594 h 5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594"/>
                  <a:gd name="T14" fmla="*/ 192 w 192"/>
                  <a:gd name="T15" fmla="*/ 594 h 594"/>
                  <a:gd name="connsiteX0" fmla="*/ 0 w 10140"/>
                  <a:gd name="connsiteY0" fmla="*/ 9728 h 9728"/>
                  <a:gd name="connsiteX1" fmla="*/ 10140 w 10140"/>
                  <a:gd name="connsiteY1" fmla="*/ 0 h 9728"/>
                  <a:gd name="connsiteX2" fmla="*/ 10140 w 10140"/>
                  <a:gd name="connsiteY2" fmla="*/ 8670 h 9728"/>
                  <a:gd name="connsiteX3" fmla="*/ 0 w 10140"/>
                  <a:gd name="connsiteY3" fmla="*/ 9728 h 9728"/>
                  <a:gd name="connsiteX0" fmla="*/ 319 w 10319"/>
                  <a:gd name="connsiteY0" fmla="*/ 10000 h 10000"/>
                  <a:gd name="connsiteX1" fmla="*/ 0 w 10319"/>
                  <a:gd name="connsiteY1" fmla="*/ 9878 h 10000"/>
                  <a:gd name="connsiteX2" fmla="*/ 10319 w 10319"/>
                  <a:gd name="connsiteY2" fmla="*/ 0 h 10000"/>
                  <a:gd name="connsiteX3" fmla="*/ 10319 w 10319"/>
                  <a:gd name="connsiteY3" fmla="*/ 8912 h 10000"/>
                  <a:gd name="connsiteX4" fmla="*/ 319 w 10319"/>
                  <a:gd name="connsiteY4" fmla="*/ 10000 h 10000"/>
                  <a:gd name="connsiteX0" fmla="*/ 2669 w 10319"/>
                  <a:gd name="connsiteY0" fmla="*/ 10279 h 10279"/>
                  <a:gd name="connsiteX1" fmla="*/ 0 w 10319"/>
                  <a:gd name="connsiteY1" fmla="*/ 9878 h 10279"/>
                  <a:gd name="connsiteX2" fmla="*/ 10319 w 10319"/>
                  <a:gd name="connsiteY2" fmla="*/ 0 h 10279"/>
                  <a:gd name="connsiteX3" fmla="*/ 10319 w 10319"/>
                  <a:gd name="connsiteY3" fmla="*/ 8912 h 10279"/>
                  <a:gd name="connsiteX4" fmla="*/ 2669 w 10319"/>
                  <a:gd name="connsiteY4" fmla="*/ 10279 h 10279"/>
                  <a:gd name="connsiteX0" fmla="*/ 3432 w 11082"/>
                  <a:gd name="connsiteY0" fmla="*/ 1685 h 1685"/>
                  <a:gd name="connsiteX1" fmla="*/ 763 w 11082"/>
                  <a:gd name="connsiteY1" fmla="*/ 1284 h 1685"/>
                  <a:gd name="connsiteX2" fmla="*/ 0 w 11082"/>
                  <a:gd name="connsiteY2" fmla="*/ 0 h 1685"/>
                  <a:gd name="connsiteX3" fmla="*/ 11082 w 11082"/>
                  <a:gd name="connsiteY3" fmla="*/ 318 h 1685"/>
                  <a:gd name="connsiteX4" fmla="*/ 3432 w 11082"/>
                  <a:gd name="connsiteY4" fmla="*/ 1685 h 1685"/>
                  <a:gd name="connsiteX0" fmla="*/ 3097 w 14245"/>
                  <a:gd name="connsiteY0" fmla="*/ 10000 h 10000"/>
                  <a:gd name="connsiteX1" fmla="*/ 689 w 14245"/>
                  <a:gd name="connsiteY1" fmla="*/ 7620 h 10000"/>
                  <a:gd name="connsiteX2" fmla="*/ 0 w 14245"/>
                  <a:gd name="connsiteY2" fmla="*/ 0 h 10000"/>
                  <a:gd name="connsiteX3" fmla="*/ 14245 w 14245"/>
                  <a:gd name="connsiteY3" fmla="*/ 633 h 10000"/>
                  <a:gd name="connsiteX4" fmla="*/ 3097 w 14245"/>
                  <a:gd name="connsiteY4" fmla="*/ 10000 h 10000"/>
                  <a:gd name="connsiteX0" fmla="*/ 2478 w 13626"/>
                  <a:gd name="connsiteY0" fmla="*/ 9373 h 9373"/>
                  <a:gd name="connsiteX1" fmla="*/ 70 w 13626"/>
                  <a:gd name="connsiteY1" fmla="*/ 6993 h 9373"/>
                  <a:gd name="connsiteX2" fmla="*/ 41 w 13626"/>
                  <a:gd name="connsiteY2" fmla="*/ 0 h 9373"/>
                  <a:gd name="connsiteX3" fmla="*/ 13626 w 13626"/>
                  <a:gd name="connsiteY3" fmla="*/ 6 h 9373"/>
                  <a:gd name="connsiteX4" fmla="*/ 2478 w 13626"/>
                  <a:gd name="connsiteY4" fmla="*/ 9373 h 9373"/>
                  <a:gd name="connsiteX0" fmla="*/ 1334 w 10000"/>
                  <a:gd name="connsiteY0" fmla="*/ 12676 h 12676"/>
                  <a:gd name="connsiteX1" fmla="*/ 51 w 10000"/>
                  <a:gd name="connsiteY1" fmla="*/ 7461 h 12676"/>
                  <a:gd name="connsiteX2" fmla="*/ 30 w 10000"/>
                  <a:gd name="connsiteY2" fmla="*/ 0 h 12676"/>
                  <a:gd name="connsiteX3" fmla="*/ 10000 w 10000"/>
                  <a:gd name="connsiteY3" fmla="*/ 6 h 12676"/>
                  <a:gd name="connsiteX4" fmla="*/ 1334 w 10000"/>
                  <a:gd name="connsiteY4" fmla="*/ 12676 h 12676"/>
                  <a:gd name="connsiteX0" fmla="*/ 434 w 10000"/>
                  <a:gd name="connsiteY0" fmla="*/ 14237 h 14237"/>
                  <a:gd name="connsiteX1" fmla="*/ 51 w 10000"/>
                  <a:gd name="connsiteY1" fmla="*/ 7461 h 14237"/>
                  <a:gd name="connsiteX2" fmla="*/ 30 w 10000"/>
                  <a:gd name="connsiteY2" fmla="*/ 0 h 14237"/>
                  <a:gd name="connsiteX3" fmla="*/ 10000 w 10000"/>
                  <a:gd name="connsiteY3" fmla="*/ 6 h 14237"/>
                  <a:gd name="connsiteX4" fmla="*/ 434 w 10000"/>
                  <a:gd name="connsiteY4" fmla="*/ 14237 h 14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4237">
                    <a:moveTo>
                      <a:pt x="434" y="14237"/>
                    </a:moveTo>
                    <a:cubicBezTo>
                      <a:pt x="306" y="11978"/>
                      <a:pt x="179" y="9720"/>
                      <a:pt x="51" y="7461"/>
                    </a:cubicBezTo>
                    <a:cubicBezTo>
                      <a:pt x="-117" y="4751"/>
                      <a:pt x="199" y="2710"/>
                      <a:pt x="30" y="0"/>
                    </a:cubicBezTo>
                    <a:lnTo>
                      <a:pt x="10000" y="6"/>
                    </a:lnTo>
                    <a:lnTo>
                      <a:pt x="434" y="14237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03" name="Group 502">
                <a:extLst>
                  <a:ext uri="{FF2B5EF4-FFF2-40B4-BE49-F238E27FC236}">
                    <a16:creationId xmlns:a16="http://schemas.microsoft.com/office/drawing/2014/main" id="{B4CB1129-B032-C24F-981D-F17E21FDF808}"/>
                  </a:ext>
                </a:extLst>
              </p:cNvPr>
              <p:cNvGrpSpPr/>
              <p:nvPr/>
            </p:nvGrpSpPr>
            <p:grpSpPr>
              <a:xfrm>
                <a:off x="9554792" y="4299763"/>
                <a:ext cx="571917" cy="461666"/>
                <a:chOff x="9980560" y="726571"/>
                <a:chExt cx="659732" cy="461666"/>
              </a:xfrm>
            </p:grpSpPr>
            <p:sp>
              <p:nvSpPr>
                <p:cNvPr id="504" name="Rectangle 228">
                  <a:extLst>
                    <a:ext uri="{FF2B5EF4-FFF2-40B4-BE49-F238E27FC236}">
                      <a16:creationId xmlns:a16="http://schemas.microsoft.com/office/drawing/2014/main" id="{CCE0CE6B-4616-484D-A2D2-97A95D223C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5" name="Rectangle 229">
                  <a:extLst>
                    <a:ext uri="{FF2B5EF4-FFF2-40B4-BE49-F238E27FC236}">
                      <a16:creationId xmlns:a16="http://schemas.microsoft.com/office/drawing/2014/main" id="{D26DD102-7516-7941-AD70-9B37EC2BD5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6" name="Text Box 230">
                  <a:extLst>
                    <a:ext uri="{FF2B5EF4-FFF2-40B4-BE49-F238E27FC236}">
                      <a16:creationId xmlns:a16="http://schemas.microsoft.com/office/drawing/2014/main" id="{1F958F41-1C91-3742-8E5E-D63C7ABC69E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507" name="Straight Connector 506">
                  <a:extLst>
                    <a:ext uri="{FF2B5EF4-FFF2-40B4-BE49-F238E27FC236}">
                      <a16:creationId xmlns:a16="http://schemas.microsoft.com/office/drawing/2014/main" id="{65CAD0DA-ECB6-FF46-8BF8-7B41322268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895309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8" name="Straight Connector 507">
                  <a:extLst>
                    <a:ext uri="{FF2B5EF4-FFF2-40B4-BE49-F238E27FC236}">
                      <a16:creationId xmlns:a16="http://schemas.microsoft.com/office/drawing/2014/main" id="{C7CD87E0-C83F-0F48-9FE9-45EF45C8B5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1018248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4" name="Group 493">
              <a:extLst>
                <a:ext uri="{FF2B5EF4-FFF2-40B4-BE49-F238E27FC236}">
                  <a16:creationId xmlns:a16="http://schemas.microsoft.com/office/drawing/2014/main" id="{017CCCDD-4C17-AD45-9653-B55DDD72AFD2}"/>
                </a:ext>
              </a:extLst>
            </p:cNvPr>
            <p:cNvGrpSpPr/>
            <p:nvPr/>
          </p:nvGrpSpPr>
          <p:grpSpPr>
            <a:xfrm>
              <a:off x="10153753" y="4577638"/>
              <a:ext cx="628869" cy="576513"/>
              <a:chOff x="10153753" y="4577638"/>
              <a:chExt cx="628869" cy="576513"/>
            </a:xfrm>
          </p:grpSpPr>
          <p:sp>
            <p:nvSpPr>
              <p:cNvPr id="495" name="Freeform 917">
                <a:extLst>
                  <a:ext uri="{FF2B5EF4-FFF2-40B4-BE49-F238E27FC236}">
                    <a16:creationId xmlns:a16="http://schemas.microsoft.com/office/drawing/2014/main" id="{97591357-9173-9047-99D7-EEF6AA2E91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53753" y="5002899"/>
                <a:ext cx="590332" cy="151252"/>
              </a:xfrm>
              <a:custGeom>
                <a:avLst/>
                <a:gdLst>
                  <a:gd name="T0" fmla="*/ 0 w 192"/>
                  <a:gd name="T1" fmla="*/ 594 h 594"/>
                  <a:gd name="T2" fmla="*/ 192 w 192"/>
                  <a:gd name="T3" fmla="*/ 0 h 594"/>
                  <a:gd name="T4" fmla="*/ 192 w 192"/>
                  <a:gd name="T5" fmla="*/ 515 h 594"/>
                  <a:gd name="T6" fmla="*/ 0 w 192"/>
                  <a:gd name="T7" fmla="*/ 594 h 5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594"/>
                  <a:gd name="T14" fmla="*/ 192 w 192"/>
                  <a:gd name="T15" fmla="*/ 594 h 594"/>
                  <a:gd name="connsiteX0" fmla="*/ 0 w 10140"/>
                  <a:gd name="connsiteY0" fmla="*/ 9728 h 9728"/>
                  <a:gd name="connsiteX1" fmla="*/ 10140 w 10140"/>
                  <a:gd name="connsiteY1" fmla="*/ 0 h 9728"/>
                  <a:gd name="connsiteX2" fmla="*/ 10140 w 10140"/>
                  <a:gd name="connsiteY2" fmla="*/ 8670 h 9728"/>
                  <a:gd name="connsiteX3" fmla="*/ 0 w 10140"/>
                  <a:gd name="connsiteY3" fmla="*/ 9728 h 9728"/>
                  <a:gd name="connsiteX0" fmla="*/ 319 w 10319"/>
                  <a:gd name="connsiteY0" fmla="*/ 10000 h 10000"/>
                  <a:gd name="connsiteX1" fmla="*/ 0 w 10319"/>
                  <a:gd name="connsiteY1" fmla="*/ 9878 h 10000"/>
                  <a:gd name="connsiteX2" fmla="*/ 10319 w 10319"/>
                  <a:gd name="connsiteY2" fmla="*/ 0 h 10000"/>
                  <a:gd name="connsiteX3" fmla="*/ 10319 w 10319"/>
                  <a:gd name="connsiteY3" fmla="*/ 8912 h 10000"/>
                  <a:gd name="connsiteX4" fmla="*/ 319 w 10319"/>
                  <a:gd name="connsiteY4" fmla="*/ 10000 h 10000"/>
                  <a:gd name="connsiteX0" fmla="*/ 2669 w 10319"/>
                  <a:gd name="connsiteY0" fmla="*/ 10279 h 10279"/>
                  <a:gd name="connsiteX1" fmla="*/ 0 w 10319"/>
                  <a:gd name="connsiteY1" fmla="*/ 9878 h 10279"/>
                  <a:gd name="connsiteX2" fmla="*/ 10319 w 10319"/>
                  <a:gd name="connsiteY2" fmla="*/ 0 h 10279"/>
                  <a:gd name="connsiteX3" fmla="*/ 10319 w 10319"/>
                  <a:gd name="connsiteY3" fmla="*/ 8912 h 10279"/>
                  <a:gd name="connsiteX4" fmla="*/ 2669 w 10319"/>
                  <a:gd name="connsiteY4" fmla="*/ 10279 h 10279"/>
                  <a:gd name="connsiteX0" fmla="*/ 3432 w 11082"/>
                  <a:gd name="connsiteY0" fmla="*/ 1685 h 1685"/>
                  <a:gd name="connsiteX1" fmla="*/ 763 w 11082"/>
                  <a:gd name="connsiteY1" fmla="*/ 1284 h 1685"/>
                  <a:gd name="connsiteX2" fmla="*/ 0 w 11082"/>
                  <a:gd name="connsiteY2" fmla="*/ 0 h 1685"/>
                  <a:gd name="connsiteX3" fmla="*/ 11082 w 11082"/>
                  <a:gd name="connsiteY3" fmla="*/ 318 h 1685"/>
                  <a:gd name="connsiteX4" fmla="*/ 3432 w 11082"/>
                  <a:gd name="connsiteY4" fmla="*/ 1685 h 1685"/>
                  <a:gd name="connsiteX0" fmla="*/ 3097 w 14245"/>
                  <a:gd name="connsiteY0" fmla="*/ 10000 h 10000"/>
                  <a:gd name="connsiteX1" fmla="*/ 689 w 14245"/>
                  <a:gd name="connsiteY1" fmla="*/ 7620 h 10000"/>
                  <a:gd name="connsiteX2" fmla="*/ 0 w 14245"/>
                  <a:gd name="connsiteY2" fmla="*/ 0 h 10000"/>
                  <a:gd name="connsiteX3" fmla="*/ 14245 w 14245"/>
                  <a:gd name="connsiteY3" fmla="*/ 633 h 10000"/>
                  <a:gd name="connsiteX4" fmla="*/ 3097 w 14245"/>
                  <a:gd name="connsiteY4" fmla="*/ 10000 h 10000"/>
                  <a:gd name="connsiteX0" fmla="*/ 2478 w 13626"/>
                  <a:gd name="connsiteY0" fmla="*/ 9373 h 9373"/>
                  <a:gd name="connsiteX1" fmla="*/ 70 w 13626"/>
                  <a:gd name="connsiteY1" fmla="*/ 6993 h 9373"/>
                  <a:gd name="connsiteX2" fmla="*/ 41 w 13626"/>
                  <a:gd name="connsiteY2" fmla="*/ 0 h 9373"/>
                  <a:gd name="connsiteX3" fmla="*/ 13626 w 13626"/>
                  <a:gd name="connsiteY3" fmla="*/ 6 h 9373"/>
                  <a:gd name="connsiteX4" fmla="*/ 2478 w 13626"/>
                  <a:gd name="connsiteY4" fmla="*/ 9373 h 9373"/>
                  <a:gd name="connsiteX0" fmla="*/ 1334 w 10000"/>
                  <a:gd name="connsiteY0" fmla="*/ 12676 h 12676"/>
                  <a:gd name="connsiteX1" fmla="*/ 51 w 10000"/>
                  <a:gd name="connsiteY1" fmla="*/ 7461 h 12676"/>
                  <a:gd name="connsiteX2" fmla="*/ 30 w 10000"/>
                  <a:gd name="connsiteY2" fmla="*/ 0 h 12676"/>
                  <a:gd name="connsiteX3" fmla="*/ 10000 w 10000"/>
                  <a:gd name="connsiteY3" fmla="*/ 6 h 12676"/>
                  <a:gd name="connsiteX4" fmla="*/ 1334 w 10000"/>
                  <a:gd name="connsiteY4" fmla="*/ 12676 h 12676"/>
                  <a:gd name="connsiteX0" fmla="*/ 434 w 10000"/>
                  <a:gd name="connsiteY0" fmla="*/ 14237 h 14237"/>
                  <a:gd name="connsiteX1" fmla="*/ 51 w 10000"/>
                  <a:gd name="connsiteY1" fmla="*/ 7461 h 14237"/>
                  <a:gd name="connsiteX2" fmla="*/ 30 w 10000"/>
                  <a:gd name="connsiteY2" fmla="*/ 0 h 14237"/>
                  <a:gd name="connsiteX3" fmla="*/ 10000 w 10000"/>
                  <a:gd name="connsiteY3" fmla="*/ 6 h 14237"/>
                  <a:gd name="connsiteX4" fmla="*/ 434 w 10000"/>
                  <a:gd name="connsiteY4" fmla="*/ 14237 h 14237"/>
                  <a:gd name="connsiteX0" fmla="*/ 434 w 12908"/>
                  <a:gd name="connsiteY0" fmla="*/ 14237 h 14237"/>
                  <a:gd name="connsiteX1" fmla="*/ 51 w 12908"/>
                  <a:gd name="connsiteY1" fmla="*/ 7461 h 14237"/>
                  <a:gd name="connsiteX2" fmla="*/ 30 w 12908"/>
                  <a:gd name="connsiteY2" fmla="*/ 0 h 14237"/>
                  <a:gd name="connsiteX3" fmla="*/ 12908 w 12908"/>
                  <a:gd name="connsiteY3" fmla="*/ 3797 h 14237"/>
                  <a:gd name="connsiteX4" fmla="*/ 434 w 12908"/>
                  <a:gd name="connsiteY4" fmla="*/ 14237 h 14237"/>
                  <a:gd name="connsiteX0" fmla="*/ 391 w 12865"/>
                  <a:gd name="connsiteY0" fmla="*/ 10892 h 10892"/>
                  <a:gd name="connsiteX1" fmla="*/ 8 w 12865"/>
                  <a:gd name="connsiteY1" fmla="*/ 4116 h 10892"/>
                  <a:gd name="connsiteX2" fmla="*/ 2479 w 12865"/>
                  <a:gd name="connsiteY2" fmla="*/ 0 h 10892"/>
                  <a:gd name="connsiteX3" fmla="*/ 12865 w 12865"/>
                  <a:gd name="connsiteY3" fmla="*/ 452 h 10892"/>
                  <a:gd name="connsiteX4" fmla="*/ 391 w 12865"/>
                  <a:gd name="connsiteY4" fmla="*/ 10892 h 10892"/>
                  <a:gd name="connsiteX0" fmla="*/ 183 w 12657"/>
                  <a:gd name="connsiteY0" fmla="*/ 10892 h 10892"/>
                  <a:gd name="connsiteX1" fmla="*/ 8 w 12657"/>
                  <a:gd name="connsiteY1" fmla="*/ 7238 h 10892"/>
                  <a:gd name="connsiteX2" fmla="*/ 2271 w 12657"/>
                  <a:gd name="connsiteY2" fmla="*/ 0 h 10892"/>
                  <a:gd name="connsiteX3" fmla="*/ 12657 w 12657"/>
                  <a:gd name="connsiteY3" fmla="*/ 452 h 10892"/>
                  <a:gd name="connsiteX4" fmla="*/ 183 w 12657"/>
                  <a:gd name="connsiteY4" fmla="*/ 10892 h 10892"/>
                  <a:gd name="connsiteX0" fmla="*/ 175 w 12649"/>
                  <a:gd name="connsiteY0" fmla="*/ 10892 h 10892"/>
                  <a:gd name="connsiteX1" fmla="*/ 0 w 12649"/>
                  <a:gd name="connsiteY1" fmla="*/ 7238 h 10892"/>
                  <a:gd name="connsiteX2" fmla="*/ 2263 w 12649"/>
                  <a:gd name="connsiteY2" fmla="*/ 0 h 10892"/>
                  <a:gd name="connsiteX3" fmla="*/ 12649 w 12649"/>
                  <a:gd name="connsiteY3" fmla="*/ 452 h 10892"/>
                  <a:gd name="connsiteX4" fmla="*/ 175 w 12649"/>
                  <a:gd name="connsiteY4" fmla="*/ 10892 h 10892"/>
                  <a:gd name="connsiteX0" fmla="*/ 175 w 12649"/>
                  <a:gd name="connsiteY0" fmla="*/ 10892 h 10892"/>
                  <a:gd name="connsiteX1" fmla="*/ 0 w 12649"/>
                  <a:gd name="connsiteY1" fmla="*/ 7238 h 10892"/>
                  <a:gd name="connsiteX2" fmla="*/ 2263 w 12649"/>
                  <a:gd name="connsiteY2" fmla="*/ 0 h 10892"/>
                  <a:gd name="connsiteX3" fmla="*/ 12649 w 12649"/>
                  <a:gd name="connsiteY3" fmla="*/ 452 h 10892"/>
                  <a:gd name="connsiteX4" fmla="*/ 175 w 12649"/>
                  <a:gd name="connsiteY4" fmla="*/ 10892 h 10892"/>
                  <a:gd name="connsiteX0" fmla="*/ 175 w 12649"/>
                  <a:gd name="connsiteY0" fmla="*/ 10440 h 10440"/>
                  <a:gd name="connsiteX1" fmla="*/ 0 w 12649"/>
                  <a:gd name="connsiteY1" fmla="*/ 6786 h 10440"/>
                  <a:gd name="connsiteX2" fmla="*/ 2263 w 12649"/>
                  <a:gd name="connsiteY2" fmla="*/ 217 h 10440"/>
                  <a:gd name="connsiteX3" fmla="*/ 12649 w 12649"/>
                  <a:gd name="connsiteY3" fmla="*/ 0 h 10440"/>
                  <a:gd name="connsiteX4" fmla="*/ 175 w 12649"/>
                  <a:gd name="connsiteY4" fmla="*/ 10440 h 10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49" h="10440">
                    <a:moveTo>
                      <a:pt x="175" y="10440"/>
                    </a:moveTo>
                    <a:cubicBezTo>
                      <a:pt x="47" y="8181"/>
                      <a:pt x="128" y="9045"/>
                      <a:pt x="0" y="6786"/>
                    </a:cubicBezTo>
                    <a:cubicBezTo>
                      <a:pt x="1563" y="2515"/>
                      <a:pt x="1463" y="3373"/>
                      <a:pt x="2263" y="217"/>
                    </a:cubicBezTo>
                    <a:lnTo>
                      <a:pt x="12649" y="0"/>
                    </a:lnTo>
                    <a:lnTo>
                      <a:pt x="175" y="1044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496" name="Group 495">
                <a:extLst>
                  <a:ext uri="{FF2B5EF4-FFF2-40B4-BE49-F238E27FC236}">
                    <a16:creationId xmlns:a16="http://schemas.microsoft.com/office/drawing/2014/main" id="{8B40CC4E-61E1-7147-B950-B5A9495E9B83}"/>
                  </a:ext>
                </a:extLst>
              </p:cNvPr>
              <p:cNvGrpSpPr/>
              <p:nvPr/>
            </p:nvGrpSpPr>
            <p:grpSpPr>
              <a:xfrm>
                <a:off x="10210705" y="4577638"/>
                <a:ext cx="571917" cy="461666"/>
                <a:chOff x="9980560" y="726571"/>
                <a:chExt cx="659732" cy="461666"/>
              </a:xfrm>
            </p:grpSpPr>
            <p:sp>
              <p:nvSpPr>
                <p:cNvPr id="497" name="Rectangle 228">
                  <a:extLst>
                    <a:ext uri="{FF2B5EF4-FFF2-40B4-BE49-F238E27FC236}">
                      <a16:creationId xmlns:a16="http://schemas.microsoft.com/office/drawing/2014/main" id="{D2D44BCA-E28A-FA41-AF35-848ECEF070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98" name="Rectangle 229">
                  <a:extLst>
                    <a:ext uri="{FF2B5EF4-FFF2-40B4-BE49-F238E27FC236}">
                      <a16:creationId xmlns:a16="http://schemas.microsoft.com/office/drawing/2014/main" id="{D389761B-E426-DB42-85C3-D511639FC0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99" name="Text Box 230">
                  <a:extLst>
                    <a:ext uri="{FF2B5EF4-FFF2-40B4-BE49-F238E27FC236}">
                      <a16:creationId xmlns:a16="http://schemas.microsoft.com/office/drawing/2014/main" id="{3DB5EBC6-C337-BB4C-B251-28D5B838EF6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500" name="Straight Connector 499">
                  <a:extLst>
                    <a:ext uri="{FF2B5EF4-FFF2-40B4-BE49-F238E27FC236}">
                      <a16:creationId xmlns:a16="http://schemas.microsoft.com/office/drawing/2014/main" id="{8479EDDB-D000-FE4F-B1BE-1440681E30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895309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1" name="Straight Connector 500">
                  <a:extLst>
                    <a:ext uri="{FF2B5EF4-FFF2-40B4-BE49-F238E27FC236}">
                      <a16:creationId xmlns:a16="http://schemas.microsoft.com/office/drawing/2014/main" id="{4B266B2A-3BB6-1B4F-AFEF-AAB669208B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1018248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30" name="Group 529">
            <a:extLst>
              <a:ext uri="{FF2B5EF4-FFF2-40B4-BE49-F238E27FC236}">
                <a16:creationId xmlns:a16="http://schemas.microsoft.com/office/drawing/2014/main" id="{0E5911E9-912E-A74C-9314-F819FE0F68F9}"/>
              </a:ext>
            </a:extLst>
          </p:cNvPr>
          <p:cNvGrpSpPr/>
          <p:nvPr/>
        </p:nvGrpSpPr>
        <p:grpSpPr>
          <a:xfrm>
            <a:off x="9857298" y="4503289"/>
            <a:ext cx="393760" cy="218578"/>
            <a:chOff x="7493876" y="2774731"/>
            <a:chExt cx="1481958" cy="894622"/>
          </a:xfrm>
        </p:grpSpPr>
        <p:sp>
          <p:nvSpPr>
            <p:cNvPr id="531" name="Freeform 530">
              <a:extLst>
                <a:ext uri="{FF2B5EF4-FFF2-40B4-BE49-F238E27FC236}">
                  <a16:creationId xmlns:a16="http://schemas.microsoft.com/office/drawing/2014/main" id="{607075C2-B6C5-9040-B4CF-2B70E9105E8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E1345A0C-4A4C-F641-BBD0-7933F8056C0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33" name="Group 532">
              <a:extLst>
                <a:ext uri="{FF2B5EF4-FFF2-40B4-BE49-F238E27FC236}">
                  <a16:creationId xmlns:a16="http://schemas.microsoft.com/office/drawing/2014/main" id="{31C7191D-3480-654D-965C-3B4C97B7A45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34" name="Freeform 533">
                <a:extLst>
                  <a:ext uri="{FF2B5EF4-FFF2-40B4-BE49-F238E27FC236}">
                    <a16:creationId xmlns:a16="http://schemas.microsoft.com/office/drawing/2014/main" id="{EE001FF1-F9D3-0947-96F9-2AF2D9DFCA0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5" name="Freeform 534">
                <a:extLst>
                  <a:ext uri="{FF2B5EF4-FFF2-40B4-BE49-F238E27FC236}">
                    <a16:creationId xmlns:a16="http://schemas.microsoft.com/office/drawing/2014/main" id="{45E8ED17-9799-6442-8FBA-D34F88BCECB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6" name="Freeform 535">
                <a:extLst>
                  <a:ext uri="{FF2B5EF4-FFF2-40B4-BE49-F238E27FC236}">
                    <a16:creationId xmlns:a16="http://schemas.microsoft.com/office/drawing/2014/main" id="{F65478EB-2F48-3744-B46F-1455A255339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7" name="Freeform 536">
                <a:extLst>
                  <a:ext uri="{FF2B5EF4-FFF2-40B4-BE49-F238E27FC236}">
                    <a16:creationId xmlns:a16="http://schemas.microsoft.com/office/drawing/2014/main" id="{1EEBD73D-ED6E-D444-91D9-C7EA735BBFE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538" name="Freeform 537">
            <a:extLst>
              <a:ext uri="{FF2B5EF4-FFF2-40B4-BE49-F238E27FC236}">
                <a16:creationId xmlns:a16="http://schemas.microsoft.com/office/drawing/2014/main" id="{431F7FF5-7027-894E-929D-18B244822EFA}"/>
              </a:ext>
            </a:extLst>
          </p:cNvPr>
          <p:cNvSpPr/>
          <p:nvPr/>
        </p:nvSpPr>
        <p:spPr>
          <a:xfrm>
            <a:off x="7362436" y="2627566"/>
            <a:ext cx="3064097" cy="2683755"/>
          </a:xfrm>
          <a:custGeom>
            <a:avLst/>
            <a:gdLst>
              <a:gd name="connsiteX0" fmla="*/ 0 w 2769704"/>
              <a:gd name="connsiteY0" fmla="*/ 0 h 2637182"/>
              <a:gd name="connsiteX1" fmla="*/ 980661 w 2769704"/>
              <a:gd name="connsiteY1" fmla="*/ 1007165 h 2637182"/>
              <a:gd name="connsiteX2" fmla="*/ 2014330 w 2769704"/>
              <a:gd name="connsiteY2" fmla="*/ 993913 h 2637182"/>
              <a:gd name="connsiteX3" fmla="*/ 2478156 w 2769704"/>
              <a:gd name="connsiteY3" fmla="*/ 1007165 h 2637182"/>
              <a:gd name="connsiteX4" fmla="*/ 2054087 w 2769704"/>
              <a:gd name="connsiteY4" fmla="*/ 1709530 h 2637182"/>
              <a:gd name="connsiteX5" fmla="*/ 2650434 w 2769704"/>
              <a:gd name="connsiteY5" fmla="*/ 2001078 h 2637182"/>
              <a:gd name="connsiteX6" fmla="*/ 2769704 w 2769704"/>
              <a:gd name="connsiteY6" fmla="*/ 2637182 h 2637182"/>
              <a:gd name="connsiteX0" fmla="*/ 0 w 2769704"/>
              <a:gd name="connsiteY0" fmla="*/ 0 h 2637182"/>
              <a:gd name="connsiteX1" fmla="*/ 980661 w 2769704"/>
              <a:gd name="connsiteY1" fmla="*/ 1007165 h 2637182"/>
              <a:gd name="connsiteX2" fmla="*/ 2014330 w 2769704"/>
              <a:gd name="connsiteY2" fmla="*/ 1016216 h 2637182"/>
              <a:gd name="connsiteX3" fmla="*/ 2478156 w 2769704"/>
              <a:gd name="connsiteY3" fmla="*/ 1007165 h 2637182"/>
              <a:gd name="connsiteX4" fmla="*/ 2054087 w 2769704"/>
              <a:gd name="connsiteY4" fmla="*/ 1709530 h 2637182"/>
              <a:gd name="connsiteX5" fmla="*/ 2650434 w 2769704"/>
              <a:gd name="connsiteY5" fmla="*/ 2001078 h 2637182"/>
              <a:gd name="connsiteX6" fmla="*/ 2769704 w 2769704"/>
              <a:gd name="connsiteY6" fmla="*/ 2637182 h 2637182"/>
              <a:gd name="connsiteX0" fmla="*/ 0 w 2769704"/>
              <a:gd name="connsiteY0" fmla="*/ 0 h 2637182"/>
              <a:gd name="connsiteX1" fmla="*/ 980661 w 2769704"/>
              <a:gd name="connsiteY1" fmla="*/ 1007165 h 2637182"/>
              <a:gd name="connsiteX2" fmla="*/ 2014330 w 2769704"/>
              <a:gd name="connsiteY2" fmla="*/ 998374 h 2637182"/>
              <a:gd name="connsiteX3" fmla="*/ 2478156 w 2769704"/>
              <a:gd name="connsiteY3" fmla="*/ 1007165 h 2637182"/>
              <a:gd name="connsiteX4" fmla="*/ 2054087 w 2769704"/>
              <a:gd name="connsiteY4" fmla="*/ 1709530 h 2637182"/>
              <a:gd name="connsiteX5" fmla="*/ 2650434 w 2769704"/>
              <a:gd name="connsiteY5" fmla="*/ 2001078 h 2637182"/>
              <a:gd name="connsiteX6" fmla="*/ 2769704 w 2769704"/>
              <a:gd name="connsiteY6" fmla="*/ 2637182 h 2637182"/>
              <a:gd name="connsiteX0" fmla="*/ 0 w 2769704"/>
              <a:gd name="connsiteY0" fmla="*/ 0 h 2637182"/>
              <a:gd name="connsiteX1" fmla="*/ 980661 w 2769704"/>
              <a:gd name="connsiteY1" fmla="*/ 1007165 h 2637182"/>
              <a:gd name="connsiteX2" fmla="*/ 2014330 w 2769704"/>
              <a:gd name="connsiteY2" fmla="*/ 1011756 h 2637182"/>
              <a:gd name="connsiteX3" fmla="*/ 2478156 w 2769704"/>
              <a:gd name="connsiteY3" fmla="*/ 1007165 h 2637182"/>
              <a:gd name="connsiteX4" fmla="*/ 2054087 w 2769704"/>
              <a:gd name="connsiteY4" fmla="*/ 1709530 h 2637182"/>
              <a:gd name="connsiteX5" fmla="*/ 2650434 w 2769704"/>
              <a:gd name="connsiteY5" fmla="*/ 2001078 h 2637182"/>
              <a:gd name="connsiteX6" fmla="*/ 2769704 w 2769704"/>
              <a:gd name="connsiteY6" fmla="*/ 2637182 h 2637182"/>
              <a:gd name="connsiteX0" fmla="*/ 0 w 2769704"/>
              <a:gd name="connsiteY0" fmla="*/ 0 h 2637182"/>
              <a:gd name="connsiteX1" fmla="*/ 980661 w 2769704"/>
              <a:gd name="connsiteY1" fmla="*/ 1007165 h 2637182"/>
              <a:gd name="connsiteX2" fmla="*/ 2014330 w 2769704"/>
              <a:gd name="connsiteY2" fmla="*/ 1011756 h 2637182"/>
              <a:gd name="connsiteX3" fmla="*/ 2478156 w 2769704"/>
              <a:gd name="connsiteY3" fmla="*/ 1007165 h 2637182"/>
              <a:gd name="connsiteX4" fmla="*/ 2054087 w 2769704"/>
              <a:gd name="connsiteY4" fmla="*/ 1709530 h 2637182"/>
              <a:gd name="connsiteX5" fmla="*/ 2753026 w 2769704"/>
              <a:gd name="connsiteY5" fmla="*/ 2050143 h 2637182"/>
              <a:gd name="connsiteX6" fmla="*/ 2769704 w 2769704"/>
              <a:gd name="connsiteY6" fmla="*/ 2637182 h 2637182"/>
              <a:gd name="connsiteX0" fmla="*/ 0 w 2753026"/>
              <a:gd name="connsiteY0" fmla="*/ 0 h 2628261"/>
              <a:gd name="connsiteX1" fmla="*/ 980661 w 2753026"/>
              <a:gd name="connsiteY1" fmla="*/ 1007165 h 2628261"/>
              <a:gd name="connsiteX2" fmla="*/ 2014330 w 2753026"/>
              <a:gd name="connsiteY2" fmla="*/ 1011756 h 2628261"/>
              <a:gd name="connsiteX3" fmla="*/ 2478156 w 2753026"/>
              <a:gd name="connsiteY3" fmla="*/ 1007165 h 2628261"/>
              <a:gd name="connsiteX4" fmla="*/ 2054087 w 2753026"/>
              <a:gd name="connsiteY4" fmla="*/ 1709530 h 2628261"/>
              <a:gd name="connsiteX5" fmla="*/ 2753026 w 2753026"/>
              <a:gd name="connsiteY5" fmla="*/ 2050143 h 2628261"/>
              <a:gd name="connsiteX6" fmla="*/ 2742942 w 2753026"/>
              <a:gd name="connsiteY6" fmla="*/ 2628261 h 2628261"/>
              <a:gd name="connsiteX0" fmla="*/ 0 w 2760784"/>
              <a:gd name="connsiteY0" fmla="*/ 0 h 2820062"/>
              <a:gd name="connsiteX1" fmla="*/ 980661 w 2760784"/>
              <a:gd name="connsiteY1" fmla="*/ 1007165 h 2820062"/>
              <a:gd name="connsiteX2" fmla="*/ 2014330 w 2760784"/>
              <a:gd name="connsiteY2" fmla="*/ 1011756 h 2820062"/>
              <a:gd name="connsiteX3" fmla="*/ 2478156 w 2760784"/>
              <a:gd name="connsiteY3" fmla="*/ 1007165 h 2820062"/>
              <a:gd name="connsiteX4" fmla="*/ 2054087 w 2760784"/>
              <a:gd name="connsiteY4" fmla="*/ 1709530 h 2820062"/>
              <a:gd name="connsiteX5" fmla="*/ 2753026 w 2760784"/>
              <a:gd name="connsiteY5" fmla="*/ 2050143 h 2820062"/>
              <a:gd name="connsiteX6" fmla="*/ 2760784 w 2760784"/>
              <a:gd name="connsiteY6" fmla="*/ 2820062 h 2820062"/>
              <a:gd name="connsiteX0" fmla="*/ 0 w 2760784"/>
              <a:gd name="connsiteY0" fmla="*/ 0 h 2820062"/>
              <a:gd name="connsiteX1" fmla="*/ 980661 w 2760784"/>
              <a:gd name="connsiteY1" fmla="*/ 1007165 h 2820062"/>
              <a:gd name="connsiteX2" fmla="*/ 2014330 w 2760784"/>
              <a:gd name="connsiteY2" fmla="*/ 1011756 h 2820062"/>
              <a:gd name="connsiteX3" fmla="*/ 2478156 w 2760784"/>
              <a:gd name="connsiteY3" fmla="*/ 1007165 h 2820062"/>
              <a:gd name="connsiteX4" fmla="*/ 2054087 w 2760784"/>
              <a:gd name="connsiteY4" fmla="*/ 1709530 h 2820062"/>
              <a:gd name="connsiteX5" fmla="*/ 2753026 w 2760784"/>
              <a:gd name="connsiteY5" fmla="*/ 2050143 h 2820062"/>
              <a:gd name="connsiteX6" fmla="*/ 2760783 w 2760784"/>
              <a:gd name="connsiteY6" fmla="*/ 2639768 h 2820062"/>
              <a:gd name="connsiteX7" fmla="*/ 2760784 w 2760784"/>
              <a:gd name="connsiteY7" fmla="*/ 2820062 h 2820062"/>
              <a:gd name="connsiteX0" fmla="*/ 0 w 3188991"/>
              <a:gd name="connsiteY0" fmla="*/ 0 h 2681787"/>
              <a:gd name="connsiteX1" fmla="*/ 980661 w 3188991"/>
              <a:gd name="connsiteY1" fmla="*/ 1007165 h 2681787"/>
              <a:gd name="connsiteX2" fmla="*/ 2014330 w 3188991"/>
              <a:gd name="connsiteY2" fmla="*/ 1011756 h 2681787"/>
              <a:gd name="connsiteX3" fmla="*/ 2478156 w 3188991"/>
              <a:gd name="connsiteY3" fmla="*/ 1007165 h 2681787"/>
              <a:gd name="connsiteX4" fmla="*/ 2054087 w 3188991"/>
              <a:gd name="connsiteY4" fmla="*/ 1709530 h 2681787"/>
              <a:gd name="connsiteX5" fmla="*/ 2753026 w 3188991"/>
              <a:gd name="connsiteY5" fmla="*/ 2050143 h 2681787"/>
              <a:gd name="connsiteX6" fmla="*/ 2760783 w 3188991"/>
              <a:gd name="connsiteY6" fmla="*/ 2639768 h 2681787"/>
              <a:gd name="connsiteX7" fmla="*/ 3188991 w 3188991"/>
              <a:gd name="connsiteY7" fmla="*/ 2681787 h 2681787"/>
              <a:gd name="connsiteX0" fmla="*/ 0 w 3188991"/>
              <a:gd name="connsiteY0" fmla="*/ 0 h 2691285"/>
              <a:gd name="connsiteX1" fmla="*/ 980661 w 3188991"/>
              <a:gd name="connsiteY1" fmla="*/ 1007165 h 2691285"/>
              <a:gd name="connsiteX2" fmla="*/ 2014330 w 3188991"/>
              <a:gd name="connsiteY2" fmla="*/ 1011756 h 2691285"/>
              <a:gd name="connsiteX3" fmla="*/ 2478156 w 3188991"/>
              <a:gd name="connsiteY3" fmla="*/ 1007165 h 2691285"/>
              <a:gd name="connsiteX4" fmla="*/ 2054087 w 3188991"/>
              <a:gd name="connsiteY4" fmla="*/ 1709530 h 2691285"/>
              <a:gd name="connsiteX5" fmla="*/ 2753026 w 3188991"/>
              <a:gd name="connsiteY5" fmla="*/ 2050143 h 2691285"/>
              <a:gd name="connsiteX6" fmla="*/ 2760783 w 3188991"/>
              <a:gd name="connsiteY6" fmla="*/ 2639768 h 2691285"/>
              <a:gd name="connsiteX7" fmla="*/ 3188991 w 3188991"/>
              <a:gd name="connsiteY7" fmla="*/ 2681787 h 2691285"/>
              <a:gd name="connsiteX0" fmla="*/ 0 w 3188991"/>
              <a:gd name="connsiteY0" fmla="*/ 0 h 2700394"/>
              <a:gd name="connsiteX1" fmla="*/ 980661 w 3188991"/>
              <a:gd name="connsiteY1" fmla="*/ 1007165 h 2700394"/>
              <a:gd name="connsiteX2" fmla="*/ 2014330 w 3188991"/>
              <a:gd name="connsiteY2" fmla="*/ 1011756 h 2700394"/>
              <a:gd name="connsiteX3" fmla="*/ 2478156 w 3188991"/>
              <a:gd name="connsiteY3" fmla="*/ 1007165 h 2700394"/>
              <a:gd name="connsiteX4" fmla="*/ 2054087 w 3188991"/>
              <a:gd name="connsiteY4" fmla="*/ 1709530 h 2700394"/>
              <a:gd name="connsiteX5" fmla="*/ 2753026 w 3188991"/>
              <a:gd name="connsiteY5" fmla="*/ 2050143 h 2700394"/>
              <a:gd name="connsiteX6" fmla="*/ 2765243 w 3188991"/>
              <a:gd name="connsiteY6" fmla="*/ 2662071 h 2700394"/>
              <a:gd name="connsiteX7" fmla="*/ 3188991 w 3188991"/>
              <a:gd name="connsiteY7" fmla="*/ 2681787 h 2700394"/>
              <a:gd name="connsiteX0" fmla="*/ 0 w 3188991"/>
              <a:gd name="connsiteY0" fmla="*/ 0 h 2686921"/>
              <a:gd name="connsiteX1" fmla="*/ 980661 w 3188991"/>
              <a:gd name="connsiteY1" fmla="*/ 1007165 h 2686921"/>
              <a:gd name="connsiteX2" fmla="*/ 2014330 w 3188991"/>
              <a:gd name="connsiteY2" fmla="*/ 1011756 h 2686921"/>
              <a:gd name="connsiteX3" fmla="*/ 2478156 w 3188991"/>
              <a:gd name="connsiteY3" fmla="*/ 1007165 h 2686921"/>
              <a:gd name="connsiteX4" fmla="*/ 2054087 w 3188991"/>
              <a:gd name="connsiteY4" fmla="*/ 1709530 h 2686921"/>
              <a:gd name="connsiteX5" fmla="*/ 2753026 w 3188991"/>
              <a:gd name="connsiteY5" fmla="*/ 2050143 h 2686921"/>
              <a:gd name="connsiteX6" fmla="*/ 2765243 w 3188991"/>
              <a:gd name="connsiteY6" fmla="*/ 2662071 h 2686921"/>
              <a:gd name="connsiteX7" fmla="*/ 3188991 w 3188991"/>
              <a:gd name="connsiteY7" fmla="*/ 2681787 h 2686921"/>
              <a:gd name="connsiteX0" fmla="*/ 0 w 3188991"/>
              <a:gd name="connsiteY0" fmla="*/ 0 h 2689619"/>
              <a:gd name="connsiteX1" fmla="*/ 980661 w 3188991"/>
              <a:gd name="connsiteY1" fmla="*/ 1007165 h 2689619"/>
              <a:gd name="connsiteX2" fmla="*/ 2014330 w 3188991"/>
              <a:gd name="connsiteY2" fmla="*/ 1011756 h 2689619"/>
              <a:gd name="connsiteX3" fmla="*/ 2478156 w 3188991"/>
              <a:gd name="connsiteY3" fmla="*/ 1007165 h 2689619"/>
              <a:gd name="connsiteX4" fmla="*/ 2054087 w 3188991"/>
              <a:gd name="connsiteY4" fmla="*/ 1709530 h 2689619"/>
              <a:gd name="connsiteX5" fmla="*/ 2753026 w 3188991"/>
              <a:gd name="connsiteY5" fmla="*/ 2050143 h 2689619"/>
              <a:gd name="connsiteX6" fmla="*/ 2769703 w 3188991"/>
              <a:gd name="connsiteY6" fmla="*/ 2675452 h 2689619"/>
              <a:gd name="connsiteX7" fmla="*/ 3188991 w 3188991"/>
              <a:gd name="connsiteY7" fmla="*/ 2681787 h 2689619"/>
              <a:gd name="connsiteX0" fmla="*/ 0 w 3188991"/>
              <a:gd name="connsiteY0" fmla="*/ 0 h 2681967"/>
              <a:gd name="connsiteX1" fmla="*/ 980661 w 3188991"/>
              <a:gd name="connsiteY1" fmla="*/ 1007165 h 2681967"/>
              <a:gd name="connsiteX2" fmla="*/ 2014330 w 3188991"/>
              <a:gd name="connsiteY2" fmla="*/ 1011756 h 2681967"/>
              <a:gd name="connsiteX3" fmla="*/ 2478156 w 3188991"/>
              <a:gd name="connsiteY3" fmla="*/ 1007165 h 2681967"/>
              <a:gd name="connsiteX4" fmla="*/ 2054087 w 3188991"/>
              <a:gd name="connsiteY4" fmla="*/ 1709530 h 2681967"/>
              <a:gd name="connsiteX5" fmla="*/ 2753026 w 3188991"/>
              <a:gd name="connsiteY5" fmla="*/ 2050143 h 2681967"/>
              <a:gd name="connsiteX6" fmla="*/ 2769703 w 3188991"/>
              <a:gd name="connsiteY6" fmla="*/ 2675452 h 2681967"/>
              <a:gd name="connsiteX7" fmla="*/ 3188991 w 3188991"/>
              <a:gd name="connsiteY7" fmla="*/ 2681787 h 2681967"/>
              <a:gd name="connsiteX0" fmla="*/ 0 w 3188991"/>
              <a:gd name="connsiteY0" fmla="*/ 0 h 2687647"/>
              <a:gd name="connsiteX1" fmla="*/ 980661 w 3188991"/>
              <a:gd name="connsiteY1" fmla="*/ 1007165 h 2687647"/>
              <a:gd name="connsiteX2" fmla="*/ 2014330 w 3188991"/>
              <a:gd name="connsiteY2" fmla="*/ 1011756 h 2687647"/>
              <a:gd name="connsiteX3" fmla="*/ 2478156 w 3188991"/>
              <a:gd name="connsiteY3" fmla="*/ 1007165 h 2687647"/>
              <a:gd name="connsiteX4" fmla="*/ 2054087 w 3188991"/>
              <a:gd name="connsiteY4" fmla="*/ 1709530 h 2687647"/>
              <a:gd name="connsiteX5" fmla="*/ 2753026 w 3188991"/>
              <a:gd name="connsiteY5" fmla="*/ 2050143 h 2687647"/>
              <a:gd name="connsiteX6" fmla="*/ 2769703 w 3188991"/>
              <a:gd name="connsiteY6" fmla="*/ 2675452 h 2687647"/>
              <a:gd name="connsiteX7" fmla="*/ 3188991 w 3188991"/>
              <a:gd name="connsiteY7" fmla="*/ 2681787 h 2687647"/>
              <a:gd name="connsiteX0" fmla="*/ 0 w 3064097"/>
              <a:gd name="connsiteY0" fmla="*/ 0 h 2687647"/>
              <a:gd name="connsiteX1" fmla="*/ 980661 w 3064097"/>
              <a:gd name="connsiteY1" fmla="*/ 1007165 h 2687647"/>
              <a:gd name="connsiteX2" fmla="*/ 2014330 w 3064097"/>
              <a:gd name="connsiteY2" fmla="*/ 1011756 h 2687647"/>
              <a:gd name="connsiteX3" fmla="*/ 2478156 w 3064097"/>
              <a:gd name="connsiteY3" fmla="*/ 1007165 h 2687647"/>
              <a:gd name="connsiteX4" fmla="*/ 2054087 w 3064097"/>
              <a:gd name="connsiteY4" fmla="*/ 1709530 h 2687647"/>
              <a:gd name="connsiteX5" fmla="*/ 2753026 w 3064097"/>
              <a:gd name="connsiteY5" fmla="*/ 2050143 h 2687647"/>
              <a:gd name="connsiteX6" fmla="*/ 2769703 w 3064097"/>
              <a:gd name="connsiteY6" fmla="*/ 2675452 h 2687647"/>
              <a:gd name="connsiteX7" fmla="*/ 3064097 w 3064097"/>
              <a:gd name="connsiteY7" fmla="*/ 2681787 h 2687647"/>
              <a:gd name="connsiteX0" fmla="*/ 0 w 3064097"/>
              <a:gd name="connsiteY0" fmla="*/ 0 h 2683755"/>
              <a:gd name="connsiteX1" fmla="*/ 980661 w 3064097"/>
              <a:gd name="connsiteY1" fmla="*/ 1007165 h 2683755"/>
              <a:gd name="connsiteX2" fmla="*/ 2014330 w 3064097"/>
              <a:gd name="connsiteY2" fmla="*/ 1011756 h 2683755"/>
              <a:gd name="connsiteX3" fmla="*/ 2478156 w 3064097"/>
              <a:gd name="connsiteY3" fmla="*/ 1007165 h 2683755"/>
              <a:gd name="connsiteX4" fmla="*/ 2054087 w 3064097"/>
              <a:gd name="connsiteY4" fmla="*/ 1709530 h 2683755"/>
              <a:gd name="connsiteX5" fmla="*/ 2753026 w 3064097"/>
              <a:gd name="connsiteY5" fmla="*/ 2050143 h 2683755"/>
              <a:gd name="connsiteX6" fmla="*/ 2769703 w 3064097"/>
              <a:gd name="connsiteY6" fmla="*/ 2675452 h 2683755"/>
              <a:gd name="connsiteX7" fmla="*/ 3064097 w 3064097"/>
              <a:gd name="connsiteY7" fmla="*/ 2681787 h 2683755"/>
              <a:gd name="connsiteX0" fmla="*/ 0 w 3064097"/>
              <a:gd name="connsiteY0" fmla="*/ 0 h 2683755"/>
              <a:gd name="connsiteX1" fmla="*/ 980661 w 3064097"/>
              <a:gd name="connsiteY1" fmla="*/ 1007165 h 2683755"/>
              <a:gd name="connsiteX2" fmla="*/ 2014330 w 3064097"/>
              <a:gd name="connsiteY2" fmla="*/ 1011756 h 2683755"/>
              <a:gd name="connsiteX3" fmla="*/ 2478156 w 3064097"/>
              <a:gd name="connsiteY3" fmla="*/ 1007165 h 2683755"/>
              <a:gd name="connsiteX4" fmla="*/ 2054087 w 3064097"/>
              <a:gd name="connsiteY4" fmla="*/ 1709530 h 2683755"/>
              <a:gd name="connsiteX5" fmla="*/ 2753026 w 3064097"/>
              <a:gd name="connsiteY5" fmla="*/ 2050143 h 2683755"/>
              <a:gd name="connsiteX6" fmla="*/ 2769703 w 3064097"/>
              <a:gd name="connsiteY6" fmla="*/ 2675452 h 2683755"/>
              <a:gd name="connsiteX7" fmla="*/ 3064097 w 3064097"/>
              <a:gd name="connsiteY7" fmla="*/ 2681787 h 2683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64097" h="2683755">
                <a:moveTo>
                  <a:pt x="0" y="0"/>
                </a:moveTo>
                <a:lnTo>
                  <a:pt x="980661" y="1007165"/>
                </a:lnTo>
                <a:lnTo>
                  <a:pt x="2014330" y="1011756"/>
                </a:lnTo>
                <a:lnTo>
                  <a:pt x="2478156" y="1007165"/>
                </a:lnTo>
                <a:lnTo>
                  <a:pt x="2054087" y="1709530"/>
                </a:lnTo>
                <a:lnTo>
                  <a:pt x="2753026" y="2050143"/>
                </a:lnTo>
                <a:lnTo>
                  <a:pt x="2769703" y="2675452"/>
                </a:lnTo>
                <a:cubicBezTo>
                  <a:pt x="2903519" y="2686485"/>
                  <a:pt x="2930284" y="2684136"/>
                  <a:pt x="3064097" y="2681787"/>
                </a:cubicBezTo>
              </a:path>
            </a:pathLst>
          </a:custGeom>
          <a:noFill/>
          <a:ln w="31750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E1D13B-B13C-7D80-F77E-871119C92026}"/>
              </a:ext>
            </a:extLst>
          </p:cNvPr>
          <p:cNvSpPr txBox="1"/>
          <p:nvPr/>
        </p:nvSpPr>
        <p:spPr>
          <a:xfrm>
            <a:off x="10131000" y="49786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294439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21268</TotalTime>
  <Words>7929</Words>
  <Application>Microsoft Office PowerPoint</Application>
  <PresentationFormat>Widescreen</PresentationFormat>
  <Paragraphs>2134</Paragraphs>
  <Slides>56</Slides>
  <Notes>49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6" baseType="lpstr">
      <vt:lpstr>MS Mincho</vt:lpstr>
      <vt:lpstr>ＭＳ Ｐゴシック</vt:lpstr>
      <vt:lpstr>Arial</vt:lpstr>
      <vt:lpstr>Calibri</vt:lpstr>
      <vt:lpstr>Calibri Light</vt:lpstr>
      <vt:lpstr>Comic Sans MS</vt:lpstr>
      <vt:lpstr>Gill Sans MT</vt:lpstr>
      <vt:lpstr>Times New Roman</vt:lpstr>
      <vt:lpstr>Wingdings</vt:lpstr>
      <vt:lpstr>Office Theme</vt:lpstr>
      <vt:lpstr>PowerPoint Presentation</vt:lpstr>
      <vt:lpstr>Network layer control plane: our goals</vt:lpstr>
      <vt:lpstr>Network layer: “control plane” roadmap</vt:lpstr>
      <vt:lpstr>Network-layer functions</vt:lpstr>
      <vt:lpstr>Per-router control plane</vt:lpstr>
      <vt:lpstr>Software-Defined Networking (SDN) control plane</vt:lpstr>
      <vt:lpstr>Per-router control plane</vt:lpstr>
      <vt:lpstr>Network layer: “control plane” roadmap</vt:lpstr>
      <vt:lpstr>Routing protocols</vt:lpstr>
      <vt:lpstr>Graph abstraction: link costs</vt:lpstr>
      <vt:lpstr>Routing algorithm classification</vt:lpstr>
      <vt:lpstr>Network layer: “control plane” roadmap</vt:lpstr>
      <vt:lpstr>Dijkstra’s link-state routing algorithm</vt:lpstr>
      <vt:lpstr>Dijkstra’s link-state routing algorithm</vt:lpstr>
      <vt:lpstr>Dijkstra’s algorithm: an example</vt:lpstr>
      <vt:lpstr>Dijkstra’s algorithm: an example</vt:lpstr>
      <vt:lpstr>Dijkstra’s algorithm: an example</vt:lpstr>
      <vt:lpstr>Dijkstra’s algorithm: an example</vt:lpstr>
      <vt:lpstr>Dijkstra’s algorithm: an example</vt:lpstr>
      <vt:lpstr>Dijkstra’s algorithm: an example</vt:lpstr>
      <vt:lpstr>Dijkstra’s algorithm: an example</vt:lpstr>
      <vt:lpstr>Dijkstra’s algorithm: an example</vt:lpstr>
      <vt:lpstr>Dijkstra’s algorithm: an example</vt:lpstr>
      <vt:lpstr>Dijkstra’s algorithm: an example</vt:lpstr>
      <vt:lpstr>Dijkstra’s algorithm: an example</vt:lpstr>
      <vt:lpstr>Dijkstra’s algorithm: an example</vt:lpstr>
      <vt:lpstr>Dijkstra’s algorithm: an example</vt:lpstr>
      <vt:lpstr>Dijkstra’s algorithm: another example</vt:lpstr>
      <vt:lpstr>Dijkstra’s algorithm: discussion</vt:lpstr>
      <vt:lpstr>Network layer: “control plane” roadmap</vt:lpstr>
      <vt:lpstr>Dijkstra's Algorithm vs. Bellman-Ford Algorithm</vt:lpstr>
      <vt:lpstr>Distance vector algorithm </vt:lpstr>
      <vt:lpstr>Bellman-Ford Algorithm</vt:lpstr>
      <vt:lpstr>The DV Algorithm</vt:lpstr>
      <vt:lpstr>PowerPoint Presentation</vt:lpstr>
      <vt:lpstr>Bellman-Ford Example</vt:lpstr>
      <vt:lpstr>Distance vector algorithm </vt:lpstr>
      <vt:lpstr>Distance vector algorithm:  </vt:lpstr>
      <vt:lpstr>Distance vector: example</vt:lpstr>
      <vt:lpstr>Distance vector example: iteration</vt:lpstr>
      <vt:lpstr>Distance vector example: iteration</vt:lpstr>
      <vt:lpstr>Distance vector example: iteration</vt:lpstr>
      <vt:lpstr>Distance vector example: iteration</vt:lpstr>
      <vt:lpstr>Distance vector example: iteration</vt:lpstr>
      <vt:lpstr>Distance vector example: iteration</vt:lpstr>
      <vt:lpstr>Distance vector example: iteration</vt:lpstr>
      <vt:lpstr>Distance vector example: computation</vt:lpstr>
      <vt:lpstr>Distance vector example: computation</vt:lpstr>
      <vt:lpstr>Distance vector example: computation</vt:lpstr>
      <vt:lpstr>Distance vector example: computation</vt:lpstr>
      <vt:lpstr>Distance vector example: computation</vt:lpstr>
      <vt:lpstr>Distance vector: state information diffusion</vt:lpstr>
      <vt:lpstr>Distance vector: another example</vt:lpstr>
      <vt:lpstr>Distance vector: another example</vt:lpstr>
      <vt:lpstr>Distance vector: link cost changes</vt:lpstr>
      <vt:lpstr>Comparison of LS and DV algorithms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Zonghua Gu</cp:lastModifiedBy>
  <cp:revision>728</cp:revision>
  <dcterms:created xsi:type="dcterms:W3CDTF">2020-01-18T07:24:59Z</dcterms:created>
  <dcterms:modified xsi:type="dcterms:W3CDTF">2024-11-04T21:25:29Z</dcterms:modified>
</cp:coreProperties>
</file>