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960" r:id="rId2"/>
    <p:sldId id="1044" r:id="rId3"/>
    <p:sldId id="1096" r:id="rId4"/>
    <p:sldId id="1203" r:id="rId5"/>
    <p:sldId id="1098" r:id="rId6"/>
    <p:sldId id="1099" r:id="rId7"/>
    <p:sldId id="1204" r:id="rId8"/>
    <p:sldId id="1100" r:id="rId9"/>
    <p:sldId id="1101" r:id="rId10"/>
    <p:sldId id="1102" r:id="rId11"/>
    <p:sldId id="1104" r:id="rId12"/>
    <p:sldId id="1108" r:id="rId13"/>
    <p:sldId id="1106" r:id="rId14"/>
    <p:sldId id="1107" r:id="rId15"/>
    <p:sldId id="1111" r:id="rId16"/>
    <p:sldId id="1112" r:id="rId17"/>
    <p:sldId id="1198" r:id="rId18"/>
    <p:sldId id="1124" r:id="rId19"/>
    <p:sldId id="1125" r:id="rId20"/>
    <p:sldId id="1113" r:id="rId21"/>
    <p:sldId id="1199" r:id="rId22"/>
    <p:sldId id="1114" r:id="rId23"/>
    <p:sldId id="1115" r:id="rId24"/>
    <p:sldId id="1117" r:id="rId25"/>
    <p:sldId id="1202" r:id="rId26"/>
    <p:sldId id="11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72" y="254"/>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39495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36725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a:t>
            </a: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ACK</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
        <p:nvSpPr>
          <p:cNvPr id="3" name="TextBox 2">
            <a:extLst>
              <a:ext uri="{FF2B5EF4-FFF2-40B4-BE49-F238E27FC236}">
                <a16:creationId xmlns:a16="http://schemas.microsoft.com/office/drawing/2014/main" id="{EF473617-14EA-7001-B6E3-E378745489BF}"/>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7131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15</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267765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ostB</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42 (1 Byte), and expects the next received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to be 100</a:t>
            </a:r>
          </a:p>
          <a:p>
            <a:pPr lvl="0" eaLnBrk="0" fontAlgn="base" hangingPunct="0">
              <a:spcBef>
                <a:spcPct val="0"/>
              </a:spcBef>
              <a:spcAft>
                <a:spcPct val="0"/>
              </a:spcAf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ACKs receipt of</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880755" y="1917534"/>
            <a:ext cx="5199520" cy="2086725"/>
            <a:chOff x="1880755" y="1917534"/>
            <a:chExt cx="5199520" cy="2086725"/>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880755" y="1917534"/>
              <a:ext cx="2385012" cy="2086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 User types</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HostA</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sends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42 (1 Byte), and expects the next received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to be 79</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6FEF-D5E4-3898-C4E8-B555DD4CDD8F}"/>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F670ECE9-84FC-8923-C552-58BD1AA3362D}"/>
              </a:ext>
            </a:extLst>
          </p:cNvPr>
          <p:cNvSpPr>
            <a:spLocks noGrp="1"/>
          </p:cNvSpPr>
          <p:nvPr>
            <p:ph sz="half" idx="1"/>
          </p:nvPr>
        </p:nvSpPr>
        <p:spPr/>
        <p:txBody>
          <a:bodyPr/>
          <a:lstStyle/>
          <a:p>
            <a:endParaRPr lang="en-SE"/>
          </a:p>
        </p:txBody>
      </p:sp>
      <p:sp>
        <p:nvSpPr>
          <p:cNvPr id="4" name="Content Placeholder 3">
            <a:extLst>
              <a:ext uri="{FF2B5EF4-FFF2-40B4-BE49-F238E27FC236}">
                <a16:creationId xmlns:a16="http://schemas.microsoft.com/office/drawing/2014/main" id="{CA79D65C-CB51-2571-4194-690EFE2FFB8F}"/>
              </a:ext>
            </a:extLst>
          </p:cNvPr>
          <p:cNvSpPr>
            <a:spLocks noGrp="1"/>
          </p:cNvSpPr>
          <p:nvPr>
            <p:ph sz="half" idx="2"/>
          </p:nvPr>
        </p:nvSpPr>
        <p:spPr/>
        <p:txBody>
          <a:bodyPr/>
          <a:lstStyle/>
          <a:p>
            <a:endParaRPr lang="en-SE"/>
          </a:p>
        </p:txBody>
      </p:sp>
      <p:sp>
        <p:nvSpPr>
          <p:cNvPr id="5" name="Slide Number Placeholder 4">
            <a:extLst>
              <a:ext uri="{FF2B5EF4-FFF2-40B4-BE49-F238E27FC236}">
                <a16:creationId xmlns:a16="http://schemas.microsoft.com/office/drawing/2014/main" id="{09D421B2-DE6F-C274-662D-B7D6A33952CF}"/>
              </a:ext>
            </a:extLst>
          </p:cNvPr>
          <p:cNvSpPr>
            <a:spLocks noGrp="1"/>
          </p:cNvSpPr>
          <p:nvPr>
            <p:ph type="sldNum" sz="quarter" idx="4"/>
          </p:nvPr>
        </p:nvSpPr>
        <p:spPr/>
        <p:txBody>
          <a:bodyPr/>
          <a:lstStyle/>
          <a:p>
            <a:r>
              <a:rPr lang="en-US"/>
              <a:t>Transport Layer: 3-</a:t>
            </a:r>
            <a:fld id="{C4204591-24BD-A542-B9D5-F8D8A88D2FEE}" type="slidenum">
              <a:rPr lang="en-US" smtClean="0"/>
              <a:pPr/>
              <a:t>7</a:t>
            </a:fld>
            <a:endParaRPr lang="en-US" dirty="0"/>
          </a:p>
        </p:txBody>
      </p:sp>
      <p:sp>
        <p:nvSpPr>
          <p:cNvPr id="6" name="TextBox 5">
            <a:extLst>
              <a:ext uri="{FF2B5EF4-FFF2-40B4-BE49-F238E27FC236}">
                <a16:creationId xmlns:a16="http://schemas.microsoft.com/office/drawing/2014/main" id="{3D651073-AF65-E7D4-AD91-8016E2248CCF}"/>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7" name="TextBox 6">
            <a:extLst>
              <a:ext uri="{FF2B5EF4-FFF2-40B4-BE49-F238E27FC236}">
                <a16:creationId xmlns:a16="http://schemas.microsoft.com/office/drawing/2014/main" id="{41C1F50D-E119-50CD-8EC7-D2340D1EFC5B}"/>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8" name="TextBox 7">
            <a:extLst>
              <a:ext uri="{FF2B5EF4-FFF2-40B4-BE49-F238E27FC236}">
                <a16:creationId xmlns:a16="http://schemas.microsoft.com/office/drawing/2014/main" id="{C133C95E-4E5A-2566-FDAE-B1C567CF8C0B}"/>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12075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10023</TotalTime>
  <Words>4528</Words>
  <Application>Microsoft Office PowerPoint</Application>
  <PresentationFormat>Widescreen</PresentationFormat>
  <Paragraphs>622</Paragraphs>
  <Slides>26</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PowerPoint Presentation</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418</cp:revision>
  <dcterms:created xsi:type="dcterms:W3CDTF">2020-01-18T07:24:59Z</dcterms:created>
  <dcterms:modified xsi:type="dcterms:W3CDTF">2024-10-22T14:36:34Z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