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960" r:id="rId2"/>
    <p:sldId id="1275" r:id="rId3"/>
    <p:sldId id="1276" r:id="rId4"/>
    <p:sldId id="1277" r:id="rId5"/>
    <p:sldId id="1278" r:id="rId6"/>
    <p:sldId id="1279" r:id="rId7"/>
    <p:sldId id="1280" r:id="rId8"/>
    <p:sldId id="1281" r:id="rId9"/>
    <p:sldId id="1282" r:id="rId10"/>
    <p:sldId id="1284" r:id="rId11"/>
    <p:sldId id="1283" r:id="rId12"/>
    <p:sldId id="1285" r:id="rId13"/>
    <p:sldId id="1286" r:id="rId14"/>
    <p:sldId id="1287" r:id="rId15"/>
    <p:sldId id="1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359"/>
    <p:restoredTop sz="61220"/>
  </p:normalViewPr>
  <p:slideViewPr>
    <p:cSldViewPr snapToGrid="0" snapToObjects="1">
      <p:cViewPr varScale="1">
        <p:scale>
          <a:sx n="50" d="100"/>
          <a:sy n="50" d="100"/>
        </p:scale>
        <p:origin x="1642" y="43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wireless security completely redone (updated WiFi and added 4G/5G)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SSL material replaces by TLS 1.3 (up-to-date)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V8.2 (Feb 2022)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Minor corrections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74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4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9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23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3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0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1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8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27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83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50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94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47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52DA2-95AD-E269-C1C1-2F87507D29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12A0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8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Security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Stateful packet filtering</a:t>
            </a:r>
          </a:p>
        </p:txBody>
      </p:sp>
      <p:graphicFrame>
        <p:nvGraphicFramePr>
          <p:cNvPr id="7" name="Group 72">
            <a:extLst>
              <a:ext uri="{FF2B5EF4-FFF2-40B4-BE49-F238E27FC236}">
                <a16:creationId xmlns:a16="http://schemas.microsoft.com/office/drawing/2014/main" id="{A29CF766-7A48-6349-A06C-49FA2F36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29336"/>
              </p:ext>
            </p:extLst>
          </p:nvPr>
        </p:nvGraphicFramePr>
        <p:xfrm>
          <a:off x="1818696" y="2576630"/>
          <a:ext cx="8719207" cy="3822383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3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check connection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68">
            <a:extLst>
              <a:ext uri="{FF2B5EF4-FFF2-40B4-BE49-F238E27FC236}">
                <a16:creationId xmlns:a16="http://schemas.microsoft.com/office/drawing/2014/main" id="{E8B613C8-B6A3-B648-AC4F-6310E357A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4" y="596574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Rectangle 71">
            <a:extLst>
              <a:ext uri="{FF2B5EF4-FFF2-40B4-BE49-F238E27FC236}">
                <a16:creationId xmlns:a16="http://schemas.microsoft.com/office/drawing/2014/main" id="{EC96110D-EB43-D041-8A11-454BA4FE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394546"/>
            <a:ext cx="1092540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800" dirty="0">
                <a:cs typeface="Gill Sans MT" charset="0"/>
              </a:rPr>
              <a:t>ACL augmented to indicate need to check connection state table before admitting packet</a:t>
            </a:r>
          </a:p>
        </p:txBody>
      </p:sp>
    </p:spTree>
    <p:extLst>
      <p:ext uri="{BB962C8B-B14F-4D97-AF65-F5344CB8AC3E}">
        <p14:creationId xmlns:p14="http://schemas.microsoft.com/office/powerpoint/2010/main" val="37117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Application gateways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ED6B6DB-1D2E-994B-AD99-D20F7F596A33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" y="1356848"/>
            <a:ext cx="4279280" cy="256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 packets on application data as well as on IP/TCP/UDP fields.</a:t>
            </a:r>
          </a:p>
          <a:p>
            <a:r>
              <a:rPr lang="en-US" i="1" dirty="0">
                <a:solidFill>
                  <a:srgbClr val="0012A0"/>
                </a:solidFill>
              </a:rPr>
              <a:t>example: </a:t>
            </a:r>
            <a:r>
              <a:rPr lang="en-US" dirty="0"/>
              <a:t>allow select internal users to telnet outside</a:t>
            </a:r>
            <a:endParaRPr lang="en-US" sz="2400" dirty="0"/>
          </a:p>
        </p:txBody>
      </p:sp>
      <p:sp>
        <p:nvSpPr>
          <p:cNvPr id="15" name="Rectangle 110">
            <a:extLst>
              <a:ext uri="{FF2B5EF4-FFF2-40B4-BE49-F238E27FC236}">
                <a16:creationId xmlns:a16="http://schemas.microsoft.com/office/drawing/2014/main" id="{58F3F0F9-E3AB-1940-945B-46301034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99" y="4367523"/>
            <a:ext cx="1073583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1. </a:t>
            </a:r>
            <a:r>
              <a:rPr lang="en-US" sz="2800" dirty="0">
                <a:cs typeface="Gill Sans MT" charset="0"/>
              </a:rPr>
              <a:t>require all telnet users to telnet through gateway.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2. </a:t>
            </a:r>
            <a:r>
              <a:rPr lang="en-US" sz="2800" dirty="0">
                <a:cs typeface="Gill Sans MT" charset="0"/>
              </a:rPr>
              <a:t>for authorized users, gateway sets up telnet connection to dest host</a:t>
            </a:r>
          </a:p>
          <a:p>
            <a:pPr marL="577850" indent="-177800">
              <a:lnSpc>
                <a:spcPct val="90000"/>
              </a:lnSpc>
              <a:spcBef>
                <a:spcPts val="400"/>
              </a:spcBef>
              <a:buClr>
                <a:srgbClr val="0012A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cs typeface="Gill Sans MT" charset="0"/>
              </a:rPr>
              <a:t> gateway relays data between 2 connections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3. </a:t>
            </a:r>
            <a:r>
              <a:rPr lang="en-US" sz="2800" dirty="0">
                <a:cs typeface="Gill Sans MT" charset="0"/>
              </a:rPr>
              <a:t>router filter blocks all telnet connections not originating from gateway</a:t>
            </a:r>
          </a:p>
        </p:txBody>
      </p:sp>
      <p:sp>
        <p:nvSpPr>
          <p:cNvPr id="17" name="Text Box 108">
            <a:extLst>
              <a:ext uri="{FF2B5EF4-FFF2-40B4-BE49-F238E27FC236}">
                <a16:creationId xmlns:a16="http://schemas.microsoft.com/office/drawing/2014/main" id="{EBB76ACF-9F94-E74E-8D34-3FBBB156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7681" y="1577642"/>
            <a:ext cx="1102739" cy="4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application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gateway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CDFA2A5-A5D7-EB4E-A6AF-A727A49C1669}"/>
              </a:ext>
            </a:extLst>
          </p:cNvPr>
          <p:cNvSpPr>
            <a:spLocks/>
          </p:cNvSpPr>
          <p:nvPr/>
        </p:nvSpPr>
        <p:spPr bwMode="auto">
          <a:xfrm>
            <a:off x="6107635" y="1847031"/>
            <a:ext cx="3648994" cy="1808285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19" name="Rectangle 198">
            <a:extLst>
              <a:ext uri="{FF2B5EF4-FFF2-40B4-BE49-F238E27FC236}">
                <a16:creationId xmlns:a16="http://schemas.microsoft.com/office/drawing/2014/main" id="{F2A76C97-D550-504A-B7DE-FD30C4FC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948" y="2950310"/>
            <a:ext cx="46488" cy="20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2400" dirty="0"/>
          </a:p>
        </p:txBody>
      </p:sp>
      <p:sp>
        <p:nvSpPr>
          <p:cNvPr id="20" name="Line 334">
            <a:extLst>
              <a:ext uri="{FF2B5EF4-FFF2-40B4-BE49-F238E27FC236}">
                <a16:creationId xmlns:a16="http://schemas.microsoft.com/office/drawing/2014/main" id="{5C5538F4-7203-124E-A8D6-068627A8A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9103" y="2797457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939BBB91-A3A2-9842-9B1F-7C8B104673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409" y="2391666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870BF408-0D3E-CB4E-BC49-7A3D7BE89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5759" y="2439291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E4A80FD7-7B97-9141-BAE4-BC90CFAAE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4859" y="246786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26" name="Group 44">
            <a:extLst>
              <a:ext uri="{FF2B5EF4-FFF2-40B4-BE49-F238E27FC236}">
                <a16:creationId xmlns:a16="http://schemas.microsoft.com/office/drawing/2014/main" id="{F6FDB0A3-6866-9746-A30F-CCD1D1BEB5D0}"/>
              </a:ext>
            </a:extLst>
          </p:cNvPr>
          <p:cNvGrpSpPr>
            <a:grpSpLocks/>
          </p:cNvGrpSpPr>
          <p:nvPr/>
        </p:nvGrpSpPr>
        <p:grpSpPr bwMode="auto">
          <a:xfrm>
            <a:off x="6082318" y="2194476"/>
            <a:ext cx="568374" cy="481119"/>
            <a:chOff x="-44" y="1473"/>
            <a:chExt cx="981" cy="1105"/>
          </a:xfrm>
        </p:grpSpPr>
        <p:pic>
          <p:nvPicPr>
            <p:cNvPr id="85" name="Picture 45" descr="desktop_computer_stylized_medium">
              <a:extLst>
                <a:ext uri="{FF2B5EF4-FFF2-40B4-BE49-F238E27FC236}">
                  <a16:creationId xmlns:a16="http://schemas.microsoft.com/office/drawing/2014/main" id="{55B1868D-CFC9-6B44-8ED2-BD5B54871A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id="{35014EC2-0E1B-CA43-A9D6-C527542D9F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27" name="Group 44">
            <a:extLst>
              <a:ext uri="{FF2B5EF4-FFF2-40B4-BE49-F238E27FC236}">
                <a16:creationId xmlns:a16="http://schemas.microsoft.com/office/drawing/2014/main" id="{685A7BF2-558B-8743-83E6-47D62B4D892E}"/>
              </a:ext>
            </a:extLst>
          </p:cNvPr>
          <p:cNvGrpSpPr>
            <a:grpSpLocks/>
          </p:cNvGrpSpPr>
          <p:nvPr/>
        </p:nvGrpSpPr>
        <p:grpSpPr bwMode="auto">
          <a:xfrm>
            <a:off x="7017436" y="2683535"/>
            <a:ext cx="568374" cy="481119"/>
            <a:chOff x="-44" y="1473"/>
            <a:chExt cx="981" cy="1105"/>
          </a:xfrm>
        </p:grpSpPr>
        <p:pic>
          <p:nvPicPr>
            <p:cNvPr id="83" name="Picture 45" descr="desktop_computer_stylized_medium">
              <a:extLst>
                <a:ext uri="{FF2B5EF4-FFF2-40B4-BE49-F238E27FC236}">
                  <a16:creationId xmlns:a16="http://schemas.microsoft.com/office/drawing/2014/main" id="{6060D6B9-A4E0-7249-972F-787ACE60E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id="{B67E1C60-DA8A-7A4A-8D9A-74FE2CEDF7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sp>
        <p:nvSpPr>
          <p:cNvPr id="28" name="Line 21">
            <a:extLst>
              <a:ext uri="{FF2B5EF4-FFF2-40B4-BE49-F238E27FC236}">
                <a16:creationId xmlns:a16="http://schemas.microsoft.com/office/drawing/2014/main" id="{24BC3D89-A70F-0342-A136-8020B78E4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3934" y="2398016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95F360D6-D1A4-3B4B-A4EA-BEE40EEA38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5709" y="2893316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0574189A-4A2D-2F48-9544-2A39F9CFE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521" y="290442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12F6FD4D-50B6-DA4D-B793-E67F3AFAD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5659" y="235197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32" name="Group 44">
            <a:extLst>
              <a:ext uri="{FF2B5EF4-FFF2-40B4-BE49-F238E27FC236}">
                <a16:creationId xmlns:a16="http://schemas.microsoft.com/office/drawing/2014/main" id="{76A11678-DEAB-A24C-9212-C0568CEB8567}"/>
              </a:ext>
            </a:extLst>
          </p:cNvPr>
          <p:cNvGrpSpPr>
            <a:grpSpLocks/>
          </p:cNvGrpSpPr>
          <p:nvPr/>
        </p:nvGrpSpPr>
        <p:grpSpPr bwMode="auto">
          <a:xfrm>
            <a:off x="7422283" y="3056680"/>
            <a:ext cx="568374" cy="481120"/>
            <a:chOff x="-44" y="1473"/>
            <a:chExt cx="981" cy="1105"/>
          </a:xfrm>
        </p:grpSpPr>
        <p:pic>
          <p:nvPicPr>
            <p:cNvPr id="81" name="Picture 45" descr="desktop_computer_stylized_medium">
              <a:extLst>
                <a:ext uri="{FF2B5EF4-FFF2-40B4-BE49-F238E27FC236}">
                  <a16:creationId xmlns:a16="http://schemas.microsoft.com/office/drawing/2014/main" id="{0472BB59-3D2E-BF49-98B8-042DCEECD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7B25A56A-E2B3-C945-A8FF-1EE9D561D0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3" name="Group 44">
            <a:extLst>
              <a:ext uri="{FF2B5EF4-FFF2-40B4-BE49-F238E27FC236}">
                <a16:creationId xmlns:a16="http://schemas.microsoft.com/office/drawing/2014/main" id="{80772404-C0D9-9341-B1E9-5528939C3099}"/>
              </a:ext>
            </a:extLst>
          </p:cNvPr>
          <p:cNvGrpSpPr>
            <a:grpSpLocks/>
          </p:cNvGrpSpPr>
          <p:nvPr/>
        </p:nvGrpSpPr>
        <p:grpSpPr bwMode="auto">
          <a:xfrm>
            <a:off x="7879522" y="3124959"/>
            <a:ext cx="568374" cy="481119"/>
            <a:chOff x="-44" y="1473"/>
            <a:chExt cx="981" cy="1105"/>
          </a:xfrm>
        </p:grpSpPr>
        <p:pic>
          <p:nvPicPr>
            <p:cNvPr id="79" name="Picture 45" descr="desktop_computer_stylized_medium">
              <a:extLst>
                <a:ext uri="{FF2B5EF4-FFF2-40B4-BE49-F238E27FC236}">
                  <a16:creationId xmlns:a16="http://schemas.microsoft.com/office/drawing/2014/main" id="{C5F18335-8008-4240-B63C-75CC12E38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E71239C1-6A24-A941-BB5F-2CE3DA5E2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6" name="Group 44">
            <a:extLst>
              <a:ext uri="{FF2B5EF4-FFF2-40B4-BE49-F238E27FC236}">
                <a16:creationId xmlns:a16="http://schemas.microsoft.com/office/drawing/2014/main" id="{3B65ED16-547A-8B49-B756-A9DB087352F2}"/>
              </a:ext>
            </a:extLst>
          </p:cNvPr>
          <p:cNvGrpSpPr>
            <a:grpSpLocks/>
          </p:cNvGrpSpPr>
          <p:nvPr/>
        </p:nvGrpSpPr>
        <p:grpSpPr bwMode="auto">
          <a:xfrm>
            <a:off x="6476612" y="2628334"/>
            <a:ext cx="568374" cy="481120"/>
            <a:chOff x="-44" y="1473"/>
            <a:chExt cx="981" cy="1105"/>
          </a:xfrm>
        </p:grpSpPr>
        <p:pic>
          <p:nvPicPr>
            <p:cNvPr id="77" name="Picture 45" descr="desktop_computer_stylized_medium">
              <a:extLst>
                <a:ext uri="{FF2B5EF4-FFF2-40B4-BE49-F238E27FC236}">
                  <a16:creationId xmlns:a16="http://schemas.microsoft.com/office/drawing/2014/main" id="{B5E0AA1D-7586-D744-994F-5299758F5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93330170-8CBC-A649-AE68-31689EB3A0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7" name="Group 906">
            <a:extLst>
              <a:ext uri="{FF2B5EF4-FFF2-40B4-BE49-F238E27FC236}">
                <a16:creationId xmlns:a16="http://schemas.microsoft.com/office/drawing/2014/main" id="{945E18A3-AE9D-6E4B-ADDC-4DD7B8DF0208}"/>
              </a:ext>
            </a:extLst>
          </p:cNvPr>
          <p:cNvGrpSpPr>
            <a:grpSpLocks/>
          </p:cNvGrpSpPr>
          <p:nvPr/>
        </p:nvGrpSpPr>
        <p:grpSpPr bwMode="auto">
          <a:xfrm>
            <a:off x="7866822" y="2074267"/>
            <a:ext cx="285949" cy="538002"/>
            <a:chOff x="4140" y="429"/>
            <a:chExt cx="1425" cy="2396"/>
          </a:xfrm>
        </p:grpSpPr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id="{FB4BF3F5-B8DF-8B43-9F43-93C473169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5" name="Rectangle 908">
              <a:extLst>
                <a:ext uri="{FF2B5EF4-FFF2-40B4-BE49-F238E27FC236}">
                  <a16:creationId xmlns:a16="http://schemas.microsoft.com/office/drawing/2014/main" id="{C33EE945-BC71-2E47-8D9D-5B67173BE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429"/>
              <a:ext cx="103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id="{3B020F50-65AF-AB47-A381-9C4745104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id="{C8F5504B-2D74-E74A-BF2A-44FFD9C83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8" name="Rectangle 911">
              <a:extLst>
                <a:ext uri="{FF2B5EF4-FFF2-40B4-BE49-F238E27FC236}">
                  <a16:creationId xmlns:a16="http://schemas.microsoft.com/office/drawing/2014/main" id="{8915429C-3E68-AC49-B699-41C31E067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0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49" name="Group 912">
              <a:extLst>
                <a:ext uri="{FF2B5EF4-FFF2-40B4-BE49-F238E27FC236}">
                  <a16:creationId xmlns:a16="http://schemas.microsoft.com/office/drawing/2014/main" id="{D8FC2AB1-1E1B-B94F-AE4F-B7A1CCBBE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" name="AutoShape 913">
                <a:extLst>
                  <a:ext uri="{FF2B5EF4-FFF2-40B4-BE49-F238E27FC236}">
                    <a16:creationId xmlns:a16="http://schemas.microsoft.com/office/drawing/2014/main" id="{6FDE333B-656F-4745-8E44-C0FF13FA6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6" name="AutoShape 914">
                <a:extLst>
                  <a:ext uri="{FF2B5EF4-FFF2-40B4-BE49-F238E27FC236}">
                    <a16:creationId xmlns:a16="http://schemas.microsoft.com/office/drawing/2014/main" id="{47462B21-4333-C843-A49D-C9FED2241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2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0" name="Rectangle 915">
              <a:extLst>
                <a:ext uri="{FF2B5EF4-FFF2-40B4-BE49-F238E27FC236}">
                  <a16:creationId xmlns:a16="http://schemas.microsoft.com/office/drawing/2014/main" id="{DA18D395-E02F-9C4D-B540-B2AF9F5F6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022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1" name="Group 916">
              <a:extLst>
                <a:ext uri="{FF2B5EF4-FFF2-40B4-BE49-F238E27FC236}">
                  <a16:creationId xmlns:a16="http://schemas.microsoft.com/office/drawing/2014/main" id="{64C09154-8A77-BE45-9BA7-CC0417A33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3" name="AutoShape 917">
                <a:extLst>
                  <a:ext uri="{FF2B5EF4-FFF2-40B4-BE49-F238E27FC236}">
                    <a16:creationId xmlns:a16="http://schemas.microsoft.com/office/drawing/2014/main" id="{02D37105-C2E8-0E4F-93EE-C0ED627D1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4" name="AutoShape 918">
                <a:extLst>
                  <a:ext uri="{FF2B5EF4-FFF2-40B4-BE49-F238E27FC236}">
                    <a16:creationId xmlns:a16="http://schemas.microsoft.com/office/drawing/2014/main" id="{8DF52007-3122-9948-BE4C-2FABA153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3" name="Rectangle 919">
              <a:extLst>
                <a:ext uri="{FF2B5EF4-FFF2-40B4-BE49-F238E27FC236}">
                  <a16:creationId xmlns:a16="http://schemas.microsoft.com/office/drawing/2014/main" id="{B8350CEC-70B6-3448-A7EB-AF81762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1362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4" name="Rectangle 920">
              <a:extLst>
                <a:ext uri="{FF2B5EF4-FFF2-40B4-BE49-F238E27FC236}">
                  <a16:creationId xmlns:a16="http://schemas.microsoft.com/office/drawing/2014/main" id="{3552A717-A94B-CD4D-AB9F-5275BCD9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9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5" name="Group 921">
              <a:extLst>
                <a:ext uri="{FF2B5EF4-FFF2-40B4-BE49-F238E27FC236}">
                  <a16:creationId xmlns:a16="http://schemas.microsoft.com/office/drawing/2014/main" id="{E36BF57B-5511-9D4B-AACB-F30FF4478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71" name="AutoShape 922">
                <a:extLst>
                  <a:ext uri="{FF2B5EF4-FFF2-40B4-BE49-F238E27FC236}">
                    <a16:creationId xmlns:a16="http://schemas.microsoft.com/office/drawing/2014/main" id="{0B4E8401-6395-D346-97F3-03C6C611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2" name="AutoShape 923">
                <a:extLst>
                  <a:ext uri="{FF2B5EF4-FFF2-40B4-BE49-F238E27FC236}">
                    <a16:creationId xmlns:a16="http://schemas.microsoft.com/office/drawing/2014/main" id="{85520DF6-2A78-434C-A60B-515EDDE7D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9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6" name="Freeform 924">
              <a:extLst>
                <a:ext uri="{FF2B5EF4-FFF2-40B4-BE49-F238E27FC236}">
                  <a16:creationId xmlns:a16="http://schemas.microsoft.com/office/drawing/2014/main" id="{8561F90E-F1AA-4442-AA09-B899A01D4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grpSp>
          <p:nvGrpSpPr>
            <p:cNvPr id="57" name="Group 925">
              <a:extLst>
                <a:ext uri="{FF2B5EF4-FFF2-40B4-BE49-F238E27FC236}">
                  <a16:creationId xmlns:a16="http://schemas.microsoft.com/office/drawing/2014/main" id="{C007B7E4-8A0D-8B44-AAD8-D4CBE6D96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9" name="AutoShape 926">
                <a:extLst>
                  <a:ext uri="{FF2B5EF4-FFF2-40B4-BE49-F238E27FC236}">
                    <a16:creationId xmlns:a16="http://schemas.microsoft.com/office/drawing/2014/main" id="{2D4D8126-C9B2-954F-BF35-C34DA6DD8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7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0" name="AutoShape 927">
                <a:extLst>
                  <a:ext uri="{FF2B5EF4-FFF2-40B4-BE49-F238E27FC236}">
                    <a16:creationId xmlns:a16="http://schemas.microsoft.com/office/drawing/2014/main" id="{56BEC430-2AA2-4F49-8EE0-B73447293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" y="2582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8" name="Rectangle 928">
              <a:extLst>
                <a:ext uri="{FF2B5EF4-FFF2-40B4-BE49-F238E27FC236}">
                  <a16:creationId xmlns:a16="http://schemas.microsoft.com/office/drawing/2014/main" id="{126A2296-C9A6-9C43-9501-2D1DDB9C2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9" name="Freeform 929">
              <a:extLst>
                <a:ext uri="{FF2B5EF4-FFF2-40B4-BE49-F238E27FC236}">
                  <a16:creationId xmlns:a16="http://schemas.microsoft.com/office/drawing/2014/main" id="{F425FCBF-A616-164F-B18B-917ED413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0" name="Freeform 930">
              <a:extLst>
                <a:ext uri="{FF2B5EF4-FFF2-40B4-BE49-F238E27FC236}">
                  <a16:creationId xmlns:a16="http://schemas.microsoft.com/office/drawing/2014/main" id="{353749D7-9281-8E49-A5B4-2F1781017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1" name="Oval 931">
              <a:extLst>
                <a:ext uri="{FF2B5EF4-FFF2-40B4-BE49-F238E27FC236}">
                  <a16:creationId xmlns:a16="http://schemas.microsoft.com/office/drawing/2014/main" id="{E1E4B180-E6CE-7442-9223-45C836FD1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6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2" name="Freeform 932">
              <a:extLst>
                <a:ext uri="{FF2B5EF4-FFF2-40B4-BE49-F238E27FC236}">
                  <a16:creationId xmlns:a16="http://schemas.microsoft.com/office/drawing/2014/main" id="{ECCE8082-44DC-AD4B-897F-AFB5B8C34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3" name="AutoShape 933">
              <a:extLst>
                <a:ext uri="{FF2B5EF4-FFF2-40B4-BE49-F238E27FC236}">
                  <a16:creationId xmlns:a16="http://schemas.microsoft.com/office/drawing/2014/main" id="{1BDAB43E-770D-DF4E-93E5-966C49C8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684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4" name="AutoShape 934">
              <a:extLst>
                <a:ext uri="{FF2B5EF4-FFF2-40B4-BE49-F238E27FC236}">
                  <a16:creationId xmlns:a16="http://schemas.microsoft.com/office/drawing/2014/main" id="{8EA74EC7-7C6B-2B45-9022-EE2F9191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2712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5" name="Oval 935">
              <a:extLst>
                <a:ext uri="{FF2B5EF4-FFF2-40B4-BE49-F238E27FC236}">
                  <a16:creationId xmlns:a16="http://schemas.microsoft.com/office/drawing/2014/main" id="{B1DEDAB8-0FDC-2E45-9220-F22F6CB1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7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6" name="Oval 936">
              <a:extLst>
                <a:ext uri="{FF2B5EF4-FFF2-40B4-BE49-F238E27FC236}">
                  <a16:creationId xmlns:a16="http://schemas.microsoft.com/office/drawing/2014/main" id="{3E3A0AF5-D4FB-E946-A895-FC2E89C14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2387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7" name="Oval 937">
              <a:extLst>
                <a:ext uri="{FF2B5EF4-FFF2-40B4-BE49-F238E27FC236}">
                  <a16:creationId xmlns:a16="http://schemas.microsoft.com/office/drawing/2014/main" id="{9AA184C2-D608-0F4A-989F-065C06CD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8" name="Rectangle 938">
              <a:extLst>
                <a:ext uri="{FF2B5EF4-FFF2-40B4-BE49-F238E27FC236}">
                  <a16:creationId xmlns:a16="http://schemas.microsoft.com/office/drawing/2014/main" id="{E062DB16-3338-5140-9EFE-FFD3A8DBE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5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38" name="Text Box 106">
            <a:extLst>
              <a:ext uri="{FF2B5EF4-FFF2-40B4-BE49-F238E27FC236}">
                <a16:creationId xmlns:a16="http://schemas.microsoft.com/office/drawing/2014/main" id="{EA706E7B-7E42-4C4D-9105-84D89DA5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059" y="1385191"/>
            <a:ext cx="1697901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host-to-gateway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telnet session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39" name="Freeform 104">
            <a:extLst>
              <a:ext uri="{FF2B5EF4-FFF2-40B4-BE49-F238E27FC236}">
                <a16:creationId xmlns:a16="http://schemas.microsoft.com/office/drawing/2014/main" id="{F6C78259-2E95-ED45-B4A5-25318FC554F6}"/>
              </a:ext>
            </a:extLst>
          </p:cNvPr>
          <p:cNvSpPr>
            <a:spLocks/>
          </p:cNvSpPr>
          <p:nvPr/>
        </p:nvSpPr>
        <p:spPr bwMode="auto">
          <a:xfrm>
            <a:off x="6625618" y="1769096"/>
            <a:ext cx="1239327" cy="415072"/>
          </a:xfrm>
          <a:custGeom>
            <a:avLst/>
            <a:gdLst>
              <a:gd name="T0" fmla="*/ 0 w 636"/>
              <a:gd name="T1" fmla="*/ 2147483647 h 144"/>
              <a:gd name="T2" fmla="*/ 2147483647 w 636"/>
              <a:gd name="T3" fmla="*/ 2147483647 h 144"/>
              <a:gd name="T4" fmla="*/ 0 60000 65536"/>
              <a:gd name="T5" fmla="*/ 0 60000 65536"/>
              <a:gd name="T6" fmla="*/ 0 w 636"/>
              <a:gd name="T7" fmla="*/ 0 h 144"/>
              <a:gd name="T8" fmla="*/ 636 w 636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1" name="Text Box 109">
            <a:extLst>
              <a:ext uri="{FF2B5EF4-FFF2-40B4-BE49-F238E27FC236}">
                <a16:creationId xmlns:a16="http://schemas.microsoft.com/office/drawing/2014/main" id="{3064BAC3-6CCC-A440-A7CD-53A1E24B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390" y="2051586"/>
            <a:ext cx="1513876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router and filter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42" name="Text Box 107">
            <a:extLst>
              <a:ext uri="{FF2B5EF4-FFF2-40B4-BE49-F238E27FC236}">
                <a16:creationId xmlns:a16="http://schemas.microsoft.com/office/drawing/2014/main" id="{FB06723B-C673-124A-ADF8-0F77B61E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920" y="3086387"/>
            <a:ext cx="2033633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gateway-to-remote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host telnet session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43" name="Line 334">
            <a:extLst>
              <a:ext uri="{FF2B5EF4-FFF2-40B4-BE49-F238E27FC236}">
                <a16:creationId xmlns:a16="http://schemas.microsoft.com/office/drawing/2014/main" id="{ADCEA4E0-8E69-B54E-BC11-4D55E2C5F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3455" y="2917673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60821E7-3822-3E4D-B96E-A98D63D28673}"/>
              </a:ext>
            </a:extLst>
          </p:cNvPr>
          <p:cNvGrpSpPr/>
          <p:nvPr/>
        </p:nvGrpSpPr>
        <p:grpSpPr>
          <a:xfrm>
            <a:off x="8847900" y="2733388"/>
            <a:ext cx="754294" cy="393599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EC87B7E1-3570-4F4D-BDC5-88A5AD9C2F1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0A5A98B-6241-3B4E-B39E-C0CEBC5027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AFE6D6-0231-574A-8C18-328FE15EC3E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3CA9AD10-B553-AB4B-BD13-71B5D89DDEB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74487FB2-3450-CF4C-A8A8-A8C27224463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DE45BD87-30E6-F749-8D8E-8D227F94DE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3D997E11-BFCB-D04D-9498-3139A57B8B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6BEF537-93EE-3541-995A-29ACC34FE5ED}"/>
              </a:ext>
            </a:extLst>
          </p:cNvPr>
          <p:cNvGrpSpPr/>
          <p:nvPr/>
        </p:nvGrpSpPr>
        <p:grpSpPr>
          <a:xfrm>
            <a:off x="6966643" y="2242007"/>
            <a:ext cx="693067" cy="304790"/>
            <a:chOff x="3668110" y="2448910"/>
            <a:chExt cx="3794234" cy="216513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D7B168B-9B7F-9B41-8BE3-438D87B14BD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F87234C-D81C-CE4E-91E3-255B4CD392A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D250F77-6984-2145-B632-C56C55DB31C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6FC5F968-D50B-014F-A033-E4AE880542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4963B7D1-B34A-0F4B-8E53-2144EEFAD155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628CB39-AB2A-9B45-85C7-BA3690A8D98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2908F37B-D113-D444-A3A9-DFCD1E7DE6F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906">
            <a:extLst>
              <a:ext uri="{FF2B5EF4-FFF2-40B4-BE49-F238E27FC236}">
                <a16:creationId xmlns:a16="http://schemas.microsoft.com/office/drawing/2014/main" id="{48A8CBBF-5F0C-D04D-A305-6C061B20825E}"/>
              </a:ext>
            </a:extLst>
          </p:cNvPr>
          <p:cNvGrpSpPr>
            <a:grpSpLocks/>
          </p:cNvGrpSpPr>
          <p:nvPr/>
        </p:nvGrpSpPr>
        <p:grpSpPr bwMode="auto">
          <a:xfrm>
            <a:off x="9027595" y="2323878"/>
            <a:ext cx="297242" cy="540574"/>
            <a:chOff x="4140" y="429"/>
            <a:chExt cx="1425" cy="2396"/>
          </a:xfrm>
        </p:grpSpPr>
        <p:sp>
          <p:nvSpPr>
            <p:cNvPr id="87" name="Freeform 907">
              <a:extLst>
                <a:ext uri="{FF2B5EF4-FFF2-40B4-BE49-F238E27FC236}">
                  <a16:creationId xmlns:a16="http://schemas.microsoft.com/office/drawing/2014/main" id="{F119A2E8-6B40-C54D-A46B-42280521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88" name="Rectangle 908">
              <a:extLst>
                <a:ext uri="{FF2B5EF4-FFF2-40B4-BE49-F238E27FC236}">
                  <a16:creationId xmlns:a16="http://schemas.microsoft.com/office/drawing/2014/main" id="{45DBB85A-7E4F-2343-96CB-8D30FD1C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7"/>
              <a:ext cx="1043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9" name="Freeform 909">
              <a:extLst>
                <a:ext uri="{FF2B5EF4-FFF2-40B4-BE49-F238E27FC236}">
                  <a16:creationId xmlns:a16="http://schemas.microsoft.com/office/drawing/2014/main" id="{CA84A987-FE82-4049-99B7-CDD39C7E6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90" name="Freeform 910">
              <a:extLst>
                <a:ext uri="{FF2B5EF4-FFF2-40B4-BE49-F238E27FC236}">
                  <a16:creationId xmlns:a16="http://schemas.microsoft.com/office/drawing/2014/main" id="{51B4F6DB-2D55-0242-AB9C-A5AD1EE7C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91" name="Rectangle 911">
              <a:extLst>
                <a:ext uri="{FF2B5EF4-FFF2-40B4-BE49-F238E27FC236}">
                  <a16:creationId xmlns:a16="http://schemas.microsoft.com/office/drawing/2014/main" id="{EDB91428-E9B1-C24F-89BE-502FEC0F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7"/>
              <a:ext cx="586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2" name="Group 912">
              <a:extLst>
                <a:ext uri="{FF2B5EF4-FFF2-40B4-BE49-F238E27FC236}">
                  <a16:creationId xmlns:a16="http://schemas.microsoft.com/office/drawing/2014/main" id="{FE0C9B25-9755-DF4A-A1CD-7E38FE87C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7" name="AutoShape 913">
                <a:extLst>
                  <a:ext uri="{FF2B5EF4-FFF2-40B4-BE49-F238E27FC236}">
                    <a16:creationId xmlns:a16="http://schemas.microsoft.com/office/drawing/2014/main" id="{719DA4A7-9E09-1B4C-8BD9-5C144558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2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8" name="AutoShape 914">
                <a:extLst>
                  <a:ext uri="{FF2B5EF4-FFF2-40B4-BE49-F238E27FC236}">
                    <a16:creationId xmlns:a16="http://schemas.microsoft.com/office/drawing/2014/main" id="{DC8439CA-112F-8F42-9615-3D2766DC5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0"/>
                <a:ext cx="69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3" name="Rectangle 915">
              <a:extLst>
                <a:ext uri="{FF2B5EF4-FFF2-40B4-BE49-F238E27FC236}">
                  <a16:creationId xmlns:a16="http://schemas.microsoft.com/office/drawing/2014/main" id="{2DAD11B1-9C4B-8B45-B30B-122FB4A73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8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4" name="Group 916">
              <a:extLst>
                <a:ext uri="{FF2B5EF4-FFF2-40B4-BE49-F238E27FC236}">
                  <a16:creationId xmlns:a16="http://schemas.microsoft.com/office/drawing/2014/main" id="{73CA3132-C9E1-C542-8908-DFB4952E6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" name="AutoShape 917">
                <a:extLst>
                  <a:ext uri="{FF2B5EF4-FFF2-40B4-BE49-F238E27FC236}">
                    <a16:creationId xmlns:a16="http://schemas.microsoft.com/office/drawing/2014/main" id="{1C055BDA-4CB8-B349-B9C3-A0532267E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4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6" name="AutoShape 918">
                <a:extLst>
                  <a:ext uri="{FF2B5EF4-FFF2-40B4-BE49-F238E27FC236}">
                    <a16:creationId xmlns:a16="http://schemas.microsoft.com/office/drawing/2014/main" id="{20220948-F4FC-9241-A1AA-07757171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78"/>
                <a:ext cx="70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5" name="Rectangle 919">
              <a:extLst>
                <a:ext uri="{FF2B5EF4-FFF2-40B4-BE49-F238E27FC236}">
                  <a16:creationId xmlns:a16="http://schemas.microsoft.com/office/drawing/2014/main" id="{61C7653E-CA0B-AE41-B225-B49FDB96C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3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6" name="Rectangle 920">
              <a:extLst>
                <a:ext uri="{FF2B5EF4-FFF2-40B4-BE49-F238E27FC236}">
                  <a16:creationId xmlns:a16="http://schemas.microsoft.com/office/drawing/2014/main" id="{210C20FB-0E71-8644-AA2B-4AE32091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8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7" name="Group 921">
              <a:extLst>
                <a:ext uri="{FF2B5EF4-FFF2-40B4-BE49-F238E27FC236}">
                  <a16:creationId xmlns:a16="http://schemas.microsoft.com/office/drawing/2014/main" id="{959ED3AE-FAB5-D244-BDBC-9233AFD0BF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3" name="AutoShape 922">
                <a:extLst>
                  <a:ext uri="{FF2B5EF4-FFF2-40B4-BE49-F238E27FC236}">
                    <a16:creationId xmlns:a16="http://schemas.microsoft.com/office/drawing/2014/main" id="{887FF4F5-021C-DC4F-95A3-5042250A9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3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4" name="AutoShape 923">
                <a:extLst>
                  <a:ext uri="{FF2B5EF4-FFF2-40B4-BE49-F238E27FC236}">
                    <a16:creationId xmlns:a16="http://schemas.microsoft.com/office/drawing/2014/main" id="{B430D582-8E2F-D349-9605-082290BFF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91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8" name="Freeform 924">
              <a:extLst>
                <a:ext uri="{FF2B5EF4-FFF2-40B4-BE49-F238E27FC236}">
                  <a16:creationId xmlns:a16="http://schemas.microsoft.com/office/drawing/2014/main" id="{C72080CE-F513-5449-8782-B1158DC8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grpSp>
          <p:nvGrpSpPr>
            <p:cNvPr id="99" name="Group 925">
              <a:extLst>
                <a:ext uri="{FF2B5EF4-FFF2-40B4-BE49-F238E27FC236}">
                  <a16:creationId xmlns:a16="http://schemas.microsoft.com/office/drawing/2014/main" id="{ACC87EA5-D2EF-F544-AC1D-C13397415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1" name="AutoShape 926">
                <a:extLst>
                  <a:ext uri="{FF2B5EF4-FFF2-40B4-BE49-F238E27FC236}">
                    <a16:creationId xmlns:a16="http://schemas.microsoft.com/office/drawing/2014/main" id="{D8F45DD1-1D3C-9D45-9313-BFC93619C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1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2" name="AutoShape 927">
                <a:extLst>
                  <a:ext uri="{FF2B5EF4-FFF2-40B4-BE49-F238E27FC236}">
                    <a16:creationId xmlns:a16="http://schemas.microsoft.com/office/drawing/2014/main" id="{0DACF3EE-628F-2846-BD5E-B7F452590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3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100" name="Rectangle 928">
              <a:extLst>
                <a:ext uri="{FF2B5EF4-FFF2-40B4-BE49-F238E27FC236}">
                  <a16:creationId xmlns:a16="http://schemas.microsoft.com/office/drawing/2014/main" id="{EF304AE2-0D7C-7040-8D49-8C6150B02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7"/>
              <a:ext cx="68" cy="2294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" name="Freeform 929">
              <a:extLst>
                <a:ext uri="{FF2B5EF4-FFF2-40B4-BE49-F238E27FC236}">
                  <a16:creationId xmlns:a16="http://schemas.microsoft.com/office/drawing/2014/main" id="{E8903628-4C08-E047-B477-5FC9BD422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2" name="Freeform 930">
              <a:extLst>
                <a:ext uri="{FF2B5EF4-FFF2-40B4-BE49-F238E27FC236}">
                  <a16:creationId xmlns:a16="http://schemas.microsoft.com/office/drawing/2014/main" id="{550BCC68-75B2-6043-9C70-00511267B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3" name="Oval 931">
              <a:extLst>
                <a:ext uri="{FF2B5EF4-FFF2-40B4-BE49-F238E27FC236}">
                  <a16:creationId xmlns:a16="http://schemas.microsoft.com/office/drawing/2014/main" id="{B27DEE5A-67C1-0A4C-A4EE-84EDFE6A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8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" name="Freeform 932">
              <a:extLst>
                <a:ext uri="{FF2B5EF4-FFF2-40B4-BE49-F238E27FC236}">
                  <a16:creationId xmlns:a16="http://schemas.microsoft.com/office/drawing/2014/main" id="{708306D0-1682-F24F-B235-52B5882F4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5" name="AutoShape 933">
              <a:extLst>
                <a:ext uri="{FF2B5EF4-FFF2-40B4-BE49-F238E27FC236}">
                  <a16:creationId xmlns:a16="http://schemas.microsoft.com/office/drawing/2014/main" id="{3DC134A2-FEFB-AF48-B7C4-0EC20F979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6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" name="AutoShape 934">
              <a:extLst>
                <a:ext uri="{FF2B5EF4-FFF2-40B4-BE49-F238E27FC236}">
                  <a16:creationId xmlns:a16="http://schemas.microsoft.com/office/drawing/2014/main" id="{009528D2-CAC6-DD42-BB0B-D58F9ECF4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4"/>
              <a:ext cx="1065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" name="Oval 935">
              <a:extLst>
                <a:ext uri="{FF2B5EF4-FFF2-40B4-BE49-F238E27FC236}">
                  <a16:creationId xmlns:a16="http://schemas.microsoft.com/office/drawing/2014/main" id="{124F75DA-A926-8F4F-91C1-9FCDE6EE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" name="Oval 936">
              <a:extLst>
                <a:ext uri="{FF2B5EF4-FFF2-40B4-BE49-F238E27FC236}">
                  <a16:creationId xmlns:a16="http://schemas.microsoft.com/office/drawing/2014/main" id="{AB40BB06-4154-DE4F-81C1-5E6D55AD8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3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09" name="Oval 937">
              <a:extLst>
                <a:ext uri="{FF2B5EF4-FFF2-40B4-BE49-F238E27FC236}">
                  <a16:creationId xmlns:a16="http://schemas.microsoft.com/office/drawing/2014/main" id="{A6D2AE79-F91C-074D-A131-919361F60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83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" name="Rectangle 938">
              <a:extLst>
                <a:ext uri="{FF2B5EF4-FFF2-40B4-BE49-F238E27FC236}">
                  <a16:creationId xmlns:a16="http://schemas.microsoft.com/office/drawing/2014/main" id="{0ECC883B-7026-2747-AE59-CA340E541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4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40" name="Freeform 105">
            <a:extLst>
              <a:ext uri="{FF2B5EF4-FFF2-40B4-BE49-F238E27FC236}">
                <a16:creationId xmlns:a16="http://schemas.microsoft.com/office/drawing/2014/main" id="{CF551828-9D77-D443-B443-BBEFE870B0EC}"/>
              </a:ext>
            </a:extLst>
          </p:cNvPr>
          <p:cNvSpPr>
            <a:spLocks/>
          </p:cNvSpPr>
          <p:nvPr/>
        </p:nvSpPr>
        <p:spPr bwMode="auto">
          <a:xfrm>
            <a:off x="8217430" y="2426479"/>
            <a:ext cx="2115294" cy="560485"/>
          </a:xfrm>
          <a:custGeom>
            <a:avLst/>
            <a:gdLst>
              <a:gd name="T0" fmla="*/ 0 w 9169"/>
              <a:gd name="T1" fmla="*/ 2512 h 9369"/>
              <a:gd name="T2" fmla="*/ 703115 w 9169"/>
              <a:gd name="T3" fmla="*/ 267650 h 9369"/>
              <a:gd name="T4" fmla="*/ 1297580 w 9169"/>
              <a:gd name="T5" fmla="*/ 331288 h 9369"/>
              <a:gd name="T6" fmla="*/ 2115113 w 9169"/>
              <a:gd name="T7" fmla="*/ 560360 h 9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69" h="9369">
                <a:moveTo>
                  <a:pt x="0" y="42"/>
                </a:moveTo>
                <a:cubicBezTo>
                  <a:pt x="172" y="-490"/>
                  <a:pt x="1259" y="4154"/>
                  <a:pt x="3048" y="4475"/>
                </a:cubicBezTo>
                <a:cubicBezTo>
                  <a:pt x="4280" y="2061"/>
                  <a:pt x="4508" y="-199"/>
                  <a:pt x="5625" y="5539"/>
                </a:cubicBezTo>
                <a:cubicBezTo>
                  <a:pt x="6872" y="6531"/>
                  <a:pt x="7556" y="7648"/>
                  <a:pt x="9169" y="9369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62C2A35-2F70-3345-97E9-522FABF1C32D}"/>
              </a:ext>
            </a:extLst>
          </p:cNvPr>
          <p:cNvGrpSpPr/>
          <p:nvPr/>
        </p:nvGrpSpPr>
        <p:grpSpPr>
          <a:xfrm>
            <a:off x="7730789" y="2693841"/>
            <a:ext cx="693067" cy="304790"/>
            <a:chOff x="3668110" y="2448910"/>
            <a:chExt cx="3794234" cy="216513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B51538-9A2D-5C46-9587-F023F5B6137A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54E9F17-6833-804E-9FDD-9EFC0779DE2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D733205-D6AE-F946-AB08-119318066F7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8F2050D-C857-EA4B-A958-5551F4D5823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0439B14-E3ED-EF42-8D87-D11AD7C9D3F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3B5F0FDC-D5AA-F74C-8919-BA2F638A02B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0D57DADE-A927-4042-9D7A-C758849C592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0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Limitations of firewalls, gateways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F15B7F5B-9CD7-DF4C-8F59-E1848F08E8CD}"/>
              </a:ext>
            </a:extLst>
          </p:cNvPr>
          <p:cNvSpPr txBox="1">
            <a:spLocks noChangeArrowheads="1"/>
          </p:cNvSpPr>
          <p:nvPr/>
        </p:nvSpPr>
        <p:spPr>
          <a:xfrm>
            <a:off x="1284868" y="1616462"/>
            <a:ext cx="498211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dirty="0">
                <a:solidFill>
                  <a:srgbClr val="CC0000"/>
                </a:solidFill>
              </a:rPr>
              <a:t>IP spoofing: </a:t>
            </a:r>
            <a:r>
              <a:rPr lang="en-US" dirty="0"/>
              <a:t>router can</a:t>
            </a:r>
            <a:r>
              <a:rPr lang="en-US" altLang="ja-JP" dirty="0"/>
              <a:t>’t know if data “really” comes from claimed source</a:t>
            </a:r>
          </a:p>
          <a:p>
            <a:pPr indent="-285750"/>
            <a:r>
              <a:rPr lang="en-US" dirty="0"/>
              <a:t>if multiple app</a:t>
            </a:r>
            <a:r>
              <a:rPr lang="en-US" altLang="ja-JP" dirty="0"/>
              <a:t>s need special treatment, each has own app. gateway</a:t>
            </a:r>
          </a:p>
          <a:p>
            <a:pPr indent="-285750"/>
            <a:r>
              <a:rPr lang="en-US" dirty="0"/>
              <a:t>client software must know how to contact gateway</a:t>
            </a:r>
          </a:p>
          <a:p>
            <a:pPr lvl="1"/>
            <a:r>
              <a:rPr lang="en-US" sz="2800" dirty="0"/>
              <a:t>e.g., must set IP address of proxy in Web browser</a:t>
            </a:r>
          </a:p>
        </p:txBody>
      </p:sp>
      <p:sp>
        <p:nvSpPr>
          <p:cNvPr id="123" name="Rectangle 4">
            <a:extLst>
              <a:ext uri="{FF2B5EF4-FFF2-40B4-BE49-F238E27FC236}">
                <a16:creationId xmlns:a16="http://schemas.microsoft.com/office/drawing/2014/main" id="{AD7698B8-7EFD-3C4A-959B-E611C59A6DA0}"/>
              </a:ext>
            </a:extLst>
          </p:cNvPr>
          <p:cNvSpPr txBox="1">
            <a:spLocks noChangeArrowheads="1"/>
          </p:cNvSpPr>
          <p:nvPr/>
        </p:nvSpPr>
        <p:spPr>
          <a:xfrm>
            <a:off x="6900630" y="1632220"/>
            <a:ext cx="484160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filters often use all or nothing policy for UDP</a:t>
            </a:r>
          </a:p>
          <a:p>
            <a:r>
              <a:rPr lang="en-US" i="1" dirty="0">
                <a:solidFill>
                  <a:srgbClr val="0012A0"/>
                </a:solidFill>
              </a:rPr>
              <a:t>tradeoff:  </a:t>
            </a:r>
            <a:r>
              <a:rPr lang="en-US" dirty="0"/>
              <a:t>degree of communication with outside world, level of security</a:t>
            </a:r>
          </a:p>
          <a:p>
            <a:r>
              <a:rPr lang="en-US" dirty="0"/>
              <a:t>many highly protected sites still suffer from attacks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Intrusion detection systems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A87565-816F-F243-842F-6AF42B558A62}"/>
              </a:ext>
            </a:extLst>
          </p:cNvPr>
          <p:cNvSpPr txBox="1">
            <a:spLocks noChangeArrowheads="1"/>
          </p:cNvSpPr>
          <p:nvPr/>
        </p:nvSpPr>
        <p:spPr>
          <a:xfrm>
            <a:off x="833011" y="1482725"/>
            <a:ext cx="11277213" cy="487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sz="3200" dirty="0"/>
              <a:t>packet filtering:</a:t>
            </a:r>
          </a:p>
          <a:p>
            <a:pPr lvl="1"/>
            <a:r>
              <a:rPr lang="en-US" sz="2800" dirty="0"/>
              <a:t>operates on TCP/IP headers only</a:t>
            </a:r>
          </a:p>
          <a:p>
            <a:pPr lvl="1"/>
            <a:r>
              <a:rPr lang="en-US" sz="2800" dirty="0"/>
              <a:t>no correlation check among sessions </a:t>
            </a:r>
          </a:p>
          <a:p>
            <a:pPr indent="-285750"/>
            <a:r>
              <a:rPr lang="en-US" sz="3200" dirty="0">
                <a:solidFill>
                  <a:srgbClr val="CC0000"/>
                </a:solidFill>
              </a:rPr>
              <a:t>IDS: intrusion detection system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deep packet inspection: </a:t>
            </a:r>
            <a:r>
              <a:rPr lang="en-US" sz="2800" dirty="0"/>
              <a:t>look at packet contents (e.g., check character strings in packet against database of known virus, attack strings)</a:t>
            </a:r>
          </a:p>
          <a:p>
            <a:pPr lvl="1"/>
            <a:r>
              <a:rPr lang="en-US" sz="2800" dirty="0">
                <a:solidFill>
                  <a:srgbClr val="000099"/>
                </a:solidFill>
              </a:rPr>
              <a:t>examine correlation</a:t>
            </a:r>
            <a:r>
              <a:rPr lang="en-US" sz="2800" dirty="0"/>
              <a:t> among multiple packets</a:t>
            </a:r>
          </a:p>
          <a:p>
            <a:pPr lvl="2"/>
            <a:r>
              <a:rPr lang="en-US" sz="2400" dirty="0"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cs typeface="Gill Sans MT" charset="0"/>
              </a:rPr>
              <a:t>DoS attack</a:t>
            </a:r>
          </a:p>
        </p:txBody>
      </p:sp>
    </p:spTree>
    <p:extLst>
      <p:ext uri="{BB962C8B-B14F-4D97-AF65-F5344CB8AC3E}">
        <p14:creationId xmlns:p14="http://schemas.microsoft.com/office/powerpoint/2010/main" val="41650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Oval 652">
            <a:extLst>
              <a:ext uri="{FF2B5EF4-FFF2-40B4-BE49-F238E27FC236}">
                <a16:creationId xmlns:a16="http://schemas.microsoft.com/office/drawing/2014/main" id="{D8859DB2-6D15-8D4F-810D-7A22BBDAF94E}"/>
              </a:ext>
            </a:extLst>
          </p:cNvPr>
          <p:cNvSpPr/>
          <p:nvPr/>
        </p:nvSpPr>
        <p:spPr>
          <a:xfrm>
            <a:off x="5352585" y="3757961"/>
            <a:ext cx="1929163" cy="1917106"/>
          </a:xfrm>
          <a:prstGeom prst="ellipse">
            <a:avLst/>
          </a:prstGeom>
          <a:solidFill>
            <a:srgbClr val="9A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8" name="Freeform 627">
            <a:extLst>
              <a:ext uri="{FF2B5EF4-FFF2-40B4-BE49-F238E27FC236}">
                <a16:creationId xmlns:a16="http://schemas.microsoft.com/office/drawing/2014/main" id="{14B9577C-15F6-6444-94EF-4A48FBE3D491}"/>
              </a:ext>
            </a:extLst>
          </p:cNvPr>
          <p:cNvSpPr>
            <a:spLocks/>
          </p:cNvSpPr>
          <p:nvPr/>
        </p:nvSpPr>
        <p:spPr bwMode="auto">
          <a:xfrm>
            <a:off x="2171255" y="2415743"/>
            <a:ext cx="3648994" cy="1808285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E0BB4B-B9AF-A44C-ACF4-D304D8C0A455}"/>
              </a:ext>
            </a:extLst>
          </p:cNvPr>
          <p:cNvCxnSpPr>
            <a:cxnSpLocks/>
          </p:cNvCxnSpPr>
          <p:nvPr/>
        </p:nvCxnSpPr>
        <p:spPr>
          <a:xfrm>
            <a:off x="4348172" y="3470082"/>
            <a:ext cx="316694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Intrusion detection systems</a:t>
            </a:r>
          </a:p>
        </p:txBody>
      </p:sp>
      <p:sp>
        <p:nvSpPr>
          <p:cNvPr id="318" name="Freeform 2">
            <a:extLst>
              <a:ext uri="{FF2B5EF4-FFF2-40B4-BE49-F238E27FC236}">
                <a16:creationId xmlns:a16="http://schemas.microsoft.com/office/drawing/2014/main" id="{7626D96B-ACBA-2444-94A4-38F4DA71CA5C}"/>
              </a:ext>
            </a:extLst>
          </p:cNvPr>
          <p:cNvSpPr>
            <a:spLocks/>
          </p:cNvSpPr>
          <p:nvPr/>
        </p:nvSpPr>
        <p:spPr bwMode="auto">
          <a:xfrm>
            <a:off x="7415601" y="2968780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9AE0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2" name="Line 320">
            <a:extLst>
              <a:ext uri="{FF2B5EF4-FFF2-40B4-BE49-F238E27FC236}">
                <a16:creationId xmlns:a16="http://schemas.microsoft.com/office/drawing/2014/main" id="{F4A22207-5EB4-2447-8FF6-CBD1B6F7E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663" y="3524405"/>
            <a:ext cx="11113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3" name="Line 354">
            <a:extLst>
              <a:ext uri="{FF2B5EF4-FFF2-40B4-BE49-F238E27FC236}">
                <a16:creationId xmlns:a16="http://schemas.microsoft.com/office/drawing/2014/main" id="{0E3A1382-1B27-8547-AA98-D895622E10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8888" y="4327680"/>
            <a:ext cx="32543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355">
            <a:extLst>
              <a:ext uri="{FF2B5EF4-FFF2-40B4-BE49-F238E27FC236}">
                <a16:creationId xmlns:a16="http://schemas.microsoft.com/office/drawing/2014/main" id="{A0B27A4F-3BEB-5E4F-A153-E04048E55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1638" y="4327680"/>
            <a:ext cx="61913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Line 356">
            <a:extLst>
              <a:ext uri="{FF2B5EF4-FFF2-40B4-BE49-F238E27FC236}">
                <a16:creationId xmlns:a16="http://schemas.microsoft.com/office/drawing/2014/main" id="{7BE0DE33-F5FB-3949-9CBD-AABD141B6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1526" y="4267355"/>
            <a:ext cx="136525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6" name="Text Box 357">
            <a:extLst>
              <a:ext uri="{FF2B5EF4-FFF2-40B4-BE49-F238E27FC236}">
                <a16:creationId xmlns:a16="http://schemas.microsoft.com/office/drawing/2014/main" id="{6ADCF597-E673-EE43-B3CB-5793FE8A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127" y="4517483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Web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37" name="Text Box 358">
            <a:extLst>
              <a:ext uri="{FF2B5EF4-FFF2-40B4-BE49-F238E27FC236}">
                <a16:creationId xmlns:a16="http://schemas.microsoft.com/office/drawing/2014/main" id="{EB04F490-51BE-A046-AAC2-BDEA9325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950" y="5015068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FTP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38" name="Text Box 359">
            <a:extLst>
              <a:ext uri="{FF2B5EF4-FFF2-40B4-BE49-F238E27FC236}">
                <a16:creationId xmlns:a16="http://schemas.microsoft.com/office/drawing/2014/main" id="{C7318176-0A83-414C-8D61-60718612A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461" y="4789604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DNS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56" name="Text Box 378">
            <a:extLst>
              <a:ext uri="{FF2B5EF4-FFF2-40B4-BE49-F238E27FC236}">
                <a16:creationId xmlns:a16="http://schemas.microsoft.com/office/drawing/2014/main" id="{4131D6E7-EFD0-2740-9337-20BE0B869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703" y="3348347"/>
            <a:ext cx="119789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Internet</a:t>
            </a:r>
          </a:p>
        </p:txBody>
      </p:sp>
      <p:sp>
        <p:nvSpPr>
          <p:cNvPr id="457" name="Text Box 379">
            <a:extLst>
              <a:ext uri="{FF2B5EF4-FFF2-40B4-BE49-F238E27FC236}">
                <a16:creationId xmlns:a16="http://schemas.microsoft.com/office/drawing/2014/main" id="{AE85133C-B35B-B64A-B9B3-0CC3047D9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821" y="4508706"/>
            <a:ext cx="188115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demilitarized 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zone</a:t>
            </a:r>
          </a:p>
        </p:txBody>
      </p:sp>
      <p:sp>
        <p:nvSpPr>
          <p:cNvPr id="458" name="Text Box 381">
            <a:extLst>
              <a:ext uri="{FF2B5EF4-FFF2-40B4-BE49-F238E27FC236}">
                <a16:creationId xmlns:a16="http://schemas.microsoft.com/office/drawing/2014/main" id="{FF0762E1-80CD-3842-92FE-8E4B85C3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901" y="2354418"/>
            <a:ext cx="878446" cy="3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firewall</a:t>
            </a:r>
          </a:p>
        </p:txBody>
      </p:sp>
      <p:sp>
        <p:nvSpPr>
          <p:cNvPr id="459" name="Oval 384">
            <a:extLst>
              <a:ext uri="{FF2B5EF4-FFF2-40B4-BE49-F238E27FC236}">
                <a16:creationId xmlns:a16="http://schemas.microsoft.com/office/drawing/2014/main" id="{ECBF88DE-88E6-CC4B-847A-4F0370958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139" y="3816505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0" name="Text Box 385">
            <a:extLst>
              <a:ext uri="{FF2B5EF4-FFF2-40B4-BE49-F238E27FC236}">
                <a16:creationId xmlns:a16="http://schemas.microsoft.com/office/drawing/2014/main" id="{586D51DA-DED4-4D47-895A-C6E060E8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079" y="4584855"/>
            <a:ext cx="1282979" cy="79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 charset="0"/>
              </a:rPr>
              <a:t>IDS 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 charset="0"/>
              </a:rPr>
              <a:t>sensors</a:t>
            </a:r>
          </a:p>
        </p:txBody>
      </p:sp>
      <p:sp>
        <p:nvSpPr>
          <p:cNvPr id="461" name="Line 389">
            <a:extLst>
              <a:ext uri="{FF2B5EF4-FFF2-40B4-BE49-F238E27FC236}">
                <a16:creationId xmlns:a16="http://schemas.microsoft.com/office/drawing/2014/main" id="{D870C84A-2946-E04C-B442-16BDF3CB67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7876" y="3941918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2" name="Rectangle 392">
            <a:extLst>
              <a:ext uri="{FF2B5EF4-FFF2-40B4-BE49-F238E27FC236}">
                <a16:creationId xmlns:a16="http://schemas.microsoft.com/office/drawing/2014/main" id="{582B9E92-FCA8-7F42-94E2-AFBDF341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535972"/>
            <a:ext cx="10577926" cy="64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3200" kern="0" dirty="0"/>
              <a:t>multiple IDSs: different types of checking at different locations</a:t>
            </a:r>
          </a:p>
        </p:txBody>
      </p:sp>
      <p:sp>
        <p:nvSpPr>
          <p:cNvPr id="464" name="Rectangle 198">
            <a:extLst>
              <a:ext uri="{FF2B5EF4-FFF2-40B4-BE49-F238E27FC236}">
                <a16:creationId xmlns:a16="http://schemas.microsoft.com/office/drawing/2014/main" id="{2D520648-86EB-5A48-A5A8-B5FA80E2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013" y="3545043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6" name="Line 20">
            <a:extLst>
              <a:ext uri="{FF2B5EF4-FFF2-40B4-BE49-F238E27FC236}">
                <a16:creationId xmlns:a16="http://schemas.microsoft.com/office/drawing/2014/main" id="{99F7DD3B-0C28-0147-8915-068D8FFB20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0226" y="298624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7" name="Line 21">
            <a:extLst>
              <a:ext uri="{FF2B5EF4-FFF2-40B4-BE49-F238E27FC236}">
                <a16:creationId xmlns:a16="http://schemas.microsoft.com/office/drawing/2014/main" id="{DA6C8CAD-43FF-BA4B-83DF-30BD09CDB4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2163" y="3033868"/>
            <a:ext cx="396875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22">
            <a:extLst>
              <a:ext uri="{FF2B5EF4-FFF2-40B4-BE49-F238E27FC236}">
                <a16:creationId xmlns:a16="http://schemas.microsoft.com/office/drawing/2014/main" id="{BF1722E4-071D-4447-9A49-0D99A6424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6676" y="3062443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69" name="Group 44">
            <a:extLst>
              <a:ext uri="{FF2B5EF4-FFF2-40B4-BE49-F238E27FC236}">
                <a16:creationId xmlns:a16="http://schemas.microsoft.com/office/drawing/2014/main" id="{B8E74B28-0E30-1746-8213-B2EBD4621910}"/>
              </a:ext>
            </a:extLst>
          </p:cNvPr>
          <p:cNvGrpSpPr>
            <a:grpSpLocks/>
          </p:cNvGrpSpPr>
          <p:nvPr/>
        </p:nvGrpSpPr>
        <p:grpSpPr bwMode="auto">
          <a:xfrm>
            <a:off x="2054613" y="2769551"/>
            <a:ext cx="568325" cy="481012"/>
            <a:chOff x="-44" y="1473"/>
            <a:chExt cx="981" cy="1105"/>
          </a:xfrm>
        </p:grpSpPr>
        <p:pic>
          <p:nvPicPr>
            <p:cNvPr id="470" name="Picture 45" descr="desktop_computer_stylized_medium">
              <a:extLst>
                <a:ext uri="{FF2B5EF4-FFF2-40B4-BE49-F238E27FC236}">
                  <a16:creationId xmlns:a16="http://schemas.microsoft.com/office/drawing/2014/main" id="{58E13354-4BBC-DE4D-A3D3-A2B28A99F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" name="Freeform 46">
              <a:extLst>
                <a:ext uri="{FF2B5EF4-FFF2-40B4-BE49-F238E27FC236}">
                  <a16:creationId xmlns:a16="http://schemas.microsoft.com/office/drawing/2014/main" id="{FFDB0BBD-44C0-5145-AB79-7351ED6483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72" name="Group 44">
            <a:extLst>
              <a:ext uri="{FF2B5EF4-FFF2-40B4-BE49-F238E27FC236}">
                <a16:creationId xmlns:a16="http://schemas.microsoft.com/office/drawing/2014/main" id="{1CF48981-0802-BD49-B1DC-404B3A4C090D}"/>
              </a:ext>
            </a:extLst>
          </p:cNvPr>
          <p:cNvGrpSpPr>
            <a:grpSpLocks/>
          </p:cNvGrpSpPr>
          <p:nvPr/>
        </p:nvGrpSpPr>
        <p:grpSpPr bwMode="auto">
          <a:xfrm>
            <a:off x="2989651" y="3278343"/>
            <a:ext cx="568325" cy="481012"/>
            <a:chOff x="-44" y="1473"/>
            <a:chExt cx="981" cy="1105"/>
          </a:xfrm>
        </p:grpSpPr>
        <p:pic>
          <p:nvPicPr>
            <p:cNvPr id="473" name="Picture 45" descr="desktop_computer_stylized_medium">
              <a:extLst>
                <a:ext uri="{FF2B5EF4-FFF2-40B4-BE49-F238E27FC236}">
                  <a16:creationId xmlns:a16="http://schemas.microsoft.com/office/drawing/2014/main" id="{92F35510-F025-1C4B-9387-20EF3A986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4" name="Freeform 46">
              <a:extLst>
                <a:ext uri="{FF2B5EF4-FFF2-40B4-BE49-F238E27FC236}">
                  <a16:creationId xmlns:a16="http://schemas.microsoft.com/office/drawing/2014/main" id="{BF28A15C-1BFC-3B46-ABF7-F557A62363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75" name="Line 21">
            <a:extLst>
              <a:ext uri="{FF2B5EF4-FFF2-40B4-BE49-F238E27FC236}">
                <a16:creationId xmlns:a16="http://schemas.microsoft.com/office/drawing/2014/main" id="{3A927FBA-ABAB-7F4A-A784-5F4356406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751" y="2992593"/>
            <a:ext cx="377825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6" name="Line 22">
            <a:extLst>
              <a:ext uri="{FF2B5EF4-FFF2-40B4-BE49-F238E27FC236}">
                <a16:creationId xmlns:a16="http://schemas.microsoft.com/office/drawing/2014/main" id="{E215D6AD-7F95-A04B-A98D-7A95A1F69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526" y="3487893"/>
            <a:ext cx="1206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7" name="Line 22">
            <a:extLst>
              <a:ext uri="{FF2B5EF4-FFF2-40B4-BE49-F238E27FC236}">
                <a16:creationId xmlns:a16="http://schemas.microsoft.com/office/drawing/2014/main" id="{5A8B80E0-2E04-724B-B707-36EBBAF80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2338" y="349900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8" name="Line 20">
            <a:extLst>
              <a:ext uri="{FF2B5EF4-FFF2-40B4-BE49-F238E27FC236}">
                <a16:creationId xmlns:a16="http://schemas.microsoft.com/office/drawing/2014/main" id="{1CBF3FF4-51AA-D840-9C47-E975B8CFF9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9063" y="2946555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9" name="Group 44">
            <a:extLst>
              <a:ext uri="{FF2B5EF4-FFF2-40B4-BE49-F238E27FC236}">
                <a16:creationId xmlns:a16="http://schemas.microsoft.com/office/drawing/2014/main" id="{FA873F0F-83EE-614A-A6A6-136DD4D484F1}"/>
              </a:ext>
            </a:extLst>
          </p:cNvPr>
          <p:cNvGrpSpPr>
            <a:grpSpLocks/>
          </p:cNvGrpSpPr>
          <p:nvPr/>
        </p:nvGrpSpPr>
        <p:grpSpPr bwMode="auto">
          <a:xfrm>
            <a:off x="3394463" y="3651405"/>
            <a:ext cx="568325" cy="481013"/>
            <a:chOff x="-44" y="1473"/>
            <a:chExt cx="981" cy="1105"/>
          </a:xfrm>
        </p:grpSpPr>
        <p:pic>
          <p:nvPicPr>
            <p:cNvPr id="480" name="Picture 45" descr="desktop_computer_stylized_medium">
              <a:extLst>
                <a:ext uri="{FF2B5EF4-FFF2-40B4-BE49-F238E27FC236}">
                  <a16:creationId xmlns:a16="http://schemas.microsoft.com/office/drawing/2014/main" id="{CD2C99BD-C509-184C-BEE0-D33E2258F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" name="Freeform 46">
              <a:extLst>
                <a:ext uri="{FF2B5EF4-FFF2-40B4-BE49-F238E27FC236}">
                  <a16:creationId xmlns:a16="http://schemas.microsoft.com/office/drawing/2014/main" id="{D9F16CF8-FB14-724A-A59E-61D5070BC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2" name="Group 44">
            <a:extLst>
              <a:ext uri="{FF2B5EF4-FFF2-40B4-BE49-F238E27FC236}">
                <a16:creationId xmlns:a16="http://schemas.microsoft.com/office/drawing/2014/main" id="{9BB3F9B0-5CE4-414C-8181-A76DE392300B}"/>
              </a:ext>
            </a:extLst>
          </p:cNvPr>
          <p:cNvGrpSpPr>
            <a:grpSpLocks/>
          </p:cNvGrpSpPr>
          <p:nvPr/>
        </p:nvGrpSpPr>
        <p:grpSpPr bwMode="auto">
          <a:xfrm>
            <a:off x="3851663" y="3719668"/>
            <a:ext cx="568325" cy="481012"/>
            <a:chOff x="-44" y="1473"/>
            <a:chExt cx="981" cy="1105"/>
          </a:xfrm>
        </p:grpSpPr>
        <p:pic>
          <p:nvPicPr>
            <p:cNvPr id="483" name="Picture 45" descr="desktop_computer_stylized_medium">
              <a:extLst>
                <a:ext uri="{FF2B5EF4-FFF2-40B4-BE49-F238E27FC236}">
                  <a16:creationId xmlns:a16="http://schemas.microsoft.com/office/drawing/2014/main" id="{7523B2BA-EB75-524B-9362-1C9AC2B32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4" name="Freeform 46">
              <a:extLst>
                <a:ext uri="{FF2B5EF4-FFF2-40B4-BE49-F238E27FC236}">
                  <a16:creationId xmlns:a16="http://schemas.microsoft.com/office/drawing/2014/main" id="{57EEFA02-5655-6342-8315-00F2C25299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7" name="Group 44">
            <a:extLst>
              <a:ext uri="{FF2B5EF4-FFF2-40B4-BE49-F238E27FC236}">
                <a16:creationId xmlns:a16="http://schemas.microsoft.com/office/drawing/2014/main" id="{CF405292-4F89-D34E-BDE5-80DA1AC46B59}"/>
              </a:ext>
            </a:extLst>
          </p:cNvPr>
          <p:cNvGrpSpPr>
            <a:grpSpLocks/>
          </p:cNvGrpSpPr>
          <p:nvPr/>
        </p:nvGrpSpPr>
        <p:grpSpPr bwMode="auto">
          <a:xfrm>
            <a:off x="3645288" y="2656043"/>
            <a:ext cx="568325" cy="481012"/>
            <a:chOff x="-44" y="1473"/>
            <a:chExt cx="981" cy="1105"/>
          </a:xfrm>
        </p:grpSpPr>
        <p:pic>
          <p:nvPicPr>
            <p:cNvPr id="488" name="Picture 45" descr="desktop_computer_stylized_medium">
              <a:extLst>
                <a:ext uri="{FF2B5EF4-FFF2-40B4-BE49-F238E27FC236}">
                  <a16:creationId xmlns:a16="http://schemas.microsoft.com/office/drawing/2014/main" id="{F50E822E-D731-AC4A-8D2B-332BF6123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46">
              <a:extLst>
                <a:ext uri="{FF2B5EF4-FFF2-40B4-BE49-F238E27FC236}">
                  <a16:creationId xmlns:a16="http://schemas.microsoft.com/office/drawing/2014/main" id="{1E50317E-90B3-504A-9FAF-FC1992CB8C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0" name="Group 906">
            <a:extLst>
              <a:ext uri="{FF2B5EF4-FFF2-40B4-BE49-F238E27FC236}">
                <a16:creationId xmlns:a16="http://schemas.microsoft.com/office/drawing/2014/main" id="{1C91236D-4DC5-F149-B840-B0400CB870DD}"/>
              </a:ext>
            </a:extLst>
          </p:cNvPr>
          <p:cNvGrpSpPr>
            <a:grpSpLocks/>
          </p:cNvGrpSpPr>
          <p:nvPr/>
        </p:nvGrpSpPr>
        <p:grpSpPr bwMode="auto">
          <a:xfrm>
            <a:off x="2524513" y="3446618"/>
            <a:ext cx="285750" cy="536575"/>
            <a:chOff x="4140" y="429"/>
            <a:chExt cx="1425" cy="2396"/>
          </a:xfrm>
        </p:grpSpPr>
        <p:sp>
          <p:nvSpPr>
            <p:cNvPr id="491" name="Freeform 907">
              <a:extLst>
                <a:ext uri="{FF2B5EF4-FFF2-40B4-BE49-F238E27FC236}">
                  <a16:creationId xmlns:a16="http://schemas.microsoft.com/office/drawing/2014/main" id="{7DA0D1D7-53E1-324E-A3FD-5A0F5FAF2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Rectangle 908">
              <a:extLst>
                <a:ext uri="{FF2B5EF4-FFF2-40B4-BE49-F238E27FC236}">
                  <a16:creationId xmlns:a16="http://schemas.microsoft.com/office/drawing/2014/main" id="{B80514CA-945D-8342-AC72-999DE0921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3" name="Freeform 909">
              <a:extLst>
                <a:ext uri="{FF2B5EF4-FFF2-40B4-BE49-F238E27FC236}">
                  <a16:creationId xmlns:a16="http://schemas.microsoft.com/office/drawing/2014/main" id="{20FC8100-5112-3049-A5B1-FC0F31456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Freeform 910">
              <a:extLst>
                <a:ext uri="{FF2B5EF4-FFF2-40B4-BE49-F238E27FC236}">
                  <a16:creationId xmlns:a16="http://schemas.microsoft.com/office/drawing/2014/main" id="{CB8BA0B8-48F5-8545-A1B9-BBD07DC1A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5" name="Rectangle 911">
              <a:extLst>
                <a:ext uri="{FF2B5EF4-FFF2-40B4-BE49-F238E27FC236}">
                  <a16:creationId xmlns:a16="http://schemas.microsoft.com/office/drawing/2014/main" id="{8DDED4AF-823E-9243-9F45-93DE85B5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96" name="Group 912">
              <a:extLst>
                <a:ext uri="{FF2B5EF4-FFF2-40B4-BE49-F238E27FC236}">
                  <a16:creationId xmlns:a16="http://schemas.microsoft.com/office/drawing/2014/main" id="{F0379376-59CC-5F4C-8179-F1943DA35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21" name="AutoShape 913">
                <a:extLst>
                  <a:ext uri="{FF2B5EF4-FFF2-40B4-BE49-F238E27FC236}">
                    <a16:creationId xmlns:a16="http://schemas.microsoft.com/office/drawing/2014/main" id="{BE8465C9-09AE-8744-923B-5E1C3728E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2" name="AutoShape 914">
                <a:extLst>
                  <a:ext uri="{FF2B5EF4-FFF2-40B4-BE49-F238E27FC236}">
                    <a16:creationId xmlns:a16="http://schemas.microsoft.com/office/drawing/2014/main" id="{B5920BDE-18BC-2F4D-A579-110DD11E9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97" name="Rectangle 915">
              <a:extLst>
                <a:ext uri="{FF2B5EF4-FFF2-40B4-BE49-F238E27FC236}">
                  <a16:creationId xmlns:a16="http://schemas.microsoft.com/office/drawing/2014/main" id="{CE78E810-2C1E-4A42-8021-80EE38CD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98" name="Group 916">
              <a:extLst>
                <a:ext uri="{FF2B5EF4-FFF2-40B4-BE49-F238E27FC236}">
                  <a16:creationId xmlns:a16="http://schemas.microsoft.com/office/drawing/2014/main" id="{D368B6CD-D993-3A4A-B386-66A5C867D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9" name="AutoShape 917">
                <a:extLst>
                  <a:ext uri="{FF2B5EF4-FFF2-40B4-BE49-F238E27FC236}">
                    <a16:creationId xmlns:a16="http://schemas.microsoft.com/office/drawing/2014/main" id="{B70A5AAF-649F-4649-8493-A1210242A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0" name="AutoShape 918">
                <a:extLst>
                  <a:ext uri="{FF2B5EF4-FFF2-40B4-BE49-F238E27FC236}">
                    <a16:creationId xmlns:a16="http://schemas.microsoft.com/office/drawing/2014/main" id="{C658474D-5C17-B644-834A-DC81AB16B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99" name="Rectangle 919">
              <a:extLst>
                <a:ext uri="{FF2B5EF4-FFF2-40B4-BE49-F238E27FC236}">
                  <a16:creationId xmlns:a16="http://schemas.microsoft.com/office/drawing/2014/main" id="{64D5A8CF-0780-4D42-80F5-DC4BB0F2D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0" name="Rectangle 920">
              <a:extLst>
                <a:ext uri="{FF2B5EF4-FFF2-40B4-BE49-F238E27FC236}">
                  <a16:creationId xmlns:a16="http://schemas.microsoft.com/office/drawing/2014/main" id="{032E6CA4-99BB-8041-B8C2-75A83690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01" name="Group 921">
              <a:extLst>
                <a:ext uri="{FF2B5EF4-FFF2-40B4-BE49-F238E27FC236}">
                  <a16:creationId xmlns:a16="http://schemas.microsoft.com/office/drawing/2014/main" id="{0A6760A2-3ADF-C049-A447-864CE2AB2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17" name="AutoShape 922">
                <a:extLst>
                  <a:ext uri="{FF2B5EF4-FFF2-40B4-BE49-F238E27FC236}">
                    <a16:creationId xmlns:a16="http://schemas.microsoft.com/office/drawing/2014/main" id="{F3A1B9D4-B27D-5843-ACAB-E3E30BE01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8" name="AutoShape 923">
                <a:extLst>
                  <a:ext uri="{FF2B5EF4-FFF2-40B4-BE49-F238E27FC236}">
                    <a16:creationId xmlns:a16="http://schemas.microsoft.com/office/drawing/2014/main" id="{E80AD0CA-1387-6A41-9BA5-1FB723123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2" name="Freeform 924">
              <a:extLst>
                <a:ext uri="{FF2B5EF4-FFF2-40B4-BE49-F238E27FC236}">
                  <a16:creationId xmlns:a16="http://schemas.microsoft.com/office/drawing/2014/main" id="{EE51236E-A5DD-2F47-A79A-80F0754E7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3" name="Group 925">
              <a:extLst>
                <a:ext uri="{FF2B5EF4-FFF2-40B4-BE49-F238E27FC236}">
                  <a16:creationId xmlns:a16="http://schemas.microsoft.com/office/drawing/2014/main" id="{4C9CAEB7-E909-A34A-B59B-4859A1C19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5" name="AutoShape 926">
                <a:extLst>
                  <a:ext uri="{FF2B5EF4-FFF2-40B4-BE49-F238E27FC236}">
                    <a16:creationId xmlns:a16="http://schemas.microsoft.com/office/drawing/2014/main" id="{63D52AC4-AF9D-F446-819E-D4020A616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6" name="AutoShape 927">
                <a:extLst>
                  <a:ext uri="{FF2B5EF4-FFF2-40B4-BE49-F238E27FC236}">
                    <a16:creationId xmlns:a16="http://schemas.microsoft.com/office/drawing/2014/main" id="{E7846240-A150-9D49-BB09-728647EF3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4" name="Rectangle 928">
              <a:extLst>
                <a:ext uri="{FF2B5EF4-FFF2-40B4-BE49-F238E27FC236}">
                  <a16:creationId xmlns:a16="http://schemas.microsoft.com/office/drawing/2014/main" id="{DCEF5FC2-6732-7F41-9D04-08BAE6E18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5" name="Freeform 929">
              <a:extLst>
                <a:ext uri="{FF2B5EF4-FFF2-40B4-BE49-F238E27FC236}">
                  <a16:creationId xmlns:a16="http://schemas.microsoft.com/office/drawing/2014/main" id="{7F4F2F0F-CC67-954D-AEF4-46335C83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6" name="Freeform 930">
              <a:extLst>
                <a:ext uri="{FF2B5EF4-FFF2-40B4-BE49-F238E27FC236}">
                  <a16:creationId xmlns:a16="http://schemas.microsoft.com/office/drawing/2014/main" id="{2CE704D8-3277-5F42-959B-83E6D0A58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Oval 931">
              <a:extLst>
                <a:ext uri="{FF2B5EF4-FFF2-40B4-BE49-F238E27FC236}">
                  <a16:creationId xmlns:a16="http://schemas.microsoft.com/office/drawing/2014/main" id="{E4579AE9-156E-F644-B5EC-4D6605FEF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8" name="Freeform 932">
              <a:extLst>
                <a:ext uri="{FF2B5EF4-FFF2-40B4-BE49-F238E27FC236}">
                  <a16:creationId xmlns:a16="http://schemas.microsoft.com/office/drawing/2014/main" id="{A8D27C69-5BC0-B643-97C0-03D06DE4A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9" name="AutoShape 933">
              <a:extLst>
                <a:ext uri="{FF2B5EF4-FFF2-40B4-BE49-F238E27FC236}">
                  <a16:creationId xmlns:a16="http://schemas.microsoft.com/office/drawing/2014/main" id="{7B8EADCF-5DF8-034F-828E-FE3275B6E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0" name="AutoShape 934">
              <a:extLst>
                <a:ext uri="{FF2B5EF4-FFF2-40B4-BE49-F238E27FC236}">
                  <a16:creationId xmlns:a16="http://schemas.microsoft.com/office/drawing/2014/main" id="{78322920-B626-334F-A144-E87E566C0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1" name="Oval 935">
              <a:extLst>
                <a:ext uri="{FF2B5EF4-FFF2-40B4-BE49-F238E27FC236}">
                  <a16:creationId xmlns:a16="http://schemas.microsoft.com/office/drawing/2014/main" id="{ACBE28B4-4166-E848-8B50-1D6AF149F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2" name="Oval 936">
              <a:extLst>
                <a:ext uri="{FF2B5EF4-FFF2-40B4-BE49-F238E27FC236}">
                  <a16:creationId xmlns:a16="http://schemas.microsoft.com/office/drawing/2014/main" id="{6329F1AB-E377-C144-94AC-060ABE1EC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3" name="Oval 937">
              <a:extLst>
                <a:ext uri="{FF2B5EF4-FFF2-40B4-BE49-F238E27FC236}">
                  <a16:creationId xmlns:a16="http://schemas.microsoft.com/office/drawing/2014/main" id="{DA4E6198-383A-B74C-862D-82C95180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4" name="Rectangle 938">
              <a:extLst>
                <a:ext uri="{FF2B5EF4-FFF2-40B4-BE49-F238E27FC236}">
                  <a16:creationId xmlns:a16="http://schemas.microsoft.com/office/drawing/2014/main" id="{66595628-6EBF-7946-80EF-9E6970386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23" name="Text Box 380">
            <a:extLst>
              <a:ext uri="{FF2B5EF4-FFF2-40B4-BE49-F238E27FC236}">
                <a16:creationId xmlns:a16="http://schemas.microsoft.com/office/drawing/2014/main" id="{E714A49C-4C33-8E41-AFAC-A938AA694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60" y="2776693"/>
            <a:ext cx="122687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internal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network</a:t>
            </a:r>
          </a:p>
        </p:txBody>
      </p:sp>
      <p:grpSp>
        <p:nvGrpSpPr>
          <p:cNvPr id="524" name="Group 906">
            <a:extLst>
              <a:ext uri="{FF2B5EF4-FFF2-40B4-BE49-F238E27FC236}">
                <a16:creationId xmlns:a16="http://schemas.microsoft.com/office/drawing/2014/main" id="{372C2C8E-B6E3-EC43-869C-A3A4247C1B97}"/>
              </a:ext>
            </a:extLst>
          </p:cNvPr>
          <p:cNvGrpSpPr>
            <a:grpSpLocks/>
          </p:cNvGrpSpPr>
          <p:nvPr/>
        </p:nvGrpSpPr>
        <p:grpSpPr bwMode="auto">
          <a:xfrm>
            <a:off x="5559813" y="4284818"/>
            <a:ext cx="220663" cy="468312"/>
            <a:chOff x="4140" y="429"/>
            <a:chExt cx="1425" cy="2396"/>
          </a:xfrm>
        </p:grpSpPr>
        <p:sp>
          <p:nvSpPr>
            <p:cNvPr id="525" name="Freeform 907">
              <a:extLst>
                <a:ext uri="{FF2B5EF4-FFF2-40B4-BE49-F238E27FC236}">
                  <a16:creationId xmlns:a16="http://schemas.microsoft.com/office/drawing/2014/main" id="{0EC9059A-8AF8-194D-B21F-D0269A3DC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6" name="Rectangle 908">
              <a:extLst>
                <a:ext uri="{FF2B5EF4-FFF2-40B4-BE49-F238E27FC236}">
                  <a16:creationId xmlns:a16="http://schemas.microsoft.com/office/drawing/2014/main" id="{B0E1C20C-7B87-364C-BA6E-68E11340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7" name="Freeform 909">
              <a:extLst>
                <a:ext uri="{FF2B5EF4-FFF2-40B4-BE49-F238E27FC236}">
                  <a16:creationId xmlns:a16="http://schemas.microsoft.com/office/drawing/2014/main" id="{F6184CF9-2477-5444-A15E-D96968E01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8" name="Freeform 910">
              <a:extLst>
                <a:ext uri="{FF2B5EF4-FFF2-40B4-BE49-F238E27FC236}">
                  <a16:creationId xmlns:a16="http://schemas.microsoft.com/office/drawing/2014/main" id="{FE8B1868-51DD-ED49-9AF1-936F62860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9" name="Rectangle 911">
              <a:extLst>
                <a:ext uri="{FF2B5EF4-FFF2-40B4-BE49-F238E27FC236}">
                  <a16:creationId xmlns:a16="http://schemas.microsoft.com/office/drawing/2014/main" id="{A93DCC8C-1A56-884B-BA31-1FE7FF47A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0" name="Group 912">
              <a:extLst>
                <a:ext uri="{FF2B5EF4-FFF2-40B4-BE49-F238E27FC236}">
                  <a16:creationId xmlns:a16="http://schemas.microsoft.com/office/drawing/2014/main" id="{A3CCB361-DB85-2A4F-B395-D3E8B0C79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55" name="AutoShape 913">
                <a:extLst>
                  <a:ext uri="{FF2B5EF4-FFF2-40B4-BE49-F238E27FC236}">
                    <a16:creationId xmlns:a16="http://schemas.microsoft.com/office/drawing/2014/main" id="{5CFEFD2A-FC35-8446-A8FF-2C1D94D2E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6" name="AutoShape 914">
                <a:extLst>
                  <a:ext uri="{FF2B5EF4-FFF2-40B4-BE49-F238E27FC236}">
                    <a16:creationId xmlns:a16="http://schemas.microsoft.com/office/drawing/2014/main" id="{ACFC2CCD-7ECD-E243-9798-A7AB3AE13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1" name="Rectangle 915">
              <a:extLst>
                <a:ext uri="{FF2B5EF4-FFF2-40B4-BE49-F238E27FC236}">
                  <a16:creationId xmlns:a16="http://schemas.microsoft.com/office/drawing/2014/main" id="{46FFB08F-B0F0-B842-8011-ECF627B5D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2" name="Group 916">
              <a:extLst>
                <a:ext uri="{FF2B5EF4-FFF2-40B4-BE49-F238E27FC236}">
                  <a16:creationId xmlns:a16="http://schemas.microsoft.com/office/drawing/2014/main" id="{B71D8113-D771-FE44-AC51-040348A57D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3" name="AutoShape 917">
                <a:extLst>
                  <a:ext uri="{FF2B5EF4-FFF2-40B4-BE49-F238E27FC236}">
                    <a16:creationId xmlns:a16="http://schemas.microsoft.com/office/drawing/2014/main" id="{F1448338-7092-C34D-9F53-7D48EBF20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4" name="AutoShape 918">
                <a:extLst>
                  <a:ext uri="{FF2B5EF4-FFF2-40B4-BE49-F238E27FC236}">
                    <a16:creationId xmlns:a16="http://schemas.microsoft.com/office/drawing/2014/main" id="{549C43A8-E3BD-9244-9C26-B9F56E33F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3" name="Rectangle 919">
              <a:extLst>
                <a:ext uri="{FF2B5EF4-FFF2-40B4-BE49-F238E27FC236}">
                  <a16:creationId xmlns:a16="http://schemas.microsoft.com/office/drawing/2014/main" id="{2763A76B-77EE-CA48-964E-15B8FA54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4" name="Rectangle 920">
              <a:extLst>
                <a:ext uri="{FF2B5EF4-FFF2-40B4-BE49-F238E27FC236}">
                  <a16:creationId xmlns:a16="http://schemas.microsoft.com/office/drawing/2014/main" id="{E1AD7650-A035-264B-9C36-7C7F710FD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5" name="Group 921">
              <a:extLst>
                <a:ext uri="{FF2B5EF4-FFF2-40B4-BE49-F238E27FC236}">
                  <a16:creationId xmlns:a16="http://schemas.microsoft.com/office/drawing/2014/main" id="{55C4EA6F-5B89-DF4B-92A0-642D8D1FE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51" name="AutoShape 922">
                <a:extLst>
                  <a:ext uri="{FF2B5EF4-FFF2-40B4-BE49-F238E27FC236}">
                    <a16:creationId xmlns:a16="http://schemas.microsoft.com/office/drawing/2014/main" id="{67DA0184-A37A-8E45-887A-E99730E8D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2" name="AutoShape 923">
                <a:extLst>
                  <a:ext uri="{FF2B5EF4-FFF2-40B4-BE49-F238E27FC236}">
                    <a16:creationId xmlns:a16="http://schemas.microsoft.com/office/drawing/2014/main" id="{BD645E7E-F2AD-534A-A97D-CDAB63871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6" name="Freeform 924">
              <a:extLst>
                <a:ext uri="{FF2B5EF4-FFF2-40B4-BE49-F238E27FC236}">
                  <a16:creationId xmlns:a16="http://schemas.microsoft.com/office/drawing/2014/main" id="{E37140E5-8D1C-7A4E-B495-BD1BB2CAD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7" name="Group 925">
              <a:extLst>
                <a:ext uri="{FF2B5EF4-FFF2-40B4-BE49-F238E27FC236}">
                  <a16:creationId xmlns:a16="http://schemas.microsoft.com/office/drawing/2014/main" id="{31455B6E-2D35-3546-B1DC-F52E272247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9" name="AutoShape 926">
                <a:extLst>
                  <a:ext uri="{FF2B5EF4-FFF2-40B4-BE49-F238E27FC236}">
                    <a16:creationId xmlns:a16="http://schemas.microsoft.com/office/drawing/2014/main" id="{9820E0E4-1D63-594C-9FBF-015499D11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0" name="AutoShape 927">
                <a:extLst>
                  <a:ext uri="{FF2B5EF4-FFF2-40B4-BE49-F238E27FC236}">
                    <a16:creationId xmlns:a16="http://schemas.microsoft.com/office/drawing/2014/main" id="{ACAA3DBA-8D1C-0543-9AD5-553932B2A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8" name="Rectangle 928">
              <a:extLst>
                <a:ext uri="{FF2B5EF4-FFF2-40B4-BE49-F238E27FC236}">
                  <a16:creationId xmlns:a16="http://schemas.microsoft.com/office/drawing/2014/main" id="{58D72FAE-D118-3844-ABBB-C56676B58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9" name="Freeform 929">
              <a:extLst>
                <a:ext uri="{FF2B5EF4-FFF2-40B4-BE49-F238E27FC236}">
                  <a16:creationId xmlns:a16="http://schemas.microsoft.com/office/drawing/2014/main" id="{C37F42BF-2C88-9845-8A0B-65E52D371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0" name="Freeform 930">
              <a:extLst>
                <a:ext uri="{FF2B5EF4-FFF2-40B4-BE49-F238E27FC236}">
                  <a16:creationId xmlns:a16="http://schemas.microsoft.com/office/drawing/2014/main" id="{EE65A061-AAD8-6A4E-81C9-BE3A92692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Oval 931">
              <a:extLst>
                <a:ext uri="{FF2B5EF4-FFF2-40B4-BE49-F238E27FC236}">
                  <a16:creationId xmlns:a16="http://schemas.microsoft.com/office/drawing/2014/main" id="{2CF6EFB5-3DB5-4845-BC2B-DEFCA5461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2" name="Freeform 932">
              <a:extLst>
                <a:ext uri="{FF2B5EF4-FFF2-40B4-BE49-F238E27FC236}">
                  <a16:creationId xmlns:a16="http://schemas.microsoft.com/office/drawing/2014/main" id="{C839F6B8-409D-EA44-A1C1-1E554576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" name="AutoShape 933">
              <a:extLst>
                <a:ext uri="{FF2B5EF4-FFF2-40B4-BE49-F238E27FC236}">
                  <a16:creationId xmlns:a16="http://schemas.microsoft.com/office/drawing/2014/main" id="{53C05131-1D65-6843-836F-62E5ED0FF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4" name="AutoShape 934">
              <a:extLst>
                <a:ext uri="{FF2B5EF4-FFF2-40B4-BE49-F238E27FC236}">
                  <a16:creationId xmlns:a16="http://schemas.microsoft.com/office/drawing/2014/main" id="{DB23A86E-3FFF-9143-93F4-61B9A2FF0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5" name="Oval 935">
              <a:extLst>
                <a:ext uri="{FF2B5EF4-FFF2-40B4-BE49-F238E27FC236}">
                  <a16:creationId xmlns:a16="http://schemas.microsoft.com/office/drawing/2014/main" id="{0328D6F5-D90F-6543-8019-D3FB8DD8D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6" name="Oval 936">
              <a:extLst>
                <a:ext uri="{FF2B5EF4-FFF2-40B4-BE49-F238E27FC236}">
                  <a16:creationId xmlns:a16="http://schemas.microsoft.com/office/drawing/2014/main" id="{674752EA-A548-D24B-B385-B2D430ED4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7" name="Oval 937">
              <a:extLst>
                <a:ext uri="{FF2B5EF4-FFF2-40B4-BE49-F238E27FC236}">
                  <a16:creationId xmlns:a16="http://schemas.microsoft.com/office/drawing/2014/main" id="{15FA1A7B-369D-FA4E-B2DC-FA9EB5096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8" name="Rectangle 938">
              <a:extLst>
                <a:ext uri="{FF2B5EF4-FFF2-40B4-BE49-F238E27FC236}">
                  <a16:creationId xmlns:a16="http://schemas.microsoft.com/office/drawing/2014/main" id="{1AFA4AC9-B1C6-DE4C-9586-A34A54376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558" name="Group 906">
            <a:extLst>
              <a:ext uri="{FF2B5EF4-FFF2-40B4-BE49-F238E27FC236}">
                <a16:creationId xmlns:a16="http://schemas.microsoft.com/office/drawing/2014/main" id="{24FBE699-3A69-5F49-B10A-F2497607494A}"/>
              </a:ext>
            </a:extLst>
          </p:cNvPr>
          <p:cNvGrpSpPr>
            <a:grpSpLocks/>
          </p:cNvGrpSpPr>
          <p:nvPr/>
        </p:nvGrpSpPr>
        <p:grpSpPr bwMode="auto">
          <a:xfrm>
            <a:off x="6077338" y="4548343"/>
            <a:ext cx="220663" cy="468312"/>
            <a:chOff x="4140" y="429"/>
            <a:chExt cx="1425" cy="2396"/>
          </a:xfrm>
        </p:grpSpPr>
        <p:sp>
          <p:nvSpPr>
            <p:cNvPr id="559" name="Freeform 907">
              <a:extLst>
                <a:ext uri="{FF2B5EF4-FFF2-40B4-BE49-F238E27FC236}">
                  <a16:creationId xmlns:a16="http://schemas.microsoft.com/office/drawing/2014/main" id="{C2C2D533-E3A9-1242-99A2-0EF1FA086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0" name="Rectangle 908">
              <a:extLst>
                <a:ext uri="{FF2B5EF4-FFF2-40B4-BE49-F238E27FC236}">
                  <a16:creationId xmlns:a16="http://schemas.microsoft.com/office/drawing/2014/main" id="{8B16BBD3-326E-1B4E-A241-4DFADEBA2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1" name="Freeform 909">
              <a:extLst>
                <a:ext uri="{FF2B5EF4-FFF2-40B4-BE49-F238E27FC236}">
                  <a16:creationId xmlns:a16="http://schemas.microsoft.com/office/drawing/2014/main" id="{B12D95F8-F162-9F49-BA98-20D229D06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2" name="Freeform 910">
              <a:extLst>
                <a:ext uri="{FF2B5EF4-FFF2-40B4-BE49-F238E27FC236}">
                  <a16:creationId xmlns:a16="http://schemas.microsoft.com/office/drawing/2014/main" id="{3D3E1CA4-FEC8-4545-9446-7A27FFB75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Rectangle 911">
              <a:extLst>
                <a:ext uri="{FF2B5EF4-FFF2-40B4-BE49-F238E27FC236}">
                  <a16:creationId xmlns:a16="http://schemas.microsoft.com/office/drawing/2014/main" id="{17FF2B4C-00D3-5749-9C9E-E1B476336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4" name="Group 912">
              <a:extLst>
                <a:ext uri="{FF2B5EF4-FFF2-40B4-BE49-F238E27FC236}">
                  <a16:creationId xmlns:a16="http://schemas.microsoft.com/office/drawing/2014/main" id="{D2DCCBBE-3205-DA49-8F85-84F2053E7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9" name="AutoShape 913">
                <a:extLst>
                  <a:ext uri="{FF2B5EF4-FFF2-40B4-BE49-F238E27FC236}">
                    <a16:creationId xmlns:a16="http://schemas.microsoft.com/office/drawing/2014/main" id="{E8977A6E-6B51-1044-9E58-1FE85EAD3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90" name="AutoShape 914">
                <a:extLst>
                  <a:ext uri="{FF2B5EF4-FFF2-40B4-BE49-F238E27FC236}">
                    <a16:creationId xmlns:a16="http://schemas.microsoft.com/office/drawing/2014/main" id="{5B645174-9323-884F-8D06-3843C0FA5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65" name="Rectangle 915">
              <a:extLst>
                <a:ext uri="{FF2B5EF4-FFF2-40B4-BE49-F238E27FC236}">
                  <a16:creationId xmlns:a16="http://schemas.microsoft.com/office/drawing/2014/main" id="{8EA28D19-22C0-9E43-9B4D-370B14016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6" name="Group 916">
              <a:extLst>
                <a:ext uri="{FF2B5EF4-FFF2-40B4-BE49-F238E27FC236}">
                  <a16:creationId xmlns:a16="http://schemas.microsoft.com/office/drawing/2014/main" id="{E20B0246-9D85-A940-8969-E06BC76515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7" name="AutoShape 917">
                <a:extLst>
                  <a:ext uri="{FF2B5EF4-FFF2-40B4-BE49-F238E27FC236}">
                    <a16:creationId xmlns:a16="http://schemas.microsoft.com/office/drawing/2014/main" id="{2386575F-D055-7D4A-96A6-DC25C77F1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8" name="AutoShape 918">
                <a:extLst>
                  <a:ext uri="{FF2B5EF4-FFF2-40B4-BE49-F238E27FC236}">
                    <a16:creationId xmlns:a16="http://schemas.microsoft.com/office/drawing/2014/main" id="{79D1B312-DCB4-3045-A89E-662AE6199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67" name="Rectangle 919">
              <a:extLst>
                <a:ext uri="{FF2B5EF4-FFF2-40B4-BE49-F238E27FC236}">
                  <a16:creationId xmlns:a16="http://schemas.microsoft.com/office/drawing/2014/main" id="{A0BA7B56-A08D-AB45-865D-6F2E8FF3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8" name="Rectangle 920">
              <a:extLst>
                <a:ext uri="{FF2B5EF4-FFF2-40B4-BE49-F238E27FC236}">
                  <a16:creationId xmlns:a16="http://schemas.microsoft.com/office/drawing/2014/main" id="{0281574C-E885-4745-A115-0288C4271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9" name="Group 921">
              <a:extLst>
                <a:ext uri="{FF2B5EF4-FFF2-40B4-BE49-F238E27FC236}">
                  <a16:creationId xmlns:a16="http://schemas.microsoft.com/office/drawing/2014/main" id="{DC49E756-DE2F-8D44-B54E-D62EDDBBD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85" name="AutoShape 922">
                <a:extLst>
                  <a:ext uri="{FF2B5EF4-FFF2-40B4-BE49-F238E27FC236}">
                    <a16:creationId xmlns:a16="http://schemas.microsoft.com/office/drawing/2014/main" id="{9F19F873-DF90-4E45-ACCA-F9229B068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6" name="AutoShape 923">
                <a:extLst>
                  <a:ext uri="{FF2B5EF4-FFF2-40B4-BE49-F238E27FC236}">
                    <a16:creationId xmlns:a16="http://schemas.microsoft.com/office/drawing/2014/main" id="{F671D0B5-B38E-B44F-9D5C-2AA560D99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70" name="Freeform 924">
              <a:extLst>
                <a:ext uri="{FF2B5EF4-FFF2-40B4-BE49-F238E27FC236}">
                  <a16:creationId xmlns:a16="http://schemas.microsoft.com/office/drawing/2014/main" id="{292956A8-2199-4048-B7B8-7C45362C4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71" name="Group 925">
              <a:extLst>
                <a:ext uri="{FF2B5EF4-FFF2-40B4-BE49-F238E27FC236}">
                  <a16:creationId xmlns:a16="http://schemas.microsoft.com/office/drawing/2014/main" id="{E45774CD-309C-6746-8CA2-C8E2954C0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83" name="AutoShape 926">
                <a:extLst>
                  <a:ext uri="{FF2B5EF4-FFF2-40B4-BE49-F238E27FC236}">
                    <a16:creationId xmlns:a16="http://schemas.microsoft.com/office/drawing/2014/main" id="{4DEEB4DD-65E7-014B-BB2E-9EA93510E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4" name="AutoShape 927">
                <a:extLst>
                  <a:ext uri="{FF2B5EF4-FFF2-40B4-BE49-F238E27FC236}">
                    <a16:creationId xmlns:a16="http://schemas.microsoft.com/office/drawing/2014/main" id="{4164F4EA-93E5-B848-B621-096B18055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72" name="Rectangle 928">
              <a:extLst>
                <a:ext uri="{FF2B5EF4-FFF2-40B4-BE49-F238E27FC236}">
                  <a16:creationId xmlns:a16="http://schemas.microsoft.com/office/drawing/2014/main" id="{623F71FE-9495-7741-A589-4007BE1B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3" name="Freeform 929">
              <a:extLst>
                <a:ext uri="{FF2B5EF4-FFF2-40B4-BE49-F238E27FC236}">
                  <a16:creationId xmlns:a16="http://schemas.microsoft.com/office/drawing/2014/main" id="{3F984522-E215-C74D-B800-AB179C322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4" name="Freeform 930">
              <a:extLst>
                <a:ext uri="{FF2B5EF4-FFF2-40B4-BE49-F238E27FC236}">
                  <a16:creationId xmlns:a16="http://schemas.microsoft.com/office/drawing/2014/main" id="{B71E17A8-74F3-A04D-82B5-B32F45768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5" name="Oval 931">
              <a:extLst>
                <a:ext uri="{FF2B5EF4-FFF2-40B4-BE49-F238E27FC236}">
                  <a16:creationId xmlns:a16="http://schemas.microsoft.com/office/drawing/2014/main" id="{5BD90E6E-B60B-F84C-AB54-A5D0F713D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6" name="Freeform 932">
              <a:extLst>
                <a:ext uri="{FF2B5EF4-FFF2-40B4-BE49-F238E27FC236}">
                  <a16:creationId xmlns:a16="http://schemas.microsoft.com/office/drawing/2014/main" id="{9409C943-633C-7846-BAD8-509431CF7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AutoShape 933">
              <a:extLst>
                <a:ext uri="{FF2B5EF4-FFF2-40B4-BE49-F238E27FC236}">
                  <a16:creationId xmlns:a16="http://schemas.microsoft.com/office/drawing/2014/main" id="{06AAEACB-FA50-DF42-AF71-D24F9DE3C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8" name="AutoShape 934">
              <a:extLst>
                <a:ext uri="{FF2B5EF4-FFF2-40B4-BE49-F238E27FC236}">
                  <a16:creationId xmlns:a16="http://schemas.microsoft.com/office/drawing/2014/main" id="{9A7FF494-1806-5247-BDF2-DBCEF0F5E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9" name="Oval 935">
              <a:extLst>
                <a:ext uri="{FF2B5EF4-FFF2-40B4-BE49-F238E27FC236}">
                  <a16:creationId xmlns:a16="http://schemas.microsoft.com/office/drawing/2014/main" id="{C9A99CB9-2342-7044-A0E8-6BBF5D011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0" name="Oval 936">
              <a:extLst>
                <a:ext uri="{FF2B5EF4-FFF2-40B4-BE49-F238E27FC236}">
                  <a16:creationId xmlns:a16="http://schemas.microsoft.com/office/drawing/2014/main" id="{D1C9B5AF-2180-A14C-AE64-232AC1A34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1" name="Oval 937">
              <a:extLst>
                <a:ext uri="{FF2B5EF4-FFF2-40B4-BE49-F238E27FC236}">
                  <a16:creationId xmlns:a16="http://schemas.microsoft.com/office/drawing/2014/main" id="{C15B365E-1D8D-634C-AF7D-21D3D047E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2" name="Rectangle 938">
              <a:extLst>
                <a:ext uri="{FF2B5EF4-FFF2-40B4-BE49-F238E27FC236}">
                  <a16:creationId xmlns:a16="http://schemas.microsoft.com/office/drawing/2014/main" id="{7D172744-E7EB-B44E-AA5F-A053F8A0F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591" name="Group 906">
            <a:extLst>
              <a:ext uri="{FF2B5EF4-FFF2-40B4-BE49-F238E27FC236}">
                <a16:creationId xmlns:a16="http://schemas.microsoft.com/office/drawing/2014/main" id="{26E18867-89FC-D144-A938-81B533C5B8D2}"/>
              </a:ext>
            </a:extLst>
          </p:cNvPr>
          <p:cNvGrpSpPr>
            <a:grpSpLocks/>
          </p:cNvGrpSpPr>
          <p:nvPr/>
        </p:nvGrpSpPr>
        <p:grpSpPr bwMode="auto">
          <a:xfrm>
            <a:off x="6618676" y="4332443"/>
            <a:ext cx="222250" cy="466725"/>
            <a:chOff x="4140" y="429"/>
            <a:chExt cx="1425" cy="2396"/>
          </a:xfrm>
        </p:grpSpPr>
        <p:sp>
          <p:nvSpPr>
            <p:cNvPr id="592" name="Freeform 907">
              <a:extLst>
                <a:ext uri="{FF2B5EF4-FFF2-40B4-BE49-F238E27FC236}">
                  <a16:creationId xmlns:a16="http://schemas.microsoft.com/office/drawing/2014/main" id="{CCA50AC4-4087-6B4E-9C13-88FAB0581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3" name="Rectangle 908">
              <a:extLst>
                <a:ext uri="{FF2B5EF4-FFF2-40B4-BE49-F238E27FC236}">
                  <a16:creationId xmlns:a16="http://schemas.microsoft.com/office/drawing/2014/main" id="{A6085E1E-2F0D-204D-A9B4-E5CD3B6BB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94" name="Freeform 909">
              <a:extLst>
                <a:ext uri="{FF2B5EF4-FFF2-40B4-BE49-F238E27FC236}">
                  <a16:creationId xmlns:a16="http://schemas.microsoft.com/office/drawing/2014/main" id="{1DD8D971-6A24-7140-9B94-8B8281A61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5" name="Freeform 910">
              <a:extLst>
                <a:ext uri="{FF2B5EF4-FFF2-40B4-BE49-F238E27FC236}">
                  <a16:creationId xmlns:a16="http://schemas.microsoft.com/office/drawing/2014/main" id="{5CC9B8E8-073C-ED4C-AFFA-509545F8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6" name="Rectangle 911">
              <a:extLst>
                <a:ext uri="{FF2B5EF4-FFF2-40B4-BE49-F238E27FC236}">
                  <a16:creationId xmlns:a16="http://schemas.microsoft.com/office/drawing/2014/main" id="{187749E6-8314-2C4F-945E-C2BD56CC4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97" name="Group 912">
              <a:extLst>
                <a:ext uri="{FF2B5EF4-FFF2-40B4-BE49-F238E27FC236}">
                  <a16:creationId xmlns:a16="http://schemas.microsoft.com/office/drawing/2014/main" id="{08A1F189-B1B1-4444-A255-401474BA3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2" name="AutoShape 913">
                <a:extLst>
                  <a:ext uri="{FF2B5EF4-FFF2-40B4-BE49-F238E27FC236}">
                    <a16:creationId xmlns:a16="http://schemas.microsoft.com/office/drawing/2014/main" id="{681FEDFE-9898-5242-9CEE-D02FF5955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23" name="AutoShape 914">
                <a:extLst>
                  <a:ext uri="{FF2B5EF4-FFF2-40B4-BE49-F238E27FC236}">
                    <a16:creationId xmlns:a16="http://schemas.microsoft.com/office/drawing/2014/main" id="{68DF9974-2C25-A540-846F-8F319820A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98" name="Rectangle 915">
              <a:extLst>
                <a:ext uri="{FF2B5EF4-FFF2-40B4-BE49-F238E27FC236}">
                  <a16:creationId xmlns:a16="http://schemas.microsoft.com/office/drawing/2014/main" id="{8B683635-E856-2A4A-85D3-073D53A9B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99" name="Group 916">
              <a:extLst>
                <a:ext uri="{FF2B5EF4-FFF2-40B4-BE49-F238E27FC236}">
                  <a16:creationId xmlns:a16="http://schemas.microsoft.com/office/drawing/2014/main" id="{4A014F80-830E-D346-BF74-4132FAA36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0" name="AutoShape 917">
                <a:extLst>
                  <a:ext uri="{FF2B5EF4-FFF2-40B4-BE49-F238E27FC236}">
                    <a16:creationId xmlns:a16="http://schemas.microsoft.com/office/drawing/2014/main" id="{790F7683-A903-8F4C-8444-82AD06A6B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21" name="AutoShape 918">
                <a:extLst>
                  <a:ext uri="{FF2B5EF4-FFF2-40B4-BE49-F238E27FC236}">
                    <a16:creationId xmlns:a16="http://schemas.microsoft.com/office/drawing/2014/main" id="{ADA5F746-351E-444F-8DDF-2EB9267D0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0" name="Rectangle 919">
              <a:extLst>
                <a:ext uri="{FF2B5EF4-FFF2-40B4-BE49-F238E27FC236}">
                  <a16:creationId xmlns:a16="http://schemas.microsoft.com/office/drawing/2014/main" id="{00594460-9087-8B46-840D-949732EC0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1" name="Rectangle 920">
              <a:extLst>
                <a:ext uri="{FF2B5EF4-FFF2-40B4-BE49-F238E27FC236}">
                  <a16:creationId xmlns:a16="http://schemas.microsoft.com/office/drawing/2014/main" id="{C50FE8ED-C701-604B-9663-CC40C21D8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602" name="Group 921">
              <a:extLst>
                <a:ext uri="{FF2B5EF4-FFF2-40B4-BE49-F238E27FC236}">
                  <a16:creationId xmlns:a16="http://schemas.microsoft.com/office/drawing/2014/main" id="{45850F9F-EB16-C849-B4AF-67583237C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618" name="AutoShape 922">
                <a:extLst>
                  <a:ext uri="{FF2B5EF4-FFF2-40B4-BE49-F238E27FC236}">
                    <a16:creationId xmlns:a16="http://schemas.microsoft.com/office/drawing/2014/main" id="{BF53B615-AD73-F241-B71D-22B969FD5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9" name="AutoShape 923">
                <a:extLst>
                  <a:ext uri="{FF2B5EF4-FFF2-40B4-BE49-F238E27FC236}">
                    <a16:creationId xmlns:a16="http://schemas.microsoft.com/office/drawing/2014/main" id="{62529766-87A4-2845-8D18-E23E9B725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3" name="Freeform 924">
              <a:extLst>
                <a:ext uri="{FF2B5EF4-FFF2-40B4-BE49-F238E27FC236}">
                  <a16:creationId xmlns:a16="http://schemas.microsoft.com/office/drawing/2014/main" id="{22C2EB3E-4314-2A43-9E8E-4CE1B22D3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04" name="Group 925">
              <a:extLst>
                <a:ext uri="{FF2B5EF4-FFF2-40B4-BE49-F238E27FC236}">
                  <a16:creationId xmlns:a16="http://schemas.microsoft.com/office/drawing/2014/main" id="{A12AF23A-0093-4046-8221-61DA64385F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6" name="AutoShape 926">
                <a:extLst>
                  <a:ext uri="{FF2B5EF4-FFF2-40B4-BE49-F238E27FC236}">
                    <a16:creationId xmlns:a16="http://schemas.microsoft.com/office/drawing/2014/main" id="{0C925E97-C1F5-8F41-A887-BDAAEE233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7" name="AutoShape 927">
                <a:extLst>
                  <a:ext uri="{FF2B5EF4-FFF2-40B4-BE49-F238E27FC236}">
                    <a16:creationId xmlns:a16="http://schemas.microsoft.com/office/drawing/2014/main" id="{BA10549E-858E-5842-A4C3-13B907281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5" name="Rectangle 928">
              <a:extLst>
                <a:ext uri="{FF2B5EF4-FFF2-40B4-BE49-F238E27FC236}">
                  <a16:creationId xmlns:a16="http://schemas.microsoft.com/office/drawing/2014/main" id="{E4A749CF-8948-A646-AE91-B7E32E28B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6" name="Freeform 929">
              <a:extLst>
                <a:ext uri="{FF2B5EF4-FFF2-40B4-BE49-F238E27FC236}">
                  <a16:creationId xmlns:a16="http://schemas.microsoft.com/office/drawing/2014/main" id="{8E8C4DD3-9F6D-B247-B56B-819E70E2E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7" name="Freeform 930">
              <a:extLst>
                <a:ext uri="{FF2B5EF4-FFF2-40B4-BE49-F238E27FC236}">
                  <a16:creationId xmlns:a16="http://schemas.microsoft.com/office/drawing/2014/main" id="{C501E95D-F511-8041-A020-B32C1A744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Oval 931">
              <a:extLst>
                <a:ext uri="{FF2B5EF4-FFF2-40B4-BE49-F238E27FC236}">
                  <a16:creationId xmlns:a16="http://schemas.microsoft.com/office/drawing/2014/main" id="{23ED392E-F401-9F43-A5ED-DD8E4D5BA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9" name="Freeform 932">
              <a:extLst>
                <a:ext uri="{FF2B5EF4-FFF2-40B4-BE49-F238E27FC236}">
                  <a16:creationId xmlns:a16="http://schemas.microsoft.com/office/drawing/2014/main" id="{7107C071-7453-FA40-A2F0-296C388A6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0" name="AutoShape 933">
              <a:extLst>
                <a:ext uri="{FF2B5EF4-FFF2-40B4-BE49-F238E27FC236}">
                  <a16:creationId xmlns:a16="http://schemas.microsoft.com/office/drawing/2014/main" id="{92260B99-9364-1C40-92B7-D3E3014C9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1" name="AutoShape 934">
              <a:extLst>
                <a:ext uri="{FF2B5EF4-FFF2-40B4-BE49-F238E27FC236}">
                  <a16:creationId xmlns:a16="http://schemas.microsoft.com/office/drawing/2014/main" id="{102AC217-89AF-3B4A-986A-15028D66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2" name="Oval 935">
              <a:extLst>
                <a:ext uri="{FF2B5EF4-FFF2-40B4-BE49-F238E27FC236}">
                  <a16:creationId xmlns:a16="http://schemas.microsoft.com/office/drawing/2014/main" id="{E8633940-89B2-004E-B2A2-707E0D5B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3" name="Oval 936">
              <a:extLst>
                <a:ext uri="{FF2B5EF4-FFF2-40B4-BE49-F238E27FC236}">
                  <a16:creationId xmlns:a16="http://schemas.microsoft.com/office/drawing/2014/main" id="{EEF8DD8B-3B13-2043-A049-A1B03D159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4" name="Oval 937">
              <a:extLst>
                <a:ext uri="{FF2B5EF4-FFF2-40B4-BE49-F238E27FC236}">
                  <a16:creationId xmlns:a16="http://schemas.microsoft.com/office/drawing/2014/main" id="{BD6A0A2F-E07D-444D-AA0B-E49A62FFE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5" name="Rectangle 938">
              <a:extLst>
                <a:ext uri="{FF2B5EF4-FFF2-40B4-BE49-F238E27FC236}">
                  <a16:creationId xmlns:a16="http://schemas.microsoft.com/office/drawing/2014/main" id="{7811BDFD-C2EE-5D44-BD5A-ED7472C1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24" name="Oval 382">
            <a:extLst>
              <a:ext uri="{FF2B5EF4-FFF2-40B4-BE49-F238E27FC236}">
                <a16:creationId xmlns:a16="http://schemas.microsoft.com/office/drawing/2014/main" id="{21E093E6-5065-F84B-BE2F-1ED29BCC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476" y="3406930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5" name="Oval 383">
            <a:extLst>
              <a:ext uri="{FF2B5EF4-FFF2-40B4-BE49-F238E27FC236}">
                <a16:creationId xmlns:a16="http://schemas.microsoft.com/office/drawing/2014/main" id="{93AC4FFD-14D6-1645-8847-CB1B8EDF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663" y="3291043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6" name="Line 387">
            <a:extLst>
              <a:ext uri="{FF2B5EF4-FFF2-40B4-BE49-F238E27FC236}">
                <a16:creationId xmlns:a16="http://schemas.microsoft.com/office/drawing/2014/main" id="{7E74B0D8-2F01-DA41-A313-3357201780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2026" y="3502180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27" name="Line 388">
            <a:extLst>
              <a:ext uri="{FF2B5EF4-FFF2-40B4-BE49-F238E27FC236}">
                <a16:creationId xmlns:a16="http://schemas.microsoft.com/office/drawing/2014/main" id="{64C0FA66-EFC3-A344-9E6B-BB6C68C9C9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2001" y="3606955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3717F760-8065-514E-874A-1AF34DD49B80}"/>
              </a:ext>
            </a:extLst>
          </p:cNvPr>
          <p:cNvGrpSpPr/>
          <p:nvPr/>
        </p:nvGrpSpPr>
        <p:grpSpPr>
          <a:xfrm>
            <a:off x="5892827" y="3212890"/>
            <a:ext cx="754294" cy="393599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1BDABD8F-C081-0442-AE0A-7D2C037317A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AD45A22D-2079-294E-A153-F7624B8032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B5D21B9A-4558-6C48-9CCF-4E1B133F5D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9E8F67F0-25A1-F64C-AF5A-006EBAEDF32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D07426EC-6F4A-1E43-B208-CB7958165C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A7CD1D49-7431-114F-892D-9EBA0C2758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8C0BB3B0-94E4-FC4A-8D8C-88521C5332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CFABD177-673D-6B4C-9AB5-C979F9014699}"/>
              </a:ext>
            </a:extLst>
          </p:cNvPr>
          <p:cNvGrpSpPr/>
          <p:nvPr/>
        </p:nvGrpSpPr>
        <p:grpSpPr>
          <a:xfrm>
            <a:off x="2889389" y="2833453"/>
            <a:ext cx="693067" cy="304790"/>
            <a:chOff x="3668110" y="2448910"/>
            <a:chExt cx="3794234" cy="2165130"/>
          </a:xfrm>
        </p:grpSpPr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ED6E56E9-0766-DE4E-85B7-1650333549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18A8CD1A-9871-2F4A-BC47-345850EB5DF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53FC3F92-0FD1-A04A-B0F4-D6DB36C813E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101149F6-F49E-D042-A4D2-BF8BC9B2BFB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786C264F-4F29-7A40-83E3-1D1DF6EF1024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3" name="Freeform 642">
                <a:extLst>
                  <a:ext uri="{FF2B5EF4-FFF2-40B4-BE49-F238E27FC236}">
                    <a16:creationId xmlns:a16="http://schemas.microsoft.com/office/drawing/2014/main" id="{E49C1C09-FC6C-8042-BD81-3D13F934B10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4" name="Freeform 643">
                <a:extLst>
                  <a:ext uri="{FF2B5EF4-FFF2-40B4-BE49-F238E27FC236}">
                    <a16:creationId xmlns:a16="http://schemas.microsoft.com/office/drawing/2014/main" id="{1E7C2D40-BD14-4846-93F3-4365063A379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DCF8D2C6-8D3F-4046-B504-AB8C4FD17DF7}"/>
              </a:ext>
            </a:extLst>
          </p:cNvPr>
          <p:cNvGrpSpPr/>
          <p:nvPr/>
        </p:nvGrpSpPr>
        <p:grpSpPr>
          <a:xfrm>
            <a:off x="3652490" y="3210326"/>
            <a:ext cx="693067" cy="304790"/>
            <a:chOff x="3668110" y="2448910"/>
            <a:chExt cx="3794234" cy="2165130"/>
          </a:xfrm>
        </p:grpSpPr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BBF7C9EB-8868-8947-BEE5-FD162AEFA2EE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8EA85BF9-1325-8648-866C-944E981AB1AF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5CE6D8D5-34DC-6D44-AE76-7EF9A842EE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54B1B681-6D38-5047-8A1D-DF97DF2521B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0" name="Freeform 649">
                <a:extLst>
                  <a:ext uri="{FF2B5EF4-FFF2-40B4-BE49-F238E27FC236}">
                    <a16:creationId xmlns:a16="http://schemas.microsoft.com/office/drawing/2014/main" id="{DF661D0E-551E-BB43-8606-F2F6505F962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Freeform 650">
                <a:extLst>
                  <a:ext uri="{FF2B5EF4-FFF2-40B4-BE49-F238E27FC236}">
                    <a16:creationId xmlns:a16="http://schemas.microsoft.com/office/drawing/2014/main" id="{20DB31E0-2276-8B46-9896-A4D5DABCCA14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Freeform 651">
                <a:extLst>
                  <a:ext uri="{FF2B5EF4-FFF2-40B4-BE49-F238E27FC236}">
                    <a16:creationId xmlns:a16="http://schemas.microsoft.com/office/drawing/2014/main" id="{D55117DA-2CE5-854F-806F-41DC8CCABA27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0" name="Group 199">
            <a:extLst>
              <a:ext uri="{FF2B5EF4-FFF2-40B4-BE49-F238E27FC236}">
                <a16:creationId xmlns:a16="http://schemas.microsoft.com/office/drawing/2014/main" id="{77DD1B2C-F861-EB49-A885-52001424261D}"/>
              </a:ext>
            </a:extLst>
          </p:cNvPr>
          <p:cNvGrpSpPr>
            <a:grpSpLocks/>
          </p:cNvGrpSpPr>
          <p:nvPr/>
        </p:nvGrpSpPr>
        <p:grpSpPr bwMode="auto">
          <a:xfrm>
            <a:off x="6134488" y="2695730"/>
            <a:ext cx="261938" cy="866775"/>
            <a:chOff x="2550" y="2912"/>
            <a:chExt cx="278" cy="690"/>
          </a:xfrm>
        </p:grpSpPr>
        <p:sp>
          <p:nvSpPr>
            <p:cNvPr id="321" name="Freeform 200">
              <a:extLst>
                <a:ext uri="{FF2B5EF4-FFF2-40B4-BE49-F238E27FC236}">
                  <a16:creationId xmlns:a16="http://schemas.microsoft.com/office/drawing/2014/main" id="{9C2BE397-1D42-6744-9CCF-874F45775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2" name="Rectangle 201">
              <a:extLst>
                <a:ext uri="{FF2B5EF4-FFF2-40B4-BE49-F238E27FC236}">
                  <a16:creationId xmlns:a16="http://schemas.microsoft.com/office/drawing/2014/main" id="{13E00425-4B66-AB4D-8A2D-6085B261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3" name="Freeform 202">
              <a:extLst>
                <a:ext uri="{FF2B5EF4-FFF2-40B4-BE49-F238E27FC236}">
                  <a16:creationId xmlns:a16="http://schemas.microsoft.com/office/drawing/2014/main" id="{DD954F50-72C1-B049-BB60-2351C9AA7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4" name="Rectangle 203">
              <a:extLst>
                <a:ext uri="{FF2B5EF4-FFF2-40B4-BE49-F238E27FC236}">
                  <a16:creationId xmlns:a16="http://schemas.microsoft.com/office/drawing/2014/main" id="{22A08009-1999-8340-B34D-00847501D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5" name="Rectangle 204">
              <a:extLst>
                <a:ext uri="{FF2B5EF4-FFF2-40B4-BE49-F238E27FC236}">
                  <a16:creationId xmlns:a16="http://schemas.microsoft.com/office/drawing/2014/main" id="{ECE2ED94-1F43-7E4E-98C4-32694BA6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6" name="Rectangle 205">
              <a:extLst>
                <a:ext uri="{FF2B5EF4-FFF2-40B4-BE49-F238E27FC236}">
                  <a16:creationId xmlns:a16="http://schemas.microsoft.com/office/drawing/2014/main" id="{0C426D68-6312-CF42-8A71-030756BA3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7" name="Rectangle 206">
              <a:extLst>
                <a:ext uri="{FF2B5EF4-FFF2-40B4-BE49-F238E27FC236}">
                  <a16:creationId xmlns:a16="http://schemas.microsoft.com/office/drawing/2014/main" id="{AF557D8C-82DA-D149-9D2A-E95F8FD6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8" name="Rectangle 207">
              <a:extLst>
                <a:ext uri="{FF2B5EF4-FFF2-40B4-BE49-F238E27FC236}">
                  <a16:creationId xmlns:a16="http://schemas.microsoft.com/office/drawing/2014/main" id="{49E9EC6D-3891-B04D-B683-B10CA171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9" name="Rectangle 208">
              <a:extLst>
                <a:ext uri="{FF2B5EF4-FFF2-40B4-BE49-F238E27FC236}">
                  <a16:creationId xmlns:a16="http://schemas.microsoft.com/office/drawing/2014/main" id="{414370E7-0147-7A4B-983F-ECD22A639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0" name="Rectangle 209">
              <a:extLst>
                <a:ext uri="{FF2B5EF4-FFF2-40B4-BE49-F238E27FC236}">
                  <a16:creationId xmlns:a16="http://schemas.microsoft.com/office/drawing/2014/main" id="{BB3E0C9E-4796-634F-A868-3413FD7E8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1" name="Rectangle 210">
              <a:extLst>
                <a:ext uri="{FF2B5EF4-FFF2-40B4-BE49-F238E27FC236}">
                  <a16:creationId xmlns:a16="http://schemas.microsoft.com/office/drawing/2014/main" id="{99857040-A010-9E45-8595-89BA0DF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2" name="Rectangle 211">
              <a:extLst>
                <a:ext uri="{FF2B5EF4-FFF2-40B4-BE49-F238E27FC236}">
                  <a16:creationId xmlns:a16="http://schemas.microsoft.com/office/drawing/2014/main" id="{7C4ED204-CC28-344A-A5F2-88193FC1D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3" name="Rectangle 212">
              <a:extLst>
                <a:ext uri="{FF2B5EF4-FFF2-40B4-BE49-F238E27FC236}">
                  <a16:creationId xmlns:a16="http://schemas.microsoft.com/office/drawing/2014/main" id="{A5F57FC6-093E-DD45-BB03-33A8476D5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4" name="Rectangle 213">
              <a:extLst>
                <a:ext uri="{FF2B5EF4-FFF2-40B4-BE49-F238E27FC236}">
                  <a16:creationId xmlns:a16="http://schemas.microsoft.com/office/drawing/2014/main" id="{928FED6B-7B20-1F45-BAEF-EE8CDE8DE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5" name="Rectangle 214">
              <a:extLst>
                <a:ext uri="{FF2B5EF4-FFF2-40B4-BE49-F238E27FC236}">
                  <a16:creationId xmlns:a16="http://schemas.microsoft.com/office/drawing/2014/main" id="{1C0D14D0-7702-1D48-AE40-385680B51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6" name="Rectangle 215">
              <a:extLst>
                <a:ext uri="{FF2B5EF4-FFF2-40B4-BE49-F238E27FC236}">
                  <a16:creationId xmlns:a16="http://schemas.microsoft.com/office/drawing/2014/main" id="{4D602AFA-AD3B-A84B-B623-F2A58374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7" name="Rectangle 216">
              <a:extLst>
                <a:ext uri="{FF2B5EF4-FFF2-40B4-BE49-F238E27FC236}">
                  <a16:creationId xmlns:a16="http://schemas.microsoft.com/office/drawing/2014/main" id="{36BF4237-7739-FB4E-9530-F0C0C189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" name="Rectangle 217">
              <a:extLst>
                <a:ext uri="{FF2B5EF4-FFF2-40B4-BE49-F238E27FC236}">
                  <a16:creationId xmlns:a16="http://schemas.microsoft.com/office/drawing/2014/main" id="{5E1990E0-8793-C64F-A239-BD2338D67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9" name="Rectangle 218">
              <a:extLst>
                <a:ext uri="{FF2B5EF4-FFF2-40B4-BE49-F238E27FC236}">
                  <a16:creationId xmlns:a16="http://schemas.microsoft.com/office/drawing/2014/main" id="{AB4D9D48-388B-7746-814B-FF52A69F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0" name="Rectangle 219">
              <a:extLst>
                <a:ext uri="{FF2B5EF4-FFF2-40B4-BE49-F238E27FC236}">
                  <a16:creationId xmlns:a16="http://schemas.microsoft.com/office/drawing/2014/main" id="{F0F8C3F6-0BE5-3047-99FB-E099E3736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1" name="Rectangle 220">
              <a:extLst>
                <a:ext uri="{FF2B5EF4-FFF2-40B4-BE49-F238E27FC236}">
                  <a16:creationId xmlns:a16="http://schemas.microsoft.com/office/drawing/2014/main" id="{9C82735E-2ACF-BB4A-96A3-ED1256F57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Rectangle 221">
              <a:extLst>
                <a:ext uri="{FF2B5EF4-FFF2-40B4-BE49-F238E27FC236}">
                  <a16:creationId xmlns:a16="http://schemas.microsoft.com/office/drawing/2014/main" id="{F0072BBE-D542-C743-8EEC-AFE9D0DC2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3" name="Rectangle 222">
              <a:extLst>
                <a:ext uri="{FF2B5EF4-FFF2-40B4-BE49-F238E27FC236}">
                  <a16:creationId xmlns:a16="http://schemas.microsoft.com/office/drawing/2014/main" id="{E5F25948-6CEA-584E-8A39-45FCCA1E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4" name="Rectangle 223">
              <a:extLst>
                <a:ext uri="{FF2B5EF4-FFF2-40B4-BE49-F238E27FC236}">
                  <a16:creationId xmlns:a16="http://schemas.microsoft.com/office/drawing/2014/main" id="{B6E77972-935E-9C46-B7D6-7037ED2D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5" name="Rectangle 224">
              <a:extLst>
                <a:ext uri="{FF2B5EF4-FFF2-40B4-BE49-F238E27FC236}">
                  <a16:creationId xmlns:a16="http://schemas.microsoft.com/office/drawing/2014/main" id="{49B027D0-D0F8-8E4A-9F98-51B2CBF48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6" name="Rectangle 225">
              <a:extLst>
                <a:ext uri="{FF2B5EF4-FFF2-40B4-BE49-F238E27FC236}">
                  <a16:creationId xmlns:a16="http://schemas.microsoft.com/office/drawing/2014/main" id="{0B68744C-7857-AC40-8CB2-78C47DB63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226">
              <a:extLst>
                <a:ext uri="{FF2B5EF4-FFF2-40B4-BE49-F238E27FC236}">
                  <a16:creationId xmlns:a16="http://schemas.microsoft.com/office/drawing/2014/main" id="{FD31AF55-6DF9-074D-8BC7-20A8C02A4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Rectangle 227">
              <a:extLst>
                <a:ext uri="{FF2B5EF4-FFF2-40B4-BE49-F238E27FC236}">
                  <a16:creationId xmlns:a16="http://schemas.microsoft.com/office/drawing/2014/main" id="{917E9FE8-E010-5F4C-BACF-AD181732E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Rectangle 228">
              <a:extLst>
                <a:ext uri="{FF2B5EF4-FFF2-40B4-BE49-F238E27FC236}">
                  <a16:creationId xmlns:a16="http://schemas.microsoft.com/office/drawing/2014/main" id="{053A8849-8D60-7E4A-ACB7-B5B71CE87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229">
              <a:extLst>
                <a:ext uri="{FF2B5EF4-FFF2-40B4-BE49-F238E27FC236}">
                  <a16:creationId xmlns:a16="http://schemas.microsoft.com/office/drawing/2014/main" id="{A6C6AC0F-595A-E34F-9783-24F0E4D6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1" name="Rectangle 230">
              <a:extLst>
                <a:ext uri="{FF2B5EF4-FFF2-40B4-BE49-F238E27FC236}">
                  <a16:creationId xmlns:a16="http://schemas.microsoft.com/office/drawing/2014/main" id="{A159D670-6731-9948-AF53-4AAD8ACE4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2" name="Rectangle 231">
              <a:extLst>
                <a:ext uri="{FF2B5EF4-FFF2-40B4-BE49-F238E27FC236}">
                  <a16:creationId xmlns:a16="http://schemas.microsoft.com/office/drawing/2014/main" id="{3402133F-3EEE-7A49-A6F2-59517A55F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3" name="Rectangle 232">
              <a:extLst>
                <a:ext uri="{FF2B5EF4-FFF2-40B4-BE49-F238E27FC236}">
                  <a16:creationId xmlns:a16="http://schemas.microsoft.com/office/drawing/2014/main" id="{BA1A55D1-28D5-994F-AD37-6FEFF74E3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4" name="Rectangle 233">
              <a:extLst>
                <a:ext uri="{FF2B5EF4-FFF2-40B4-BE49-F238E27FC236}">
                  <a16:creationId xmlns:a16="http://schemas.microsoft.com/office/drawing/2014/main" id="{DE818C8C-E93D-8C4E-927B-BD91FFF80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234">
              <a:extLst>
                <a:ext uri="{FF2B5EF4-FFF2-40B4-BE49-F238E27FC236}">
                  <a16:creationId xmlns:a16="http://schemas.microsoft.com/office/drawing/2014/main" id="{A8430D00-D44C-7142-B812-B0429DC5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6" name="Rectangle 235">
              <a:extLst>
                <a:ext uri="{FF2B5EF4-FFF2-40B4-BE49-F238E27FC236}">
                  <a16:creationId xmlns:a16="http://schemas.microsoft.com/office/drawing/2014/main" id="{A3A35DC8-2EE7-9343-AB03-9F31292F1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7" name="Rectangle 236">
              <a:extLst>
                <a:ext uri="{FF2B5EF4-FFF2-40B4-BE49-F238E27FC236}">
                  <a16:creationId xmlns:a16="http://schemas.microsoft.com/office/drawing/2014/main" id="{C8EF365B-36B9-7B4B-AE17-9CC4442BE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Rectangle 237">
              <a:extLst>
                <a:ext uri="{FF2B5EF4-FFF2-40B4-BE49-F238E27FC236}">
                  <a16:creationId xmlns:a16="http://schemas.microsoft.com/office/drawing/2014/main" id="{5449785B-39F3-6C4A-81BE-28A35D90E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Freeform 238">
              <a:extLst>
                <a:ext uri="{FF2B5EF4-FFF2-40B4-BE49-F238E27FC236}">
                  <a16:creationId xmlns:a16="http://schemas.microsoft.com/office/drawing/2014/main" id="{54CD4EB9-123B-0D49-AE0A-510F2D448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239">
              <a:extLst>
                <a:ext uri="{FF2B5EF4-FFF2-40B4-BE49-F238E27FC236}">
                  <a16:creationId xmlns:a16="http://schemas.microsoft.com/office/drawing/2014/main" id="{15958C4D-198A-C24A-B450-15AEA3A0C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240">
              <a:extLst>
                <a:ext uri="{FF2B5EF4-FFF2-40B4-BE49-F238E27FC236}">
                  <a16:creationId xmlns:a16="http://schemas.microsoft.com/office/drawing/2014/main" id="{43C0C9CE-8E2E-BB46-8248-6A60CF27F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241">
              <a:extLst>
                <a:ext uri="{FF2B5EF4-FFF2-40B4-BE49-F238E27FC236}">
                  <a16:creationId xmlns:a16="http://schemas.microsoft.com/office/drawing/2014/main" id="{6C9A2AAD-ADF5-5D4D-AF7F-0556B66C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242">
              <a:extLst>
                <a:ext uri="{FF2B5EF4-FFF2-40B4-BE49-F238E27FC236}">
                  <a16:creationId xmlns:a16="http://schemas.microsoft.com/office/drawing/2014/main" id="{52699FEB-7547-4C4C-ADFD-16A2EAB3E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Freeform 243">
              <a:extLst>
                <a:ext uri="{FF2B5EF4-FFF2-40B4-BE49-F238E27FC236}">
                  <a16:creationId xmlns:a16="http://schemas.microsoft.com/office/drawing/2014/main" id="{1AD32120-0503-4445-958F-97B59606E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Freeform 244">
              <a:extLst>
                <a:ext uri="{FF2B5EF4-FFF2-40B4-BE49-F238E27FC236}">
                  <a16:creationId xmlns:a16="http://schemas.microsoft.com/office/drawing/2014/main" id="{98325D1D-970E-A947-A89A-005230AFF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Freeform 245">
              <a:extLst>
                <a:ext uri="{FF2B5EF4-FFF2-40B4-BE49-F238E27FC236}">
                  <a16:creationId xmlns:a16="http://schemas.microsoft.com/office/drawing/2014/main" id="{F9FA6144-2132-7649-9F9E-F0CAE70B7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Freeform 246">
              <a:extLst>
                <a:ext uri="{FF2B5EF4-FFF2-40B4-BE49-F238E27FC236}">
                  <a16:creationId xmlns:a16="http://schemas.microsoft.com/office/drawing/2014/main" id="{2135AEC4-9347-D647-A215-FB98DA02D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Freeform 247">
              <a:extLst>
                <a:ext uri="{FF2B5EF4-FFF2-40B4-BE49-F238E27FC236}">
                  <a16:creationId xmlns:a16="http://schemas.microsoft.com/office/drawing/2014/main" id="{1687C3C4-6F4F-504E-A87C-1C3CC27DA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Freeform 248">
              <a:extLst>
                <a:ext uri="{FF2B5EF4-FFF2-40B4-BE49-F238E27FC236}">
                  <a16:creationId xmlns:a16="http://schemas.microsoft.com/office/drawing/2014/main" id="{1239B350-0D86-F44B-81F9-0972D41EA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Freeform 249">
              <a:extLst>
                <a:ext uri="{FF2B5EF4-FFF2-40B4-BE49-F238E27FC236}">
                  <a16:creationId xmlns:a16="http://schemas.microsoft.com/office/drawing/2014/main" id="{2B4D852C-5B91-934E-A252-DB80B2B50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1" name="Freeform 250">
              <a:extLst>
                <a:ext uri="{FF2B5EF4-FFF2-40B4-BE49-F238E27FC236}">
                  <a16:creationId xmlns:a16="http://schemas.microsoft.com/office/drawing/2014/main" id="{DA400ADD-E173-A848-A1A2-3688D5DBC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2" name="Freeform 251">
              <a:extLst>
                <a:ext uri="{FF2B5EF4-FFF2-40B4-BE49-F238E27FC236}">
                  <a16:creationId xmlns:a16="http://schemas.microsoft.com/office/drawing/2014/main" id="{462FD6CF-3111-ED47-873A-AA1CC8952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3" name="Freeform 252">
              <a:extLst>
                <a:ext uri="{FF2B5EF4-FFF2-40B4-BE49-F238E27FC236}">
                  <a16:creationId xmlns:a16="http://schemas.microsoft.com/office/drawing/2014/main" id="{141D5024-01B5-D446-9832-EE3824A4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4" name="Freeform 253">
              <a:extLst>
                <a:ext uri="{FF2B5EF4-FFF2-40B4-BE49-F238E27FC236}">
                  <a16:creationId xmlns:a16="http://schemas.microsoft.com/office/drawing/2014/main" id="{C9FDDB7E-EC81-734B-AAE8-E8BC501DA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Freeform 254">
              <a:extLst>
                <a:ext uri="{FF2B5EF4-FFF2-40B4-BE49-F238E27FC236}">
                  <a16:creationId xmlns:a16="http://schemas.microsoft.com/office/drawing/2014/main" id="{EE78C015-9D53-934A-A8AA-1799602C8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Freeform 255">
              <a:extLst>
                <a:ext uri="{FF2B5EF4-FFF2-40B4-BE49-F238E27FC236}">
                  <a16:creationId xmlns:a16="http://schemas.microsoft.com/office/drawing/2014/main" id="{98B6CFF0-F74F-A04B-982F-0F5038340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Freeform 256">
              <a:extLst>
                <a:ext uri="{FF2B5EF4-FFF2-40B4-BE49-F238E27FC236}">
                  <a16:creationId xmlns:a16="http://schemas.microsoft.com/office/drawing/2014/main" id="{325F1CF8-EE91-7B42-9AD8-9E2BC8D24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Freeform 257">
              <a:extLst>
                <a:ext uri="{FF2B5EF4-FFF2-40B4-BE49-F238E27FC236}">
                  <a16:creationId xmlns:a16="http://schemas.microsoft.com/office/drawing/2014/main" id="{56566770-D173-264D-8B1F-A28429AF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Freeform 258">
              <a:extLst>
                <a:ext uri="{FF2B5EF4-FFF2-40B4-BE49-F238E27FC236}">
                  <a16:creationId xmlns:a16="http://schemas.microsoft.com/office/drawing/2014/main" id="{136E3E0B-B943-3B4E-BF71-617F8B60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Freeform 259">
              <a:extLst>
                <a:ext uri="{FF2B5EF4-FFF2-40B4-BE49-F238E27FC236}">
                  <a16:creationId xmlns:a16="http://schemas.microsoft.com/office/drawing/2014/main" id="{B3DE84E5-5FC7-4F4F-A266-4E8D25BB6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Freeform 260">
              <a:extLst>
                <a:ext uri="{FF2B5EF4-FFF2-40B4-BE49-F238E27FC236}">
                  <a16:creationId xmlns:a16="http://schemas.microsoft.com/office/drawing/2014/main" id="{84FF6E18-86F6-284B-9F1D-F1A0E82A2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Freeform 261">
              <a:extLst>
                <a:ext uri="{FF2B5EF4-FFF2-40B4-BE49-F238E27FC236}">
                  <a16:creationId xmlns:a16="http://schemas.microsoft.com/office/drawing/2014/main" id="{68EBC952-5F12-2B44-AE11-8ADAA521D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Freeform 262">
              <a:extLst>
                <a:ext uri="{FF2B5EF4-FFF2-40B4-BE49-F238E27FC236}">
                  <a16:creationId xmlns:a16="http://schemas.microsoft.com/office/drawing/2014/main" id="{48E6CA50-677F-6445-A4A2-39152C06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4" name="Freeform 263">
              <a:extLst>
                <a:ext uri="{FF2B5EF4-FFF2-40B4-BE49-F238E27FC236}">
                  <a16:creationId xmlns:a16="http://schemas.microsoft.com/office/drawing/2014/main" id="{FE1EA7A8-D5A5-FA4F-AB0A-8F75BBEDC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Freeform 264">
              <a:extLst>
                <a:ext uri="{FF2B5EF4-FFF2-40B4-BE49-F238E27FC236}">
                  <a16:creationId xmlns:a16="http://schemas.microsoft.com/office/drawing/2014/main" id="{F1A664DE-A3DF-3848-8C3C-FFBEE10BF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6" name="Freeform 265">
              <a:extLst>
                <a:ext uri="{FF2B5EF4-FFF2-40B4-BE49-F238E27FC236}">
                  <a16:creationId xmlns:a16="http://schemas.microsoft.com/office/drawing/2014/main" id="{367AAFAB-6F01-D443-B7E6-96A995963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7" name="Freeform 266">
              <a:extLst>
                <a:ext uri="{FF2B5EF4-FFF2-40B4-BE49-F238E27FC236}">
                  <a16:creationId xmlns:a16="http://schemas.microsoft.com/office/drawing/2014/main" id="{07D90341-52A6-2842-ACB4-187B791A4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Freeform 267">
              <a:extLst>
                <a:ext uri="{FF2B5EF4-FFF2-40B4-BE49-F238E27FC236}">
                  <a16:creationId xmlns:a16="http://schemas.microsoft.com/office/drawing/2014/main" id="{7E1B3C39-6DA1-7848-A179-6FD72813C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Freeform 268">
              <a:extLst>
                <a:ext uri="{FF2B5EF4-FFF2-40B4-BE49-F238E27FC236}">
                  <a16:creationId xmlns:a16="http://schemas.microsoft.com/office/drawing/2014/main" id="{08299D0A-A184-A346-8D45-168856739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Freeform 269">
              <a:extLst>
                <a:ext uri="{FF2B5EF4-FFF2-40B4-BE49-F238E27FC236}">
                  <a16:creationId xmlns:a16="http://schemas.microsoft.com/office/drawing/2014/main" id="{57513341-BF26-9E44-A78C-A5503618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1" name="Freeform 270">
              <a:extLst>
                <a:ext uri="{FF2B5EF4-FFF2-40B4-BE49-F238E27FC236}">
                  <a16:creationId xmlns:a16="http://schemas.microsoft.com/office/drawing/2014/main" id="{B4523480-ACA7-B148-8ED0-27F5E0BD0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2" name="Freeform 271">
              <a:extLst>
                <a:ext uri="{FF2B5EF4-FFF2-40B4-BE49-F238E27FC236}">
                  <a16:creationId xmlns:a16="http://schemas.microsoft.com/office/drawing/2014/main" id="{9EE26B64-9DD2-2F4C-847C-E792439F0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3" name="Freeform 272">
              <a:extLst>
                <a:ext uri="{FF2B5EF4-FFF2-40B4-BE49-F238E27FC236}">
                  <a16:creationId xmlns:a16="http://schemas.microsoft.com/office/drawing/2014/main" id="{9FC03670-2B24-2B4B-BAD2-7F3848D0C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4" name="Freeform 273">
              <a:extLst>
                <a:ext uri="{FF2B5EF4-FFF2-40B4-BE49-F238E27FC236}">
                  <a16:creationId xmlns:a16="http://schemas.microsoft.com/office/drawing/2014/main" id="{F79F6AF1-9218-8146-80D1-FCE31E03A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5" name="Freeform 274">
              <a:extLst>
                <a:ext uri="{FF2B5EF4-FFF2-40B4-BE49-F238E27FC236}">
                  <a16:creationId xmlns:a16="http://schemas.microsoft.com/office/drawing/2014/main" id="{252AB7FC-DA53-D84D-AE34-131B44883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6" name="Freeform 275">
              <a:extLst>
                <a:ext uri="{FF2B5EF4-FFF2-40B4-BE49-F238E27FC236}">
                  <a16:creationId xmlns:a16="http://schemas.microsoft.com/office/drawing/2014/main" id="{7A46C85B-5581-8B44-A8C3-43D225302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7" name="Freeform 276">
              <a:extLst>
                <a:ext uri="{FF2B5EF4-FFF2-40B4-BE49-F238E27FC236}">
                  <a16:creationId xmlns:a16="http://schemas.microsoft.com/office/drawing/2014/main" id="{38DDE596-67D3-C84B-860E-D0FFF26D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8" name="Freeform 277">
              <a:extLst>
                <a:ext uri="{FF2B5EF4-FFF2-40B4-BE49-F238E27FC236}">
                  <a16:creationId xmlns:a16="http://schemas.microsoft.com/office/drawing/2014/main" id="{F148A0F0-24E7-3343-A13D-A6B6900F7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9" name="Freeform 278">
              <a:extLst>
                <a:ext uri="{FF2B5EF4-FFF2-40B4-BE49-F238E27FC236}">
                  <a16:creationId xmlns:a16="http://schemas.microsoft.com/office/drawing/2014/main" id="{CE208464-7E59-704C-A709-9A0577DD9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0" name="Freeform 279">
              <a:extLst>
                <a:ext uri="{FF2B5EF4-FFF2-40B4-BE49-F238E27FC236}">
                  <a16:creationId xmlns:a16="http://schemas.microsoft.com/office/drawing/2014/main" id="{29B37E0F-BA79-F942-AE22-204AA0165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1" name="Freeform 280">
              <a:extLst>
                <a:ext uri="{FF2B5EF4-FFF2-40B4-BE49-F238E27FC236}">
                  <a16:creationId xmlns:a16="http://schemas.microsoft.com/office/drawing/2014/main" id="{422EBE15-EAAF-BB4E-B77A-29D72C306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2" name="Freeform 281">
              <a:extLst>
                <a:ext uri="{FF2B5EF4-FFF2-40B4-BE49-F238E27FC236}">
                  <a16:creationId xmlns:a16="http://schemas.microsoft.com/office/drawing/2014/main" id="{CE917DFA-A2E3-DE46-B28A-ABB12D3C2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3" name="Freeform 282">
              <a:extLst>
                <a:ext uri="{FF2B5EF4-FFF2-40B4-BE49-F238E27FC236}">
                  <a16:creationId xmlns:a16="http://schemas.microsoft.com/office/drawing/2014/main" id="{25329CF4-6E4D-ED42-A947-76D96AEDA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4" name="Freeform 283">
              <a:extLst>
                <a:ext uri="{FF2B5EF4-FFF2-40B4-BE49-F238E27FC236}">
                  <a16:creationId xmlns:a16="http://schemas.microsoft.com/office/drawing/2014/main" id="{52895FEB-7AD2-6F4A-83A9-010B9C504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Freeform 284">
              <a:extLst>
                <a:ext uri="{FF2B5EF4-FFF2-40B4-BE49-F238E27FC236}">
                  <a16:creationId xmlns:a16="http://schemas.microsoft.com/office/drawing/2014/main" id="{F297762B-0431-3C45-8188-695713302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Freeform 285">
              <a:extLst>
                <a:ext uri="{FF2B5EF4-FFF2-40B4-BE49-F238E27FC236}">
                  <a16:creationId xmlns:a16="http://schemas.microsoft.com/office/drawing/2014/main" id="{78434B2A-4C7F-EE47-8F4A-50F112689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Freeform 286">
              <a:extLst>
                <a:ext uri="{FF2B5EF4-FFF2-40B4-BE49-F238E27FC236}">
                  <a16:creationId xmlns:a16="http://schemas.microsoft.com/office/drawing/2014/main" id="{83E6BD07-26D0-0F4E-84B8-E97B109F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Freeform 287">
              <a:extLst>
                <a:ext uri="{FF2B5EF4-FFF2-40B4-BE49-F238E27FC236}">
                  <a16:creationId xmlns:a16="http://schemas.microsoft.com/office/drawing/2014/main" id="{E0711D77-8B9E-C541-95D6-ED091628A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" name="Freeform 288">
              <a:extLst>
                <a:ext uri="{FF2B5EF4-FFF2-40B4-BE49-F238E27FC236}">
                  <a16:creationId xmlns:a16="http://schemas.microsoft.com/office/drawing/2014/main" id="{FFB84488-7A98-034B-B663-7BC33D2CC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0" name="Freeform 289">
              <a:extLst>
                <a:ext uri="{FF2B5EF4-FFF2-40B4-BE49-F238E27FC236}">
                  <a16:creationId xmlns:a16="http://schemas.microsoft.com/office/drawing/2014/main" id="{AA4095E0-42CA-A649-BF41-768E0A2B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Freeform 290">
              <a:extLst>
                <a:ext uri="{FF2B5EF4-FFF2-40B4-BE49-F238E27FC236}">
                  <a16:creationId xmlns:a16="http://schemas.microsoft.com/office/drawing/2014/main" id="{5BE1CF3A-F7A1-3742-A66E-FE649064A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2" name="Freeform 291">
              <a:extLst>
                <a:ext uri="{FF2B5EF4-FFF2-40B4-BE49-F238E27FC236}">
                  <a16:creationId xmlns:a16="http://schemas.microsoft.com/office/drawing/2014/main" id="{B132B4FF-24C3-E347-A85F-CD0EE861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Freeform 292">
              <a:extLst>
                <a:ext uri="{FF2B5EF4-FFF2-40B4-BE49-F238E27FC236}">
                  <a16:creationId xmlns:a16="http://schemas.microsoft.com/office/drawing/2014/main" id="{96D995F3-5A6E-2943-9D17-9B1D1B67B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Freeform 293">
              <a:extLst>
                <a:ext uri="{FF2B5EF4-FFF2-40B4-BE49-F238E27FC236}">
                  <a16:creationId xmlns:a16="http://schemas.microsoft.com/office/drawing/2014/main" id="{038C9153-98B2-B54F-870D-A9DA31C5A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Freeform 294">
              <a:extLst>
                <a:ext uri="{FF2B5EF4-FFF2-40B4-BE49-F238E27FC236}">
                  <a16:creationId xmlns:a16="http://schemas.microsoft.com/office/drawing/2014/main" id="{9D95094E-DA1D-9040-9B39-CCC06FBFC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Freeform 295">
              <a:extLst>
                <a:ext uri="{FF2B5EF4-FFF2-40B4-BE49-F238E27FC236}">
                  <a16:creationId xmlns:a16="http://schemas.microsoft.com/office/drawing/2014/main" id="{84484C7A-FEF8-6643-A459-8B0DD0829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Freeform 296">
              <a:extLst>
                <a:ext uri="{FF2B5EF4-FFF2-40B4-BE49-F238E27FC236}">
                  <a16:creationId xmlns:a16="http://schemas.microsoft.com/office/drawing/2014/main" id="{5F93C1E6-0805-D44E-B0C0-8C275882E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Freeform 297">
              <a:extLst>
                <a:ext uri="{FF2B5EF4-FFF2-40B4-BE49-F238E27FC236}">
                  <a16:creationId xmlns:a16="http://schemas.microsoft.com/office/drawing/2014/main" id="{0A3A7493-78E9-3B45-86AA-DEA7A5A1E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Freeform 298">
              <a:extLst>
                <a:ext uri="{FF2B5EF4-FFF2-40B4-BE49-F238E27FC236}">
                  <a16:creationId xmlns:a16="http://schemas.microsoft.com/office/drawing/2014/main" id="{BE2EE843-2148-B742-81F4-58DC52653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Freeform 299">
              <a:extLst>
                <a:ext uri="{FF2B5EF4-FFF2-40B4-BE49-F238E27FC236}">
                  <a16:creationId xmlns:a16="http://schemas.microsoft.com/office/drawing/2014/main" id="{D589251C-2043-BD49-AE92-6CAC10570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1" name="Freeform 300">
              <a:extLst>
                <a:ext uri="{FF2B5EF4-FFF2-40B4-BE49-F238E27FC236}">
                  <a16:creationId xmlns:a16="http://schemas.microsoft.com/office/drawing/2014/main" id="{E8881049-AEC2-1142-8BB9-0FE812E52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2" name="Freeform 301">
              <a:extLst>
                <a:ext uri="{FF2B5EF4-FFF2-40B4-BE49-F238E27FC236}">
                  <a16:creationId xmlns:a16="http://schemas.microsoft.com/office/drawing/2014/main" id="{AA1D9281-D0F9-D54C-8511-39F1F29EB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Freeform 302">
              <a:extLst>
                <a:ext uri="{FF2B5EF4-FFF2-40B4-BE49-F238E27FC236}">
                  <a16:creationId xmlns:a16="http://schemas.microsoft.com/office/drawing/2014/main" id="{E70744E3-7E4D-AC47-9046-7DFD62988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4" name="Freeform 303">
              <a:extLst>
                <a:ext uri="{FF2B5EF4-FFF2-40B4-BE49-F238E27FC236}">
                  <a16:creationId xmlns:a16="http://schemas.microsoft.com/office/drawing/2014/main" id="{858E178E-538F-1E47-B21D-12072B14E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Freeform 304">
              <a:extLst>
                <a:ext uri="{FF2B5EF4-FFF2-40B4-BE49-F238E27FC236}">
                  <a16:creationId xmlns:a16="http://schemas.microsoft.com/office/drawing/2014/main" id="{F2A89E84-123D-CC44-A843-0E15B897B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Freeform 305">
              <a:extLst>
                <a:ext uri="{FF2B5EF4-FFF2-40B4-BE49-F238E27FC236}">
                  <a16:creationId xmlns:a16="http://schemas.microsoft.com/office/drawing/2014/main" id="{CDB6BC52-BD65-594E-A12F-9C3646076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306">
              <a:extLst>
                <a:ext uri="{FF2B5EF4-FFF2-40B4-BE49-F238E27FC236}">
                  <a16:creationId xmlns:a16="http://schemas.microsoft.com/office/drawing/2014/main" id="{47EA2648-9935-D945-AA73-B9FE2B7B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8" name="Freeform 307">
              <a:extLst>
                <a:ext uri="{FF2B5EF4-FFF2-40B4-BE49-F238E27FC236}">
                  <a16:creationId xmlns:a16="http://schemas.microsoft.com/office/drawing/2014/main" id="{D6E8BD15-86C4-3C4D-BC4F-36815F3BA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Freeform 308">
              <a:extLst>
                <a:ext uri="{FF2B5EF4-FFF2-40B4-BE49-F238E27FC236}">
                  <a16:creationId xmlns:a16="http://schemas.microsoft.com/office/drawing/2014/main" id="{93ACF64F-80DA-0D4E-90A0-FF508C3D9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Freeform 309">
              <a:extLst>
                <a:ext uri="{FF2B5EF4-FFF2-40B4-BE49-F238E27FC236}">
                  <a16:creationId xmlns:a16="http://schemas.microsoft.com/office/drawing/2014/main" id="{7896FAD6-94BE-4047-9790-2ACCAA67D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0EE5CE87-D9CD-804E-8BB5-810810C00048}"/>
              </a:ext>
            </a:extLst>
          </p:cNvPr>
          <p:cNvGrpSpPr/>
          <p:nvPr/>
        </p:nvGrpSpPr>
        <p:grpSpPr>
          <a:xfrm>
            <a:off x="5983411" y="4080435"/>
            <a:ext cx="600237" cy="305947"/>
            <a:chOff x="3668110" y="2448910"/>
            <a:chExt cx="3794234" cy="2165130"/>
          </a:xfrm>
        </p:grpSpPr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CB97A6BC-86D2-EA4A-9A9D-7BD65D38AC57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33024C5B-C334-C04F-86FD-B3520496B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7" name="Group 656">
              <a:extLst>
                <a:ext uri="{FF2B5EF4-FFF2-40B4-BE49-F238E27FC236}">
                  <a16:creationId xmlns:a16="http://schemas.microsoft.com/office/drawing/2014/main" id="{1E71FDD7-8921-BE44-92B2-871221FC4D5C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58" name="Freeform 657">
                <a:extLst>
                  <a:ext uri="{FF2B5EF4-FFF2-40B4-BE49-F238E27FC236}">
                    <a16:creationId xmlns:a16="http://schemas.microsoft.com/office/drawing/2014/main" id="{38CFD6E8-D42C-C247-A5EF-D4E5772BE5E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9" name="Freeform 658">
                <a:extLst>
                  <a:ext uri="{FF2B5EF4-FFF2-40B4-BE49-F238E27FC236}">
                    <a16:creationId xmlns:a16="http://schemas.microsoft.com/office/drawing/2014/main" id="{05B57EAF-4F38-5D42-88F0-4BC42BC740B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0" name="Freeform 659">
                <a:extLst>
                  <a:ext uri="{FF2B5EF4-FFF2-40B4-BE49-F238E27FC236}">
                    <a16:creationId xmlns:a16="http://schemas.microsoft.com/office/drawing/2014/main" id="{8ADD04D4-584D-224D-9633-33A09F3F105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1" name="Freeform 660">
                <a:extLst>
                  <a:ext uri="{FF2B5EF4-FFF2-40B4-BE49-F238E27FC236}">
                    <a16:creationId xmlns:a16="http://schemas.microsoft.com/office/drawing/2014/main" id="{B89351A1-0972-3242-A22B-B59D0FE4D6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536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Network Security (summary)</a:t>
            </a:r>
          </a:p>
        </p:txBody>
      </p:sp>
      <p:sp>
        <p:nvSpPr>
          <p:cNvPr id="431" name="Rectangle 3">
            <a:extLst>
              <a:ext uri="{FF2B5EF4-FFF2-40B4-BE49-F238E27FC236}">
                <a16:creationId xmlns:a16="http://schemas.microsoft.com/office/drawing/2014/main" id="{C6E6E1DB-EF62-1F44-9963-3A1C21989417}"/>
              </a:ext>
            </a:extLst>
          </p:cNvPr>
          <p:cNvSpPr txBox="1">
            <a:spLocks noChangeArrowheads="1"/>
          </p:cNvSpPr>
          <p:nvPr/>
        </p:nvSpPr>
        <p:spPr>
          <a:xfrm>
            <a:off x="845635" y="1377872"/>
            <a:ext cx="8148638" cy="502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basic techniques…...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cryptography (symmetric and public key)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message integrity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…. used in many different security scenarios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secure email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secure transport (TLS)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IP sec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802.11, 4G/5G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439" name="Picture 438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957784D3-47F5-F74E-A1AC-B09C7376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372" y="57010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7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189613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505140"/>
            <a:ext cx="8729157" cy="4908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sz="3600" dirty="0"/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Firewalls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52B30F-E662-5442-93A8-4764A71B1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5" y="1516755"/>
            <a:ext cx="8541419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DD0AE07-1921-3343-9607-7C836D07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397" y="4413942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84619091-05C1-F843-BAF9-1C77BDAC4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372" y="1702492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+mn-lt"/>
                <a:cs typeface="Gill Sans MT" charset="0"/>
              </a:rPr>
              <a:t>isolates organization’</a:t>
            </a:r>
            <a:r>
              <a:rPr lang="en-US" altLang="ja-JP" sz="2800" dirty="0">
                <a:latin typeface="+mn-lt"/>
                <a:cs typeface="Gill Sans MT" charset="0"/>
              </a:rPr>
              <a:t>s internal network from larger Internet, allowing some packets to pass, blocking others</a:t>
            </a:r>
            <a:endParaRPr lang="en-US" sz="2800" dirty="0">
              <a:latin typeface="+mn-lt"/>
              <a:cs typeface="Gill Sans M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CE783D-2B87-DB45-99FA-88F5EFB0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747" y="188505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3CAAF5CC-6C3B-AC47-94FE-13A07689C03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07785" y="3107430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48AFDDBC-F95E-7A4C-A8B2-EDD7DCD3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135" y="6158605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" name="Rectangle 362">
            <a:extLst>
              <a:ext uri="{FF2B5EF4-FFF2-40B4-BE49-F238E27FC236}">
                <a16:creationId xmlns:a16="http://schemas.microsoft.com/office/drawing/2014/main" id="{CC43B61B-149A-9342-BE40-0DEB841F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072" y="6009380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Rectangle 364">
            <a:extLst>
              <a:ext uri="{FF2B5EF4-FFF2-40B4-BE49-F238E27FC236}">
                <a16:creationId xmlns:a16="http://schemas.microsoft.com/office/drawing/2014/main" id="{3EA3673D-27C6-BE49-9AAE-379B716F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410" y="6071292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EC89CBB4-B77A-554B-AC3C-7943A8593B75}"/>
              </a:ext>
            </a:extLst>
          </p:cNvPr>
          <p:cNvGrpSpPr>
            <a:grpSpLocks/>
          </p:cNvGrpSpPr>
          <p:nvPr/>
        </p:nvGrpSpPr>
        <p:grpSpPr bwMode="auto">
          <a:xfrm>
            <a:off x="5558872" y="4901305"/>
            <a:ext cx="441325" cy="1095375"/>
            <a:chOff x="4048125" y="4787151"/>
            <a:chExt cx="441325" cy="1095375"/>
          </a:xfrm>
        </p:grpSpPr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B40F812E-A633-9B46-9010-B142BAF6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Rectangle 82">
              <a:extLst>
                <a:ext uri="{FF2B5EF4-FFF2-40B4-BE49-F238E27FC236}">
                  <a16:creationId xmlns:a16="http://schemas.microsoft.com/office/drawing/2014/main" id="{7835296A-65B2-7B40-9BC7-D6A785719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C51015DA-F8ED-A642-B642-0275F034D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85">
              <a:extLst>
                <a:ext uri="{FF2B5EF4-FFF2-40B4-BE49-F238E27FC236}">
                  <a16:creationId xmlns:a16="http://schemas.microsoft.com/office/drawing/2014/main" id="{B550B484-1EFB-D540-9D4E-AFCAC38C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Rectangle 86">
              <a:extLst>
                <a:ext uri="{FF2B5EF4-FFF2-40B4-BE49-F238E27FC236}">
                  <a16:creationId xmlns:a16="http://schemas.microsoft.com/office/drawing/2014/main" id="{405E0A24-CD1E-D040-9322-8CDA164CD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87">
              <a:extLst>
                <a:ext uri="{FF2B5EF4-FFF2-40B4-BE49-F238E27FC236}">
                  <a16:creationId xmlns:a16="http://schemas.microsoft.com/office/drawing/2014/main" id="{CD63B296-2B88-1140-8E2F-BF543B5F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Rectangle 88">
              <a:extLst>
                <a:ext uri="{FF2B5EF4-FFF2-40B4-BE49-F238E27FC236}">
                  <a16:creationId xmlns:a16="http://schemas.microsoft.com/office/drawing/2014/main" id="{335253E8-FB15-5540-A3E8-E0B6FA2E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Rectangle 89">
              <a:extLst>
                <a:ext uri="{FF2B5EF4-FFF2-40B4-BE49-F238E27FC236}">
                  <a16:creationId xmlns:a16="http://schemas.microsoft.com/office/drawing/2014/main" id="{04FFEE5C-14DE-B74B-8D42-CCD7B05CE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Rectangle 90">
              <a:extLst>
                <a:ext uri="{FF2B5EF4-FFF2-40B4-BE49-F238E27FC236}">
                  <a16:creationId xmlns:a16="http://schemas.microsoft.com/office/drawing/2014/main" id="{50D8E311-861E-DA45-AFD2-A9102BB1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91">
              <a:extLst>
                <a:ext uri="{FF2B5EF4-FFF2-40B4-BE49-F238E27FC236}">
                  <a16:creationId xmlns:a16="http://schemas.microsoft.com/office/drawing/2014/main" id="{257A734E-720F-4B45-AD92-5084F6FD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Rectangle 92">
              <a:extLst>
                <a:ext uri="{FF2B5EF4-FFF2-40B4-BE49-F238E27FC236}">
                  <a16:creationId xmlns:a16="http://schemas.microsoft.com/office/drawing/2014/main" id="{82CE2BBC-F6C6-2740-83A8-373791F5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3">
              <a:extLst>
                <a:ext uri="{FF2B5EF4-FFF2-40B4-BE49-F238E27FC236}">
                  <a16:creationId xmlns:a16="http://schemas.microsoft.com/office/drawing/2014/main" id="{65DDB0BB-5468-E84A-AD2C-D376FAFD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Rectangle 94">
              <a:extLst>
                <a:ext uri="{FF2B5EF4-FFF2-40B4-BE49-F238E27FC236}">
                  <a16:creationId xmlns:a16="http://schemas.microsoft.com/office/drawing/2014/main" id="{531BDCEF-EECB-D141-ABCD-BF3ACB251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Rectangle 95">
              <a:extLst>
                <a:ext uri="{FF2B5EF4-FFF2-40B4-BE49-F238E27FC236}">
                  <a16:creationId xmlns:a16="http://schemas.microsoft.com/office/drawing/2014/main" id="{17BC1454-8FC6-7445-9DC6-A1ABFB76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6">
              <a:extLst>
                <a:ext uri="{FF2B5EF4-FFF2-40B4-BE49-F238E27FC236}">
                  <a16:creationId xmlns:a16="http://schemas.microsoft.com/office/drawing/2014/main" id="{5F58DAB6-0A75-9F47-9E4F-87BF2CD8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D212E575-5B57-B74E-85BF-D1B0FF87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Rectangle 98">
              <a:extLst>
                <a:ext uri="{FF2B5EF4-FFF2-40B4-BE49-F238E27FC236}">
                  <a16:creationId xmlns:a16="http://schemas.microsoft.com/office/drawing/2014/main" id="{9BC154C2-F424-3846-9449-26A96392D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99">
              <a:extLst>
                <a:ext uri="{FF2B5EF4-FFF2-40B4-BE49-F238E27FC236}">
                  <a16:creationId xmlns:a16="http://schemas.microsoft.com/office/drawing/2014/main" id="{885418F8-F07B-7946-9A22-3ED5040D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C1C04992-7ABD-E545-952B-EF0EBE666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Rectangle 101">
              <a:extLst>
                <a:ext uri="{FF2B5EF4-FFF2-40B4-BE49-F238E27FC236}">
                  <a16:creationId xmlns:a16="http://schemas.microsoft.com/office/drawing/2014/main" id="{5DFC4F39-AA1A-4E42-99E5-D4990B0E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Rectangle 102">
              <a:extLst>
                <a:ext uri="{FF2B5EF4-FFF2-40B4-BE49-F238E27FC236}">
                  <a16:creationId xmlns:a16="http://schemas.microsoft.com/office/drawing/2014/main" id="{E603DB12-77E1-8242-9F51-213A0B85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103">
              <a:extLst>
                <a:ext uri="{FF2B5EF4-FFF2-40B4-BE49-F238E27FC236}">
                  <a16:creationId xmlns:a16="http://schemas.microsoft.com/office/drawing/2014/main" id="{016809E1-F0F7-2D4C-8F7D-70EB5E43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Rectangle 104">
              <a:extLst>
                <a:ext uri="{FF2B5EF4-FFF2-40B4-BE49-F238E27FC236}">
                  <a16:creationId xmlns:a16="http://schemas.microsoft.com/office/drawing/2014/main" id="{4CA76F31-0857-C34B-8BBC-A6EE882EA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Rectangle 105">
              <a:extLst>
                <a:ext uri="{FF2B5EF4-FFF2-40B4-BE49-F238E27FC236}">
                  <a16:creationId xmlns:a16="http://schemas.microsoft.com/office/drawing/2014/main" id="{A62568D7-56B3-4F4B-B3E5-2853442D3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106">
              <a:extLst>
                <a:ext uri="{FF2B5EF4-FFF2-40B4-BE49-F238E27FC236}">
                  <a16:creationId xmlns:a16="http://schemas.microsoft.com/office/drawing/2014/main" id="{3CD31A79-7B42-8F4F-8E76-91787D527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Rectangle 107">
              <a:extLst>
                <a:ext uri="{FF2B5EF4-FFF2-40B4-BE49-F238E27FC236}">
                  <a16:creationId xmlns:a16="http://schemas.microsoft.com/office/drawing/2014/main" id="{BA1F52EA-B3F3-634D-A7A6-D2586D51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Rectangle 108">
              <a:extLst>
                <a:ext uri="{FF2B5EF4-FFF2-40B4-BE49-F238E27FC236}">
                  <a16:creationId xmlns:a16="http://schemas.microsoft.com/office/drawing/2014/main" id="{380D3064-04DD-2D41-99BC-6F829ED6B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Rectangle 109">
              <a:extLst>
                <a:ext uri="{FF2B5EF4-FFF2-40B4-BE49-F238E27FC236}">
                  <a16:creationId xmlns:a16="http://schemas.microsoft.com/office/drawing/2014/main" id="{DC18FB85-25A4-0543-A52C-C95A3F0B1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Rectangle 110">
              <a:extLst>
                <a:ext uri="{FF2B5EF4-FFF2-40B4-BE49-F238E27FC236}">
                  <a16:creationId xmlns:a16="http://schemas.microsoft.com/office/drawing/2014/main" id="{9B8F1713-41CE-054C-B8C7-8AD7A285C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Rectangle 111">
              <a:extLst>
                <a:ext uri="{FF2B5EF4-FFF2-40B4-BE49-F238E27FC236}">
                  <a16:creationId xmlns:a16="http://schemas.microsoft.com/office/drawing/2014/main" id="{A2C868FF-FD14-8240-B27B-A928FBAB2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Rectangle 112">
              <a:extLst>
                <a:ext uri="{FF2B5EF4-FFF2-40B4-BE49-F238E27FC236}">
                  <a16:creationId xmlns:a16="http://schemas.microsoft.com/office/drawing/2014/main" id="{55EFE127-34DD-CD41-ADAC-6E085137B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Rectangle 113">
              <a:extLst>
                <a:ext uri="{FF2B5EF4-FFF2-40B4-BE49-F238E27FC236}">
                  <a16:creationId xmlns:a16="http://schemas.microsoft.com/office/drawing/2014/main" id="{C5868CF5-F8B1-A44E-823D-57C3F356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Rectangle 114">
              <a:extLst>
                <a:ext uri="{FF2B5EF4-FFF2-40B4-BE49-F238E27FC236}">
                  <a16:creationId xmlns:a16="http://schemas.microsoft.com/office/drawing/2014/main" id="{76C0972C-AC1E-9340-ADFC-EAB623F77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Rectangle 115">
              <a:extLst>
                <a:ext uri="{FF2B5EF4-FFF2-40B4-BE49-F238E27FC236}">
                  <a16:creationId xmlns:a16="http://schemas.microsoft.com/office/drawing/2014/main" id="{22D8CA80-72DD-7744-95C0-D49BA406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116">
              <a:extLst>
                <a:ext uri="{FF2B5EF4-FFF2-40B4-BE49-F238E27FC236}">
                  <a16:creationId xmlns:a16="http://schemas.microsoft.com/office/drawing/2014/main" id="{7C434CB7-8E9E-1644-8654-A2F62955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Rectangle 117">
              <a:extLst>
                <a:ext uri="{FF2B5EF4-FFF2-40B4-BE49-F238E27FC236}">
                  <a16:creationId xmlns:a16="http://schemas.microsoft.com/office/drawing/2014/main" id="{2BA267F7-B5EA-DF48-AE54-AA33B6E7D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Rectangle 118">
              <a:extLst>
                <a:ext uri="{FF2B5EF4-FFF2-40B4-BE49-F238E27FC236}">
                  <a16:creationId xmlns:a16="http://schemas.microsoft.com/office/drawing/2014/main" id="{E4667184-0C21-A648-8649-D420639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119">
              <a:extLst>
                <a:ext uri="{FF2B5EF4-FFF2-40B4-BE49-F238E27FC236}">
                  <a16:creationId xmlns:a16="http://schemas.microsoft.com/office/drawing/2014/main" id="{438BDD8A-F06D-7844-9FCD-727B605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Rectangle 120">
              <a:extLst>
                <a:ext uri="{FF2B5EF4-FFF2-40B4-BE49-F238E27FC236}">
                  <a16:creationId xmlns:a16="http://schemas.microsoft.com/office/drawing/2014/main" id="{EC22C917-6742-9C43-83BF-FF341D51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121">
              <a:extLst>
                <a:ext uri="{FF2B5EF4-FFF2-40B4-BE49-F238E27FC236}">
                  <a16:creationId xmlns:a16="http://schemas.microsoft.com/office/drawing/2014/main" id="{DA111470-E92E-1443-9356-A5156D1CC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122">
              <a:extLst>
                <a:ext uri="{FF2B5EF4-FFF2-40B4-BE49-F238E27FC236}">
                  <a16:creationId xmlns:a16="http://schemas.microsoft.com/office/drawing/2014/main" id="{A29562FB-E6FA-8F43-B4D5-949B93DBE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123">
              <a:extLst>
                <a:ext uri="{FF2B5EF4-FFF2-40B4-BE49-F238E27FC236}">
                  <a16:creationId xmlns:a16="http://schemas.microsoft.com/office/drawing/2014/main" id="{501F98DF-E71D-0840-A458-9C5C6C261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124">
              <a:extLst>
                <a:ext uri="{FF2B5EF4-FFF2-40B4-BE49-F238E27FC236}">
                  <a16:creationId xmlns:a16="http://schemas.microsoft.com/office/drawing/2014/main" id="{8A6DF2C5-1FA8-8248-A33F-31BB82E4E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125">
              <a:extLst>
                <a:ext uri="{FF2B5EF4-FFF2-40B4-BE49-F238E27FC236}">
                  <a16:creationId xmlns:a16="http://schemas.microsoft.com/office/drawing/2014/main" id="{3AD37C91-EB05-2644-A973-E63697045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126">
              <a:extLst>
                <a:ext uri="{FF2B5EF4-FFF2-40B4-BE49-F238E27FC236}">
                  <a16:creationId xmlns:a16="http://schemas.microsoft.com/office/drawing/2014/main" id="{371235CC-7EE3-8C44-AA63-0753900B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127">
              <a:extLst>
                <a:ext uri="{FF2B5EF4-FFF2-40B4-BE49-F238E27FC236}">
                  <a16:creationId xmlns:a16="http://schemas.microsoft.com/office/drawing/2014/main" id="{A1A1A67E-75BF-6A43-B599-2CE4588A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128">
              <a:extLst>
                <a:ext uri="{FF2B5EF4-FFF2-40B4-BE49-F238E27FC236}">
                  <a16:creationId xmlns:a16="http://schemas.microsoft.com/office/drawing/2014/main" id="{490505B0-C63C-874C-A140-CD5AA95F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129">
              <a:extLst>
                <a:ext uri="{FF2B5EF4-FFF2-40B4-BE49-F238E27FC236}">
                  <a16:creationId xmlns:a16="http://schemas.microsoft.com/office/drawing/2014/main" id="{A9DC5A69-47A0-5940-AE12-D57D659D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10957CEE-801E-A24A-9E50-6AC173E78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131">
              <a:extLst>
                <a:ext uri="{FF2B5EF4-FFF2-40B4-BE49-F238E27FC236}">
                  <a16:creationId xmlns:a16="http://schemas.microsoft.com/office/drawing/2014/main" id="{EF8F5A5B-1840-6742-9F0E-45C998512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132">
              <a:extLst>
                <a:ext uri="{FF2B5EF4-FFF2-40B4-BE49-F238E27FC236}">
                  <a16:creationId xmlns:a16="http://schemas.microsoft.com/office/drawing/2014/main" id="{188B746C-6D52-0645-9668-1B0CB780D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133">
              <a:extLst>
                <a:ext uri="{FF2B5EF4-FFF2-40B4-BE49-F238E27FC236}">
                  <a16:creationId xmlns:a16="http://schemas.microsoft.com/office/drawing/2014/main" id="{27DF2491-AE20-9143-A901-F16C2DE7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134">
              <a:extLst>
                <a:ext uri="{FF2B5EF4-FFF2-40B4-BE49-F238E27FC236}">
                  <a16:creationId xmlns:a16="http://schemas.microsoft.com/office/drawing/2014/main" id="{AB3D4CA9-D12F-D846-9A6E-4F76B44FD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135">
              <a:extLst>
                <a:ext uri="{FF2B5EF4-FFF2-40B4-BE49-F238E27FC236}">
                  <a16:creationId xmlns:a16="http://schemas.microsoft.com/office/drawing/2014/main" id="{440FD961-94AD-2547-929A-48DD6DFC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136">
              <a:extLst>
                <a:ext uri="{FF2B5EF4-FFF2-40B4-BE49-F238E27FC236}">
                  <a16:creationId xmlns:a16="http://schemas.microsoft.com/office/drawing/2014/main" id="{5397CCE1-A660-974C-A119-0E203EB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137">
              <a:extLst>
                <a:ext uri="{FF2B5EF4-FFF2-40B4-BE49-F238E27FC236}">
                  <a16:creationId xmlns:a16="http://schemas.microsoft.com/office/drawing/2014/main" id="{4F8F2FF3-EBB9-4549-B892-6171F5C2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138">
              <a:extLst>
                <a:ext uri="{FF2B5EF4-FFF2-40B4-BE49-F238E27FC236}">
                  <a16:creationId xmlns:a16="http://schemas.microsoft.com/office/drawing/2014/main" id="{FA84CA53-403A-2546-A3EE-52B63B2F7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39">
              <a:extLst>
                <a:ext uri="{FF2B5EF4-FFF2-40B4-BE49-F238E27FC236}">
                  <a16:creationId xmlns:a16="http://schemas.microsoft.com/office/drawing/2014/main" id="{60EB4AEB-FB10-6447-8020-8A57F3D32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40">
              <a:extLst>
                <a:ext uri="{FF2B5EF4-FFF2-40B4-BE49-F238E27FC236}">
                  <a16:creationId xmlns:a16="http://schemas.microsoft.com/office/drawing/2014/main" id="{E393386E-EF15-5F44-A0CB-FDD1D7CFD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41">
              <a:extLst>
                <a:ext uri="{FF2B5EF4-FFF2-40B4-BE49-F238E27FC236}">
                  <a16:creationId xmlns:a16="http://schemas.microsoft.com/office/drawing/2014/main" id="{8E272848-EF04-4743-851B-25E3E6EA9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42">
              <a:extLst>
                <a:ext uri="{FF2B5EF4-FFF2-40B4-BE49-F238E27FC236}">
                  <a16:creationId xmlns:a16="http://schemas.microsoft.com/office/drawing/2014/main" id="{739AFF2C-8F89-0743-90F3-A463D849E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43">
              <a:extLst>
                <a:ext uri="{FF2B5EF4-FFF2-40B4-BE49-F238E27FC236}">
                  <a16:creationId xmlns:a16="http://schemas.microsoft.com/office/drawing/2014/main" id="{026101E6-52D8-0C48-A3D6-84F520E07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144">
              <a:extLst>
                <a:ext uri="{FF2B5EF4-FFF2-40B4-BE49-F238E27FC236}">
                  <a16:creationId xmlns:a16="http://schemas.microsoft.com/office/drawing/2014/main" id="{B035D461-E6FE-C148-B9B8-0124FAA4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145">
              <a:extLst>
                <a:ext uri="{FF2B5EF4-FFF2-40B4-BE49-F238E27FC236}">
                  <a16:creationId xmlns:a16="http://schemas.microsoft.com/office/drawing/2014/main" id="{DDBF5831-D644-F545-9B23-3E78FABE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46">
              <a:extLst>
                <a:ext uri="{FF2B5EF4-FFF2-40B4-BE49-F238E27FC236}">
                  <a16:creationId xmlns:a16="http://schemas.microsoft.com/office/drawing/2014/main" id="{9B7619BB-4241-B242-A8FA-DE2DCDCC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47">
              <a:extLst>
                <a:ext uri="{FF2B5EF4-FFF2-40B4-BE49-F238E27FC236}">
                  <a16:creationId xmlns:a16="http://schemas.microsoft.com/office/drawing/2014/main" id="{28FF4174-F711-CF4B-9F57-443980492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48">
              <a:extLst>
                <a:ext uri="{FF2B5EF4-FFF2-40B4-BE49-F238E27FC236}">
                  <a16:creationId xmlns:a16="http://schemas.microsoft.com/office/drawing/2014/main" id="{E505E7F2-2917-FD42-B1DB-1458F3281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49">
              <a:extLst>
                <a:ext uri="{FF2B5EF4-FFF2-40B4-BE49-F238E27FC236}">
                  <a16:creationId xmlns:a16="http://schemas.microsoft.com/office/drawing/2014/main" id="{4C11ACF6-A80A-2A43-94DD-CAA682A4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50">
              <a:extLst>
                <a:ext uri="{FF2B5EF4-FFF2-40B4-BE49-F238E27FC236}">
                  <a16:creationId xmlns:a16="http://schemas.microsoft.com/office/drawing/2014/main" id="{318DB6BD-1060-BD49-8206-6A9AB6AAA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151">
              <a:extLst>
                <a:ext uri="{FF2B5EF4-FFF2-40B4-BE49-F238E27FC236}">
                  <a16:creationId xmlns:a16="http://schemas.microsoft.com/office/drawing/2014/main" id="{27611E2A-0C85-3E44-B76B-AD3D7DE7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152">
              <a:extLst>
                <a:ext uri="{FF2B5EF4-FFF2-40B4-BE49-F238E27FC236}">
                  <a16:creationId xmlns:a16="http://schemas.microsoft.com/office/drawing/2014/main" id="{6FAE157F-DD02-7248-9F69-A6DF4B6DB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153">
              <a:extLst>
                <a:ext uri="{FF2B5EF4-FFF2-40B4-BE49-F238E27FC236}">
                  <a16:creationId xmlns:a16="http://schemas.microsoft.com/office/drawing/2014/main" id="{6576BFD0-8CB1-924E-BCC6-68773BB98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154">
              <a:extLst>
                <a:ext uri="{FF2B5EF4-FFF2-40B4-BE49-F238E27FC236}">
                  <a16:creationId xmlns:a16="http://schemas.microsoft.com/office/drawing/2014/main" id="{55D0D374-80E4-984D-A231-C06A9944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155">
              <a:extLst>
                <a:ext uri="{FF2B5EF4-FFF2-40B4-BE49-F238E27FC236}">
                  <a16:creationId xmlns:a16="http://schemas.microsoft.com/office/drawing/2014/main" id="{05821809-E9D2-8E40-AAC5-D2B474F7E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156">
              <a:extLst>
                <a:ext uri="{FF2B5EF4-FFF2-40B4-BE49-F238E27FC236}">
                  <a16:creationId xmlns:a16="http://schemas.microsoft.com/office/drawing/2014/main" id="{15659895-633C-8C4F-BF64-39EB212A5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157">
              <a:extLst>
                <a:ext uri="{FF2B5EF4-FFF2-40B4-BE49-F238E27FC236}">
                  <a16:creationId xmlns:a16="http://schemas.microsoft.com/office/drawing/2014/main" id="{D6167979-F66E-0F44-A138-8DB531346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158">
              <a:extLst>
                <a:ext uri="{FF2B5EF4-FFF2-40B4-BE49-F238E27FC236}">
                  <a16:creationId xmlns:a16="http://schemas.microsoft.com/office/drawing/2014/main" id="{1B1E24EF-C141-6E45-A3C1-D5953F8F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159">
              <a:extLst>
                <a:ext uri="{FF2B5EF4-FFF2-40B4-BE49-F238E27FC236}">
                  <a16:creationId xmlns:a16="http://schemas.microsoft.com/office/drawing/2014/main" id="{793C78B3-9A1D-7449-BA4F-AAD94DF4C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160">
              <a:extLst>
                <a:ext uri="{FF2B5EF4-FFF2-40B4-BE49-F238E27FC236}">
                  <a16:creationId xmlns:a16="http://schemas.microsoft.com/office/drawing/2014/main" id="{78378C31-4F03-C742-BCE5-A3F5FE8B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161">
              <a:extLst>
                <a:ext uri="{FF2B5EF4-FFF2-40B4-BE49-F238E27FC236}">
                  <a16:creationId xmlns:a16="http://schemas.microsoft.com/office/drawing/2014/main" id="{147398DA-83C9-A749-B1E5-6F2039C23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162">
              <a:extLst>
                <a:ext uri="{FF2B5EF4-FFF2-40B4-BE49-F238E27FC236}">
                  <a16:creationId xmlns:a16="http://schemas.microsoft.com/office/drawing/2014/main" id="{B6901C3E-949A-034F-A5E5-4063B2B7E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163">
              <a:extLst>
                <a:ext uri="{FF2B5EF4-FFF2-40B4-BE49-F238E27FC236}">
                  <a16:creationId xmlns:a16="http://schemas.microsoft.com/office/drawing/2014/main" id="{FA795A51-3E37-3342-BC60-E68F2FB34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64">
              <a:extLst>
                <a:ext uri="{FF2B5EF4-FFF2-40B4-BE49-F238E27FC236}">
                  <a16:creationId xmlns:a16="http://schemas.microsoft.com/office/drawing/2014/main" id="{CF305619-CAD2-F149-B9E4-BCE9A0FB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65">
              <a:extLst>
                <a:ext uri="{FF2B5EF4-FFF2-40B4-BE49-F238E27FC236}">
                  <a16:creationId xmlns:a16="http://schemas.microsoft.com/office/drawing/2014/main" id="{2CE7B250-79E6-C64C-8EBF-F666F4A7D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66">
              <a:extLst>
                <a:ext uri="{FF2B5EF4-FFF2-40B4-BE49-F238E27FC236}">
                  <a16:creationId xmlns:a16="http://schemas.microsoft.com/office/drawing/2014/main" id="{C6863BED-7E03-194A-AE7B-C107BCD86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67">
              <a:extLst>
                <a:ext uri="{FF2B5EF4-FFF2-40B4-BE49-F238E27FC236}">
                  <a16:creationId xmlns:a16="http://schemas.microsoft.com/office/drawing/2014/main" id="{842A010E-227E-F44F-AEEC-E6C5DCD8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68">
              <a:extLst>
                <a:ext uri="{FF2B5EF4-FFF2-40B4-BE49-F238E27FC236}">
                  <a16:creationId xmlns:a16="http://schemas.microsoft.com/office/drawing/2014/main" id="{9283BE2F-B329-9847-B710-31391044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69">
              <a:extLst>
                <a:ext uri="{FF2B5EF4-FFF2-40B4-BE49-F238E27FC236}">
                  <a16:creationId xmlns:a16="http://schemas.microsoft.com/office/drawing/2014/main" id="{1059369B-DE14-1840-B214-04FDD87D1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70">
              <a:extLst>
                <a:ext uri="{FF2B5EF4-FFF2-40B4-BE49-F238E27FC236}">
                  <a16:creationId xmlns:a16="http://schemas.microsoft.com/office/drawing/2014/main" id="{22448259-64B4-824A-9033-0704F04AD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71">
              <a:extLst>
                <a:ext uri="{FF2B5EF4-FFF2-40B4-BE49-F238E27FC236}">
                  <a16:creationId xmlns:a16="http://schemas.microsoft.com/office/drawing/2014/main" id="{2B443380-3C64-8D4F-B767-9282B12B5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72">
              <a:extLst>
                <a:ext uri="{FF2B5EF4-FFF2-40B4-BE49-F238E27FC236}">
                  <a16:creationId xmlns:a16="http://schemas.microsoft.com/office/drawing/2014/main" id="{1ED93401-9AE8-0B4E-87EC-5345A35B5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73">
              <a:extLst>
                <a:ext uri="{FF2B5EF4-FFF2-40B4-BE49-F238E27FC236}">
                  <a16:creationId xmlns:a16="http://schemas.microsoft.com/office/drawing/2014/main" id="{17247DD1-E97C-5949-BDBC-F1A0D6BA2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74">
              <a:extLst>
                <a:ext uri="{FF2B5EF4-FFF2-40B4-BE49-F238E27FC236}">
                  <a16:creationId xmlns:a16="http://schemas.microsoft.com/office/drawing/2014/main" id="{6F3752E6-68CD-9E4A-B561-C4855B10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75">
              <a:extLst>
                <a:ext uri="{FF2B5EF4-FFF2-40B4-BE49-F238E27FC236}">
                  <a16:creationId xmlns:a16="http://schemas.microsoft.com/office/drawing/2014/main" id="{B0B98B9C-D270-934F-A6F8-A80956A83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76">
              <a:extLst>
                <a:ext uri="{FF2B5EF4-FFF2-40B4-BE49-F238E27FC236}">
                  <a16:creationId xmlns:a16="http://schemas.microsoft.com/office/drawing/2014/main" id="{BD233484-71BB-C94C-8051-B7E4CCC8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77">
              <a:extLst>
                <a:ext uri="{FF2B5EF4-FFF2-40B4-BE49-F238E27FC236}">
                  <a16:creationId xmlns:a16="http://schemas.microsoft.com/office/drawing/2014/main" id="{819AA426-A731-0442-8A1D-995D0E75B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78">
              <a:extLst>
                <a:ext uri="{FF2B5EF4-FFF2-40B4-BE49-F238E27FC236}">
                  <a16:creationId xmlns:a16="http://schemas.microsoft.com/office/drawing/2014/main" id="{0E3D9A63-1EFB-1049-9738-D8EF2B77E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79">
              <a:extLst>
                <a:ext uri="{FF2B5EF4-FFF2-40B4-BE49-F238E27FC236}">
                  <a16:creationId xmlns:a16="http://schemas.microsoft.com/office/drawing/2014/main" id="{3D6B53FB-B6B4-934B-BF44-B7A05754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80">
              <a:extLst>
                <a:ext uri="{FF2B5EF4-FFF2-40B4-BE49-F238E27FC236}">
                  <a16:creationId xmlns:a16="http://schemas.microsoft.com/office/drawing/2014/main" id="{308516F8-396C-A64E-A007-6C43D8735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81">
              <a:extLst>
                <a:ext uri="{FF2B5EF4-FFF2-40B4-BE49-F238E27FC236}">
                  <a16:creationId xmlns:a16="http://schemas.microsoft.com/office/drawing/2014/main" id="{4ECA606F-F6DC-7D49-8769-817E24E01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82">
              <a:extLst>
                <a:ext uri="{FF2B5EF4-FFF2-40B4-BE49-F238E27FC236}">
                  <a16:creationId xmlns:a16="http://schemas.microsoft.com/office/drawing/2014/main" id="{5ED46C31-EDB8-7C48-B6E6-FDC7CA56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83">
              <a:extLst>
                <a:ext uri="{FF2B5EF4-FFF2-40B4-BE49-F238E27FC236}">
                  <a16:creationId xmlns:a16="http://schemas.microsoft.com/office/drawing/2014/main" id="{EE52C907-0F65-2A4A-BB97-FC7AA0F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84">
              <a:extLst>
                <a:ext uri="{FF2B5EF4-FFF2-40B4-BE49-F238E27FC236}">
                  <a16:creationId xmlns:a16="http://schemas.microsoft.com/office/drawing/2014/main" id="{0DEDF517-8E1E-2F48-99E2-32D8E824E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85">
              <a:extLst>
                <a:ext uri="{FF2B5EF4-FFF2-40B4-BE49-F238E27FC236}">
                  <a16:creationId xmlns:a16="http://schemas.microsoft.com/office/drawing/2014/main" id="{1425E3EC-E3CA-3C47-9F5C-DA634DFE1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86">
              <a:extLst>
                <a:ext uri="{FF2B5EF4-FFF2-40B4-BE49-F238E27FC236}">
                  <a16:creationId xmlns:a16="http://schemas.microsoft.com/office/drawing/2014/main" id="{A28A1D0C-924B-CC49-9DA0-867848560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87">
              <a:extLst>
                <a:ext uri="{FF2B5EF4-FFF2-40B4-BE49-F238E27FC236}">
                  <a16:creationId xmlns:a16="http://schemas.microsoft.com/office/drawing/2014/main" id="{31D74CCA-C0DF-B14D-9A32-CFEAC49E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88">
              <a:extLst>
                <a:ext uri="{FF2B5EF4-FFF2-40B4-BE49-F238E27FC236}">
                  <a16:creationId xmlns:a16="http://schemas.microsoft.com/office/drawing/2014/main" id="{0439529F-7BBE-774C-81E9-5A7C1D1D0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Rectangle 189">
              <a:extLst>
                <a:ext uri="{FF2B5EF4-FFF2-40B4-BE49-F238E27FC236}">
                  <a16:creationId xmlns:a16="http://schemas.microsoft.com/office/drawing/2014/main" id="{16FB2768-E6DD-684B-88CB-64D05341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90">
              <a:extLst>
                <a:ext uri="{FF2B5EF4-FFF2-40B4-BE49-F238E27FC236}">
                  <a16:creationId xmlns:a16="http://schemas.microsoft.com/office/drawing/2014/main" id="{0BD92C47-CEC7-794A-9C36-5C78F4168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91">
              <a:extLst>
                <a:ext uri="{FF2B5EF4-FFF2-40B4-BE49-F238E27FC236}">
                  <a16:creationId xmlns:a16="http://schemas.microsoft.com/office/drawing/2014/main" id="{6046EF62-D97E-8646-8954-23C2CABC0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92">
              <a:extLst>
                <a:ext uri="{FF2B5EF4-FFF2-40B4-BE49-F238E27FC236}">
                  <a16:creationId xmlns:a16="http://schemas.microsoft.com/office/drawing/2014/main" id="{AD11DA53-CB2C-624D-AF0E-61DB90D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8" name="Rectangle 350">
            <a:extLst>
              <a:ext uri="{FF2B5EF4-FFF2-40B4-BE49-F238E27FC236}">
                <a16:creationId xmlns:a16="http://schemas.microsoft.com/office/drawing/2014/main" id="{D47A6D05-B94A-AD46-9B80-6EA938DBE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122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39" name="Rectangle 352">
            <a:extLst>
              <a:ext uri="{FF2B5EF4-FFF2-40B4-BE49-F238E27FC236}">
                <a16:creationId xmlns:a16="http://schemas.microsoft.com/office/drawing/2014/main" id="{E712AA80-E59C-DE41-8A80-9DD412D2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910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0" name="Rectangle 353">
            <a:extLst>
              <a:ext uri="{FF2B5EF4-FFF2-40B4-BE49-F238E27FC236}">
                <a16:creationId xmlns:a16="http://schemas.microsoft.com/office/drawing/2014/main" id="{EF6241D4-47E7-AE49-92D9-6585612C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060" y="5156892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1" name="Rectangle 355">
            <a:extLst>
              <a:ext uri="{FF2B5EF4-FFF2-40B4-BE49-F238E27FC236}">
                <a16:creationId xmlns:a16="http://schemas.microsoft.com/office/drawing/2014/main" id="{FA26B15C-6F9A-8A4D-8138-1F688CF89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047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2" name="Rectangle 357">
            <a:extLst>
              <a:ext uri="{FF2B5EF4-FFF2-40B4-BE49-F238E27FC236}">
                <a16:creationId xmlns:a16="http://schemas.microsoft.com/office/drawing/2014/main" id="{7B2B37D0-A6E4-D341-895F-5385726A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985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3" name="Freeform 358">
            <a:extLst>
              <a:ext uri="{FF2B5EF4-FFF2-40B4-BE49-F238E27FC236}">
                <a16:creationId xmlns:a16="http://schemas.microsoft.com/office/drawing/2014/main" id="{72C7D784-CB00-A84C-9A8B-0AC4C5EFBD8D}"/>
              </a:ext>
            </a:extLst>
          </p:cNvPr>
          <p:cNvSpPr>
            <a:spLocks noEditPoints="1"/>
          </p:cNvSpPr>
          <p:nvPr/>
        </p:nvSpPr>
        <p:spPr bwMode="auto">
          <a:xfrm>
            <a:off x="4974672" y="5388667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4" name="Freeform 359">
            <a:extLst>
              <a:ext uri="{FF2B5EF4-FFF2-40B4-BE49-F238E27FC236}">
                <a16:creationId xmlns:a16="http://schemas.microsoft.com/office/drawing/2014/main" id="{FBAEB3E7-3C19-8044-80D5-C5A7ABB1A420}"/>
              </a:ext>
            </a:extLst>
          </p:cNvPr>
          <p:cNvSpPr>
            <a:spLocks noEditPoints="1"/>
          </p:cNvSpPr>
          <p:nvPr/>
        </p:nvSpPr>
        <p:spPr bwMode="auto">
          <a:xfrm>
            <a:off x="2718835" y="5388667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5" name="Freeform 360">
            <a:extLst>
              <a:ext uri="{FF2B5EF4-FFF2-40B4-BE49-F238E27FC236}">
                <a16:creationId xmlns:a16="http://schemas.microsoft.com/office/drawing/2014/main" id="{D0221869-AF78-6141-83A2-E2121A00A425}"/>
              </a:ext>
            </a:extLst>
          </p:cNvPr>
          <p:cNvSpPr>
            <a:spLocks noEditPoints="1"/>
          </p:cNvSpPr>
          <p:nvPr/>
        </p:nvSpPr>
        <p:spPr bwMode="auto">
          <a:xfrm>
            <a:off x="7732314" y="5388667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6" name="Freeform 361">
            <a:extLst>
              <a:ext uri="{FF2B5EF4-FFF2-40B4-BE49-F238E27FC236}">
                <a16:creationId xmlns:a16="http://schemas.microsoft.com/office/drawing/2014/main" id="{5258578D-402E-FC42-8488-2ADFDC3AEDA4}"/>
              </a:ext>
            </a:extLst>
          </p:cNvPr>
          <p:cNvSpPr>
            <a:spLocks noEditPoints="1"/>
          </p:cNvSpPr>
          <p:nvPr/>
        </p:nvSpPr>
        <p:spPr bwMode="auto">
          <a:xfrm>
            <a:off x="6024010" y="5388667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7" name="Text Box 365">
            <a:extLst>
              <a:ext uri="{FF2B5EF4-FFF2-40B4-BE49-F238E27FC236}">
                <a16:creationId xmlns:a16="http://schemas.microsoft.com/office/drawing/2014/main" id="{8F776B26-0490-9C43-857A-74CFF1255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432" y="5107680"/>
            <a:ext cx="142051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administered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network</a:t>
            </a:r>
          </a:p>
        </p:txBody>
      </p:sp>
      <p:sp>
        <p:nvSpPr>
          <p:cNvPr id="148" name="Text Box 366">
            <a:extLst>
              <a:ext uri="{FF2B5EF4-FFF2-40B4-BE49-F238E27FC236}">
                <a16:creationId xmlns:a16="http://schemas.microsoft.com/office/drawing/2014/main" id="{1A732264-837B-BB4D-BD8F-8E46C465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596" y="5102917"/>
            <a:ext cx="94506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public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Inter</a:t>
            </a:r>
            <a:r>
              <a:rPr lang="en-US" sz="1800" dirty="0">
                <a:latin typeface="+mn-lt"/>
              </a:rPr>
              <a:t>net</a:t>
            </a:r>
          </a:p>
        </p:txBody>
      </p:sp>
      <p:sp>
        <p:nvSpPr>
          <p:cNvPr id="149" name="Text Box 367">
            <a:extLst>
              <a:ext uri="{FF2B5EF4-FFF2-40B4-BE49-F238E27FC236}">
                <a16:creationId xmlns:a16="http://schemas.microsoft.com/office/drawing/2014/main" id="{F0E6FC73-7883-384C-A437-06FDD965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72" y="5942705"/>
            <a:ext cx="11206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+mn-lt"/>
                <a:cs typeface="Arial" charset="0"/>
              </a:rPr>
              <a:t>firewall</a:t>
            </a:r>
          </a:p>
        </p:txBody>
      </p:sp>
      <p:sp>
        <p:nvSpPr>
          <p:cNvPr id="250" name="TextBox 4">
            <a:extLst>
              <a:ext uri="{FF2B5EF4-FFF2-40B4-BE49-F238E27FC236}">
                <a16:creationId xmlns:a16="http://schemas.microsoft.com/office/drawing/2014/main" id="{FAB71D03-F2EA-334C-B2D9-C3DF0D9AC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422" y="5642667"/>
            <a:ext cx="2742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  <a:latin typeface="+mn-lt"/>
                <a:cs typeface="Gill Sans MT" charset="0"/>
              </a:rPr>
              <a:t>trusted “good guys” </a:t>
            </a:r>
          </a:p>
        </p:txBody>
      </p:sp>
      <p:sp>
        <p:nvSpPr>
          <p:cNvPr id="251" name="TextBox 464">
            <a:extLst>
              <a:ext uri="{FF2B5EF4-FFF2-40B4-BE49-F238E27FC236}">
                <a16:creationId xmlns:a16="http://schemas.microsoft.com/office/drawing/2014/main" id="{B3420076-3CE5-2548-8374-7C77BD3E2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472" y="5674417"/>
            <a:ext cx="2903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  <a:latin typeface="+mn-lt"/>
                <a:cs typeface="Gill Sans MT" charset="0"/>
              </a:rPr>
              <a:t>untrusted “bad guys” </a:t>
            </a:r>
          </a:p>
        </p:txBody>
      </p:sp>
      <p:grpSp>
        <p:nvGrpSpPr>
          <p:cNvPr id="252" name="Group 8">
            <a:extLst>
              <a:ext uri="{FF2B5EF4-FFF2-40B4-BE49-F238E27FC236}">
                <a16:creationId xmlns:a16="http://schemas.microsoft.com/office/drawing/2014/main" id="{0293BB95-6A41-7C4F-9713-B3C7B3F33EC7}"/>
              </a:ext>
            </a:extLst>
          </p:cNvPr>
          <p:cNvGrpSpPr>
            <a:grpSpLocks/>
          </p:cNvGrpSpPr>
          <p:nvPr/>
        </p:nvGrpSpPr>
        <p:grpSpPr bwMode="auto">
          <a:xfrm>
            <a:off x="2371962" y="1191231"/>
            <a:ext cx="1417639" cy="584200"/>
            <a:chOff x="1282" y="3611"/>
            <a:chExt cx="893" cy="368"/>
          </a:xfrm>
        </p:grpSpPr>
        <p:sp>
          <p:nvSpPr>
            <p:cNvPr id="253" name="Rectangle 9">
              <a:extLst>
                <a:ext uri="{FF2B5EF4-FFF2-40B4-BE49-F238E27FC236}">
                  <a16:creationId xmlns:a16="http://schemas.microsoft.com/office/drawing/2014/main" id="{BF3A36F9-DB9C-A549-88D9-9D792D0A1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4" name="Text Box 10">
              <a:extLst>
                <a:ext uri="{FF2B5EF4-FFF2-40B4-BE49-F238E27FC236}">
                  <a16:creationId xmlns:a16="http://schemas.microsoft.com/office/drawing/2014/main" id="{5FFC475F-7FB3-C047-BFBC-481CA25DB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3611"/>
              <a:ext cx="893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firewall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E7D256-C2FC-8549-B1E4-EECD38A74692}"/>
              </a:ext>
            </a:extLst>
          </p:cNvPr>
          <p:cNvGrpSpPr/>
          <p:nvPr/>
        </p:nvGrpSpPr>
        <p:grpSpPr>
          <a:xfrm>
            <a:off x="2639460" y="3012180"/>
            <a:ext cx="5718175" cy="1846262"/>
            <a:chOff x="2639460" y="3012180"/>
            <a:chExt cx="5718175" cy="1846262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613B5A8-27F9-3741-BD70-A298A378C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Rectangle 198">
              <a:extLst>
                <a:ext uri="{FF2B5EF4-FFF2-40B4-BE49-F238E27FC236}">
                  <a16:creationId xmlns:a16="http://schemas.microsoft.com/office/drawing/2014/main" id="{84B0505C-5FC9-B442-905B-FDEE1E39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35" name="Line 334">
              <a:extLst>
                <a:ext uri="{FF2B5EF4-FFF2-40B4-BE49-F238E27FC236}">
                  <a16:creationId xmlns:a16="http://schemas.microsoft.com/office/drawing/2014/main" id="{BAB5EDB8-E2B8-E34D-B0DC-87C7A047F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346">
              <a:extLst>
                <a:ext uri="{FF2B5EF4-FFF2-40B4-BE49-F238E27FC236}">
                  <a16:creationId xmlns:a16="http://schemas.microsoft.com/office/drawing/2014/main" id="{BC9887D0-E0E1-9443-B488-A15B4A9A9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Line 347">
              <a:extLst>
                <a:ext uri="{FF2B5EF4-FFF2-40B4-BE49-F238E27FC236}">
                  <a16:creationId xmlns:a16="http://schemas.microsoft.com/office/drawing/2014/main" id="{CAF84CA2-052A-CD49-A714-C8AC4F7E7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Line 20">
              <a:extLst>
                <a:ext uri="{FF2B5EF4-FFF2-40B4-BE49-F238E27FC236}">
                  <a16:creationId xmlns:a16="http://schemas.microsoft.com/office/drawing/2014/main" id="{9B0DEA47-8A94-9F44-829B-FFB881871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4" name="Line 21">
              <a:extLst>
                <a:ext uri="{FF2B5EF4-FFF2-40B4-BE49-F238E27FC236}">
                  <a16:creationId xmlns:a16="http://schemas.microsoft.com/office/drawing/2014/main" id="{C2E6D992-0734-0348-8FBF-3718C1917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5" name="Line 22">
              <a:extLst>
                <a:ext uri="{FF2B5EF4-FFF2-40B4-BE49-F238E27FC236}">
                  <a16:creationId xmlns:a16="http://schemas.microsoft.com/office/drawing/2014/main" id="{E8954401-273A-E649-A064-AAEA89051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96" name="Group 44">
              <a:extLst>
                <a:ext uri="{FF2B5EF4-FFF2-40B4-BE49-F238E27FC236}">
                  <a16:creationId xmlns:a16="http://schemas.microsoft.com/office/drawing/2014/main" id="{07096C29-94A2-3346-8428-AB9899839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248" name="Picture 45" descr="desktop_computer_stylized_medium">
                <a:extLst>
                  <a:ext uri="{FF2B5EF4-FFF2-40B4-BE49-F238E27FC236}">
                    <a16:creationId xmlns:a16="http://schemas.microsoft.com/office/drawing/2014/main" id="{440582E2-96E6-B64B-9C85-B7E26AE96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6BB8439F-9076-5349-95A5-05557785DC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97" name="Group 44">
              <a:extLst>
                <a:ext uri="{FF2B5EF4-FFF2-40B4-BE49-F238E27FC236}">
                  <a16:creationId xmlns:a16="http://schemas.microsoft.com/office/drawing/2014/main" id="{B19417FB-A5B8-6A42-ACA1-C0A09087E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246" name="Picture 45" descr="desktop_computer_stylized_medium">
                <a:extLst>
                  <a:ext uri="{FF2B5EF4-FFF2-40B4-BE49-F238E27FC236}">
                    <a16:creationId xmlns:a16="http://schemas.microsoft.com/office/drawing/2014/main" id="{0D1F62B5-4382-F94C-9178-33610A7BF1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46">
                <a:extLst>
                  <a:ext uri="{FF2B5EF4-FFF2-40B4-BE49-F238E27FC236}">
                    <a16:creationId xmlns:a16="http://schemas.microsoft.com/office/drawing/2014/main" id="{D4A75018-B6FC-2546-9CA3-0BBCD137A2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98" name="Line 21">
              <a:extLst>
                <a:ext uri="{FF2B5EF4-FFF2-40B4-BE49-F238E27FC236}">
                  <a16:creationId xmlns:a16="http://schemas.microsoft.com/office/drawing/2014/main" id="{95BE9DBC-8FA3-9946-BAD9-2FB4690E6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9" name="Line 22">
              <a:extLst>
                <a:ext uri="{FF2B5EF4-FFF2-40B4-BE49-F238E27FC236}">
                  <a16:creationId xmlns:a16="http://schemas.microsoft.com/office/drawing/2014/main" id="{787B37D4-E008-8B44-AD8A-CADF5992D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0" name="Line 22">
              <a:extLst>
                <a:ext uri="{FF2B5EF4-FFF2-40B4-BE49-F238E27FC236}">
                  <a16:creationId xmlns:a16="http://schemas.microsoft.com/office/drawing/2014/main" id="{C5E9C8C5-5403-2F46-A4A5-F7C53E3DD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1" name="Line 20">
              <a:extLst>
                <a:ext uri="{FF2B5EF4-FFF2-40B4-BE49-F238E27FC236}">
                  <a16:creationId xmlns:a16="http://schemas.microsoft.com/office/drawing/2014/main" id="{A38555C0-B414-8145-A438-5FBADB823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02" name="Group 44">
              <a:extLst>
                <a:ext uri="{FF2B5EF4-FFF2-40B4-BE49-F238E27FC236}">
                  <a16:creationId xmlns:a16="http://schemas.microsoft.com/office/drawing/2014/main" id="{9B2DE012-3314-F842-8EEA-5FAE12D09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244" name="Picture 45" descr="desktop_computer_stylized_medium">
                <a:extLst>
                  <a:ext uri="{FF2B5EF4-FFF2-40B4-BE49-F238E27FC236}">
                    <a16:creationId xmlns:a16="http://schemas.microsoft.com/office/drawing/2014/main" id="{ABA861F1-2F6F-C544-A18C-9E1B712DCF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46">
                <a:extLst>
                  <a:ext uri="{FF2B5EF4-FFF2-40B4-BE49-F238E27FC236}">
                    <a16:creationId xmlns:a16="http://schemas.microsoft.com/office/drawing/2014/main" id="{3251F9E7-FBE0-0E48-9FD8-CEDB3EBF0E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3" name="Group 44">
              <a:extLst>
                <a:ext uri="{FF2B5EF4-FFF2-40B4-BE49-F238E27FC236}">
                  <a16:creationId xmlns:a16="http://schemas.microsoft.com/office/drawing/2014/main" id="{5B72F314-1CDE-BA43-A57A-296E27959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242" name="Picture 45" descr="desktop_computer_stylized_medium">
                <a:extLst>
                  <a:ext uri="{FF2B5EF4-FFF2-40B4-BE49-F238E27FC236}">
                    <a16:creationId xmlns:a16="http://schemas.microsoft.com/office/drawing/2014/main" id="{56DB6194-0A05-3548-B23D-161E47AA0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46">
                <a:extLst>
                  <a:ext uri="{FF2B5EF4-FFF2-40B4-BE49-F238E27FC236}">
                    <a16:creationId xmlns:a16="http://schemas.microsoft.com/office/drawing/2014/main" id="{6196CCB5-86A0-DB47-B917-266F1129E3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6" name="Group 44">
              <a:extLst>
                <a:ext uri="{FF2B5EF4-FFF2-40B4-BE49-F238E27FC236}">
                  <a16:creationId xmlns:a16="http://schemas.microsoft.com/office/drawing/2014/main" id="{E80D1AA7-AC3E-1C4C-AE1D-9AF4192E6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240" name="Picture 45" descr="desktop_computer_stylized_medium">
                <a:extLst>
                  <a:ext uri="{FF2B5EF4-FFF2-40B4-BE49-F238E27FC236}">
                    <a16:creationId xmlns:a16="http://schemas.microsoft.com/office/drawing/2014/main" id="{0BDD990B-4412-C14F-B70D-182883C70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46">
                <a:extLst>
                  <a:ext uri="{FF2B5EF4-FFF2-40B4-BE49-F238E27FC236}">
                    <a16:creationId xmlns:a16="http://schemas.microsoft.com/office/drawing/2014/main" id="{ED760135-BFA5-F843-BA51-4AEAFA7FBC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7" name="Group 906">
              <a:extLst>
                <a:ext uri="{FF2B5EF4-FFF2-40B4-BE49-F238E27FC236}">
                  <a16:creationId xmlns:a16="http://schemas.microsoft.com/office/drawing/2014/main" id="{0EF2BCAF-A4BD-A846-ACB2-D165D0368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208" name="Freeform 907">
                <a:extLst>
                  <a:ext uri="{FF2B5EF4-FFF2-40B4-BE49-F238E27FC236}">
                    <a16:creationId xmlns:a16="http://schemas.microsoft.com/office/drawing/2014/main" id="{D167F233-D79A-244E-9B00-D7571524D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" name="Rectangle 908">
                <a:extLst>
                  <a:ext uri="{FF2B5EF4-FFF2-40B4-BE49-F238E27FC236}">
                    <a16:creationId xmlns:a16="http://schemas.microsoft.com/office/drawing/2014/main" id="{E1564DE1-7B5B-AC48-8194-A071AE61F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0" name="Freeform 909">
                <a:extLst>
                  <a:ext uri="{FF2B5EF4-FFF2-40B4-BE49-F238E27FC236}">
                    <a16:creationId xmlns:a16="http://schemas.microsoft.com/office/drawing/2014/main" id="{5568C9E9-FFF9-5C45-8384-639053D1D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910">
                <a:extLst>
                  <a:ext uri="{FF2B5EF4-FFF2-40B4-BE49-F238E27FC236}">
                    <a16:creationId xmlns:a16="http://schemas.microsoft.com/office/drawing/2014/main" id="{DE33867F-CD30-2C42-8185-6B453B68F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Rectangle 911">
                <a:extLst>
                  <a:ext uri="{FF2B5EF4-FFF2-40B4-BE49-F238E27FC236}">
                    <a16:creationId xmlns:a16="http://schemas.microsoft.com/office/drawing/2014/main" id="{640AFDE2-44DE-BA44-9897-B80CC4EA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3" name="Group 912">
                <a:extLst>
                  <a:ext uri="{FF2B5EF4-FFF2-40B4-BE49-F238E27FC236}">
                    <a16:creationId xmlns:a16="http://schemas.microsoft.com/office/drawing/2014/main" id="{C80658C1-F6B1-ED47-8588-7C8509A26B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8" name="AutoShape 913">
                  <a:extLst>
                    <a:ext uri="{FF2B5EF4-FFF2-40B4-BE49-F238E27FC236}">
                      <a16:creationId xmlns:a16="http://schemas.microsoft.com/office/drawing/2014/main" id="{0861DDAD-2F67-6447-B52B-B63DDB033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9" name="AutoShape 914">
                  <a:extLst>
                    <a:ext uri="{FF2B5EF4-FFF2-40B4-BE49-F238E27FC236}">
                      <a16:creationId xmlns:a16="http://schemas.microsoft.com/office/drawing/2014/main" id="{98F3AD3B-6AC5-7745-9CE1-7714711B2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4" name="Rectangle 915">
                <a:extLst>
                  <a:ext uri="{FF2B5EF4-FFF2-40B4-BE49-F238E27FC236}">
                    <a16:creationId xmlns:a16="http://schemas.microsoft.com/office/drawing/2014/main" id="{F04895A9-5C78-4240-9415-0788224C9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5" name="Group 916">
                <a:extLst>
                  <a:ext uri="{FF2B5EF4-FFF2-40B4-BE49-F238E27FC236}">
                    <a16:creationId xmlns:a16="http://schemas.microsoft.com/office/drawing/2014/main" id="{86296398-7B5D-A848-88BE-E066E9979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6" name="AutoShape 917">
                  <a:extLst>
                    <a:ext uri="{FF2B5EF4-FFF2-40B4-BE49-F238E27FC236}">
                      <a16:creationId xmlns:a16="http://schemas.microsoft.com/office/drawing/2014/main" id="{72D4B2C5-D4F3-EA4E-A5B0-6301DE053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7" name="AutoShape 918">
                  <a:extLst>
                    <a:ext uri="{FF2B5EF4-FFF2-40B4-BE49-F238E27FC236}">
                      <a16:creationId xmlns:a16="http://schemas.microsoft.com/office/drawing/2014/main" id="{716233BC-B427-5F4D-8F2D-8CAD9A041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6" name="Rectangle 919">
                <a:extLst>
                  <a:ext uri="{FF2B5EF4-FFF2-40B4-BE49-F238E27FC236}">
                    <a16:creationId xmlns:a16="http://schemas.microsoft.com/office/drawing/2014/main" id="{4BE6F212-D45E-A64C-987B-6B6116249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7" name="Rectangle 920">
                <a:extLst>
                  <a:ext uri="{FF2B5EF4-FFF2-40B4-BE49-F238E27FC236}">
                    <a16:creationId xmlns:a16="http://schemas.microsoft.com/office/drawing/2014/main" id="{FBFB7BF3-2C5C-7042-886A-EAD46271B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8" name="Group 921">
                <a:extLst>
                  <a:ext uri="{FF2B5EF4-FFF2-40B4-BE49-F238E27FC236}">
                    <a16:creationId xmlns:a16="http://schemas.microsoft.com/office/drawing/2014/main" id="{D7C98F8C-7EDD-8040-B65C-56559D64DF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234" name="AutoShape 922">
                  <a:extLst>
                    <a:ext uri="{FF2B5EF4-FFF2-40B4-BE49-F238E27FC236}">
                      <a16:creationId xmlns:a16="http://schemas.microsoft.com/office/drawing/2014/main" id="{1B5BDB0A-6175-4247-BDF2-73CF58C96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5" name="AutoShape 923">
                  <a:extLst>
                    <a:ext uri="{FF2B5EF4-FFF2-40B4-BE49-F238E27FC236}">
                      <a16:creationId xmlns:a16="http://schemas.microsoft.com/office/drawing/2014/main" id="{6F62E9EE-D5E0-ED4C-8456-46029F4BA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9" name="Freeform 924">
                <a:extLst>
                  <a:ext uri="{FF2B5EF4-FFF2-40B4-BE49-F238E27FC236}">
                    <a16:creationId xmlns:a16="http://schemas.microsoft.com/office/drawing/2014/main" id="{66CC3828-747A-354B-9C95-FFD396DF0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20" name="Group 925">
                <a:extLst>
                  <a:ext uri="{FF2B5EF4-FFF2-40B4-BE49-F238E27FC236}">
                    <a16:creationId xmlns:a16="http://schemas.microsoft.com/office/drawing/2014/main" id="{25F6CA0F-B356-034E-9102-92E16162B5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2" name="AutoShape 926">
                  <a:extLst>
                    <a:ext uri="{FF2B5EF4-FFF2-40B4-BE49-F238E27FC236}">
                      <a16:creationId xmlns:a16="http://schemas.microsoft.com/office/drawing/2014/main" id="{AAD8F320-D054-D34C-BC34-2E208DA7B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3" name="AutoShape 927">
                  <a:extLst>
                    <a:ext uri="{FF2B5EF4-FFF2-40B4-BE49-F238E27FC236}">
                      <a16:creationId xmlns:a16="http://schemas.microsoft.com/office/drawing/2014/main" id="{AF2FB8B6-C880-9042-9AE6-DD3C224F0A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21" name="Rectangle 928">
                <a:extLst>
                  <a:ext uri="{FF2B5EF4-FFF2-40B4-BE49-F238E27FC236}">
                    <a16:creationId xmlns:a16="http://schemas.microsoft.com/office/drawing/2014/main" id="{B1737757-7709-DD47-A380-A58DD2BDB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2" name="Freeform 929">
                <a:extLst>
                  <a:ext uri="{FF2B5EF4-FFF2-40B4-BE49-F238E27FC236}">
                    <a16:creationId xmlns:a16="http://schemas.microsoft.com/office/drawing/2014/main" id="{DF4FBBC0-EEE3-A04B-88FA-24130215A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" name="Freeform 930">
                <a:extLst>
                  <a:ext uri="{FF2B5EF4-FFF2-40B4-BE49-F238E27FC236}">
                    <a16:creationId xmlns:a16="http://schemas.microsoft.com/office/drawing/2014/main" id="{993CDC17-54C1-BD4B-BA75-29EC0CDB7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" name="Oval 931">
                <a:extLst>
                  <a:ext uri="{FF2B5EF4-FFF2-40B4-BE49-F238E27FC236}">
                    <a16:creationId xmlns:a16="http://schemas.microsoft.com/office/drawing/2014/main" id="{0C32B116-A835-544C-B8D4-A375C171E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" name="Freeform 932">
                <a:extLst>
                  <a:ext uri="{FF2B5EF4-FFF2-40B4-BE49-F238E27FC236}">
                    <a16:creationId xmlns:a16="http://schemas.microsoft.com/office/drawing/2014/main" id="{8D2E9DD5-B253-A847-8FEA-01A173044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6" name="AutoShape 933">
                <a:extLst>
                  <a:ext uri="{FF2B5EF4-FFF2-40B4-BE49-F238E27FC236}">
                    <a16:creationId xmlns:a16="http://schemas.microsoft.com/office/drawing/2014/main" id="{509BFB77-2BE1-1E48-83CD-8B895611D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" name="AutoShape 934">
                <a:extLst>
                  <a:ext uri="{FF2B5EF4-FFF2-40B4-BE49-F238E27FC236}">
                    <a16:creationId xmlns:a16="http://schemas.microsoft.com/office/drawing/2014/main" id="{01414F62-8A64-AC4A-97DC-E5F5041A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8" name="Oval 935">
                <a:extLst>
                  <a:ext uri="{FF2B5EF4-FFF2-40B4-BE49-F238E27FC236}">
                    <a16:creationId xmlns:a16="http://schemas.microsoft.com/office/drawing/2014/main" id="{BAFD017E-3760-C942-8567-9B12212C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9" name="Oval 936">
                <a:extLst>
                  <a:ext uri="{FF2B5EF4-FFF2-40B4-BE49-F238E27FC236}">
                    <a16:creationId xmlns:a16="http://schemas.microsoft.com/office/drawing/2014/main" id="{521C6AA6-8294-EB4C-8DD2-27B93EC77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0" name="Oval 937">
                <a:extLst>
                  <a:ext uri="{FF2B5EF4-FFF2-40B4-BE49-F238E27FC236}">
                    <a16:creationId xmlns:a16="http://schemas.microsoft.com/office/drawing/2014/main" id="{73C4DDBC-DB29-D94F-9942-99E0E0F80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1" name="Rectangle 938">
                <a:extLst>
                  <a:ext uri="{FF2B5EF4-FFF2-40B4-BE49-F238E27FC236}">
                    <a16:creationId xmlns:a16="http://schemas.microsoft.com/office/drawing/2014/main" id="{25BCAF75-BD9B-6847-BCD8-77F3AD1F7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B1E38E8A-8012-E24B-87EC-714BCCE6F605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52084A6B-B312-5042-BC3B-7D18BF6ADD1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BFBAE342-75A0-564A-BF2F-9223F89E3E27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1499C94-CAE6-DE42-99D2-503643B5718E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C24E28D0-3571-474A-A147-CA1F8D5923A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0369BE48-28BF-E041-8A18-65E0A4D1294B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261">
                  <a:extLst>
                    <a:ext uri="{FF2B5EF4-FFF2-40B4-BE49-F238E27FC236}">
                      <a16:creationId xmlns:a16="http://schemas.microsoft.com/office/drawing/2014/main" id="{7424811A-5C3A-7E4D-9660-9E874B4E1FB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35314488-C321-224E-9BAC-D7BFF8EA322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E453D95-27B6-5D42-84B7-8F65F6B91F73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B4C113B3-9055-D542-A4D3-A7457EC1EBB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E941B92-6A8D-E141-AC26-91968AD6BFD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6BED25BE-180D-DF43-BE5B-044796E740F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E5C27857-5C65-AF4E-9301-16CE2F3C9B7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D4AE7112-2F87-5249-9A07-3EB7109857A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B9F984D7-9C62-1844-A2FA-4E3427988E0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BB3E49F3-41C5-6D4F-A2F9-420ED086AEC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DF12063-A567-7241-AA29-1B90E7006771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E1313B6B-D71E-D54E-9456-1E702248738E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63ECE2BC-D345-9B44-8219-79AD2692CC9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AC30ECF1-FDD4-9E47-A5E3-A10ABFF1167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76" name="Freeform 275">
                  <a:extLst>
                    <a:ext uri="{FF2B5EF4-FFF2-40B4-BE49-F238E27FC236}">
                      <a16:creationId xmlns:a16="http://schemas.microsoft.com/office/drawing/2014/main" id="{089BA287-0157-384D-AD7C-397AAFE0F02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C2FBA9C6-A4A5-4242-AA3B-FDBDB58C889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Freeform 277">
                  <a:extLst>
                    <a:ext uri="{FF2B5EF4-FFF2-40B4-BE49-F238E27FC236}">
                      <a16:creationId xmlns:a16="http://schemas.microsoft.com/office/drawing/2014/main" id="{D67734B9-2ED2-8042-8393-40F86070A07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 278">
                  <a:extLst>
                    <a:ext uri="{FF2B5EF4-FFF2-40B4-BE49-F238E27FC236}">
                      <a16:creationId xmlns:a16="http://schemas.microsoft.com/office/drawing/2014/main" id="{15E608DD-7A35-8745-A97D-D9965153245E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9" name="Group 906">
              <a:extLst>
                <a:ext uri="{FF2B5EF4-FFF2-40B4-BE49-F238E27FC236}">
                  <a16:creationId xmlns:a16="http://schemas.microsoft.com/office/drawing/2014/main" id="{F9790D02-FDD2-424C-8296-3D3024293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160" name="Freeform 907">
                <a:extLst>
                  <a:ext uri="{FF2B5EF4-FFF2-40B4-BE49-F238E27FC236}">
                    <a16:creationId xmlns:a16="http://schemas.microsoft.com/office/drawing/2014/main" id="{CA2C84F3-FC86-FD4E-8BEA-807822DA9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Rectangle 908">
                <a:extLst>
                  <a:ext uri="{FF2B5EF4-FFF2-40B4-BE49-F238E27FC236}">
                    <a16:creationId xmlns:a16="http://schemas.microsoft.com/office/drawing/2014/main" id="{AA3389AE-85C5-C347-96FF-B569C4ED2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2" name="Freeform 909">
                <a:extLst>
                  <a:ext uri="{FF2B5EF4-FFF2-40B4-BE49-F238E27FC236}">
                    <a16:creationId xmlns:a16="http://schemas.microsoft.com/office/drawing/2014/main" id="{8C7BE594-7189-5E41-9F5D-B57847199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Freeform 910">
                <a:extLst>
                  <a:ext uri="{FF2B5EF4-FFF2-40B4-BE49-F238E27FC236}">
                    <a16:creationId xmlns:a16="http://schemas.microsoft.com/office/drawing/2014/main" id="{36F3F309-7840-D444-BF6A-93E5AFBD3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Rectangle 911">
                <a:extLst>
                  <a:ext uri="{FF2B5EF4-FFF2-40B4-BE49-F238E27FC236}">
                    <a16:creationId xmlns:a16="http://schemas.microsoft.com/office/drawing/2014/main" id="{5E58AB74-5D96-894B-8AD1-6F5C7C2A4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5" name="Group 912">
                <a:extLst>
                  <a:ext uri="{FF2B5EF4-FFF2-40B4-BE49-F238E27FC236}">
                    <a16:creationId xmlns:a16="http://schemas.microsoft.com/office/drawing/2014/main" id="{04A9426A-E819-4448-829F-8A6CA611C4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0" name="AutoShape 913">
                  <a:extLst>
                    <a:ext uri="{FF2B5EF4-FFF2-40B4-BE49-F238E27FC236}">
                      <a16:creationId xmlns:a16="http://schemas.microsoft.com/office/drawing/2014/main" id="{80011D9B-CAEB-194F-9F97-C43A25BFAD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AutoShape 914">
                  <a:extLst>
                    <a:ext uri="{FF2B5EF4-FFF2-40B4-BE49-F238E27FC236}">
                      <a16:creationId xmlns:a16="http://schemas.microsoft.com/office/drawing/2014/main" id="{79C8DFE5-48B7-2F47-965D-612DFC1BB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6" name="Rectangle 915">
                <a:extLst>
                  <a:ext uri="{FF2B5EF4-FFF2-40B4-BE49-F238E27FC236}">
                    <a16:creationId xmlns:a16="http://schemas.microsoft.com/office/drawing/2014/main" id="{3305C66B-3BB8-6E44-BC14-6AE6A10F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" name="Group 916">
                <a:extLst>
                  <a:ext uri="{FF2B5EF4-FFF2-40B4-BE49-F238E27FC236}">
                    <a16:creationId xmlns:a16="http://schemas.microsoft.com/office/drawing/2014/main" id="{EE2E4AEE-0943-EB49-A382-B61C7457E5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8" name="AutoShape 917">
                  <a:extLst>
                    <a:ext uri="{FF2B5EF4-FFF2-40B4-BE49-F238E27FC236}">
                      <a16:creationId xmlns:a16="http://schemas.microsoft.com/office/drawing/2014/main" id="{CDE7F949-972A-DA40-9726-C073E4A1E6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9" name="AutoShape 918">
                  <a:extLst>
                    <a:ext uri="{FF2B5EF4-FFF2-40B4-BE49-F238E27FC236}">
                      <a16:creationId xmlns:a16="http://schemas.microsoft.com/office/drawing/2014/main" id="{669BCB3C-026C-5148-8D3E-EAE2D42AD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8" name="Rectangle 919">
                <a:extLst>
                  <a:ext uri="{FF2B5EF4-FFF2-40B4-BE49-F238E27FC236}">
                    <a16:creationId xmlns:a16="http://schemas.microsoft.com/office/drawing/2014/main" id="{8FD3873C-666E-BA4D-B3F2-4A4600CD0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9" name="Rectangle 920">
                <a:extLst>
                  <a:ext uri="{FF2B5EF4-FFF2-40B4-BE49-F238E27FC236}">
                    <a16:creationId xmlns:a16="http://schemas.microsoft.com/office/drawing/2014/main" id="{F9A8C18B-DAD6-484B-83B9-7CF9D7039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70" name="Group 921">
                <a:extLst>
                  <a:ext uri="{FF2B5EF4-FFF2-40B4-BE49-F238E27FC236}">
                    <a16:creationId xmlns:a16="http://schemas.microsoft.com/office/drawing/2014/main" id="{34C506CB-7EF9-5546-AA21-DCB879D42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86" name="AutoShape 922">
                  <a:extLst>
                    <a:ext uri="{FF2B5EF4-FFF2-40B4-BE49-F238E27FC236}">
                      <a16:creationId xmlns:a16="http://schemas.microsoft.com/office/drawing/2014/main" id="{E337949E-344C-F540-8A6A-DD8DD30D8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7" name="AutoShape 923">
                  <a:extLst>
                    <a:ext uri="{FF2B5EF4-FFF2-40B4-BE49-F238E27FC236}">
                      <a16:creationId xmlns:a16="http://schemas.microsoft.com/office/drawing/2014/main" id="{677D2F93-9BCC-2C42-887A-222CA92C7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1" name="Freeform 924">
                <a:extLst>
                  <a:ext uri="{FF2B5EF4-FFF2-40B4-BE49-F238E27FC236}">
                    <a16:creationId xmlns:a16="http://schemas.microsoft.com/office/drawing/2014/main" id="{09FEDF14-067B-9940-B299-642476DA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72" name="Group 925">
                <a:extLst>
                  <a:ext uri="{FF2B5EF4-FFF2-40B4-BE49-F238E27FC236}">
                    <a16:creationId xmlns:a16="http://schemas.microsoft.com/office/drawing/2014/main" id="{E121141B-483A-5E4F-B40C-12014343B4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4" name="AutoShape 926">
                  <a:extLst>
                    <a:ext uri="{FF2B5EF4-FFF2-40B4-BE49-F238E27FC236}">
                      <a16:creationId xmlns:a16="http://schemas.microsoft.com/office/drawing/2014/main" id="{D77409F9-8914-4D4C-8E07-99394C877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5" name="AutoShape 927">
                  <a:extLst>
                    <a:ext uri="{FF2B5EF4-FFF2-40B4-BE49-F238E27FC236}">
                      <a16:creationId xmlns:a16="http://schemas.microsoft.com/office/drawing/2014/main" id="{E2170978-7D92-9444-A9EF-24DE5A606C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3" name="Rectangle 928">
                <a:extLst>
                  <a:ext uri="{FF2B5EF4-FFF2-40B4-BE49-F238E27FC236}">
                    <a16:creationId xmlns:a16="http://schemas.microsoft.com/office/drawing/2014/main" id="{F61146F1-8C5E-BA48-9542-AF192FB2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4" name="Freeform 929">
                <a:extLst>
                  <a:ext uri="{FF2B5EF4-FFF2-40B4-BE49-F238E27FC236}">
                    <a16:creationId xmlns:a16="http://schemas.microsoft.com/office/drawing/2014/main" id="{AF91BA9D-9F10-A44E-BC96-10C8BF07F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930">
                <a:extLst>
                  <a:ext uri="{FF2B5EF4-FFF2-40B4-BE49-F238E27FC236}">
                    <a16:creationId xmlns:a16="http://schemas.microsoft.com/office/drawing/2014/main" id="{6980F881-8A80-1C4D-820C-0B5F8D4EA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Oval 931">
                <a:extLst>
                  <a:ext uri="{FF2B5EF4-FFF2-40B4-BE49-F238E27FC236}">
                    <a16:creationId xmlns:a16="http://schemas.microsoft.com/office/drawing/2014/main" id="{331800A4-8EA3-A84B-92DD-86FA4A432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7" name="Freeform 932">
                <a:extLst>
                  <a:ext uri="{FF2B5EF4-FFF2-40B4-BE49-F238E27FC236}">
                    <a16:creationId xmlns:a16="http://schemas.microsoft.com/office/drawing/2014/main" id="{898CCB61-DAEA-C748-BA8F-11875CE1F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AutoShape 933">
                <a:extLst>
                  <a:ext uri="{FF2B5EF4-FFF2-40B4-BE49-F238E27FC236}">
                    <a16:creationId xmlns:a16="http://schemas.microsoft.com/office/drawing/2014/main" id="{5E51A38E-37E0-5943-B4D0-070AFAFFC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9" name="AutoShape 934">
                <a:extLst>
                  <a:ext uri="{FF2B5EF4-FFF2-40B4-BE49-F238E27FC236}">
                    <a16:creationId xmlns:a16="http://schemas.microsoft.com/office/drawing/2014/main" id="{6A12CBD0-17F9-C440-83BF-8AD9337A6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0" name="Oval 935">
                <a:extLst>
                  <a:ext uri="{FF2B5EF4-FFF2-40B4-BE49-F238E27FC236}">
                    <a16:creationId xmlns:a16="http://schemas.microsoft.com/office/drawing/2014/main" id="{A0490C91-AE3A-374C-887D-E453E8102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1" name="Oval 936">
                <a:extLst>
                  <a:ext uri="{FF2B5EF4-FFF2-40B4-BE49-F238E27FC236}">
                    <a16:creationId xmlns:a16="http://schemas.microsoft.com/office/drawing/2014/main" id="{FC9C97C0-67C7-BC42-8CF0-88B2184B4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Oval 937">
                <a:extLst>
                  <a:ext uri="{FF2B5EF4-FFF2-40B4-BE49-F238E27FC236}">
                    <a16:creationId xmlns:a16="http://schemas.microsoft.com/office/drawing/2014/main" id="{B9983F02-430D-4A43-98E2-3794E266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3" name="Rectangle 938">
                <a:extLst>
                  <a:ext uri="{FF2B5EF4-FFF2-40B4-BE49-F238E27FC236}">
                    <a16:creationId xmlns:a16="http://schemas.microsoft.com/office/drawing/2014/main" id="{90A969C1-1708-B444-9CC0-3BB7FBFD7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80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Firewalls: why</a:t>
            </a:r>
          </a:p>
        </p:txBody>
      </p:sp>
      <p:sp>
        <p:nvSpPr>
          <p:cNvPr id="280" name="Rectangle 6">
            <a:extLst>
              <a:ext uri="{FF2B5EF4-FFF2-40B4-BE49-F238E27FC236}">
                <a16:creationId xmlns:a16="http://schemas.microsoft.com/office/drawing/2014/main" id="{4647D4A8-A717-634C-AF6A-88FEC8CA5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99" y="1346162"/>
            <a:ext cx="10051701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prevent denial of service attacks:</a:t>
            </a:r>
          </a:p>
          <a:p>
            <a:pPr marL="690563" lvl="1" indent="-23336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SYN flooding: attacker establishes many bogus TCP connections, no resources left for </a:t>
            </a:r>
            <a:r>
              <a:rPr lang="en-US" altLang="ja-JP" sz="2400" dirty="0">
                <a:cs typeface="Gill Sans MT"/>
              </a:rPr>
              <a:t>“</a:t>
            </a:r>
            <a:r>
              <a:rPr lang="en-US" sz="2400" dirty="0">
                <a:cs typeface="Gill Sans MT"/>
              </a:rPr>
              <a:t>real</a:t>
            </a:r>
            <a:r>
              <a:rPr lang="en-US" altLang="ja-JP" sz="2400" dirty="0">
                <a:cs typeface="Gill Sans MT"/>
              </a:rPr>
              <a:t>”</a:t>
            </a:r>
            <a:r>
              <a:rPr lang="en-US" sz="2400" dirty="0"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prevent illegal modification/access of internal data</a:t>
            </a:r>
          </a:p>
          <a:p>
            <a:pPr marL="690563" lvl="1" indent="-233363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e.g., attacker replaces CIA</a:t>
            </a:r>
            <a:r>
              <a:rPr lang="ja-JP" altLang="en-US" sz="2400">
                <a:cs typeface="Gill Sans MT"/>
              </a:rPr>
              <a:t>’</a:t>
            </a:r>
            <a:r>
              <a:rPr lang="en-US" sz="2400" dirty="0"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allow only authorized access to inside network</a:t>
            </a:r>
          </a:p>
          <a:p>
            <a:pPr marL="690563" lvl="1" indent="-223838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three types of firewalls: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stateless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stateful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application gateways</a:t>
            </a:r>
          </a:p>
        </p:txBody>
      </p:sp>
    </p:spTree>
    <p:extLst>
      <p:ext uri="{BB962C8B-B14F-4D97-AF65-F5344CB8AC3E}">
        <p14:creationId xmlns:p14="http://schemas.microsoft.com/office/powerpoint/2010/main" val="31750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05E387-0B35-7A44-9084-39BB98417210}"/>
              </a:ext>
            </a:extLst>
          </p:cNvPr>
          <p:cNvGrpSpPr/>
          <p:nvPr/>
        </p:nvGrpSpPr>
        <p:grpSpPr>
          <a:xfrm>
            <a:off x="2461040" y="1551370"/>
            <a:ext cx="5718175" cy="1846262"/>
            <a:chOff x="2639460" y="3012180"/>
            <a:chExt cx="5718175" cy="184626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2295582-323F-E848-B973-67480C6B9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198">
              <a:extLst>
                <a:ext uri="{FF2B5EF4-FFF2-40B4-BE49-F238E27FC236}">
                  <a16:creationId xmlns:a16="http://schemas.microsoft.com/office/drawing/2014/main" id="{3D07DBBB-CF0F-3F44-99C9-3F75417A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9" name="Line 334">
              <a:extLst>
                <a:ext uri="{FF2B5EF4-FFF2-40B4-BE49-F238E27FC236}">
                  <a16:creationId xmlns:a16="http://schemas.microsoft.com/office/drawing/2014/main" id="{C5013588-2C85-8D4F-9FAD-EF5006D71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346">
              <a:extLst>
                <a:ext uri="{FF2B5EF4-FFF2-40B4-BE49-F238E27FC236}">
                  <a16:creationId xmlns:a16="http://schemas.microsoft.com/office/drawing/2014/main" id="{F8055989-3657-594C-82A8-60EE2F87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347">
              <a:extLst>
                <a:ext uri="{FF2B5EF4-FFF2-40B4-BE49-F238E27FC236}">
                  <a16:creationId xmlns:a16="http://schemas.microsoft.com/office/drawing/2014/main" id="{D365F223-8596-8748-A94C-FBF99671C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8FE8EFD3-E437-4B43-8E00-80908095C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5E65455-8BA5-4E41-BB95-502143857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FADF5BD3-D3C6-5940-BFE8-6B639D693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" name="Group 44">
              <a:extLst>
                <a:ext uri="{FF2B5EF4-FFF2-40B4-BE49-F238E27FC236}">
                  <a16:creationId xmlns:a16="http://schemas.microsoft.com/office/drawing/2014/main" id="{EE72A278-9FC3-5045-9DA2-C7412E610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124" name="Picture 45" descr="desktop_computer_stylized_medium">
                <a:extLst>
                  <a:ext uri="{FF2B5EF4-FFF2-40B4-BE49-F238E27FC236}">
                    <a16:creationId xmlns:a16="http://schemas.microsoft.com/office/drawing/2014/main" id="{015EC23D-53E2-5E4C-B94E-047D7272B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46">
                <a:extLst>
                  <a:ext uri="{FF2B5EF4-FFF2-40B4-BE49-F238E27FC236}">
                    <a16:creationId xmlns:a16="http://schemas.microsoft.com/office/drawing/2014/main" id="{596D08E5-0867-3948-9041-2C05DBE40A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" name="Group 44">
              <a:extLst>
                <a:ext uri="{FF2B5EF4-FFF2-40B4-BE49-F238E27FC236}">
                  <a16:creationId xmlns:a16="http://schemas.microsoft.com/office/drawing/2014/main" id="{A0B7E594-F386-6C46-970D-900757CAE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122" name="Picture 45" descr="desktop_computer_stylized_medium">
                <a:extLst>
                  <a:ext uri="{FF2B5EF4-FFF2-40B4-BE49-F238E27FC236}">
                    <a16:creationId xmlns:a16="http://schemas.microsoft.com/office/drawing/2014/main" id="{A34B7569-1A23-6340-AB30-0378804240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46">
                <a:extLst>
                  <a:ext uri="{FF2B5EF4-FFF2-40B4-BE49-F238E27FC236}">
                    <a16:creationId xmlns:a16="http://schemas.microsoft.com/office/drawing/2014/main" id="{11920007-994E-F84F-9988-93E6041533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791FA198-F808-A247-9094-FAC52AF4E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19C58F29-9A71-0E4E-B757-88CBB14D4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1B238A15-B5FF-AE44-878F-DC6AC8CC7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DC05518-23BE-C94C-A164-A962217A2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2" name="Group 44">
              <a:extLst>
                <a:ext uri="{FF2B5EF4-FFF2-40B4-BE49-F238E27FC236}">
                  <a16:creationId xmlns:a16="http://schemas.microsoft.com/office/drawing/2014/main" id="{DA660BB5-7FB0-4C42-B1A1-13864F3A7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120" name="Picture 45" descr="desktop_computer_stylized_medium">
                <a:extLst>
                  <a:ext uri="{FF2B5EF4-FFF2-40B4-BE49-F238E27FC236}">
                    <a16:creationId xmlns:a16="http://schemas.microsoft.com/office/drawing/2014/main" id="{2F2923F1-58A1-C84D-BF2B-7E9B34FB0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46">
                <a:extLst>
                  <a:ext uri="{FF2B5EF4-FFF2-40B4-BE49-F238E27FC236}">
                    <a16:creationId xmlns:a16="http://schemas.microsoft.com/office/drawing/2014/main" id="{46D33FE4-069C-0144-8385-E6AE6BBD6A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3" name="Group 44">
              <a:extLst>
                <a:ext uri="{FF2B5EF4-FFF2-40B4-BE49-F238E27FC236}">
                  <a16:creationId xmlns:a16="http://schemas.microsoft.com/office/drawing/2014/main" id="{7ABC6681-48BE-1848-9E8B-C31366317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118" name="Picture 45" descr="desktop_computer_stylized_medium">
                <a:extLst>
                  <a:ext uri="{FF2B5EF4-FFF2-40B4-BE49-F238E27FC236}">
                    <a16:creationId xmlns:a16="http://schemas.microsoft.com/office/drawing/2014/main" id="{4193E87E-44A0-1645-8482-B0FEE2FA2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46">
                <a:extLst>
                  <a:ext uri="{FF2B5EF4-FFF2-40B4-BE49-F238E27FC236}">
                    <a16:creationId xmlns:a16="http://schemas.microsoft.com/office/drawing/2014/main" id="{16E89581-C9CA-1E49-BB51-F68537A66C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4" name="Group 44">
              <a:extLst>
                <a:ext uri="{FF2B5EF4-FFF2-40B4-BE49-F238E27FC236}">
                  <a16:creationId xmlns:a16="http://schemas.microsoft.com/office/drawing/2014/main" id="{B34BB223-DE05-6A4A-A2F3-B61F4F5BB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116" name="Picture 45" descr="desktop_computer_stylized_medium">
                <a:extLst>
                  <a:ext uri="{FF2B5EF4-FFF2-40B4-BE49-F238E27FC236}">
                    <a16:creationId xmlns:a16="http://schemas.microsoft.com/office/drawing/2014/main" id="{6C12209C-1305-0B46-9F45-003FAEA805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id="{8108913C-0A0B-1042-AACF-D3B7CBF385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5" name="Group 906">
              <a:extLst>
                <a:ext uri="{FF2B5EF4-FFF2-40B4-BE49-F238E27FC236}">
                  <a16:creationId xmlns:a16="http://schemas.microsoft.com/office/drawing/2014/main" id="{D1522F93-BF6F-D441-800C-30847E497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84" name="Freeform 907">
                <a:extLst>
                  <a:ext uri="{FF2B5EF4-FFF2-40B4-BE49-F238E27FC236}">
                    <a16:creationId xmlns:a16="http://schemas.microsoft.com/office/drawing/2014/main" id="{AEEA7723-9160-3A4C-941A-69BD04A37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Rectangle 908">
                <a:extLst>
                  <a:ext uri="{FF2B5EF4-FFF2-40B4-BE49-F238E27FC236}">
                    <a16:creationId xmlns:a16="http://schemas.microsoft.com/office/drawing/2014/main" id="{8ACA22B0-FE51-4A47-BB85-F16AD6D1D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6" name="Freeform 909">
                <a:extLst>
                  <a:ext uri="{FF2B5EF4-FFF2-40B4-BE49-F238E27FC236}">
                    <a16:creationId xmlns:a16="http://schemas.microsoft.com/office/drawing/2014/main" id="{FE60557A-3B66-D147-B710-AF24AE7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" name="Freeform 910">
                <a:extLst>
                  <a:ext uri="{FF2B5EF4-FFF2-40B4-BE49-F238E27FC236}">
                    <a16:creationId xmlns:a16="http://schemas.microsoft.com/office/drawing/2014/main" id="{11B0230E-5F75-5148-A3D1-2D8B3EC43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" name="Rectangle 911">
                <a:extLst>
                  <a:ext uri="{FF2B5EF4-FFF2-40B4-BE49-F238E27FC236}">
                    <a16:creationId xmlns:a16="http://schemas.microsoft.com/office/drawing/2014/main" id="{BCBEC638-8F75-014F-ADA9-3B9A5C373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89" name="Group 912">
                <a:extLst>
                  <a:ext uri="{FF2B5EF4-FFF2-40B4-BE49-F238E27FC236}">
                    <a16:creationId xmlns:a16="http://schemas.microsoft.com/office/drawing/2014/main" id="{37B72626-5FDE-D142-9AB0-919A54C33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4" name="AutoShape 913">
                  <a:extLst>
                    <a:ext uri="{FF2B5EF4-FFF2-40B4-BE49-F238E27FC236}">
                      <a16:creationId xmlns:a16="http://schemas.microsoft.com/office/drawing/2014/main" id="{704D8359-B066-8748-AC27-010BD39F2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5" name="AutoShape 914">
                  <a:extLst>
                    <a:ext uri="{FF2B5EF4-FFF2-40B4-BE49-F238E27FC236}">
                      <a16:creationId xmlns:a16="http://schemas.microsoft.com/office/drawing/2014/main" id="{94DD4879-3D81-E947-A0FF-5A5AA11F3A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0" name="Rectangle 915">
                <a:extLst>
                  <a:ext uri="{FF2B5EF4-FFF2-40B4-BE49-F238E27FC236}">
                    <a16:creationId xmlns:a16="http://schemas.microsoft.com/office/drawing/2014/main" id="{F7B11742-56AB-A644-AD72-D716450D9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1" name="Group 916">
                <a:extLst>
                  <a:ext uri="{FF2B5EF4-FFF2-40B4-BE49-F238E27FC236}">
                    <a16:creationId xmlns:a16="http://schemas.microsoft.com/office/drawing/2014/main" id="{0CC7B33E-FE3D-F14F-ACAA-5AED98E2A1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2" name="AutoShape 917">
                  <a:extLst>
                    <a:ext uri="{FF2B5EF4-FFF2-40B4-BE49-F238E27FC236}">
                      <a16:creationId xmlns:a16="http://schemas.microsoft.com/office/drawing/2014/main" id="{11064641-6BD1-1C40-8273-FF98260AC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AutoShape 918">
                  <a:extLst>
                    <a:ext uri="{FF2B5EF4-FFF2-40B4-BE49-F238E27FC236}">
                      <a16:creationId xmlns:a16="http://schemas.microsoft.com/office/drawing/2014/main" id="{7739CF42-B546-594E-8149-6B15718DF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2" name="Rectangle 919">
                <a:extLst>
                  <a:ext uri="{FF2B5EF4-FFF2-40B4-BE49-F238E27FC236}">
                    <a16:creationId xmlns:a16="http://schemas.microsoft.com/office/drawing/2014/main" id="{BAB32908-1862-8A45-8FD4-BA74DFB1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3" name="Rectangle 920">
                <a:extLst>
                  <a:ext uri="{FF2B5EF4-FFF2-40B4-BE49-F238E27FC236}">
                    <a16:creationId xmlns:a16="http://schemas.microsoft.com/office/drawing/2014/main" id="{AFD30AFA-5002-4246-9D4B-3843B13FB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4" name="Group 921">
                <a:extLst>
                  <a:ext uri="{FF2B5EF4-FFF2-40B4-BE49-F238E27FC236}">
                    <a16:creationId xmlns:a16="http://schemas.microsoft.com/office/drawing/2014/main" id="{3A4E59B2-6776-F044-A1D5-492D1A8255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10" name="AutoShape 922">
                  <a:extLst>
                    <a:ext uri="{FF2B5EF4-FFF2-40B4-BE49-F238E27FC236}">
                      <a16:creationId xmlns:a16="http://schemas.microsoft.com/office/drawing/2014/main" id="{050DB3DA-3FE0-4E45-86D4-987D34DCD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1" name="AutoShape 923">
                  <a:extLst>
                    <a:ext uri="{FF2B5EF4-FFF2-40B4-BE49-F238E27FC236}">
                      <a16:creationId xmlns:a16="http://schemas.microsoft.com/office/drawing/2014/main" id="{91DE7B6A-B23C-E942-907A-35E945B4D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5" name="Freeform 924">
                <a:extLst>
                  <a:ext uri="{FF2B5EF4-FFF2-40B4-BE49-F238E27FC236}">
                    <a16:creationId xmlns:a16="http://schemas.microsoft.com/office/drawing/2014/main" id="{3FB0972F-BECE-974B-A3E7-A58D63D42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6" name="Group 925">
                <a:extLst>
                  <a:ext uri="{FF2B5EF4-FFF2-40B4-BE49-F238E27FC236}">
                    <a16:creationId xmlns:a16="http://schemas.microsoft.com/office/drawing/2014/main" id="{BC6FE3BA-3D3D-C544-A611-D8F0FDEE8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8" name="AutoShape 926">
                  <a:extLst>
                    <a:ext uri="{FF2B5EF4-FFF2-40B4-BE49-F238E27FC236}">
                      <a16:creationId xmlns:a16="http://schemas.microsoft.com/office/drawing/2014/main" id="{5B01C675-61C8-574F-9D97-10FB5364D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9" name="AutoShape 927">
                  <a:extLst>
                    <a:ext uri="{FF2B5EF4-FFF2-40B4-BE49-F238E27FC236}">
                      <a16:creationId xmlns:a16="http://schemas.microsoft.com/office/drawing/2014/main" id="{FB6EF860-87AB-D84C-A4E6-11BCE8C25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7" name="Rectangle 928">
                <a:extLst>
                  <a:ext uri="{FF2B5EF4-FFF2-40B4-BE49-F238E27FC236}">
                    <a16:creationId xmlns:a16="http://schemas.microsoft.com/office/drawing/2014/main" id="{2F412267-496E-554D-AA85-078F5D4B2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8" name="Freeform 929">
                <a:extLst>
                  <a:ext uri="{FF2B5EF4-FFF2-40B4-BE49-F238E27FC236}">
                    <a16:creationId xmlns:a16="http://schemas.microsoft.com/office/drawing/2014/main" id="{AF4E1DE4-4F69-0C42-B1EC-DABB4D8A3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" name="Freeform 930">
                <a:extLst>
                  <a:ext uri="{FF2B5EF4-FFF2-40B4-BE49-F238E27FC236}">
                    <a16:creationId xmlns:a16="http://schemas.microsoft.com/office/drawing/2014/main" id="{5C136E4A-1C37-4944-B70D-A845CE14F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" name="Oval 931">
                <a:extLst>
                  <a:ext uri="{FF2B5EF4-FFF2-40B4-BE49-F238E27FC236}">
                    <a16:creationId xmlns:a16="http://schemas.microsoft.com/office/drawing/2014/main" id="{5A97BA6F-7968-0B46-B4BA-E31E7364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1" name="Freeform 932">
                <a:extLst>
                  <a:ext uri="{FF2B5EF4-FFF2-40B4-BE49-F238E27FC236}">
                    <a16:creationId xmlns:a16="http://schemas.microsoft.com/office/drawing/2014/main" id="{FE2A825D-B216-F141-B706-1C8080884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" name="AutoShape 933">
                <a:extLst>
                  <a:ext uri="{FF2B5EF4-FFF2-40B4-BE49-F238E27FC236}">
                    <a16:creationId xmlns:a16="http://schemas.microsoft.com/office/drawing/2014/main" id="{DA9B22C6-07B5-AC4F-9E05-842E0C765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3" name="AutoShape 934">
                <a:extLst>
                  <a:ext uri="{FF2B5EF4-FFF2-40B4-BE49-F238E27FC236}">
                    <a16:creationId xmlns:a16="http://schemas.microsoft.com/office/drawing/2014/main" id="{93C3456B-5EAE-8446-AD42-80B37C10D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4" name="Oval 935">
                <a:extLst>
                  <a:ext uri="{FF2B5EF4-FFF2-40B4-BE49-F238E27FC236}">
                    <a16:creationId xmlns:a16="http://schemas.microsoft.com/office/drawing/2014/main" id="{A09E8CCA-65E5-7E47-922F-1987AA8A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5" name="Oval 936">
                <a:extLst>
                  <a:ext uri="{FF2B5EF4-FFF2-40B4-BE49-F238E27FC236}">
                    <a16:creationId xmlns:a16="http://schemas.microsoft.com/office/drawing/2014/main" id="{7C460452-7BE1-4949-BF58-9C1BE7467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6" name="Oval 937">
                <a:extLst>
                  <a:ext uri="{FF2B5EF4-FFF2-40B4-BE49-F238E27FC236}">
                    <a16:creationId xmlns:a16="http://schemas.microsoft.com/office/drawing/2014/main" id="{FA0952CD-1199-4949-A094-0AE42E99D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7" name="Rectangle 938">
                <a:extLst>
                  <a:ext uri="{FF2B5EF4-FFF2-40B4-BE49-F238E27FC236}">
                    <a16:creationId xmlns:a16="http://schemas.microsoft.com/office/drawing/2014/main" id="{735B8ADF-72F2-C942-A93A-6A9DE0632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08FF9CB-3577-F345-8547-E7807389CF1E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0284349-F583-D24B-A3DF-EC5D910AAA3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56B02F8-F0E1-FE4D-9320-C12545B6D1A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51EC26A-E11D-7443-8704-AC214D147972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91B40CD7-4DF6-0141-890F-463F75E362A0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00C1CBE4-17A4-D448-9C92-885DEAEEDA3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FC89776-EDED-C343-9730-13AF464B5FEA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DC90CF92-14D3-224B-ABEB-751D6B3D3400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07B383-78B2-0449-9525-4B315C2CB61C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2A5BAF25-A0DE-B749-BED2-B83B13A411D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60ECF75-00B2-054C-81C8-C369008BA69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2D5AA3E-2968-154F-83AA-BFEFB38761F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7E9ABA87-4EB0-6B47-8590-C8D13AF022C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890B6F94-5705-3F46-8D53-59C76A24DF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EA16DF83-44AF-C14B-A8A5-69E2FC1D598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CF1C375E-5271-8747-94CF-647940CF263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E4F11E-9F35-664F-97EA-7D4ADE6845C8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BA079D9-C480-AD4D-B5DA-EC37BA225C4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76B5A51-8072-0547-A367-70FC376A69A9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92BAC0A-5CE8-9042-8E37-B9117A3A474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3353FBFD-A2D7-E744-B1F3-8E7B40B65AF2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4C63F95-1B9C-FD43-843A-DB2A347EA1C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D0BAA16E-35F3-E647-91A9-1F251F8EB69E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CFB9596C-6CA1-1942-B376-083CC0E261A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" name="Group 906">
              <a:extLst>
                <a:ext uri="{FF2B5EF4-FFF2-40B4-BE49-F238E27FC236}">
                  <a16:creationId xmlns:a16="http://schemas.microsoft.com/office/drawing/2014/main" id="{F07F9C1D-AE30-5045-B1BC-4B265BBBF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30" name="Freeform 907">
                <a:extLst>
                  <a:ext uri="{FF2B5EF4-FFF2-40B4-BE49-F238E27FC236}">
                    <a16:creationId xmlns:a16="http://schemas.microsoft.com/office/drawing/2014/main" id="{C405BA89-5E69-E34D-8BF2-C4B6351CB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Rectangle 908">
                <a:extLst>
                  <a:ext uri="{FF2B5EF4-FFF2-40B4-BE49-F238E27FC236}">
                    <a16:creationId xmlns:a16="http://schemas.microsoft.com/office/drawing/2014/main" id="{BEE1B41B-4E66-9746-969A-F01CAF6A3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Freeform 909">
                <a:extLst>
                  <a:ext uri="{FF2B5EF4-FFF2-40B4-BE49-F238E27FC236}">
                    <a16:creationId xmlns:a16="http://schemas.microsoft.com/office/drawing/2014/main" id="{5B85AD69-1925-1341-8DFA-7A4DF673E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Freeform 910">
                <a:extLst>
                  <a:ext uri="{FF2B5EF4-FFF2-40B4-BE49-F238E27FC236}">
                    <a16:creationId xmlns:a16="http://schemas.microsoft.com/office/drawing/2014/main" id="{C4185373-6A8A-4149-9978-81B034501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" name="Rectangle 911">
                <a:extLst>
                  <a:ext uri="{FF2B5EF4-FFF2-40B4-BE49-F238E27FC236}">
                    <a16:creationId xmlns:a16="http://schemas.microsoft.com/office/drawing/2014/main" id="{3666E251-0719-5748-AF0C-93134CF4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5" name="Group 912">
                <a:extLst>
                  <a:ext uri="{FF2B5EF4-FFF2-40B4-BE49-F238E27FC236}">
                    <a16:creationId xmlns:a16="http://schemas.microsoft.com/office/drawing/2014/main" id="{232623E2-627B-D14D-B0FB-CD7098D112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913">
                  <a:extLst>
                    <a:ext uri="{FF2B5EF4-FFF2-40B4-BE49-F238E27FC236}">
                      <a16:creationId xmlns:a16="http://schemas.microsoft.com/office/drawing/2014/main" id="{857B9C43-7C5C-2348-8660-BA024F6313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2" name="AutoShape 914">
                  <a:extLst>
                    <a:ext uri="{FF2B5EF4-FFF2-40B4-BE49-F238E27FC236}">
                      <a16:creationId xmlns:a16="http://schemas.microsoft.com/office/drawing/2014/main" id="{05AEBC7D-0CFA-0E44-B67C-50A33880B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6" name="Rectangle 915">
                <a:extLst>
                  <a:ext uri="{FF2B5EF4-FFF2-40B4-BE49-F238E27FC236}">
                    <a16:creationId xmlns:a16="http://schemas.microsoft.com/office/drawing/2014/main" id="{AEACDAA3-8AA8-6A49-AD26-9EE0EBFF8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7" name="Group 916">
                <a:extLst>
                  <a:ext uri="{FF2B5EF4-FFF2-40B4-BE49-F238E27FC236}">
                    <a16:creationId xmlns:a16="http://schemas.microsoft.com/office/drawing/2014/main" id="{1A83026F-3F53-9643-8F29-FA2E039B3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917">
                  <a:extLst>
                    <a:ext uri="{FF2B5EF4-FFF2-40B4-BE49-F238E27FC236}">
                      <a16:creationId xmlns:a16="http://schemas.microsoft.com/office/drawing/2014/main" id="{52E81D27-5E50-234E-9001-3524A94EB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" name="AutoShape 918">
                  <a:extLst>
                    <a:ext uri="{FF2B5EF4-FFF2-40B4-BE49-F238E27FC236}">
                      <a16:creationId xmlns:a16="http://schemas.microsoft.com/office/drawing/2014/main" id="{B6A78DF5-A2A0-ED40-80EE-791D05788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" name="Rectangle 919">
                <a:extLst>
                  <a:ext uri="{FF2B5EF4-FFF2-40B4-BE49-F238E27FC236}">
                    <a16:creationId xmlns:a16="http://schemas.microsoft.com/office/drawing/2014/main" id="{8734703D-B68E-8748-AD6B-127F1C6C3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9" name="Rectangle 920">
                <a:extLst>
                  <a:ext uri="{FF2B5EF4-FFF2-40B4-BE49-F238E27FC236}">
                    <a16:creationId xmlns:a16="http://schemas.microsoft.com/office/drawing/2014/main" id="{43CA87E6-9680-7349-8D67-A42CD1FA8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40" name="Group 921">
                <a:extLst>
                  <a:ext uri="{FF2B5EF4-FFF2-40B4-BE49-F238E27FC236}">
                    <a16:creationId xmlns:a16="http://schemas.microsoft.com/office/drawing/2014/main" id="{B872ACE3-F056-CD42-A484-E0E192157D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57" name="AutoShape 922">
                  <a:extLst>
                    <a:ext uri="{FF2B5EF4-FFF2-40B4-BE49-F238E27FC236}">
                      <a16:creationId xmlns:a16="http://schemas.microsoft.com/office/drawing/2014/main" id="{5DEC78F2-B310-7A4B-B9E2-397F21DAF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" name="AutoShape 923">
                  <a:extLst>
                    <a:ext uri="{FF2B5EF4-FFF2-40B4-BE49-F238E27FC236}">
                      <a16:creationId xmlns:a16="http://schemas.microsoft.com/office/drawing/2014/main" id="{4BAC35D5-9AE5-5546-B357-5E9D720FC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1" name="Freeform 924">
                <a:extLst>
                  <a:ext uri="{FF2B5EF4-FFF2-40B4-BE49-F238E27FC236}">
                    <a16:creationId xmlns:a16="http://schemas.microsoft.com/office/drawing/2014/main" id="{6FEDC341-483C-D340-9720-30D4F4ED6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42" name="Group 925">
                <a:extLst>
                  <a:ext uri="{FF2B5EF4-FFF2-40B4-BE49-F238E27FC236}">
                    <a16:creationId xmlns:a16="http://schemas.microsoft.com/office/drawing/2014/main" id="{023CE296-3E8C-014C-BCC0-9E5FAB16EB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926">
                  <a:extLst>
                    <a:ext uri="{FF2B5EF4-FFF2-40B4-BE49-F238E27FC236}">
                      <a16:creationId xmlns:a16="http://schemas.microsoft.com/office/drawing/2014/main" id="{8324FC35-D619-B14F-8652-42CE1673C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6" name="AutoShape 927">
                  <a:extLst>
                    <a:ext uri="{FF2B5EF4-FFF2-40B4-BE49-F238E27FC236}">
                      <a16:creationId xmlns:a16="http://schemas.microsoft.com/office/drawing/2014/main" id="{ADB26010-A010-6148-81B5-7D84777D49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" name="Rectangle 928">
                <a:extLst>
                  <a:ext uri="{FF2B5EF4-FFF2-40B4-BE49-F238E27FC236}">
                    <a16:creationId xmlns:a16="http://schemas.microsoft.com/office/drawing/2014/main" id="{4D097071-15BC-014D-9F42-A6D93DB09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Freeform 929">
                <a:extLst>
                  <a:ext uri="{FF2B5EF4-FFF2-40B4-BE49-F238E27FC236}">
                    <a16:creationId xmlns:a16="http://schemas.microsoft.com/office/drawing/2014/main" id="{F9F71B50-9FCA-3043-ABA0-141F7A1FC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" name="Freeform 930">
                <a:extLst>
                  <a:ext uri="{FF2B5EF4-FFF2-40B4-BE49-F238E27FC236}">
                    <a16:creationId xmlns:a16="http://schemas.microsoft.com/office/drawing/2014/main" id="{222AC8FF-2FBE-6B4F-857C-494DB4552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" name="Oval 931">
                <a:extLst>
                  <a:ext uri="{FF2B5EF4-FFF2-40B4-BE49-F238E27FC236}">
                    <a16:creationId xmlns:a16="http://schemas.microsoft.com/office/drawing/2014/main" id="{B301E399-5801-3843-92C4-100C625F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Freeform 932">
                <a:extLst>
                  <a:ext uri="{FF2B5EF4-FFF2-40B4-BE49-F238E27FC236}">
                    <a16:creationId xmlns:a16="http://schemas.microsoft.com/office/drawing/2014/main" id="{D9BC880A-8880-D44A-8749-1BFC6B16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" name="AutoShape 933">
                <a:extLst>
                  <a:ext uri="{FF2B5EF4-FFF2-40B4-BE49-F238E27FC236}">
                    <a16:creationId xmlns:a16="http://schemas.microsoft.com/office/drawing/2014/main" id="{393F8118-0711-154E-A6FA-632710B3E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9" name="AutoShape 934">
                <a:extLst>
                  <a:ext uri="{FF2B5EF4-FFF2-40B4-BE49-F238E27FC236}">
                    <a16:creationId xmlns:a16="http://schemas.microsoft.com/office/drawing/2014/main" id="{75D86914-8875-AD43-A7E8-D9BB4787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Oval 935">
                <a:extLst>
                  <a:ext uri="{FF2B5EF4-FFF2-40B4-BE49-F238E27FC236}">
                    <a16:creationId xmlns:a16="http://schemas.microsoft.com/office/drawing/2014/main" id="{66D89C89-D606-974B-B75D-0D8717AB5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1" name="Oval 936">
                <a:extLst>
                  <a:ext uri="{FF2B5EF4-FFF2-40B4-BE49-F238E27FC236}">
                    <a16:creationId xmlns:a16="http://schemas.microsoft.com/office/drawing/2014/main" id="{25574DBE-4535-ED4F-AEDB-0EF2B4BBF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Oval 937">
                <a:extLst>
                  <a:ext uri="{FF2B5EF4-FFF2-40B4-BE49-F238E27FC236}">
                    <a16:creationId xmlns:a16="http://schemas.microsoft.com/office/drawing/2014/main" id="{C64F88BB-8747-804C-9C30-A681CB4DD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4" name="Rectangle 938">
                <a:extLst>
                  <a:ext uri="{FF2B5EF4-FFF2-40B4-BE49-F238E27FC236}">
                    <a16:creationId xmlns:a16="http://schemas.microsoft.com/office/drawing/2014/main" id="{57D7C4B6-8B5D-2942-8D2C-DC825CD47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4" name="Rectangle 3">
            <a:extLst>
              <a:ext uri="{FF2B5EF4-FFF2-40B4-BE49-F238E27FC236}">
                <a16:creationId xmlns:a16="http://schemas.microsoft.com/office/drawing/2014/main" id="{6C3303A2-4D0E-1740-8D1E-1F24ED1363C1}"/>
              </a:ext>
            </a:extLst>
          </p:cNvPr>
          <p:cNvSpPr txBox="1">
            <a:spLocks noChangeArrowheads="1"/>
          </p:cNvSpPr>
          <p:nvPr/>
        </p:nvSpPr>
        <p:spPr>
          <a:xfrm>
            <a:off x="935038" y="3700424"/>
            <a:ext cx="10405752" cy="287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dirty="0"/>
              <a:t>internal network connected to Internet via router </a:t>
            </a:r>
            <a:r>
              <a:rPr lang="en-US" dirty="0">
                <a:solidFill>
                  <a:srgbClr val="CC0000"/>
                </a:solidFill>
              </a:rPr>
              <a:t>firewall</a:t>
            </a:r>
          </a:p>
          <a:p>
            <a:pPr indent="-285750"/>
            <a:r>
              <a:rPr lang="en-US" dirty="0"/>
              <a:t>filters </a:t>
            </a:r>
            <a:r>
              <a:rPr lang="en-US" dirty="0">
                <a:solidFill>
                  <a:srgbClr val="CC0000"/>
                </a:solidFill>
              </a:rPr>
              <a:t>packet-by-packet</a:t>
            </a:r>
            <a:r>
              <a:rPr lang="en-US" i="1" dirty="0">
                <a:solidFill>
                  <a:srgbClr val="CC0000"/>
                </a:solidFill>
              </a:rPr>
              <a:t>, </a:t>
            </a:r>
            <a:r>
              <a:rPr lang="en-US" dirty="0"/>
              <a:t>decision to forward/drop packet based on</a:t>
            </a:r>
            <a:r>
              <a:rPr lang="en-US" sz="2400" dirty="0"/>
              <a:t>: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source IP address, destination IP address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TCP/UDP source, destination port numbers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ICMP message type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TCP SYN, ACK bits</a:t>
            </a:r>
          </a:p>
        </p:txBody>
      </p:sp>
    </p:spTree>
    <p:extLst>
      <p:ext uri="{BB962C8B-B14F-4D97-AF65-F5344CB8AC3E}">
        <p14:creationId xmlns:p14="http://schemas.microsoft.com/office/powerpoint/2010/main" val="36094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filtering: example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2295582-323F-E848-B973-67480C6B9B89}"/>
              </a:ext>
            </a:extLst>
          </p:cNvPr>
          <p:cNvSpPr>
            <a:spLocks/>
          </p:cNvSpPr>
          <p:nvPr/>
        </p:nvSpPr>
        <p:spPr bwMode="auto">
          <a:xfrm>
            <a:off x="2527715" y="1551370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Rectangle 198">
            <a:extLst>
              <a:ext uri="{FF2B5EF4-FFF2-40B4-BE49-F238E27FC236}">
                <a16:creationId xmlns:a16="http://schemas.microsoft.com/office/drawing/2014/main" id="{3D07DBBB-CF0F-3F44-99C9-3F75417A0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40" y="2654682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9" name="Line 334">
            <a:extLst>
              <a:ext uri="{FF2B5EF4-FFF2-40B4-BE49-F238E27FC236}">
                <a16:creationId xmlns:a16="http://schemas.microsoft.com/office/drawing/2014/main" id="{C5013588-2C85-8D4F-9FAD-EF5006D7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640" y="2681670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Freeform 346">
            <a:extLst>
              <a:ext uri="{FF2B5EF4-FFF2-40B4-BE49-F238E27FC236}">
                <a16:creationId xmlns:a16="http://schemas.microsoft.com/office/drawing/2014/main" id="{F8055989-3657-594C-82A8-60EE2F8749C8}"/>
              </a:ext>
            </a:extLst>
          </p:cNvPr>
          <p:cNvSpPr>
            <a:spLocks/>
          </p:cNvSpPr>
          <p:nvPr/>
        </p:nvSpPr>
        <p:spPr bwMode="auto">
          <a:xfrm>
            <a:off x="6277390" y="2057782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9AE0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347">
            <a:extLst>
              <a:ext uri="{FF2B5EF4-FFF2-40B4-BE49-F238E27FC236}">
                <a16:creationId xmlns:a16="http://schemas.microsoft.com/office/drawing/2014/main" id="{D365F223-8596-8748-A94C-FBF99671C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3677" y="2664207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8FE8EFD3-E437-4B43-8E00-80908095C8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652" y="2183195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25E65455-8BA5-4E41-BB95-502143857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4002" y="2230820"/>
            <a:ext cx="271463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FADF5BD3-D3C6-5940-BFE8-6B639D693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102" y="225939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" name="Group 44">
            <a:extLst>
              <a:ext uri="{FF2B5EF4-FFF2-40B4-BE49-F238E27FC236}">
                <a16:creationId xmlns:a16="http://schemas.microsoft.com/office/drawing/2014/main" id="{EE72A278-9FC3-5045-9DA2-C7412E610090}"/>
              </a:ext>
            </a:extLst>
          </p:cNvPr>
          <p:cNvGrpSpPr>
            <a:grpSpLocks/>
          </p:cNvGrpSpPr>
          <p:nvPr/>
        </p:nvGrpSpPr>
        <p:grpSpPr bwMode="auto">
          <a:xfrm>
            <a:off x="2461040" y="1985847"/>
            <a:ext cx="568325" cy="481182"/>
            <a:chOff x="-44" y="1473"/>
            <a:chExt cx="981" cy="1105"/>
          </a:xfrm>
        </p:grpSpPr>
        <p:pic>
          <p:nvPicPr>
            <p:cNvPr id="124" name="Picture 45" descr="desktop_computer_stylized_medium">
              <a:extLst>
                <a:ext uri="{FF2B5EF4-FFF2-40B4-BE49-F238E27FC236}">
                  <a16:creationId xmlns:a16="http://schemas.microsoft.com/office/drawing/2014/main" id="{015EC23D-53E2-5E4C-B94E-047D7272B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596D08E5-0867-3948-9041-2C05DBE40A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" name="Group 44">
            <a:extLst>
              <a:ext uri="{FF2B5EF4-FFF2-40B4-BE49-F238E27FC236}">
                <a16:creationId xmlns:a16="http://schemas.microsoft.com/office/drawing/2014/main" id="{A0B7E594-F386-6C46-970D-900757CAE528}"/>
              </a:ext>
            </a:extLst>
          </p:cNvPr>
          <p:cNvGrpSpPr>
            <a:grpSpLocks/>
          </p:cNvGrpSpPr>
          <p:nvPr/>
        </p:nvGrpSpPr>
        <p:grpSpPr bwMode="auto">
          <a:xfrm>
            <a:off x="3396078" y="2474970"/>
            <a:ext cx="568325" cy="481182"/>
            <a:chOff x="-44" y="1473"/>
            <a:chExt cx="981" cy="1105"/>
          </a:xfrm>
        </p:grpSpPr>
        <p:pic>
          <p:nvPicPr>
            <p:cNvPr id="122" name="Picture 45" descr="desktop_computer_stylized_medium">
              <a:extLst>
                <a:ext uri="{FF2B5EF4-FFF2-40B4-BE49-F238E27FC236}">
                  <a16:creationId xmlns:a16="http://schemas.microsoft.com/office/drawing/2014/main" id="{A34B7569-1A23-6340-AB30-037880424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11920007-994E-F84F-9988-93E604153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" name="Line 21">
            <a:extLst>
              <a:ext uri="{FF2B5EF4-FFF2-40B4-BE49-F238E27FC236}">
                <a16:creationId xmlns:a16="http://schemas.microsoft.com/office/drawing/2014/main" id="{791FA198-F808-A247-9094-FAC52AF4E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177" y="2189545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19C58F29-9A71-0E4E-B757-88CBB14D45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3952" y="2684845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1B238A15-B5FF-AE44-878F-DC6AC8CC7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765" y="2695957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DC05518-23BE-C94C-A164-A962217A2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5490" y="2143507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2" name="Group 44">
            <a:extLst>
              <a:ext uri="{FF2B5EF4-FFF2-40B4-BE49-F238E27FC236}">
                <a16:creationId xmlns:a16="http://schemas.microsoft.com/office/drawing/2014/main" id="{DA660BB5-7FB0-4C42-B1A1-13864F3A71D8}"/>
              </a:ext>
            </a:extLst>
          </p:cNvPr>
          <p:cNvGrpSpPr>
            <a:grpSpLocks/>
          </p:cNvGrpSpPr>
          <p:nvPr/>
        </p:nvGrpSpPr>
        <p:grpSpPr bwMode="auto">
          <a:xfrm>
            <a:off x="3800890" y="2848163"/>
            <a:ext cx="568325" cy="481183"/>
            <a:chOff x="-44" y="1473"/>
            <a:chExt cx="981" cy="1105"/>
          </a:xfrm>
        </p:grpSpPr>
        <p:pic>
          <p:nvPicPr>
            <p:cNvPr id="120" name="Picture 45" descr="desktop_computer_stylized_medium">
              <a:extLst>
                <a:ext uri="{FF2B5EF4-FFF2-40B4-BE49-F238E27FC236}">
                  <a16:creationId xmlns:a16="http://schemas.microsoft.com/office/drawing/2014/main" id="{2F2923F1-58A1-C84D-BF2B-7E9B34FB0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46D33FE4-069C-0144-8385-E6AE6BBD6A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3" name="Group 44">
            <a:extLst>
              <a:ext uri="{FF2B5EF4-FFF2-40B4-BE49-F238E27FC236}">
                <a16:creationId xmlns:a16="http://schemas.microsoft.com/office/drawing/2014/main" id="{7ABC6681-48BE-1848-9E8B-C313663173CE}"/>
              </a:ext>
            </a:extLst>
          </p:cNvPr>
          <p:cNvGrpSpPr>
            <a:grpSpLocks/>
          </p:cNvGrpSpPr>
          <p:nvPr/>
        </p:nvGrpSpPr>
        <p:grpSpPr bwMode="auto">
          <a:xfrm>
            <a:off x="4258090" y="2916450"/>
            <a:ext cx="568325" cy="481182"/>
            <a:chOff x="-44" y="1473"/>
            <a:chExt cx="981" cy="1105"/>
          </a:xfrm>
        </p:grpSpPr>
        <p:pic>
          <p:nvPicPr>
            <p:cNvPr id="118" name="Picture 45" descr="desktop_computer_stylized_medium">
              <a:extLst>
                <a:ext uri="{FF2B5EF4-FFF2-40B4-BE49-F238E27FC236}">
                  <a16:creationId xmlns:a16="http://schemas.microsoft.com/office/drawing/2014/main" id="{4193E87E-44A0-1645-8482-B0FEE2FA2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16E89581-C9CA-1E49-BB51-F68537A66C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B34BB223-DE05-6A4A-A2F3-B61F4F5BB47B}"/>
              </a:ext>
            </a:extLst>
          </p:cNvPr>
          <p:cNvGrpSpPr>
            <a:grpSpLocks/>
          </p:cNvGrpSpPr>
          <p:nvPr/>
        </p:nvGrpSpPr>
        <p:grpSpPr bwMode="auto">
          <a:xfrm>
            <a:off x="4080477" y="1806957"/>
            <a:ext cx="568325" cy="481183"/>
            <a:chOff x="-44" y="1473"/>
            <a:chExt cx="981" cy="1105"/>
          </a:xfrm>
        </p:grpSpPr>
        <p:pic>
          <p:nvPicPr>
            <p:cNvPr id="116" name="Picture 45" descr="desktop_computer_stylized_medium">
              <a:extLst>
                <a:ext uri="{FF2B5EF4-FFF2-40B4-BE49-F238E27FC236}">
                  <a16:creationId xmlns:a16="http://schemas.microsoft.com/office/drawing/2014/main" id="{6C12209C-1305-0B46-9F45-003FAEA80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8108913C-0A0B-1042-AACF-D3B7CBF3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5" name="Group 906">
            <a:extLst>
              <a:ext uri="{FF2B5EF4-FFF2-40B4-BE49-F238E27FC236}">
                <a16:creationId xmlns:a16="http://schemas.microsoft.com/office/drawing/2014/main" id="{D1522F93-BF6F-D441-800C-30847E497F90}"/>
              </a:ext>
            </a:extLst>
          </p:cNvPr>
          <p:cNvGrpSpPr>
            <a:grpSpLocks/>
          </p:cNvGrpSpPr>
          <p:nvPr/>
        </p:nvGrpSpPr>
        <p:grpSpPr bwMode="auto">
          <a:xfrm>
            <a:off x="3050096" y="2418641"/>
            <a:ext cx="285924" cy="538072"/>
            <a:chOff x="4140" y="429"/>
            <a:chExt cx="1425" cy="2396"/>
          </a:xfrm>
        </p:grpSpPr>
        <p:sp>
          <p:nvSpPr>
            <p:cNvPr id="84" name="Freeform 907">
              <a:extLst>
                <a:ext uri="{FF2B5EF4-FFF2-40B4-BE49-F238E27FC236}">
                  <a16:creationId xmlns:a16="http://schemas.microsoft.com/office/drawing/2014/main" id="{AEEA7723-9160-3A4C-941A-69BD04A37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Rectangle 908">
              <a:extLst>
                <a:ext uri="{FF2B5EF4-FFF2-40B4-BE49-F238E27FC236}">
                  <a16:creationId xmlns:a16="http://schemas.microsoft.com/office/drawing/2014/main" id="{8ACA22B0-FE51-4A47-BB85-F16AD6D1D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7"/>
              <a:ext cx="103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6" name="Freeform 909">
              <a:extLst>
                <a:ext uri="{FF2B5EF4-FFF2-40B4-BE49-F238E27FC236}">
                  <a16:creationId xmlns:a16="http://schemas.microsoft.com/office/drawing/2014/main" id="{FE60557A-3B66-D147-B710-AF24AE76E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910">
              <a:extLst>
                <a:ext uri="{FF2B5EF4-FFF2-40B4-BE49-F238E27FC236}">
                  <a16:creationId xmlns:a16="http://schemas.microsoft.com/office/drawing/2014/main" id="{11B0230E-5F75-5148-A3D1-2D8B3EC43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Rectangle 911">
              <a:extLst>
                <a:ext uri="{FF2B5EF4-FFF2-40B4-BE49-F238E27FC236}">
                  <a16:creationId xmlns:a16="http://schemas.microsoft.com/office/drawing/2014/main" id="{BCBEC638-8F75-014F-ADA9-3B9A5C37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88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89" name="Group 912">
              <a:extLst>
                <a:ext uri="{FF2B5EF4-FFF2-40B4-BE49-F238E27FC236}">
                  <a16:creationId xmlns:a16="http://schemas.microsoft.com/office/drawing/2014/main" id="{37B72626-5FDE-D142-9AB0-919A54C33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" name="AutoShape 913">
                <a:extLst>
                  <a:ext uri="{FF2B5EF4-FFF2-40B4-BE49-F238E27FC236}">
                    <a16:creationId xmlns:a16="http://schemas.microsoft.com/office/drawing/2014/main" id="{704D8359-B066-8748-AC27-010BD39F2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7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" name="AutoShape 914">
                <a:extLst>
                  <a:ext uri="{FF2B5EF4-FFF2-40B4-BE49-F238E27FC236}">
                    <a16:creationId xmlns:a16="http://schemas.microsoft.com/office/drawing/2014/main" id="{94DD4879-3D81-E947-A0FF-5A5AA11F3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0" name="Rectangle 915">
              <a:extLst>
                <a:ext uri="{FF2B5EF4-FFF2-40B4-BE49-F238E27FC236}">
                  <a16:creationId xmlns:a16="http://schemas.microsoft.com/office/drawing/2014/main" id="{F7B11742-56AB-A644-AD72-D716450D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1" name="Group 916">
              <a:extLst>
                <a:ext uri="{FF2B5EF4-FFF2-40B4-BE49-F238E27FC236}">
                  <a16:creationId xmlns:a16="http://schemas.microsoft.com/office/drawing/2014/main" id="{0CC7B33E-FE3D-F14F-ACAA-5AED98E2A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" name="AutoShape 917">
                <a:extLst>
                  <a:ext uri="{FF2B5EF4-FFF2-40B4-BE49-F238E27FC236}">
                    <a16:creationId xmlns:a16="http://schemas.microsoft.com/office/drawing/2014/main" id="{11064641-6BD1-1C40-8273-FF98260AC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3" name="AutoShape 918">
                <a:extLst>
                  <a:ext uri="{FF2B5EF4-FFF2-40B4-BE49-F238E27FC236}">
                    <a16:creationId xmlns:a16="http://schemas.microsoft.com/office/drawing/2014/main" id="{7739CF42-B546-594E-8149-6B15718DF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2" name="Rectangle 919">
              <a:extLst>
                <a:ext uri="{FF2B5EF4-FFF2-40B4-BE49-F238E27FC236}">
                  <a16:creationId xmlns:a16="http://schemas.microsoft.com/office/drawing/2014/main" id="{BAB32908-1862-8A45-8FD4-BA74DFB1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60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3" name="Rectangle 920">
              <a:extLst>
                <a:ext uri="{FF2B5EF4-FFF2-40B4-BE49-F238E27FC236}">
                  <a16:creationId xmlns:a16="http://schemas.microsoft.com/office/drawing/2014/main" id="{AFD30AFA-5002-4246-9D4B-3843B13F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4" name="Group 921">
              <a:extLst>
                <a:ext uri="{FF2B5EF4-FFF2-40B4-BE49-F238E27FC236}">
                  <a16:creationId xmlns:a16="http://schemas.microsoft.com/office/drawing/2014/main" id="{3A4E59B2-6776-F044-A1D5-492D1A825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0" name="AutoShape 922">
                <a:extLst>
                  <a:ext uri="{FF2B5EF4-FFF2-40B4-BE49-F238E27FC236}">
                    <a16:creationId xmlns:a16="http://schemas.microsoft.com/office/drawing/2014/main" id="{050DB3DA-3FE0-4E45-86D4-987D34DCD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0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1" name="AutoShape 923">
                <a:extLst>
                  <a:ext uri="{FF2B5EF4-FFF2-40B4-BE49-F238E27FC236}">
                    <a16:creationId xmlns:a16="http://schemas.microsoft.com/office/drawing/2014/main" id="{91DE7B6A-B23C-E942-907A-35E945B4D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9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5" name="Freeform 924">
              <a:extLst>
                <a:ext uri="{FF2B5EF4-FFF2-40B4-BE49-F238E27FC236}">
                  <a16:creationId xmlns:a16="http://schemas.microsoft.com/office/drawing/2014/main" id="{3FB0972F-BECE-974B-A3E7-A58D63D42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6" name="Group 925">
              <a:extLst>
                <a:ext uri="{FF2B5EF4-FFF2-40B4-BE49-F238E27FC236}">
                  <a16:creationId xmlns:a16="http://schemas.microsoft.com/office/drawing/2014/main" id="{BC6FE3BA-3D3D-C544-A611-D8F0FDEE8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" name="AutoShape 926">
                <a:extLst>
                  <a:ext uri="{FF2B5EF4-FFF2-40B4-BE49-F238E27FC236}">
                    <a16:creationId xmlns:a16="http://schemas.microsoft.com/office/drawing/2014/main" id="{5B01C675-61C8-574F-9D97-10FB5364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9" name="AutoShape 927">
                <a:extLst>
                  <a:ext uri="{FF2B5EF4-FFF2-40B4-BE49-F238E27FC236}">
                    <a16:creationId xmlns:a16="http://schemas.microsoft.com/office/drawing/2014/main" id="{FB6EF860-87AB-D84C-A4E6-11BCE8C25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0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7" name="Rectangle 928">
              <a:extLst>
                <a:ext uri="{FF2B5EF4-FFF2-40B4-BE49-F238E27FC236}">
                  <a16:creationId xmlns:a16="http://schemas.microsoft.com/office/drawing/2014/main" id="{2F412267-496E-554D-AA85-078F5D4B2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7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" name="Freeform 929">
              <a:extLst>
                <a:ext uri="{FF2B5EF4-FFF2-40B4-BE49-F238E27FC236}">
                  <a16:creationId xmlns:a16="http://schemas.microsoft.com/office/drawing/2014/main" id="{AF4E1DE4-4F69-0C42-B1EC-DABB4D8A3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30">
              <a:extLst>
                <a:ext uri="{FF2B5EF4-FFF2-40B4-BE49-F238E27FC236}">
                  <a16:creationId xmlns:a16="http://schemas.microsoft.com/office/drawing/2014/main" id="{5C136E4A-1C37-4944-B70D-A845CE14F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Oval 931">
              <a:extLst>
                <a:ext uri="{FF2B5EF4-FFF2-40B4-BE49-F238E27FC236}">
                  <a16:creationId xmlns:a16="http://schemas.microsoft.com/office/drawing/2014/main" id="{5A97BA6F-7968-0B46-B4BA-E31E7364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4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1" name="Freeform 932">
              <a:extLst>
                <a:ext uri="{FF2B5EF4-FFF2-40B4-BE49-F238E27FC236}">
                  <a16:creationId xmlns:a16="http://schemas.microsoft.com/office/drawing/2014/main" id="{FE2A825D-B216-F141-B706-1C808088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AutoShape 933">
              <a:extLst>
                <a:ext uri="{FF2B5EF4-FFF2-40B4-BE49-F238E27FC236}">
                  <a16:creationId xmlns:a16="http://schemas.microsoft.com/office/drawing/2014/main" id="{DA9B22C6-07B5-AC4F-9E05-842E0C765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3" name="AutoShape 934">
              <a:extLst>
                <a:ext uri="{FF2B5EF4-FFF2-40B4-BE49-F238E27FC236}">
                  <a16:creationId xmlns:a16="http://schemas.microsoft.com/office/drawing/2014/main" id="{93C3456B-5EAE-8446-AD42-80B37C10D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0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4" name="Oval 935">
              <a:extLst>
                <a:ext uri="{FF2B5EF4-FFF2-40B4-BE49-F238E27FC236}">
                  <a16:creationId xmlns:a16="http://schemas.microsoft.com/office/drawing/2014/main" id="{A09E8CCA-65E5-7E47-922F-1987AA8AC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5" name="Oval 936">
              <a:extLst>
                <a:ext uri="{FF2B5EF4-FFF2-40B4-BE49-F238E27FC236}">
                  <a16:creationId xmlns:a16="http://schemas.microsoft.com/office/drawing/2014/main" id="{7C460452-7BE1-4949-BF58-9C1BE746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6" name="Oval 937">
              <a:extLst>
                <a:ext uri="{FF2B5EF4-FFF2-40B4-BE49-F238E27FC236}">
                  <a16:creationId xmlns:a16="http://schemas.microsoft.com/office/drawing/2014/main" id="{FA0952CD-1199-4949-A094-0AE42E99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8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7" name="Rectangle 938">
              <a:extLst>
                <a:ext uri="{FF2B5EF4-FFF2-40B4-BE49-F238E27FC236}">
                  <a16:creationId xmlns:a16="http://schemas.microsoft.com/office/drawing/2014/main" id="{735B8ADF-72F2-C942-A93A-6A9DE0632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8FF9CB-3577-F345-8547-E7807389CF1E}"/>
              </a:ext>
            </a:extLst>
          </p:cNvPr>
          <p:cNvGrpSpPr/>
          <p:nvPr/>
        </p:nvGrpSpPr>
        <p:grpSpPr>
          <a:xfrm>
            <a:off x="3305130" y="2019858"/>
            <a:ext cx="710244" cy="282076"/>
            <a:chOff x="3668110" y="2448910"/>
            <a:chExt cx="3794234" cy="21651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0284349-F583-D24B-A3DF-EC5D910AAA3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56B02F8-F0E1-FE4D-9320-C12545B6D1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51EC26A-E11D-7443-8704-AC214D14797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91B40CD7-4DF6-0141-890F-463F75E362A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00C1CBE4-17A4-D448-9C92-885DEAEEDA3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AFC89776-EDED-C343-9730-13AF464B5FE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C90CF92-14D3-224B-ABEB-751D6B3D340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07B383-78B2-0449-9525-4B315C2CB61C}"/>
              </a:ext>
            </a:extLst>
          </p:cNvPr>
          <p:cNvGrpSpPr/>
          <p:nvPr/>
        </p:nvGrpSpPr>
        <p:grpSpPr>
          <a:xfrm>
            <a:off x="5123392" y="2482830"/>
            <a:ext cx="754294" cy="393599"/>
            <a:chOff x="7493876" y="2774731"/>
            <a:chExt cx="1481958" cy="894622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A5BAF25-A0DE-B749-BED2-B83B13A411D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0ECF75-00B2-054C-81C8-C369008BA6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2D5AA3E-2968-154F-83AA-BFEFB38761F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7E9ABA87-4EB0-6B47-8590-C8D13AF022C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890B6F94-5705-3F46-8D53-59C76A24DFF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A16DF83-44AF-C14B-A8A5-69E2FC1D598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CF1C375E-5271-8747-94CF-647940CF263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E4F11E-9F35-664F-97EA-7D4ADE6845C8}"/>
              </a:ext>
            </a:extLst>
          </p:cNvPr>
          <p:cNvGrpSpPr/>
          <p:nvPr/>
        </p:nvGrpSpPr>
        <p:grpSpPr>
          <a:xfrm>
            <a:off x="4089472" y="2510373"/>
            <a:ext cx="710244" cy="282076"/>
            <a:chOff x="3668110" y="2448910"/>
            <a:chExt cx="3794234" cy="21651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BA079D9-C480-AD4D-B5DA-EC37BA225C4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76B5A51-8072-0547-A367-70FC376A69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92BAC0A-5CE8-9042-8E37-B9117A3A474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353FBFD-A2D7-E744-B1F3-8E7B40B65AF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4C63F95-1B9C-FD43-843A-DB2A347EA1C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0BAA16E-35F3-E647-91A9-1F251F8EB69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CFB9596C-6CA1-1942-B376-083CC0E261A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" name="Group 906">
            <a:extLst>
              <a:ext uri="{FF2B5EF4-FFF2-40B4-BE49-F238E27FC236}">
                <a16:creationId xmlns:a16="http://schemas.microsoft.com/office/drawing/2014/main" id="{F07F9C1D-AE30-5045-B1BC-4B265BBBFD83}"/>
              </a:ext>
            </a:extLst>
          </p:cNvPr>
          <p:cNvGrpSpPr>
            <a:grpSpLocks/>
          </p:cNvGrpSpPr>
          <p:nvPr/>
        </p:nvGrpSpPr>
        <p:grpSpPr bwMode="auto">
          <a:xfrm>
            <a:off x="5345682" y="2003885"/>
            <a:ext cx="296863" cy="541338"/>
            <a:chOff x="4140" y="429"/>
            <a:chExt cx="1425" cy="2396"/>
          </a:xfrm>
        </p:grpSpPr>
        <p:sp>
          <p:nvSpPr>
            <p:cNvPr id="30" name="Freeform 907">
              <a:extLst>
                <a:ext uri="{FF2B5EF4-FFF2-40B4-BE49-F238E27FC236}">
                  <a16:creationId xmlns:a16="http://schemas.microsoft.com/office/drawing/2014/main" id="{C405BA89-5E69-E34D-8BF2-C4B6351CB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08">
              <a:extLst>
                <a:ext uri="{FF2B5EF4-FFF2-40B4-BE49-F238E27FC236}">
                  <a16:creationId xmlns:a16="http://schemas.microsoft.com/office/drawing/2014/main" id="{BEE1B41B-4E66-9746-969A-F01CAF6A3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" name="Freeform 909">
              <a:extLst>
                <a:ext uri="{FF2B5EF4-FFF2-40B4-BE49-F238E27FC236}">
                  <a16:creationId xmlns:a16="http://schemas.microsoft.com/office/drawing/2014/main" id="{5B85AD69-1925-1341-8DFA-7A4DF673E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910">
              <a:extLst>
                <a:ext uri="{FF2B5EF4-FFF2-40B4-BE49-F238E27FC236}">
                  <a16:creationId xmlns:a16="http://schemas.microsoft.com/office/drawing/2014/main" id="{C4185373-6A8A-4149-9978-81B034501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11">
              <a:extLst>
                <a:ext uri="{FF2B5EF4-FFF2-40B4-BE49-F238E27FC236}">
                  <a16:creationId xmlns:a16="http://schemas.microsoft.com/office/drawing/2014/main" id="{3666E251-0719-5748-AF0C-93134CF40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5" name="Group 912">
              <a:extLst>
                <a:ext uri="{FF2B5EF4-FFF2-40B4-BE49-F238E27FC236}">
                  <a16:creationId xmlns:a16="http://schemas.microsoft.com/office/drawing/2014/main" id="{232623E2-627B-D14D-B0FB-CD7098D11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" name="AutoShape 913">
                <a:extLst>
                  <a:ext uri="{FF2B5EF4-FFF2-40B4-BE49-F238E27FC236}">
                    <a16:creationId xmlns:a16="http://schemas.microsoft.com/office/drawing/2014/main" id="{857B9C43-7C5C-2348-8660-BA024F631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" name="AutoShape 914">
                <a:extLst>
                  <a:ext uri="{FF2B5EF4-FFF2-40B4-BE49-F238E27FC236}">
                    <a16:creationId xmlns:a16="http://schemas.microsoft.com/office/drawing/2014/main" id="{05AEBC7D-0CFA-0E44-B67C-50A33880B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6" name="Rectangle 915">
              <a:extLst>
                <a:ext uri="{FF2B5EF4-FFF2-40B4-BE49-F238E27FC236}">
                  <a16:creationId xmlns:a16="http://schemas.microsoft.com/office/drawing/2014/main" id="{AEACDAA3-8AA8-6A49-AD26-9EE0EBFF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7" name="Group 916">
              <a:extLst>
                <a:ext uri="{FF2B5EF4-FFF2-40B4-BE49-F238E27FC236}">
                  <a16:creationId xmlns:a16="http://schemas.microsoft.com/office/drawing/2014/main" id="{1A83026F-3F53-9643-8F29-FA2E039B3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" name="AutoShape 917">
                <a:extLst>
                  <a:ext uri="{FF2B5EF4-FFF2-40B4-BE49-F238E27FC236}">
                    <a16:creationId xmlns:a16="http://schemas.microsoft.com/office/drawing/2014/main" id="{52E81D27-5E50-234E-9001-3524A94EB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AutoShape 918">
                <a:extLst>
                  <a:ext uri="{FF2B5EF4-FFF2-40B4-BE49-F238E27FC236}">
                    <a16:creationId xmlns:a16="http://schemas.microsoft.com/office/drawing/2014/main" id="{B6A78DF5-A2A0-ED40-80EE-791D05788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8" name="Rectangle 919">
              <a:extLst>
                <a:ext uri="{FF2B5EF4-FFF2-40B4-BE49-F238E27FC236}">
                  <a16:creationId xmlns:a16="http://schemas.microsoft.com/office/drawing/2014/main" id="{8734703D-B68E-8748-AD6B-127F1C6C3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" name="Rectangle 920">
              <a:extLst>
                <a:ext uri="{FF2B5EF4-FFF2-40B4-BE49-F238E27FC236}">
                  <a16:creationId xmlns:a16="http://schemas.microsoft.com/office/drawing/2014/main" id="{43CA87E6-9680-7349-8D67-A42CD1FA8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40" name="Group 921">
              <a:extLst>
                <a:ext uri="{FF2B5EF4-FFF2-40B4-BE49-F238E27FC236}">
                  <a16:creationId xmlns:a16="http://schemas.microsoft.com/office/drawing/2014/main" id="{B872ACE3-F056-CD42-A484-E0E192157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7" name="AutoShape 922">
                <a:extLst>
                  <a:ext uri="{FF2B5EF4-FFF2-40B4-BE49-F238E27FC236}">
                    <a16:creationId xmlns:a16="http://schemas.microsoft.com/office/drawing/2014/main" id="{5DEC78F2-B310-7A4B-B9E2-397F21DAF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8" name="AutoShape 923">
                <a:extLst>
                  <a:ext uri="{FF2B5EF4-FFF2-40B4-BE49-F238E27FC236}">
                    <a16:creationId xmlns:a16="http://schemas.microsoft.com/office/drawing/2014/main" id="{4BAC35D5-9AE5-5546-B357-5E9D720FC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1" name="Freeform 924">
              <a:extLst>
                <a:ext uri="{FF2B5EF4-FFF2-40B4-BE49-F238E27FC236}">
                  <a16:creationId xmlns:a16="http://schemas.microsoft.com/office/drawing/2014/main" id="{6FEDC341-483C-D340-9720-30D4F4ED6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2" name="Group 925">
              <a:extLst>
                <a:ext uri="{FF2B5EF4-FFF2-40B4-BE49-F238E27FC236}">
                  <a16:creationId xmlns:a16="http://schemas.microsoft.com/office/drawing/2014/main" id="{023CE296-3E8C-014C-BCC0-9E5FAB16E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5" name="AutoShape 926">
                <a:extLst>
                  <a:ext uri="{FF2B5EF4-FFF2-40B4-BE49-F238E27FC236}">
                    <a16:creationId xmlns:a16="http://schemas.microsoft.com/office/drawing/2014/main" id="{8324FC35-D619-B14F-8652-42CE1673C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AutoShape 927">
                <a:extLst>
                  <a:ext uri="{FF2B5EF4-FFF2-40B4-BE49-F238E27FC236}">
                    <a16:creationId xmlns:a16="http://schemas.microsoft.com/office/drawing/2014/main" id="{ADB26010-A010-6148-81B5-7D84777D4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" name="Rectangle 928">
              <a:extLst>
                <a:ext uri="{FF2B5EF4-FFF2-40B4-BE49-F238E27FC236}">
                  <a16:creationId xmlns:a16="http://schemas.microsoft.com/office/drawing/2014/main" id="{4D097071-15BC-014D-9F42-A6D93DB0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Freeform 929">
              <a:extLst>
                <a:ext uri="{FF2B5EF4-FFF2-40B4-BE49-F238E27FC236}">
                  <a16:creationId xmlns:a16="http://schemas.microsoft.com/office/drawing/2014/main" id="{F9F71B50-9FCA-3043-ABA0-141F7A1F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930">
              <a:extLst>
                <a:ext uri="{FF2B5EF4-FFF2-40B4-BE49-F238E27FC236}">
                  <a16:creationId xmlns:a16="http://schemas.microsoft.com/office/drawing/2014/main" id="{222AC8FF-2FBE-6B4F-857C-494DB4552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Oval 931">
              <a:extLst>
                <a:ext uri="{FF2B5EF4-FFF2-40B4-BE49-F238E27FC236}">
                  <a16:creationId xmlns:a16="http://schemas.microsoft.com/office/drawing/2014/main" id="{B301E399-5801-3843-92C4-100C625F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" name="Freeform 932">
              <a:extLst>
                <a:ext uri="{FF2B5EF4-FFF2-40B4-BE49-F238E27FC236}">
                  <a16:creationId xmlns:a16="http://schemas.microsoft.com/office/drawing/2014/main" id="{D9BC880A-8880-D44A-8749-1BFC6B160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AutoShape 933">
              <a:extLst>
                <a:ext uri="{FF2B5EF4-FFF2-40B4-BE49-F238E27FC236}">
                  <a16:creationId xmlns:a16="http://schemas.microsoft.com/office/drawing/2014/main" id="{393F8118-0711-154E-A6FA-632710B3E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AutoShape 934">
              <a:extLst>
                <a:ext uri="{FF2B5EF4-FFF2-40B4-BE49-F238E27FC236}">
                  <a16:creationId xmlns:a16="http://schemas.microsoft.com/office/drawing/2014/main" id="{75D86914-8875-AD43-A7E8-D9BB4787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Oval 935">
              <a:extLst>
                <a:ext uri="{FF2B5EF4-FFF2-40B4-BE49-F238E27FC236}">
                  <a16:creationId xmlns:a16="http://schemas.microsoft.com/office/drawing/2014/main" id="{66D89C89-D606-974B-B75D-0D8717AB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Oval 936">
              <a:extLst>
                <a:ext uri="{FF2B5EF4-FFF2-40B4-BE49-F238E27FC236}">
                  <a16:creationId xmlns:a16="http://schemas.microsoft.com/office/drawing/2014/main" id="{25574DBE-4535-ED4F-AEDB-0EF2B4BBF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3" name="Oval 937">
              <a:extLst>
                <a:ext uri="{FF2B5EF4-FFF2-40B4-BE49-F238E27FC236}">
                  <a16:creationId xmlns:a16="http://schemas.microsoft.com/office/drawing/2014/main" id="{C64F88BB-8747-804C-9C30-A681CB4D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" name="Rectangle 938">
              <a:extLst>
                <a:ext uri="{FF2B5EF4-FFF2-40B4-BE49-F238E27FC236}">
                  <a16:creationId xmlns:a16="http://schemas.microsoft.com/office/drawing/2014/main" id="{57D7C4B6-8B5D-2942-8D2C-DC825CD47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5" name="Rectangle 4">
            <a:extLst>
              <a:ext uri="{FF2B5EF4-FFF2-40B4-BE49-F238E27FC236}">
                <a16:creationId xmlns:a16="http://schemas.microsoft.com/office/drawing/2014/main" id="{4D3ACD00-6D12-2C41-A8E5-58F89EF94552}"/>
              </a:ext>
            </a:extLst>
          </p:cNvPr>
          <p:cNvSpPr txBox="1">
            <a:spLocks noChangeArrowheads="1"/>
          </p:cNvSpPr>
          <p:nvPr/>
        </p:nvSpPr>
        <p:spPr>
          <a:xfrm>
            <a:off x="673100" y="3702204"/>
            <a:ext cx="10444666" cy="269859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</a:rPr>
              <a:t>example 1: </a:t>
            </a:r>
            <a:r>
              <a:rPr lang="en-US" sz="2400" dirty="0"/>
              <a:t>block incoming and outgoing datagrams with IP protocol field = 17 and with either source or dest port = 23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result: </a:t>
            </a:r>
            <a:r>
              <a:rPr lang="en-US" dirty="0"/>
              <a:t>all incoming, outgoing UDP flows and telnet connections are blocked</a:t>
            </a:r>
          </a:p>
          <a:p>
            <a:r>
              <a:rPr lang="en-US" sz="2400" dirty="0">
                <a:solidFill>
                  <a:srgbClr val="CC0000"/>
                </a:solidFill>
              </a:rPr>
              <a:t>example 2: </a:t>
            </a:r>
            <a:r>
              <a:rPr lang="en-US" sz="2400" dirty="0"/>
              <a:t>block inbound TCP segments with ACK=0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result: </a:t>
            </a:r>
            <a:r>
              <a:rPr lang="en-US" dirty="0"/>
              <a:t>prevents external clients from making TCP connections with internal clients, but allows internal clients to connect to outside</a:t>
            </a:r>
          </a:p>
        </p:txBody>
      </p:sp>
    </p:spTree>
    <p:extLst>
      <p:ext uri="{BB962C8B-B14F-4D97-AF65-F5344CB8AC3E}">
        <p14:creationId xmlns:p14="http://schemas.microsoft.com/office/powerpoint/2010/main" val="6221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filtering: more examples</a:t>
            </a:r>
          </a:p>
        </p:txBody>
      </p:sp>
      <p:graphicFrame>
        <p:nvGraphicFramePr>
          <p:cNvPr id="144" name="Group 28">
            <a:extLst>
              <a:ext uri="{FF2B5EF4-FFF2-40B4-BE49-F238E27FC236}">
                <a16:creationId xmlns:a16="http://schemas.microsoft.com/office/drawing/2014/main" id="{F1467964-6918-9049-8FA1-6CB88B183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40042"/>
              </p:ext>
            </p:extLst>
          </p:nvPr>
        </p:nvGraphicFramePr>
        <p:xfrm>
          <a:off x="1215483" y="1345698"/>
          <a:ext cx="9946887" cy="4889761"/>
        </p:xfrm>
        <a:graphic>
          <a:graphicData uri="http://schemas.openxmlformats.org/drawingml/2006/table">
            <a:tbl>
              <a:tblPr/>
              <a:tblGrid>
                <a:gridCol w="458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2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outside Web access 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 address (e.g. 130.207.255.255)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Access Control Lists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D75C7F8D-9BBE-D347-ACAA-8114CBCE4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38292"/>
              </p:ext>
            </p:extLst>
          </p:nvPr>
        </p:nvGraphicFramePr>
        <p:xfrm>
          <a:off x="1548509" y="2443240"/>
          <a:ext cx="8418512" cy="3903758"/>
        </p:xfrm>
        <a:graphic>
          <a:graphicData uri="http://schemas.openxmlformats.org/drawingml/2006/table">
            <a:tbl>
              <a:tblPr/>
              <a:tblGrid>
                <a:gridCol w="12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1">
            <a:extLst>
              <a:ext uri="{FF2B5EF4-FFF2-40B4-BE49-F238E27FC236}">
                <a16:creationId xmlns:a16="http://schemas.microsoft.com/office/drawing/2014/main" id="{0EDA4416-727A-6547-9914-66C8B3C4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278058"/>
            <a:ext cx="1051281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1688" indent="-801688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75000"/>
            </a:pPr>
            <a:r>
              <a:rPr lang="en-US" sz="3200" dirty="0">
                <a:solidFill>
                  <a:srgbClr val="CC0000"/>
                </a:solidFill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cs typeface="Gill Sans MT" charset="0"/>
              </a:rPr>
              <a:t> </a:t>
            </a:r>
            <a:r>
              <a:rPr lang="en-US" sz="2800" dirty="0">
                <a:cs typeface="Gill Sans MT" charset="0"/>
              </a:rPr>
              <a:t>table of rules, applied top to bottom to incoming packets: (action, condition) pairs: looks like OpenFlow forwarding (Ch. 4)!</a:t>
            </a:r>
            <a:endParaRPr lang="en-US" sz="2400" dirty="0"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Stateful packet filtering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B9D1692-9687-5348-9251-BC3EE4115CF5}"/>
              </a:ext>
            </a:extLst>
          </p:cNvPr>
          <p:cNvSpPr txBox="1">
            <a:spLocks noChangeArrowheads="1"/>
          </p:cNvSpPr>
          <p:nvPr/>
        </p:nvSpPr>
        <p:spPr>
          <a:xfrm>
            <a:off x="934998" y="1290560"/>
            <a:ext cx="10829539" cy="459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i="1" dirty="0">
                <a:solidFill>
                  <a:srgbClr val="0012A0"/>
                </a:solidFill>
              </a:rPr>
              <a:t>stateless packet filter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heavy handed tool</a:t>
            </a:r>
          </a:p>
          <a:p>
            <a:pPr lvl="1"/>
            <a:r>
              <a:rPr lang="en-US" sz="2200" dirty="0"/>
              <a:t>admits packets that “</a:t>
            </a:r>
            <a:r>
              <a:rPr lang="en-US" altLang="ja-JP" sz="2200" dirty="0"/>
              <a:t>make no sense,” e.g., dest port = 80, ACK bit set, even though no TCP connection established:</a:t>
            </a:r>
            <a:endParaRPr lang="en-US" sz="2200" dirty="0"/>
          </a:p>
        </p:txBody>
      </p:sp>
      <p:graphicFrame>
        <p:nvGraphicFramePr>
          <p:cNvPr id="11" name="Group 32">
            <a:extLst>
              <a:ext uri="{FF2B5EF4-FFF2-40B4-BE49-F238E27FC236}">
                <a16:creationId xmlns:a16="http://schemas.microsoft.com/office/drawing/2014/main" id="{2CC2E2AC-CBC4-FA4F-898F-3B5149A1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02494"/>
              </p:ext>
            </p:extLst>
          </p:nvPr>
        </p:nvGraphicFramePr>
        <p:xfrm>
          <a:off x="2311555" y="2631688"/>
          <a:ext cx="7643813" cy="1325563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283">
            <a:extLst>
              <a:ext uri="{FF2B5EF4-FFF2-40B4-BE49-F238E27FC236}">
                <a16:creationId xmlns:a16="http://schemas.microsoft.com/office/drawing/2014/main" id="{0967380F-E7AA-7544-AE87-3545A24F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80" y="4362567"/>
            <a:ext cx="1072174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i="1" dirty="0">
                <a:solidFill>
                  <a:srgbClr val="0012A0"/>
                </a:solidFill>
                <a:cs typeface="Gill Sans MT" charset="0"/>
              </a:rPr>
              <a:t>stateful packet filter:</a:t>
            </a: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 </a:t>
            </a:r>
            <a:r>
              <a:rPr lang="en-US" sz="2800" dirty="0"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 charset="0"/>
              </a:rPr>
              <a:t>track connection setup (SYN), teardown (FIN): determine whether incoming, outgoing packets </a:t>
            </a:r>
            <a:r>
              <a:rPr lang="en-US" altLang="ja-JP" sz="2400" dirty="0">
                <a:cs typeface="Gill Sans MT" charset="0"/>
              </a:rPr>
              <a:t>“makes sense”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31051</TotalTime>
  <Words>1347</Words>
  <Application>Microsoft Office PowerPoint</Application>
  <PresentationFormat>Widescreen</PresentationFormat>
  <Paragraphs>328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ZapfDingbats</vt:lpstr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  <vt:lpstr>Chapter 8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1076</cp:revision>
  <dcterms:created xsi:type="dcterms:W3CDTF">2020-01-18T07:24:59Z</dcterms:created>
  <dcterms:modified xsi:type="dcterms:W3CDTF">2024-11-20T22:35:56Z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Theme:6</vt:lpwstr>
  </property>
  <property fmtid="{D5CDD505-2E9C-101B-9397-08002B2CF9AE}" pid="3" name="ClassificationContentMarkingHeaderText">
    <vt:lpwstr>Begränsad delning</vt:lpwstr>
  </property>
</Properties>
</file>