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960" r:id="rId2"/>
    <p:sldId id="1051" r:id="rId3"/>
    <p:sldId id="1127" r:id="rId4"/>
    <p:sldId id="1126" r:id="rId5"/>
    <p:sldId id="1128" r:id="rId6"/>
    <p:sldId id="1129" r:id="rId7"/>
    <p:sldId id="1130" r:id="rId8"/>
    <p:sldId id="1131" r:id="rId9"/>
    <p:sldId id="1132" r:id="rId10"/>
    <p:sldId id="1133" r:id="rId11"/>
    <p:sldId id="113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04" userDrawn="1">
          <p15:clr>
            <a:srgbClr val="A4A3A4"/>
          </p15:clr>
        </p15:guide>
        <p15:guide id="2" pos="5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A3"/>
    <a:srgbClr val="9CDFF9"/>
    <a:srgbClr val="010086"/>
    <a:srgbClr val="CCCCFF"/>
    <a:srgbClr val="3C6CDF"/>
    <a:srgbClr val="0000A8"/>
    <a:srgbClr val="C96B72"/>
    <a:srgbClr val="B8C2C9"/>
    <a:srgbClr val="D6DCE0"/>
    <a:srgbClr val="01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18"/>
    <p:restoredTop sz="79593"/>
  </p:normalViewPr>
  <p:slideViewPr>
    <p:cSldViewPr snapToGrid="0" snapToObjects="1">
      <p:cViewPr varScale="1">
        <p:scale>
          <a:sx n="65" d="100"/>
          <a:sy n="65" d="100"/>
        </p:scale>
        <p:origin x="758" y="58"/>
      </p:cViewPr>
      <p:guideLst>
        <p:guide orient="horz" pos="1104"/>
        <p:guide pos="576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8.1. Updates throughout, including a lot more animations.  These are the ppt files used to make Chapter 2 online lectures in Sept. 2020.</a:t>
            </a:r>
          </a:p>
          <a:p>
            <a:endParaRPr lang="en-US" dirty="0"/>
          </a:p>
          <a:p>
            <a:r>
              <a:rPr lang="en-US" dirty="0"/>
              <a:t>8.0  (April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7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913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711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73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497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98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341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298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169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54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7F1199A-45E4-9E4D-95C0-396A8A9C6F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717D89-2D64-4E49-A8B8-D7B932660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873D4E-4EDA-1349-AB14-5DC995BFC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C6EBB-9D5E-E84A-9BCA-EA7E05FD1C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Application Layer: 2-</a:t>
            </a:r>
            <a:fld id="{C4204591-24BD-A542-B9D5-F8D8A88D2F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gaia.cs.umass.edu/kurose_ross/index.php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5" y="561975"/>
            <a:ext cx="537845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2</a:t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Application Layer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C65C94-9E94-6144-BDBB-A8F5D511E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67D27E-258D-C546-967D-65B4E6ACE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    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pic>
        <p:nvPicPr>
          <p:cNvPr id="12" name="Picture 11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3BE6A818-0DC7-1C43-B5D9-6718F2878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  <p:sp>
        <p:nvSpPr>
          <p:cNvPr id="3" name="Text Box 7">
            <a:extLst>
              <a:ext uri="{FF2B5EF4-FFF2-40B4-BE49-F238E27FC236}">
                <a16:creationId xmlns:a16="http://schemas.microsoft.com/office/drawing/2014/main" id="{C9F93B67-6614-8FA7-B2D6-DC499B441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708" y="6020834"/>
            <a:ext cx="5661104" cy="61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000" dirty="0">
                <a:latin typeface="+mn-lt"/>
              </a:rPr>
              <a:t>Acknowledgement: Based on the textbook’s website: </a:t>
            </a:r>
            <a:r>
              <a:rPr lang="en-US" altLang="en-US" sz="2000" dirty="0">
                <a:latin typeface="+mn-lt"/>
                <a:hlinkClick r:id="rId4"/>
              </a:rPr>
              <a:t>https://gaia.cs.umass.edu/kurose_ross/index.php</a:t>
            </a:r>
            <a:r>
              <a:rPr lang="en-US" altLang="en-US" sz="20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requesting, sending file chunks</a:t>
            </a:r>
          </a:p>
        </p:txBody>
      </p:sp>
      <p:sp>
        <p:nvSpPr>
          <p:cNvPr id="85" name="Rectangle 4">
            <a:extLst>
              <a:ext uri="{FF2B5EF4-FFF2-40B4-BE49-F238E27FC236}">
                <a16:creationId xmlns:a16="http://schemas.microsoft.com/office/drawing/2014/main" id="{ABE3BA82-1C3D-064A-9166-C67DC2170C39}"/>
              </a:ext>
            </a:extLst>
          </p:cNvPr>
          <p:cNvSpPr txBox="1">
            <a:spLocks noChangeArrowheads="1"/>
          </p:cNvSpPr>
          <p:nvPr/>
        </p:nvSpPr>
        <p:spPr>
          <a:xfrm>
            <a:off x="798691" y="1510619"/>
            <a:ext cx="45212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Requesting chunks: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at any given time, different peers have different subsets of file chunks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periodically, Alice asks each peer for list of chunks that they have</a:t>
            </a:r>
          </a:p>
          <a:p>
            <a:pPr marL="406400" indent="-276225">
              <a:buFont typeface="Wingdings" charset="2"/>
              <a:buChar char="§"/>
              <a:defRPr/>
            </a:pPr>
            <a:r>
              <a:rPr lang="en-US" dirty="0"/>
              <a:t>Alice requests missing chunks from peers, rarest first</a:t>
            </a:r>
          </a:p>
        </p:txBody>
      </p:sp>
      <p:sp>
        <p:nvSpPr>
          <p:cNvPr id="86" name="Rectangle 6">
            <a:extLst>
              <a:ext uri="{FF2B5EF4-FFF2-40B4-BE49-F238E27FC236}">
                <a16:creationId xmlns:a16="http://schemas.microsoft.com/office/drawing/2014/main" id="{5CFA8E56-2FAA-FC49-B7B7-8A06FD9D1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7271" y="1412473"/>
            <a:ext cx="5714999" cy="5039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15875" indent="0"/>
            <a:r>
              <a:rPr lang="en-US" altLang="en-US" sz="3200" dirty="0">
                <a:solidFill>
                  <a:srgbClr val="CC0000"/>
                </a:solidFill>
                <a:latin typeface="+mn-lt"/>
              </a:rPr>
              <a:t>Sending chunks: tit-for-tat</a:t>
            </a:r>
          </a:p>
          <a:p>
            <a:pPr marL="406400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Alice sends chunks to those four peers currently sending her chunks </a:t>
            </a:r>
            <a:r>
              <a:rPr lang="en-US" altLang="en-US" sz="2800" i="1" dirty="0">
                <a:latin typeface="+mn-lt"/>
              </a:rPr>
              <a:t>at highest rate</a:t>
            </a:r>
            <a:r>
              <a:rPr lang="en-US" altLang="en-US" sz="2800" dirty="0">
                <a:latin typeface="+mn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other peers are choked by Alice (do not receive chunks from her)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re-evaluate top 4 every10 secs</a:t>
            </a:r>
          </a:p>
          <a:p>
            <a:pPr marL="471488" indent="-341313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every 30 secs: randomly select another peer, starts sending chunks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ja-JP" sz="2400" dirty="0">
                <a:latin typeface="+mn-lt"/>
              </a:rPr>
              <a:t>“optimistically unchoke” this peer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newly chosen peer may join top 4</a:t>
            </a:r>
          </a:p>
          <a:p>
            <a:pPr>
              <a:buClr>
                <a:srgbClr val="000099"/>
              </a:buClr>
              <a:buSzTx/>
              <a:buFont typeface="Wingdings" pitchFamily="2" charset="2"/>
              <a:buChar char="§"/>
            </a:pPr>
            <a:endParaRPr lang="en-US" altLang="en-US" dirty="0">
              <a:latin typeface="Gill Sans MT" panose="020B0502020104020203" pitchFamily="34" charset="77"/>
            </a:endParaRP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CEB65444-34EE-4547-8616-7800EB55C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58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BitTorrent: tit-for-tat</a:t>
            </a:r>
          </a:p>
        </p:txBody>
      </p:sp>
      <p:pic>
        <p:nvPicPr>
          <p:cNvPr id="7" name="Picture 13" descr="Alice">
            <a:extLst>
              <a:ext uri="{FF2B5EF4-FFF2-40B4-BE49-F238E27FC236}">
                <a16:creationId xmlns:a16="http://schemas.microsoft.com/office/drawing/2014/main" id="{8741BF70-C5D5-9A4F-93C1-15959E9CE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027" y="5178425"/>
            <a:ext cx="561975" cy="69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5">
            <a:extLst>
              <a:ext uri="{FF2B5EF4-FFF2-40B4-BE49-F238E27FC236}">
                <a16:creationId xmlns:a16="http://schemas.microsoft.com/office/drawing/2014/main" id="{EC6F316B-7159-F14D-8C61-058945C987B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52914" y="4184650"/>
            <a:ext cx="1473200" cy="596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85312597-E60F-8D4C-A9EB-F6893D4851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3927" y="5010150"/>
            <a:ext cx="9652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792D9181-0B03-BC4F-899D-82D2EA8580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08614" y="5124450"/>
            <a:ext cx="596900" cy="104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1" name="Line 18">
            <a:extLst>
              <a:ext uri="{FF2B5EF4-FFF2-40B4-BE49-F238E27FC236}">
                <a16:creationId xmlns:a16="http://schemas.microsoft.com/office/drawing/2014/main" id="{2D784DE7-BFF3-9C40-B976-5BA78149FD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1514" y="3308350"/>
            <a:ext cx="419100" cy="6477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2" name="Line 20">
            <a:extLst>
              <a:ext uri="{FF2B5EF4-FFF2-40B4-BE49-F238E27FC236}">
                <a16:creationId xmlns:a16="http://schemas.microsoft.com/office/drawing/2014/main" id="{A1C1198D-163B-9148-9612-0787A145D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93114" y="3892550"/>
            <a:ext cx="7874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3" name="Line 21">
            <a:extLst>
              <a:ext uri="{FF2B5EF4-FFF2-40B4-BE49-F238E27FC236}">
                <a16:creationId xmlns:a16="http://schemas.microsoft.com/office/drawing/2014/main" id="{C2DCB036-D113-5443-8F3C-DF1496779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114" y="4362450"/>
            <a:ext cx="596900" cy="317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pic>
        <p:nvPicPr>
          <p:cNvPr id="14" name="Picture 22" descr="Bob">
            <a:extLst>
              <a:ext uri="{FF2B5EF4-FFF2-40B4-BE49-F238E27FC236}">
                <a16:creationId xmlns:a16="http://schemas.microsoft.com/office/drawing/2014/main" id="{A84998C7-BF5D-E24D-8A4A-8765DDF4B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702" y="460692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Line 23">
            <a:extLst>
              <a:ext uri="{FF2B5EF4-FFF2-40B4-BE49-F238E27FC236}">
                <a16:creationId xmlns:a16="http://schemas.microsoft.com/office/drawing/2014/main" id="{26116A51-4E13-DE4D-96FD-9486C5FBFE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0314" y="4159250"/>
            <a:ext cx="1435100" cy="482600"/>
          </a:xfrm>
          <a:prstGeom prst="line">
            <a:avLst/>
          </a:prstGeom>
          <a:noFill/>
          <a:ln w="25400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5E5EFBCB-9F3E-F141-A779-E04A3C86C9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23014" y="4248150"/>
            <a:ext cx="1397000" cy="4699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FD13D6CC-D7F1-884F-8F51-9C419483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1114" y="4349750"/>
            <a:ext cx="1371600" cy="482600"/>
          </a:xfrm>
          <a:prstGeom prst="line">
            <a:avLst/>
          </a:prstGeom>
          <a:noFill/>
          <a:ln w="2540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endParaRPr lang="en-US" sz="2000" dirty="0"/>
          </a:p>
        </p:txBody>
      </p:sp>
      <p:sp>
        <p:nvSpPr>
          <p:cNvPr id="18" name="Text Box 26">
            <a:extLst>
              <a:ext uri="{FF2B5EF4-FFF2-40B4-BE49-F238E27FC236}">
                <a16:creationId xmlns:a16="http://schemas.microsoft.com/office/drawing/2014/main" id="{DACC5EA5-F1C3-BD42-A042-51775E5F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046" y="1288142"/>
            <a:ext cx="4789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(1) Alice “</a:t>
            </a:r>
            <a:r>
              <a:rPr lang="en-US" altLang="ja-JP" sz="2400" dirty="0">
                <a:latin typeface="+mn-lt"/>
              </a:rPr>
              <a:t>optimistically unchokes” Bob</a:t>
            </a:r>
            <a:endParaRPr lang="en-US" altLang="en-US" sz="2400" dirty="0">
              <a:latin typeface="+mn-lt"/>
            </a:endParaRPr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DE11FF06-2EB6-DE4E-9955-89EC60B6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7" y="1711330"/>
            <a:ext cx="8496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(2) Alice becomes one of Bob’</a:t>
            </a:r>
            <a:r>
              <a:rPr lang="en-US" altLang="ja-JP" sz="2400" dirty="0">
                <a:latin typeface="+mn-lt"/>
              </a:rPr>
              <a:t>s top-four providers; Bob reciprocates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0" name="Text Box 28">
            <a:extLst>
              <a:ext uri="{FF2B5EF4-FFF2-40B4-BE49-F238E27FC236}">
                <a16:creationId xmlns:a16="http://schemas.microsoft.com/office/drawing/2014/main" id="{16606440-1C32-3D4E-A1E4-E55876C8B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9" y="2124086"/>
            <a:ext cx="625748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(3) Bob becomes one of Alice’</a:t>
            </a:r>
            <a:r>
              <a:rPr lang="en-US" altLang="ja-JP" sz="2400" dirty="0">
                <a:latin typeface="+mn-lt"/>
              </a:rPr>
              <a:t>s top-four providers</a:t>
            </a:r>
            <a:endParaRPr lang="en-US" altLang="en-US" sz="2400" dirty="0">
              <a:latin typeface="+mn-lt"/>
            </a:endParaRPr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F65951EA-D399-4948-A91F-C888B7CDF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6902" y="5338537"/>
            <a:ext cx="4897389" cy="830997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latin typeface="+mn-lt"/>
              </a:rPr>
              <a:t>higher upload rate:</a:t>
            </a:r>
            <a:r>
              <a:rPr lang="en-US" altLang="en-US" sz="2400" dirty="0">
                <a:latin typeface="+mn-lt"/>
              </a:rPr>
              <a:t> find better trading partners, get file faster !</a:t>
            </a:r>
          </a:p>
        </p:txBody>
      </p:sp>
      <p:grpSp>
        <p:nvGrpSpPr>
          <p:cNvPr id="22" name="Group 52">
            <a:extLst>
              <a:ext uri="{FF2B5EF4-FFF2-40B4-BE49-F238E27FC236}">
                <a16:creationId xmlns:a16="http://schemas.microsoft.com/office/drawing/2014/main" id="{65490274-4BA6-774A-B416-07955688B60F}"/>
              </a:ext>
            </a:extLst>
          </p:cNvPr>
          <p:cNvGrpSpPr>
            <a:grpSpLocks/>
          </p:cNvGrpSpPr>
          <p:nvPr/>
        </p:nvGrpSpPr>
        <p:grpSpPr bwMode="auto">
          <a:xfrm>
            <a:off x="2194152" y="5014913"/>
            <a:ext cx="762000" cy="752475"/>
            <a:chOff x="-44" y="1473"/>
            <a:chExt cx="981" cy="1105"/>
          </a:xfrm>
        </p:grpSpPr>
        <p:pic>
          <p:nvPicPr>
            <p:cNvPr id="23" name="Picture 53" descr="desktop_computer_stylized_medium">
              <a:extLst>
                <a:ext uri="{FF2B5EF4-FFF2-40B4-BE49-F238E27FC236}">
                  <a16:creationId xmlns:a16="http://schemas.microsoft.com/office/drawing/2014/main" id="{72C8D70E-1AE3-CB40-AFD6-460B761828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E4AA1D2E-1517-8A4B-AB9B-C7191BBEA3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5" name="Group 55">
            <a:extLst>
              <a:ext uri="{FF2B5EF4-FFF2-40B4-BE49-F238E27FC236}">
                <a16:creationId xmlns:a16="http://schemas.microsoft.com/office/drawing/2014/main" id="{B5877426-113E-4645-9901-821F444D3C78}"/>
              </a:ext>
            </a:extLst>
          </p:cNvPr>
          <p:cNvGrpSpPr>
            <a:grpSpLocks/>
          </p:cNvGrpSpPr>
          <p:nvPr/>
        </p:nvGrpSpPr>
        <p:grpSpPr bwMode="auto">
          <a:xfrm>
            <a:off x="2889477" y="5776913"/>
            <a:ext cx="762000" cy="752475"/>
            <a:chOff x="-44" y="1473"/>
            <a:chExt cx="981" cy="1105"/>
          </a:xfrm>
        </p:grpSpPr>
        <p:pic>
          <p:nvPicPr>
            <p:cNvPr id="26" name="Picture 56" descr="desktop_computer_stylized_medium">
              <a:extLst>
                <a:ext uri="{FF2B5EF4-FFF2-40B4-BE49-F238E27FC236}">
                  <a16:creationId xmlns:a16="http://schemas.microsoft.com/office/drawing/2014/main" id="{ED1A5E6B-965E-454E-9989-4DEC33639D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DD6D3C44-22E2-B449-9FDA-221947FA5EB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28" name="Group 58">
            <a:extLst>
              <a:ext uri="{FF2B5EF4-FFF2-40B4-BE49-F238E27FC236}">
                <a16:creationId xmlns:a16="http://schemas.microsoft.com/office/drawing/2014/main" id="{0E9167DB-CB01-E04A-946E-D0BD377ECA5A}"/>
              </a:ext>
            </a:extLst>
          </p:cNvPr>
          <p:cNvGrpSpPr>
            <a:grpSpLocks/>
          </p:cNvGrpSpPr>
          <p:nvPr/>
        </p:nvGrpSpPr>
        <p:grpSpPr bwMode="auto">
          <a:xfrm>
            <a:off x="1708377" y="3894138"/>
            <a:ext cx="762000" cy="752475"/>
            <a:chOff x="-44" y="1473"/>
            <a:chExt cx="981" cy="1105"/>
          </a:xfrm>
        </p:grpSpPr>
        <p:pic>
          <p:nvPicPr>
            <p:cNvPr id="29" name="Picture 59" descr="desktop_computer_stylized_medium">
              <a:extLst>
                <a:ext uri="{FF2B5EF4-FFF2-40B4-BE49-F238E27FC236}">
                  <a16:creationId xmlns:a16="http://schemas.microsoft.com/office/drawing/2014/main" id="{3FC86540-2AE3-6C45-A57C-8C7A57DEE8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" name="Freeform 60">
              <a:extLst>
                <a:ext uri="{FF2B5EF4-FFF2-40B4-BE49-F238E27FC236}">
                  <a16:creationId xmlns:a16="http://schemas.microsoft.com/office/drawing/2014/main" id="{7D582964-4BDA-5043-B12E-8CB52E1A4A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1" name="Group 61">
            <a:extLst>
              <a:ext uri="{FF2B5EF4-FFF2-40B4-BE49-F238E27FC236}">
                <a16:creationId xmlns:a16="http://schemas.microsoft.com/office/drawing/2014/main" id="{AC057CF7-B165-FC49-A311-D35170CD591D}"/>
              </a:ext>
            </a:extLst>
          </p:cNvPr>
          <p:cNvGrpSpPr>
            <a:grpSpLocks/>
          </p:cNvGrpSpPr>
          <p:nvPr/>
        </p:nvGrpSpPr>
        <p:grpSpPr bwMode="auto">
          <a:xfrm>
            <a:off x="3672114" y="4427538"/>
            <a:ext cx="762000" cy="752475"/>
            <a:chOff x="-44" y="1473"/>
            <a:chExt cx="981" cy="1105"/>
          </a:xfrm>
        </p:grpSpPr>
        <p:pic>
          <p:nvPicPr>
            <p:cNvPr id="32" name="Picture 62" descr="desktop_computer_stylized_medium">
              <a:extLst>
                <a:ext uri="{FF2B5EF4-FFF2-40B4-BE49-F238E27FC236}">
                  <a16:creationId xmlns:a16="http://schemas.microsoft.com/office/drawing/2014/main" id="{18C1044E-BABC-1349-9269-834754B686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" name="Freeform 63">
              <a:extLst>
                <a:ext uri="{FF2B5EF4-FFF2-40B4-BE49-F238E27FC236}">
                  <a16:creationId xmlns:a16="http://schemas.microsoft.com/office/drawing/2014/main" id="{78C58B97-061E-EA4D-AA38-0150EABAFC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4" name="Group 64">
            <a:extLst>
              <a:ext uri="{FF2B5EF4-FFF2-40B4-BE49-F238E27FC236}">
                <a16:creationId xmlns:a16="http://schemas.microsoft.com/office/drawing/2014/main" id="{8374CADC-5475-174C-A033-E425F81573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99539" y="4351338"/>
            <a:ext cx="762000" cy="752475"/>
            <a:chOff x="-44" y="1473"/>
            <a:chExt cx="981" cy="1105"/>
          </a:xfrm>
        </p:grpSpPr>
        <p:pic>
          <p:nvPicPr>
            <p:cNvPr id="35" name="Picture 65" descr="desktop_computer_stylized_medium">
              <a:extLst>
                <a:ext uri="{FF2B5EF4-FFF2-40B4-BE49-F238E27FC236}">
                  <a16:creationId xmlns:a16="http://schemas.microsoft.com/office/drawing/2014/main" id="{E829CC9A-8A66-4B4E-9FF3-CEAE7349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" name="Freeform 66">
              <a:extLst>
                <a:ext uri="{FF2B5EF4-FFF2-40B4-BE49-F238E27FC236}">
                  <a16:creationId xmlns:a16="http://schemas.microsoft.com/office/drawing/2014/main" id="{BE509D07-5156-594C-9BF4-2A36E639DBD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37" name="Group 67">
            <a:extLst>
              <a:ext uri="{FF2B5EF4-FFF2-40B4-BE49-F238E27FC236}">
                <a16:creationId xmlns:a16="http://schemas.microsoft.com/office/drawing/2014/main" id="{BFB32E89-5273-0E4F-AB0A-3A5BD887062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50352" y="3513138"/>
            <a:ext cx="762000" cy="752475"/>
            <a:chOff x="-44" y="1473"/>
            <a:chExt cx="981" cy="1105"/>
          </a:xfrm>
        </p:grpSpPr>
        <p:pic>
          <p:nvPicPr>
            <p:cNvPr id="38" name="Picture 68" descr="desktop_computer_stylized_medium">
              <a:extLst>
                <a:ext uri="{FF2B5EF4-FFF2-40B4-BE49-F238E27FC236}">
                  <a16:creationId xmlns:a16="http://schemas.microsoft.com/office/drawing/2014/main" id="{7E65096A-F8A7-654C-9729-36316DFF5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Freeform 69">
              <a:extLst>
                <a:ext uri="{FF2B5EF4-FFF2-40B4-BE49-F238E27FC236}">
                  <a16:creationId xmlns:a16="http://schemas.microsoft.com/office/drawing/2014/main" id="{FE95B6B4-20A8-EF43-BAAF-C599F2F3BC1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0" name="Group 70">
            <a:extLst>
              <a:ext uri="{FF2B5EF4-FFF2-40B4-BE49-F238E27FC236}">
                <a16:creationId xmlns:a16="http://schemas.microsoft.com/office/drawing/2014/main" id="{C47D9ABE-3F3C-2147-9673-332BCE8C2E7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958239" y="2892425"/>
            <a:ext cx="762000" cy="752475"/>
            <a:chOff x="-44" y="1473"/>
            <a:chExt cx="981" cy="1105"/>
          </a:xfrm>
        </p:grpSpPr>
        <p:pic>
          <p:nvPicPr>
            <p:cNvPr id="41" name="Picture 71" descr="desktop_computer_stylized_medium">
              <a:extLst>
                <a:ext uri="{FF2B5EF4-FFF2-40B4-BE49-F238E27FC236}">
                  <a16:creationId xmlns:a16="http://schemas.microsoft.com/office/drawing/2014/main" id="{E0B0EA6D-DC65-F345-866C-FF8D43D273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72">
              <a:extLst>
                <a:ext uri="{FF2B5EF4-FFF2-40B4-BE49-F238E27FC236}">
                  <a16:creationId xmlns:a16="http://schemas.microsoft.com/office/drawing/2014/main" id="{4B8179CA-F544-1947-AB02-D4AFC3D0110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3" name="Group 74">
            <a:extLst>
              <a:ext uri="{FF2B5EF4-FFF2-40B4-BE49-F238E27FC236}">
                <a16:creationId xmlns:a16="http://schemas.microsoft.com/office/drawing/2014/main" id="{3AAB7190-C86B-6B40-A2D8-F0FAFE0A2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35902" y="3883025"/>
            <a:ext cx="762000" cy="752475"/>
            <a:chOff x="-44" y="1473"/>
            <a:chExt cx="981" cy="1105"/>
          </a:xfrm>
        </p:grpSpPr>
        <p:pic>
          <p:nvPicPr>
            <p:cNvPr id="44" name="Picture 75" descr="desktop_computer_stylized_medium">
              <a:extLst>
                <a:ext uri="{FF2B5EF4-FFF2-40B4-BE49-F238E27FC236}">
                  <a16:creationId xmlns:a16="http://schemas.microsoft.com/office/drawing/2014/main" id="{E10FCAF4-5DCA-C147-944D-68091F53F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76">
              <a:extLst>
                <a:ext uri="{FF2B5EF4-FFF2-40B4-BE49-F238E27FC236}">
                  <a16:creationId xmlns:a16="http://schemas.microsoft.com/office/drawing/2014/main" id="{ED9B8D15-5F2D-AE4E-95C9-E1F0A26E1BF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sz="2000" dirty="0"/>
            </a:p>
          </p:txBody>
        </p:sp>
      </p:grpSp>
      <p:grpSp>
        <p:nvGrpSpPr>
          <p:cNvPr id="46" name="Group 80">
            <a:extLst>
              <a:ext uri="{FF2B5EF4-FFF2-40B4-BE49-F238E27FC236}">
                <a16:creationId xmlns:a16="http://schemas.microsoft.com/office/drawing/2014/main" id="{76F60E48-C369-D742-9AC3-453C2EB2296B}"/>
              </a:ext>
            </a:extLst>
          </p:cNvPr>
          <p:cNvGrpSpPr>
            <a:grpSpLocks/>
          </p:cNvGrpSpPr>
          <p:nvPr/>
        </p:nvGrpSpPr>
        <p:grpSpPr bwMode="auto">
          <a:xfrm>
            <a:off x="5815239" y="2717800"/>
            <a:ext cx="762000" cy="1177925"/>
            <a:chOff x="4746" y="1528"/>
            <a:chExt cx="480" cy="742"/>
          </a:xfrm>
        </p:grpSpPr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13595DD-629E-964F-90C7-0E04B74B2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4" y="1962"/>
              <a:ext cx="2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48" name="Group 77">
              <a:extLst>
                <a:ext uri="{FF2B5EF4-FFF2-40B4-BE49-F238E27FC236}">
                  <a16:creationId xmlns:a16="http://schemas.microsoft.com/office/drawing/2014/main" id="{AD97E688-C674-9D46-B533-DA6C65ECA57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746" y="1528"/>
              <a:ext cx="480" cy="474"/>
              <a:chOff x="-44" y="1473"/>
              <a:chExt cx="981" cy="1105"/>
            </a:xfrm>
          </p:grpSpPr>
          <p:pic>
            <p:nvPicPr>
              <p:cNvPr id="49" name="Picture 78" descr="desktop_computer_stylized_medium">
                <a:extLst>
                  <a:ext uri="{FF2B5EF4-FFF2-40B4-BE49-F238E27FC236}">
                    <a16:creationId xmlns:a16="http://schemas.microsoft.com/office/drawing/2014/main" id="{A710A2EC-D64C-6A4F-A921-3C453CCA3D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0" name="Freeform 79">
                <a:extLst>
                  <a:ext uri="{FF2B5EF4-FFF2-40B4-BE49-F238E27FC236}">
                    <a16:creationId xmlns:a16="http://schemas.microsoft.com/office/drawing/2014/main" id="{AEBDADBC-EFC3-B643-B7C3-E2DB8819FDC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grpSp>
        <p:nvGrpSpPr>
          <p:cNvPr id="51" name="Group 87">
            <a:extLst>
              <a:ext uri="{FF2B5EF4-FFF2-40B4-BE49-F238E27FC236}">
                <a16:creationId xmlns:a16="http://schemas.microsoft.com/office/drawing/2014/main" id="{C55F25CE-5FFF-CB47-A09A-CEBC929646BA}"/>
              </a:ext>
            </a:extLst>
          </p:cNvPr>
          <p:cNvGrpSpPr>
            <a:grpSpLocks/>
          </p:cNvGrpSpPr>
          <p:nvPr/>
        </p:nvGrpSpPr>
        <p:grpSpPr bwMode="auto">
          <a:xfrm>
            <a:off x="2905352" y="3206750"/>
            <a:ext cx="1112837" cy="1219200"/>
            <a:chOff x="4779" y="2386"/>
            <a:chExt cx="701" cy="768"/>
          </a:xfrm>
        </p:grpSpPr>
        <p:sp>
          <p:nvSpPr>
            <p:cNvPr id="52" name="Line 46">
              <a:extLst>
                <a:ext uri="{FF2B5EF4-FFF2-40B4-BE49-F238E27FC236}">
                  <a16:creationId xmlns:a16="http://schemas.microsoft.com/office/drawing/2014/main" id="{8CEC77D4-CDB3-A04E-93BD-09A60C76B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39" y="2812"/>
              <a:ext cx="241" cy="34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grpSp>
          <p:nvGrpSpPr>
            <p:cNvPr id="53" name="Group 84">
              <a:extLst>
                <a:ext uri="{FF2B5EF4-FFF2-40B4-BE49-F238E27FC236}">
                  <a16:creationId xmlns:a16="http://schemas.microsoft.com/office/drawing/2014/main" id="{39CD941B-F7CC-0249-91C8-8CDBC22385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79" y="2386"/>
              <a:ext cx="480" cy="474"/>
              <a:chOff x="-44" y="1473"/>
              <a:chExt cx="981" cy="1105"/>
            </a:xfrm>
          </p:grpSpPr>
          <p:pic>
            <p:nvPicPr>
              <p:cNvPr id="54" name="Picture 85" descr="desktop_computer_stylized_medium">
                <a:extLst>
                  <a:ext uri="{FF2B5EF4-FFF2-40B4-BE49-F238E27FC236}">
                    <a16:creationId xmlns:a16="http://schemas.microsoft.com/office/drawing/2014/main" id="{0384D9E6-2AF2-1444-833F-1ACDCE8105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Freeform 86">
                <a:extLst>
                  <a:ext uri="{FF2B5EF4-FFF2-40B4-BE49-F238E27FC236}">
                    <a16:creationId xmlns:a16="http://schemas.microsoft.com/office/drawing/2014/main" id="{140BEEB3-51A1-3146-AD4E-D014FC9826D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56" name="Slide Number Placeholder 2">
            <a:extLst>
              <a:ext uri="{FF2B5EF4-FFF2-40B4-BE49-F238E27FC236}">
                <a16:creationId xmlns:a16="http://schemas.microsoft.com/office/drawing/2014/main" id="{E1ED86EA-C149-2945-9786-9D3CB50C6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47BCAC2-4B0D-C24F-A1AA-5CFB26132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/>
          <a:lstStyle/>
          <a:p>
            <a:r>
              <a:rPr lang="en-US" altLang="en-US" dirty="0">
                <a:cs typeface="Calibri" panose="020F0502020204030204" pitchFamily="34" charset="0"/>
              </a:rPr>
              <a:t>Application Layer: Overview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0CCA17D-ECA8-CE46-82AC-A0AF8C3B62BD}"/>
              </a:ext>
            </a:extLst>
          </p:cNvPr>
          <p:cNvSpPr txBox="1">
            <a:spLocks/>
          </p:cNvSpPr>
          <p:nvPr/>
        </p:nvSpPr>
        <p:spPr>
          <a:xfrm>
            <a:off x="809242" y="1870563"/>
            <a:ext cx="5309184" cy="435133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Principles of network applications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and HTTP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E-mail, SMTP, IMAP</a:t>
            </a:r>
          </a:p>
          <a:p>
            <a:pPr marL="401638" indent="-401638">
              <a:buClr>
                <a:schemeClr val="bg1">
                  <a:lumMod val="75000"/>
                </a:schemeClr>
              </a:buClr>
              <a:defRPr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Domain Name System DNS</a:t>
            </a:r>
          </a:p>
          <a:p>
            <a:endParaRPr lang="en-US" dirty="0"/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5FE695BD-369F-8C4A-ACAD-42671E1C0719}"/>
              </a:ext>
            </a:extLst>
          </p:cNvPr>
          <p:cNvSpPr txBox="1">
            <a:spLocks noChangeArrowheads="1"/>
          </p:cNvSpPr>
          <p:nvPr/>
        </p:nvSpPr>
        <p:spPr>
          <a:xfrm>
            <a:off x="6557554" y="1422888"/>
            <a:ext cx="5405262" cy="4799013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indent="-349250">
              <a:buClr>
                <a:srgbClr val="0000A8"/>
              </a:buClr>
            </a:pPr>
            <a:r>
              <a:rPr lang="en-US" altLang="en-US" sz="3200" dirty="0">
                <a:ea typeface="ＭＳ Ｐゴシック" panose="020B0600070205080204" pitchFamily="34" charset="-128"/>
              </a:rPr>
              <a:t>P2P applications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video streaming and content distribution networks</a:t>
            </a:r>
          </a:p>
          <a:p>
            <a:pPr marL="349250" indent="-349250">
              <a:buClr>
                <a:schemeClr val="bg1">
                  <a:lumMod val="75000"/>
                </a:schemeClr>
              </a:buClr>
            </a:pPr>
            <a:r>
              <a:rPr lang="en-US" altLang="en-US" sz="3200" dirty="0">
                <a:solidFill>
                  <a:schemeClr val="bg1">
                    <a:lumMod val="75000"/>
                  </a:schemeClr>
                </a:solidFill>
                <a:ea typeface="ＭＳ Ｐゴシック" panose="020B0600070205080204" pitchFamily="34" charset="-128"/>
              </a:rPr>
              <a:t>socket programming with UDP and TCP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8A7DC3-C885-F84E-9572-316B74643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7" name="Picture 6" descr="Kurose&amp;Ross 8th edition photo">
            <a:extLst>
              <a:ext uri="{FF2B5EF4-FFF2-40B4-BE49-F238E27FC236}">
                <a16:creationId xmlns:a16="http://schemas.microsoft.com/office/drawing/2014/main" id="{B3788763-2714-774C-835A-923700510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391" y="4125913"/>
            <a:ext cx="3087757" cy="231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3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Freeform 370">
            <a:extLst>
              <a:ext uri="{FF2B5EF4-FFF2-40B4-BE49-F238E27FC236}">
                <a16:creationId xmlns:a16="http://schemas.microsoft.com/office/drawing/2014/main" id="{21662630-62BB-AE4A-A779-AEACD21E6D7C}"/>
              </a:ext>
            </a:extLst>
          </p:cNvPr>
          <p:cNvSpPr/>
          <p:nvPr/>
        </p:nvSpPr>
        <p:spPr>
          <a:xfrm>
            <a:off x="8985188" y="3065778"/>
            <a:ext cx="1124807" cy="133791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82604 w 1558990"/>
              <a:gd name="connsiteY0" fmla="*/ 534641 h 1810599"/>
              <a:gd name="connsiteX1" fmla="*/ 22252 w 1558990"/>
              <a:gd name="connsiteY1" fmla="*/ 940200 h 1810599"/>
              <a:gd name="connsiteX2" fmla="*/ 167457 w 1558990"/>
              <a:gd name="connsiteY2" fmla="*/ 1672556 h 1810599"/>
              <a:gd name="connsiteX3" fmla="*/ 1208772 w 1558990"/>
              <a:gd name="connsiteY3" fmla="*/ 1775650 h 1810599"/>
              <a:gd name="connsiteX4" fmla="*/ 1543003 w 1558990"/>
              <a:gd name="connsiteY4" fmla="*/ 1257671 h 1810599"/>
              <a:gd name="connsiteX5" fmla="*/ 1490762 w 1558990"/>
              <a:gd name="connsiteY5" fmla="*/ 672856 h 1810599"/>
              <a:gd name="connsiteX6" fmla="*/ 1359176 w 1558990"/>
              <a:gd name="connsiteY6" fmla="*/ 154877 h 1810599"/>
              <a:gd name="connsiteX7" fmla="*/ 861336 w 1558990"/>
              <a:gd name="connsiteY7" fmla="*/ 21205 h 1810599"/>
              <a:gd name="connsiteX8" fmla="*/ 382604 w 1558990"/>
              <a:gd name="connsiteY8" fmla="*/ 534641 h 1810599"/>
              <a:gd name="connsiteX0" fmla="*/ 393458 w 1593840"/>
              <a:gd name="connsiteY0" fmla="*/ 534641 h 1793264"/>
              <a:gd name="connsiteX1" fmla="*/ 33106 w 1593840"/>
              <a:gd name="connsiteY1" fmla="*/ 940200 h 1793264"/>
              <a:gd name="connsiteX2" fmla="*/ 178311 w 1593840"/>
              <a:gd name="connsiteY2" fmla="*/ 1672556 h 1793264"/>
              <a:gd name="connsiteX3" fmla="*/ 1464139 w 1593840"/>
              <a:gd name="connsiteY3" fmla="*/ 1752440 h 1793264"/>
              <a:gd name="connsiteX4" fmla="*/ 1553857 w 1593840"/>
              <a:gd name="connsiteY4" fmla="*/ 1257671 h 1793264"/>
              <a:gd name="connsiteX5" fmla="*/ 1501616 w 1593840"/>
              <a:gd name="connsiteY5" fmla="*/ 672856 h 1793264"/>
              <a:gd name="connsiteX6" fmla="*/ 1370030 w 1593840"/>
              <a:gd name="connsiteY6" fmla="*/ 154877 h 1793264"/>
              <a:gd name="connsiteX7" fmla="*/ 872190 w 1593840"/>
              <a:gd name="connsiteY7" fmla="*/ 21205 h 1793264"/>
              <a:gd name="connsiteX8" fmla="*/ 393458 w 1593840"/>
              <a:gd name="connsiteY8" fmla="*/ 534641 h 1793264"/>
              <a:gd name="connsiteX0" fmla="*/ 393458 w 1566550"/>
              <a:gd name="connsiteY0" fmla="*/ 534641 h 1840341"/>
              <a:gd name="connsiteX1" fmla="*/ 33106 w 1566550"/>
              <a:gd name="connsiteY1" fmla="*/ 940200 h 1840341"/>
              <a:gd name="connsiteX2" fmla="*/ 178311 w 1566550"/>
              <a:gd name="connsiteY2" fmla="*/ 1672556 h 1840341"/>
              <a:gd name="connsiteX3" fmla="*/ 1464139 w 1566550"/>
              <a:gd name="connsiteY3" fmla="*/ 1752440 h 1840341"/>
              <a:gd name="connsiteX4" fmla="*/ 1553857 w 1566550"/>
              <a:gd name="connsiteY4" fmla="*/ 1257671 h 1840341"/>
              <a:gd name="connsiteX5" fmla="*/ 1501616 w 1566550"/>
              <a:gd name="connsiteY5" fmla="*/ 672856 h 1840341"/>
              <a:gd name="connsiteX6" fmla="*/ 1370030 w 1566550"/>
              <a:gd name="connsiteY6" fmla="*/ 154877 h 1840341"/>
              <a:gd name="connsiteX7" fmla="*/ 872190 w 1566550"/>
              <a:gd name="connsiteY7" fmla="*/ 21205 h 1840341"/>
              <a:gd name="connsiteX8" fmla="*/ 393458 w 1566550"/>
              <a:gd name="connsiteY8" fmla="*/ 534641 h 1840341"/>
              <a:gd name="connsiteX0" fmla="*/ 393458 w 1555557"/>
              <a:gd name="connsiteY0" fmla="*/ 534641 h 1787187"/>
              <a:gd name="connsiteX1" fmla="*/ 33106 w 1555557"/>
              <a:gd name="connsiteY1" fmla="*/ 940200 h 1787187"/>
              <a:gd name="connsiteX2" fmla="*/ 178311 w 1555557"/>
              <a:gd name="connsiteY2" fmla="*/ 1672556 h 1787187"/>
              <a:gd name="connsiteX3" fmla="*/ 1464139 w 1555557"/>
              <a:gd name="connsiteY3" fmla="*/ 1752440 h 1787187"/>
              <a:gd name="connsiteX4" fmla="*/ 1553857 w 1555557"/>
              <a:gd name="connsiteY4" fmla="*/ 1257671 h 1787187"/>
              <a:gd name="connsiteX5" fmla="*/ 1501616 w 1555557"/>
              <a:gd name="connsiteY5" fmla="*/ 672856 h 1787187"/>
              <a:gd name="connsiteX6" fmla="*/ 1370030 w 1555557"/>
              <a:gd name="connsiteY6" fmla="*/ 154877 h 1787187"/>
              <a:gd name="connsiteX7" fmla="*/ 872190 w 1555557"/>
              <a:gd name="connsiteY7" fmla="*/ 21205 h 1787187"/>
              <a:gd name="connsiteX8" fmla="*/ 393458 w 1555557"/>
              <a:gd name="connsiteY8" fmla="*/ 534641 h 1787187"/>
              <a:gd name="connsiteX0" fmla="*/ 401126 w 1664928"/>
              <a:gd name="connsiteY0" fmla="*/ 534641 h 1783934"/>
              <a:gd name="connsiteX1" fmla="*/ 40774 w 1664928"/>
              <a:gd name="connsiteY1" fmla="*/ 940200 h 1783934"/>
              <a:gd name="connsiteX2" fmla="*/ 185979 w 1664928"/>
              <a:gd name="connsiteY2" fmla="*/ 1672556 h 1783934"/>
              <a:gd name="connsiteX3" fmla="*/ 1618513 w 1664928"/>
              <a:gd name="connsiteY3" fmla="*/ 1747798 h 1783934"/>
              <a:gd name="connsiteX4" fmla="*/ 1561525 w 1664928"/>
              <a:gd name="connsiteY4" fmla="*/ 1257671 h 1783934"/>
              <a:gd name="connsiteX5" fmla="*/ 1509284 w 1664928"/>
              <a:gd name="connsiteY5" fmla="*/ 672856 h 1783934"/>
              <a:gd name="connsiteX6" fmla="*/ 1377698 w 1664928"/>
              <a:gd name="connsiteY6" fmla="*/ 154877 h 1783934"/>
              <a:gd name="connsiteX7" fmla="*/ 879858 w 1664928"/>
              <a:gd name="connsiteY7" fmla="*/ 21205 h 1783934"/>
              <a:gd name="connsiteX8" fmla="*/ 401126 w 1664928"/>
              <a:gd name="connsiteY8" fmla="*/ 534641 h 1783934"/>
              <a:gd name="connsiteX0" fmla="*/ 408119 w 1718774"/>
              <a:gd name="connsiteY0" fmla="*/ 534641 h 1826522"/>
              <a:gd name="connsiteX1" fmla="*/ 47767 w 1718774"/>
              <a:gd name="connsiteY1" fmla="*/ 940200 h 1826522"/>
              <a:gd name="connsiteX2" fmla="*/ 179001 w 1718774"/>
              <a:gd name="connsiteY2" fmla="*/ 1742186 h 1826522"/>
              <a:gd name="connsiteX3" fmla="*/ 1625506 w 1718774"/>
              <a:gd name="connsiteY3" fmla="*/ 1747798 h 1826522"/>
              <a:gd name="connsiteX4" fmla="*/ 1568518 w 1718774"/>
              <a:gd name="connsiteY4" fmla="*/ 1257671 h 1826522"/>
              <a:gd name="connsiteX5" fmla="*/ 1516277 w 1718774"/>
              <a:gd name="connsiteY5" fmla="*/ 672856 h 1826522"/>
              <a:gd name="connsiteX6" fmla="*/ 1384691 w 1718774"/>
              <a:gd name="connsiteY6" fmla="*/ 154877 h 1826522"/>
              <a:gd name="connsiteX7" fmla="*/ 886851 w 1718774"/>
              <a:gd name="connsiteY7" fmla="*/ 21205 h 1826522"/>
              <a:gd name="connsiteX8" fmla="*/ 408119 w 1718774"/>
              <a:gd name="connsiteY8" fmla="*/ 534641 h 1826522"/>
              <a:gd name="connsiteX0" fmla="*/ 477759 w 1796623"/>
              <a:gd name="connsiteY0" fmla="*/ 534641 h 1818043"/>
              <a:gd name="connsiteX1" fmla="*/ 117407 w 1796623"/>
              <a:gd name="connsiteY1" fmla="*/ 940200 h 1818043"/>
              <a:gd name="connsiteX2" fmla="*/ 136864 w 1796623"/>
              <a:gd name="connsiteY2" fmla="*/ 1728260 h 1818043"/>
              <a:gd name="connsiteX3" fmla="*/ 1695146 w 1796623"/>
              <a:gd name="connsiteY3" fmla="*/ 1747798 h 1818043"/>
              <a:gd name="connsiteX4" fmla="*/ 1638158 w 1796623"/>
              <a:gd name="connsiteY4" fmla="*/ 1257671 h 1818043"/>
              <a:gd name="connsiteX5" fmla="*/ 1585917 w 1796623"/>
              <a:gd name="connsiteY5" fmla="*/ 672856 h 1818043"/>
              <a:gd name="connsiteX6" fmla="*/ 1454331 w 1796623"/>
              <a:gd name="connsiteY6" fmla="*/ 154877 h 1818043"/>
              <a:gd name="connsiteX7" fmla="*/ 956491 w 1796623"/>
              <a:gd name="connsiteY7" fmla="*/ 21205 h 1818043"/>
              <a:gd name="connsiteX8" fmla="*/ 477759 w 1796623"/>
              <a:gd name="connsiteY8" fmla="*/ 534641 h 1818043"/>
              <a:gd name="connsiteX0" fmla="*/ 396783 w 1688820"/>
              <a:gd name="connsiteY0" fmla="*/ 534641 h 1815615"/>
              <a:gd name="connsiteX1" fmla="*/ 36431 w 1688820"/>
              <a:gd name="connsiteY1" fmla="*/ 940200 h 1815615"/>
              <a:gd name="connsiteX2" fmla="*/ 55888 w 1688820"/>
              <a:gd name="connsiteY2" fmla="*/ 1728260 h 1815615"/>
              <a:gd name="connsiteX3" fmla="*/ 421834 w 1688820"/>
              <a:gd name="connsiteY3" fmla="*/ 1798118 h 1815615"/>
              <a:gd name="connsiteX4" fmla="*/ 1614170 w 1688820"/>
              <a:gd name="connsiteY4" fmla="*/ 1747798 h 1815615"/>
              <a:gd name="connsiteX5" fmla="*/ 1557182 w 1688820"/>
              <a:gd name="connsiteY5" fmla="*/ 1257671 h 1815615"/>
              <a:gd name="connsiteX6" fmla="*/ 1504941 w 1688820"/>
              <a:gd name="connsiteY6" fmla="*/ 672856 h 1815615"/>
              <a:gd name="connsiteX7" fmla="*/ 1373355 w 1688820"/>
              <a:gd name="connsiteY7" fmla="*/ 154877 h 1815615"/>
              <a:gd name="connsiteX8" fmla="*/ 875515 w 1688820"/>
              <a:gd name="connsiteY8" fmla="*/ 21205 h 1815615"/>
              <a:gd name="connsiteX9" fmla="*/ 396783 w 1688820"/>
              <a:gd name="connsiteY9" fmla="*/ 534641 h 1815615"/>
              <a:gd name="connsiteX0" fmla="*/ 394951 w 1689541"/>
              <a:gd name="connsiteY0" fmla="*/ 534641 h 1877271"/>
              <a:gd name="connsiteX1" fmla="*/ 34599 w 1689541"/>
              <a:gd name="connsiteY1" fmla="*/ 940200 h 1877271"/>
              <a:gd name="connsiteX2" fmla="*/ 54056 w 1689541"/>
              <a:gd name="connsiteY2" fmla="*/ 1728260 h 1877271"/>
              <a:gd name="connsiteX3" fmla="*/ 385071 w 1689541"/>
              <a:gd name="connsiteY3" fmla="*/ 1877032 h 1877271"/>
              <a:gd name="connsiteX4" fmla="*/ 1612338 w 1689541"/>
              <a:gd name="connsiteY4" fmla="*/ 1747798 h 1877271"/>
              <a:gd name="connsiteX5" fmla="*/ 1555350 w 1689541"/>
              <a:gd name="connsiteY5" fmla="*/ 1257671 h 1877271"/>
              <a:gd name="connsiteX6" fmla="*/ 1503109 w 1689541"/>
              <a:gd name="connsiteY6" fmla="*/ 672856 h 1877271"/>
              <a:gd name="connsiteX7" fmla="*/ 1371523 w 1689541"/>
              <a:gd name="connsiteY7" fmla="*/ 154877 h 1877271"/>
              <a:gd name="connsiteX8" fmla="*/ 873683 w 1689541"/>
              <a:gd name="connsiteY8" fmla="*/ 21205 h 1877271"/>
              <a:gd name="connsiteX9" fmla="*/ 394951 w 1689541"/>
              <a:gd name="connsiteY9" fmla="*/ 534641 h 1877271"/>
              <a:gd name="connsiteX0" fmla="*/ 394949 w 1689541"/>
              <a:gd name="connsiteY0" fmla="*/ 534641 h 1877032"/>
              <a:gd name="connsiteX1" fmla="*/ 34597 w 1689541"/>
              <a:gd name="connsiteY1" fmla="*/ 940200 h 1877032"/>
              <a:gd name="connsiteX2" fmla="*/ 54054 w 1689541"/>
              <a:gd name="connsiteY2" fmla="*/ 1728260 h 1877032"/>
              <a:gd name="connsiteX3" fmla="*/ 385069 w 1689541"/>
              <a:gd name="connsiteY3" fmla="*/ 1877032 h 1877032"/>
              <a:gd name="connsiteX4" fmla="*/ 1612336 w 1689541"/>
              <a:gd name="connsiteY4" fmla="*/ 1747798 h 1877032"/>
              <a:gd name="connsiteX5" fmla="*/ 1555348 w 1689541"/>
              <a:gd name="connsiteY5" fmla="*/ 1257671 h 1877032"/>
              <a:gd name="connsiteX6" fmla="*/ 1503107 w 1689541"/>
              <a:gd name="connsiteY6" fmla="*/ 672856 h 1877032"/>
              <a:gd name="connsiteX7" fmla="*/ 1371521 w 1689541"/>
              <a:gd name="connsiteY7" fmla="*/ 154877 h 1877032"/>
              <a:gd name="connsiteX8" fmla="*/ 873681 w 1689541"/>
              <a:gd name="connsiteY8" fmla="*/ 21205 h 1877032"/>
              <a:gd name="connsiteX9" fmla="*/ 394949 w 1689541"/>
              <a:gd name="connsiteY9" fmla="*/ 534641 h 1877032"/>
              <a:gd name="connsiteX0" fmla="*/ 394949 w 1683795"/>
              <a:gd name="connsiteY0" fmla="*/ 534641 h 1877032"/>
              <a:gd name="connsiteX1" fmla="*/ 34597 w 1683795"/>
              <a:gd name="connsiteY1" fmla="*/ 940200 h 1877032"/>
              <a:gd name="connsiteX2" fmla="*/ 54054 w 1683795"/>
              <a:gd name="connsiteY2" fmla="*/ 1728260 h 1877032"/>
              <a:gd name="connsiteX3" fmla="*/ 385069 w 1683795"/>
              <a:gd name="connsiteY3" fmla="*/ 1877032 h 1877032"/>
              <a:gd name="connsiteX4" fmla="*/ 1605349 w 1683795"/>
              <a:gd name="connsiteY4" fmla="*/ 1798860 h 1877032"/>
              <a:gd name="connsiteX5" fmla="*/ 1555348 w 1683795"/>
              <a:gd name="connsiteY5" fmla="*/ 1257671 h 1877032"/>
              <a:gd name="connsiteX6" fmla="*/ 1503107 w 1683795"/>
              <a:gd name="connsiteY6" fmla="*/ 672856 h 1877032"/>
              <a:gd name="connsiteX7" fmla="*/ 1371521 w 1683795"/>
              <a:gd name="connsiteY7" fmla="*/ 154877 h 1877032"/>
              <a:gd name="connsiteX8" fmla="*/ 873681 w 1683795"/>
              <a:gd name="connsiteY8" fmla="*/ 21205 h 1877032"/>
              <a:gd name="connsiteX9" fmla="*/ 394949 w 1683795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720794"/>
              <a:gd name="connsiteY0" fmla="*/ 534641 h 1877032"/>
              <a:gd name="connsiteX1" fmla="*/ 34597 w 1720794"/>
              <a:gd name="connsiteY1" fmla="*/ 940200 h 1877032"/>
              <a:gd name="connsiteX2" fmla="*/ 54054 w 1720794"/>
              <a:gd name="connsiteY2" fmla="*/ 1728260 h 1877032"/>
              <a:gd name="connsiteX3" fmla="*/ 385069 w 1720794"/>
              <a:gd name="connsiteY3" fmla="*/ 1877032 h 1877032"/>
              <a:gd name="connsiteX4" fmla="*/ 1605349 w 1720794"/>
              <a:gd name="connsiteY4" fmla="*/ 1798860 h 1877032"/>
              <a:gd name="connsiteX5" fmla="*/ 1555348 w 1720794"/>
              <a:gd name="connsiteY5" fmla="*/ 1257671 h 1877032"/>
              <a:gd name="connsiteX6" fmla="*/ 1503107 w 1720794"/>
              <a:gd name="connsiteY6" fmla="*/ 672856 h 1877032"/>
              <a:gd name="connsiteX7" fmla="*/ 1371521 w 1720794"/>
              <a:gd name="connsiteY7" fmla="*/ 154877 h 1877032"/>
              <a:gd name="connsiteX8" fmla="*/ 873681 w 1720794"/>
              <a:gd name="connsiteY8" fmla="*/ 21205 h 1877032"/>
              <a:gd name="connsiteX9" fmla="*/ 394949 w 1720794"/>
              <a:gd name="connsiteY9" fmla="*/ 534641 h 1877032"/>
              <a:gd name="connsiteX0" fmla="*/ 394949 w 1671512"/>
              <a:gd name="connsiteY0" fmla="*/ 534641 h 1877032"/>
              <a:gd name="connsiteX1" fmla="*/ 34597 w 1671512"/>
              <a:gd name="connsiteY1" fmla="*/ 940200 h 1877032"/>
              <a:gd name="connsiteX2" fmla="*/ 54054 w 1671512"/>
              <a:gd name="connsiteY2" fmla="*/ 1728260 h 1877032"/>
              <a:gd name="connsiteX3" fmla="*/ 385069 w 1671512"/>
              <a:gd name="connsiteY3" fmla="*/ 1877032 h 1877032"/>
              <a:gd name="connsiteX4" fmla="*/ 1605349 w 1671512"/>
              <a:gd name="connsiteY4" fmla="*/ 1798860 h 1877032"/>
              <a:gd name="connsiteX5" fmla="*/ 1555348 w 1671512"/>
              <a:gd name="connsiteY5" fmla="*/ 1257671 h 1877032"/>
              <a:gd name="connsiteX6" fmla="*/ 1503107 w 1671512"/>
              <a:gd name="connsiteY6" fmla="*/ 672856 h 1877032"/>
              <a:gd name="connsiteX7" fmla="*/ 1371521 w 1671512"/>
              <a:gd name="connsiteY7" fmla="*/ 154877 h 1877032"/>
              <a:gd name="connsiteX8" fmla="*/ 873681 w 1671512"/>
              <a:gd name="connsiteY8" fmla="*/ 21205 h 1877032"/>
              <a:gd name="connsiteX9" fmla="*/ 394949 w 1671512"/>
              <a:gd name="connsiteY9" fmla="*/ 534641 h 1877032"/>
              <a:gd name="connsiteX0" fmla="*/ 394949 w 1677296"/>
              <a:gd name="connsiteY0" fmla="*/ 534641 h 1877032"/>
              <a:gd name="connsiteX1" fmla="*/ 34597 w 1677296"/>
              <a:gd name="connsiteY1" fmla="*/ 940200 h 1877032"/>
              <a:gd name="connsiteX2" fmla="*/ 54054 w 1677296"/>
              <a:gd name="connsiteY2" fmla="*/ 1728260 h 1877032"/>
              <a:gd name="connsiteX3" fmla="*/ 385069 w 1677296"/>
              <a:gd name="connsiteY3" fmla="*/ 1877032 h 1877032"/>
              <a:gd name="connsiteX4" fmla="*/ 1612334 w 1677296"/>
              <a:gd name="connsiteY4" fmla="*/ 1840637 h 1877032"/>
              <a:gd name="connsiteX5" fmla="*/ 1555348 w 1677296"/>
              <a:gd name="connsiteY5" fmla="*/ 1257671 h 1877032"/>
              <a:gd name="connsiteX6" fmla="*/ 1503107 w 1677296"/>
              <a:gd name="connsiteY6" fmla="*/ 672856 h 1877032"/>
              <a:gd name="connsiteX7" fmla="*/ 1371521 w 1677296"/>
              <a:gd name="connsiteY7" fmla="*/ 154877 h 1877032"/>
              <a:gd name="connsiteX8" fmla="*/ 873681 w 1677296"/>
              <a:gd name="connsiteY8" fmla="*/ 21205 h 1877032"/>
              <a:gd name="connsiteX9" fmla="*/ 394949 w 1677296"/>
              <a:gd name="connsiteY9" fmla="*/ 534641 h 1877032"/>
              <a:gd name="connsiteX0" fmla="*/ 394949 w 1677298"/>
              <a:gd name="connsiteY0" fmla="*/ 534641 h 1877032"/>
              <a:gd name="connsiteX1" fmla="*/ 34597 w 1677298"/>
              <a:gd name="connsiteY1" fmla="*/ 940200 h 1877032"/>
              <a:gd name="connsiteX2" fmla="*/ 54054 w 1677298"/>
              <a:gd name="connsiteY2" fmla="*/ 1728260 h 1877032"/>
              <a:gd name="connsiteX3" fmla="*/ 385069 w 1677298"/>
              <a:gd name="connsiteY3" fmla="*/ 1877032 h 1877032"/>
              <a:gd name="connsiteX4" fmla="*/ 1612334 w 1677298"/>
              <a:gd name="connsiteY4" fmla="*/ 1840637 h 1877032"/>
              <a:gd name="connsiteX5" fmla="*/ 1555348 w 1677298"/>
              <a:gd name="connsiteY5" fmla="*/ 1257671 h 1877032"/>
              <a:gd name="connsiteX6" fmla="*/ 1503107 w 1677298"/>
              <a:gd name="connsiteY6" fmla="*/ 672856 h 1877032"/>
              <a:gd name="connsiteX7" fmla="*/ 1371521 w 1677298"/>
              <a:gd name="connsiteY7" fmla="*/ 154877 h 1877032"/>
              <a:gd name="connsiteX8" fmla="*/ 873681 w 1677298"/>
              <a:gd name="connsiteY8" fmla="*/ 21205 h 1877032"/>
              <a:gd name="connsiteX9" fmla="*/ 394949 w 1677298"/>
              <a:gd name="connsiteY9" fmla="*/ 534641 h 1877032"/>
              <a:gd name="connsiteX0" fmla="*/ 394949 w 1677296"/>
              <a:gd name="connsiteY0" fmla="*/ 534641 h 1904936"/>
              <a:gd name="connsiteX1" fmla="*/ 34597 w 1677296"/>
              <a:gd name="connsiteY1" fmla="*/ 940200 h 1904936"/>
              <a:gd name="connsiteX2" fmla="*/ 54054 w 1677296"/>
              <a:gd name="connsiteY2" fmla="*/ 1728260 h 1904936"/>
              <a:gd name="connsiteX3" fmla="*/ 385069 w 1677296"/>
              <a:gd name="connsiteY3" fmla="*/ 1877032 h 1904936"/>
              <a:gd name="connsiteX4" fmla="*/ 1612334 w 1677296"/>
              <a:gd name="connsiteY4" fmla="*/ 1840637 h 1904936"/>
              <a:gd name="connsiteX5" fmla="*/ 1555348 w 1677296"/>
              <a:gd name="connsiteY5" fmla="*/ 1257671 h 1904936"/>
              <a:gd name="connsiteX6" fmla="*/ 1503107 w 1677296"/>
              <a:gd name="connsiteY6" fmla="*/ 672856 h 1904936"/>
              <a:gd name="connsiteX7" fmla="*/ 1371521 w 1677296"/>
              <a:gd name="connsiteY7" fmla="*/ 154877 h 1904936"/>
              <a:gd name="connsiteX8" fmla="*/ 873681 w 1677296"/>
              <a:gd name="connsiteY8" fmla="*/ 21205 h 1904936"/>
              <a:gd name="connsiteX9" fmla="*/ 394949 w 1677296"/>
              <a:gd name="connsiteY9" fmla="*/ 534641 h 1904936"/>
              <a:gd name="connsiteX0" fmla="*/ 461539 w 1743887"/>
              <a:gd name="connsiteY0" fmla="*/ 534641 h 1904936"/>
              <a:gd name="connsiteX1" fmla="*/ 101187 w 1743887"/>
              <a:gd name="connsiteY1" fmla="*/ 940200 h 1904936"/>
              <a:gd name="connsiteX2" fmla="*/ 22840 w 1743887"/>
              <a:gd name="connsiteY2" fmla="*/ 1737812 h 1904936"/>
              <a:gd name="connsiteX3" fmla="*/ 451659 w 1743887"/>
              <a:gd name="connsiteY3" fmla="*/ 1877032 h 1904936"/>
              <a:gd name="connsiteX4" fmla="*/ 1678924 w 1743887"/>
              <a:gd name="connsiteY4" fmla="*/ 1840637 h 1904936"/>
              <a:gd name="connsiteX5" fmla="*/ 1621938 w 1743887"/>
              <a:gd name="connsiteY5" fmla="*/ 1257671 h 1904936"/>
              <a:gd name="connsiteX6" fmla="*/ 1569697 w 1743887"/>
              <a:gd name="connsiteY6" fmla="*/ 672856 h 1904936"/>
              <a:gd name="connsiteX7" fmla="*/ 1438111 w 1743887"/>
              <a:gd name="connsiteY7" fmla="*/ 154877 h 1904936"/>
              <a:gd name="connsiteX8" fmla="*/ 940271 w 1743887"/>
              <a:gd name="connsiteY8" fmla="*/ 21205 h 1904936"/>
              <a:gd name="connsiteX9" fmla="*/ 461539 w 1743887"/>
              <a:gd name="connsiteY9" fmla="*/ 534641 h 1904936"/>
              <a:gd name="connsiteX0" fmla="*/ 452050 w 1756359"/>
              <a:gd name="connsiteY0" fmla="*/ 534641 h 1891359"/>
              <a:gd name="connsiteX1" fmla="*/ 91698 w 1756359"/>
              <a:gd name="connsiteY1" fmla="*/ 940200 h 1891359"/>
              <a:gd name="connsiteX2" fmla="*/ 13351 w 1756359"/>
              <a:gd name="connsiteY2" fmla="*/ 1737812 h 1891359"/>
              <a:gd name="connsiteX3" fmla="*/ 309435 w 1756359"/>
              <a:gd name="connsiteY3" fmla="*/ 1891359 h 1891359"/>
              <a:gd name="connsiteX4" fmla="*/ 1669435 w 1756359"/>
              <a:gd name="connsiteY4" fmla="*/ 1840637 h 1891359"/>
              <a:gd name="connsiteX5" fmla="*/ 1612449 w 1756359"/>
              <a:gd name="connsiteY5" fmla="*/ 1257671 h 1891359"/>
              <a:gd name="connsiteX6" fmla="*/ 1560208 w 1756359"/>
              <a:gd name="connsiteY6" fmla="*/ 672856 h 1891359"/>
              <a:gd name="connsiteX7" fmla="*/ 1428622 w 1756359"/>
              <a:gd name="connsiteY7" fmla="*/ 154877 h 1891359"/>
              <a:gd name="connsiteX8" fmla="*/ 930782 w 1756359"/>
              <a:gd name="connsiteY8" fmla="*/ 21205 h 1891359"/>
              <a:gd name="connsiteX9" fmla="*/ 452050 w 1756359"/>
              <a:gd name="connsiteY9" fmla="*/ 534641 h 1891359"/>
              <a:gd name="connsiteX0" fmla="*/ 452050 w 1756257"/>
              <a:gd name="connsiteY0" fmla="*/ 534641 h 1891359"/>
              <a:gd name="connsiteX1" fmla="*/ 91698 w 1756257"/>
              <a:gd name="connsiteY1" fmla="*/ 940200 h 1891359"/>
              <a:gd name="connsiteX2" fmla="*/ 13351 w 1756257"/>
              <a:gd name="connsiteY2" fmla="*/ 1737812 h 1891359"/>
              <a:gd name="connsiteX3" fmla="*/ 309435 w 1756257"/>
              <a:gd name="connsiteY3" fmla="*/ 1891359 h 1891359"/>
              <a:gd name="connsiteX4" fmla="*/ 1669435 w 1756257"/>
              <a:gd name="connsiteY4" fmla="*/ 1840637 h 1891359"/>
              <a:gd name="connsiteX5" fmla="*/ 1612449 w 1756257"/>
              <a:gd name="connsiteY5" fmla="*/ 1257671 h 1891359"/>
              <a:gd name="connsiteX6" fmla="*/ 1563496 w 1756257"/>
              <a:gd name="connsiteY6" fmla="*/ 959631 h 1891359"/>
              <a:gd name="connsiteX7" fmla="*/ 1560208 w 1756257"/>
              <a:gd name="connsiteY7" fmla="*/ 672856 h 1891359"/>
              <a:gd name="connsiteX8" fmla="*/ 1428622 w 1756257"/>
              <a:gd name="connsiteY8" fmla="*/ 154877 h 1891359"/>
              <a:gd name="connsiteX9" fmla="*/ 930782 w 1756257"/>
              <a:gd name="connsiteY9" fmla="*/ 21205 h 1891359"/>
              <a:gd name="connsiteX10" fmla="*/ 452050 w 1756257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64592"/>
              <a:gd name="connsiteY0" fmla="*/ 534641 h 1891359"/>
              <a:gd name="connsiteX1" fmla="*/ 91698 w 1764592"/>
              <a:gd name="connsiteY1" fmla="*/ 940200 h 1891359"/>
              <a:gd name="connsiteX2" fmla="*/ 13351 w 1764592"/>
              <a:gd name="connsiteY2" fmla="*/ 1737812 h 1891359"/>
              <a:gd name="connsiteX3" fmla="*/ 309435 w 1764592"/>
              <a:gd name="connsiteY3" fmla="*/ 1891359 h 1891359"/>
              <a:gd name="connsiteX4" fmla="*/ 1669435 w 1764592"/>
              <a:gd name="connsiteY4" fmla="*/ 1840637 h 1891359"/>
              <a:gd name="connsiteX5" fmla="*/ 1612449 w 1764592"/>
              <a:gd name="connsiteY5" fmla="*/ 1257671 h 1891359"/>
              <a:gd name="connsiteX6" fmla="*/ 1309780 w 1764592"/>
              <a:gd name="connsiteY6" fmla="*/ 1046341 h 1891359"/>
              <a:gd name="connsiteX7" fmla="*/ 1560208 w 1764592"/>
              <a:gd name="connsiteY7" fmla="*/ 672856 h 1891359"/>
              <a:gd name="connsiteX8" fmla="*/ 1428622 w 1764592"/>
              <a:gd name="connsiteY8" fmla="*/ 154877 h 1891359"/>
              <a:gd name="connsiteX9" fmla="*/ 930782 w 1764592"/>
              <a:gd name="connsiteY9" fmla="*/ 21205 h 1891359"/>
              <a:gd name="connsiteX10" fmla="*/ 452050 w 1764592"/>
              <a:gd name="connsiteY10" fmla="*/ 534641 h 1891359"/>
              <a:gd name="connsiteX0" fmla="*/ 452050 w 1764590"/>
              <a:gd name="connsiteY0" fmla="*/ 534641 h 1891359"/>
              <a:gd name="connsiteX1" fmla="*/ 91698 w 1764590"/>
              <a:gd name="connsiteY1" fmla="*/ 940200 h 1891359"/>
              <a:gd name="connsiteX2" fmla="*/ 13351 w 1764590"/>
              <a:gd name="connsiteY2" fmla="*/ 1737812 h 1891359"/>
              <a:gd name="connsiteX3" fmla="*/ 309435 w 1764590"/>
              <a:gd name="connsiteY3" fmla="*/ 1891359 h 1891359"/>
              <a:gd name="connsiteX4" fmla="*/ 1669435 w 1764590"/>
              <a:gd name="connsiteY4" fmla="*/ 1840637 h 1891359"/>
              <a:gd name="connsiteX5" fmla="*/ 1612449 w 1764590"/>
              <a:gd name="connsiteY5" fmla="*/ 1257671 h 1891359"/>
              <a:gd name="connsiteX6" fmla="*/ 1309780 w 1764590"/>
              <a:gd name="connsiteY6" fmla="*/ 1046341 h 1891359"/>
              <a:gd name="connsiteX7" fmla="*/ 1560208 w 1764590"/>
              <a:gd name="connsiteY7" fmla="*/ 672856 h 1891359"/>
              <a:gd name="connsiteX8" fmla="*/ 1428622 w 1764590"/>
              <a:gd name="connsiteY8" fmla="*/ 154877 h 1891359"/>
              <a:gd name="connsiteX9" fmla="*/ 930782 w 1764590"/>
              <a:gd name="connsiteY9" fmla="*/ 21205 h 1891359"/>
              <a:gd name="connsiteX10" fmla="*/ 452050 w 1764590"/>
              <a:gd name="connsiteY10" fmla="*/ 534641 h 1891359"/>
              <a:gd name="connsiteX0" fmla="*/ 452050 w 1792731"/>
              <a:gd name="connsiteY0" fmla="*/ 534641 h 1891359"/>
              <a:gd name="connsiteX1" fmla="*/ 91698 w 1792731"/>
              <a:gd name="connsiteY1" fmla="*/ 940200 h 1891359"/>
              <a:gd name="connsiteX2" fmla="*/ 13351 w 1792731"/>
              <a:gd name="connsiteY2" fmla="*/ 1737812 h 1891359"/>
              <a:gd name="connsiteX3" fmla="*/ 309435 w 1792731"/>
              <a:gd name="connsiteY3" fmla="*/ 1891359 h 1891359"/>
              <a:gd name="connsiteX4" fmla="*/ 1669435 w 1792731"/>
              <a:gd name="connsiteY4" fmla="*/ 1840637 h 1891359"/>
              <a:gd name="connsiteX5" fmla="*/ 1688563 w 1792731"/>
              <a:gd name="connsiteY5" fmla="*/ 1292355 h 1891359"/>
              <a:gd name="connsiteX6" fmla="*/ 1309780 w 1792731"/>
              <a:gd name="connsiteY6" fmla="*/ 1046341 h 1891359"/>
              <a:gd name="connsiteX7" fmla="*/ 1560208 w 1792731"/>
              <a:gd name="connsiteY7" fmla="*/ 672856 h 1891359"/>
              <a:gd name="connsiteX8" fmla="*/ 1428622 w 1792731"/>
              <a:gd name="connsiteY8" fmla="*/ 154877 h 1891359"/>
              <a:gd name="connsiteX9" fmla="*/ 930782 w 1792731"/>
              <a:gd name="connsiteY9" fmla="*/ 21205 h 1891359"/>
              <a:gd name="connsiteX10" fmla="*/ 452050 w 1792731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560208 w 1814809"/>
              <a:gd name="connsiteY7" fmla="*/ 672856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34641 h 1891359"/>
              <a:gd name="connsiteX1" fmla="*/ 91698 w 1814809"/>
              <a:gd name="connsiteY1" fmla="*/ 940200 h 1891359"/>
              <a:gd name="connsiteX2" fmla="*/ 13351 w 1814809"/>
              <a:gd name="connsiteY2" fmla="*/ 1737812 h 1891359"/>
              <a:gd name="connsiteX3" fmla="*/ 309435 w 1814809"/>
              <a:gd name="connsiteY3" fmla="*/ 1891359 h 1891359"/>
              <a:gd name="connsiteX4" fmla="*/ 1669435 w 1814809"/>
              <a:gd name="connsiteY4" fmla="*/ 1840637 h 1891359"/>
              <a:gd name="connsiteX5" fmla="*/ 1688563 w 1814809"/>
              <a:gd name="connsiteY5" fmla="*/ 1292355 h 1891359"/>
              <a:gd name="connsiteX6" fmla="*/ 1309780 w 1814809"/>
              <a:gd name="connsiteY6" fmla="*/ 1046341 h 1891359"/>
              <a:gd name="connsiteX7" fmla="*/ 1619996 w 1814809"/>
              <a:gd name="connsiteY7" fmla="*/ 526399 h 1891359"/>
              <a:gd name="connsiteX8" fmla="*/ 1428622 w 1814809"/>
              <a:gd name="connsiteY8" fmla="*/ 154877 h 1891359"/>
              <a:gd name="connsiteX9" fmla="*/ 930782 w 1814809"/>
              <a:gd name="connsiteY9" fmla="*/ 21205 h 1891359"/>
              <a:gd name="connsiteX10" fmla="*/ 452050 w 1814809"/>
              <a:gd name="connsiteY10" fmla="*/ 534641 h 1891359"/>
              <a:gd name="connsiteX0" fmla="*/ 452050 w 1814809"/>
              <a:gd name="connsiteY0" fmla="*/ 542872 h 1899590"/>
              <a:gd name="connsiteX1" fmla="*/ 91698 w 1814809"/>
              <a:gd name="connsiteY1" fmla="*/ 948431 h 1899590"/>
              <a:gd name="connsiteX2" fmla="*/ 13351 w 1814809"/>
              <a:gd name="connsiteY2" fmla="*/ 1746043 h 1899590"/>
              <a:gd name="connsiteX3" fmla="*/ 309435 w 1814809"/>
              <a:gd name="connsiteY3" fmla="*/ 1899590 h 1899590"/>
              <a:gd name="connsiteX4" fmla="*/ 1669435 w 1814809"/>
              <a:gd name="connsiteY4" fmla="*/ 1848868 h 1899590"/>
              <a:gd name="connsiteX5" fmla="*/ 1688563 w 1814809"/>
              <a:gd name="connsiteY5" fmla="*/ 1300586 h 1899590"/>
              <a:gd name="connsiteX6" fmla="*/ 1309780 w 1814809"/>
              <a:gd name="connsiteY6" fmla="*/ 1054572 h 1899590"/>
              <a:gd name="connsiteX7" fmla="*/ 1619996 w 1814809"/>
              <a:gd name="connsiteY7" fmla="*/ 534630 h 1899590"/>
              <a:gd name="connsiteX8" fmla="*/ 1488411 w 1814809"/>
              <a:gd name="connsiteY8" fmla="*/ 129049 h 1899590"/>
              <a:gd name="connsiteX9" fmla="*/ 930782 w 1814809"/>
              <a:gd name="connsiteY9" fmla="*/ 29436 h 1899590"/>
              <a:gd name="connsiteX10" fmla="*/ 452050 w 1814809"/>
              <a:gd name="connsiteY10" fmla="*/ 542872 h 1899590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452050 w 1814809"/>
              <a:gd name="connsiteY0" fmla="*/ 540513 h 1897231"/>
              <a:gd name="connsiteX1" fmla="*/ 91698 w 1814809"/>
              <a:gd name="connsiteY1" fmla="*/ 946072 h 1897231"/>
              <a:gd name="connsiteX2" fmla="*/ 13351 w 1814809"/>
              <a:gd name="connsiteY2" fmla="*/ 1743684 h 1897231"/>
              <a:gd name="connsiteX3" fmla="*/ 309435 w 1814809"/>
              <a:gd name="connsiteY3" fmla="*/ 1897231 h 1897231"/>
              <a:gd name="connsiteX4" fmla="*/ 1669435 w 1814809"/>
              <a:gd name="connsiteY4" fmla="*/ 1846509 h 1897231"/>
              <a:gd name="connsiteX5" fmla="*/ 1688563 w 1814809"/>
              <a:gd name="connsiteY5" fmla="*/ 1298227 h 1897231"/>
              <a:gd name="connsiteX6" fmla="*/ 1309780 w 1814809"/>
              <a:gd name="connsiteY6" fmla="*/ 1052213 h 1897231"/>
              <a:gd name="connsiteX7" fmla="*/ 1619996 w 1814809"/>
              <a:gd name="connsiteY7" fmla="*/ 532271 h 1897231"/>
              <a:gd name="connsiteX8" fmla="*/ 1488411 w 1814809"/>
              <a:gd name="connsiteY8" fmla="*/ 126690 h 1897231"/>
              <a:gd name="connsiteX9" fmla="*/ 930782 w 1814809"/>
              <a:gd name="connsiteY9" fmla="*/ 27077 h 1897231"/>
              <a:gd name="connsiteX10" fmla="*/ 452050 w 1814809"/>
              <a:gd name="connsiteY10" fmla="*/ 540513 h 1897231"/>
              <a:gd name="connsiteX0" fmla="*/ 288567 w 1811701"/>
              <a:gd name="connsiteY0" fmla="*/ 555674 h 1898251"/>
              <a:gd name="connsiteX1" fmla="*/ 88590 w 1811701"/>
              <a:gd name="connsiteY1" fmla="*/ 947092 h 1898251"/>
              <a:gd name="connsiteX2" fmla="*/ 10243 w 1811701"/>
              <a:gd name="connsiteY2" fmla="*/ 1744704 h 1898251"/>
              <a:gd name="connsiteX3" fmla="*/ 306327 w 1811701"/>
              <a:gd name="connsiteY3" fmla="*/ 1898251 h 1898251"/>
              <a:gd name="connsiteX4" fmla="*/ 1666327 w 1811701"/>
              <a:gd name="connsiteY4" fmla="*/ 1847529 h 1898251"/>
              <a:gd name="connsiteX5" fmla="*/ 1685455 w 1811701"/>
              <a:gd name="connsiteY5" fmla="*/ 1299247 h 1898251"/>
              <a:gd name="connsiteX6" fmla="*/ 1306672 w 1811701"/>
              <a:gd name="connsiteY6" fmla="*/ 1053233 h 1898251"/>
              <a:gd name="connsiteX7" fmla="*/ 1616888 w 1811701"/>
              <a:gd name="connsiteY7" fmla="*/ 533291 h 1898251"/>
              <a:gd name="connsiteX8" fmla="*/ 1485303 w 1811701"/>
              <a:gd name="connsiteY8" fmla="*/ 127710 h 1898251"/>
              <a:gd name="connsiteX9" fmla="*/ 927674 w 1811701"/>
              <a:gd name="connsiteY9" fmla="*/ 28097 h 1898251"/>
              <a:gd name="connsiteX10" fmla="*/ 288567 w 1811701"/>
              <a:gd name="connsiteY10" fmla="*/ 555674 h 1898251"/>
              <a:gd name="connsiteX0" fmla="*/ 288567 w 1811701"/>
              <a:gd name="connsiteY0" fmla="*/ 479828 h 1822405"/>
              <a:gd name="connsiteX1" fmla="*/ 88590 w 1811701"/>
              <a:gd name="connsiteY1" fmla="*/ 871246 h 1822405"/>
              <a:gd name="connsiteX2" fmla="*/ 10243 w 1811701"/>
              <a:gd name="connsiteY2" fmla="*/ 1668858 h 1822405"/>
              <a:gd name="connsiteX3" fmla="*/ 306327 w 1811701"/>
              <a:gd name="connsiteY3" fmla="*/ 1822405 h 1822405"/>
              <a:gd name="connsiteX4" fmla="*/ 1666327 w 1811701"/>
              <a:gd name="connsiteY4" fmla="*/ 1771683 h 1822405"/>
              <a:gd name="connsiteX5" fmla="*/ 1685455 w 1811701"/>
              <a:gd name="connsiteY5" fmla="*/ 1223401 h 1822405"/>
              <a:gd name="connsiteX6" fmla="*/ 1306672 w 1811701"/>
              <a:gd name="connsiteY6" fmla="*/ 977387 h 1822405"/>
              <a:gd name="connsiteX7" fmla="*/ 1616888 w 1811701"/>
              <a:gd name="connsiteY7" fmla="*/ 457445 h 1822405"/>
              <a:gd name="connsiteX8" fmla="*/ 1485303 w 1811701"/>
              <a:gd name="connsiteY8" fmla="*/ 51864 h 1822405"/>
              <a:gd name="connsiteX9" fmla="*/ 895599 w 1811701"/>
              <a:gd name="connsiteY9" fmla="*/ 79530 h 1822405"/>
              <a:gd name="connsiteX10" fmla="*/ 288567 w 1811701"/>
              <a:gd name="connsiteY10" fmla="*/ 479828 h 182240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616888 w 1811701"/>
              <a:gd name="connsiteY7" fmla="*/ 396875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811701"/>
              <a:gd name="connsiteY0" fmla="*/ 419258 h 1761835"/>
              <a:gd name="connsiteX1" fmla="*/ 88590 w 1811701"/>
              <a:gd name="connsiteY1" fmla="*/ 810676 h 1761835"/>
              <a:gd name="connsiteX2" fmla="*/ 10243 w 1811701"/>
              <a:gd name="connsiteY2" fmla="*/ 1608288 h 1761835"/>
              <a:gd name="connsiteX3" fmla="*/ 306327 w 1811701"/>
              <a:gd name="connsiteY3" fmla="*/ 1761835 h 1761835"/>
              <a:gd name="connsiteX4" fmla="*/ 1666327 w 1811701"/>
              <a:gd name="connsiteY4" fmla="*/ 1711113 h 1761835"/>
              <a:gd name="connsiteX5" fmla="*/ 1685455 w 1811701"/>
              <a:gd name="connsiteY5" fmla="*/ 1162831 h 1761835"/>
              <a:gd name="connsiteX6" fmla="*/ 1306672 w 1811701"/>
              <a:gd name="connsiteY6" fmla="*/ 916817 h 1761835"/>
              <a:gd name="connsiteX7" fmla="*/ 1584814 w 1811701"/>
              <a:gd name="connsiteY7" fmla="*/ 510012 h 1761835"/>
              <a:gd name="connsiteX8" fmla="*/ 1373040 w 1811701"/>
              <a:gd name="connsiteY8" fmla="*/ 118574 h 1761835"/>
              <a:gd name="connsiteX9" fmla="*/ 895599 w 1811701"/>
              <a:gd name="connsiteY9" fmla="*/ 18960 h 1761835"/>
              <a:gd name="connsiteX10" fmla="*/ 288567 w 1811701"/>
              <a:gd name="connsiteY10" fmla="*/ 419258 h 1761835"/>
              <a:gd name="connsiteX0" fmla="*/ 288567 w 1770444"/>
              <a:gd name="connsiteY0" fmla="*/ 419258 h 1761835"/>
              <a:gd name="connsiteX1" fmla="*/ 88590 w 1770444"/>
              <a:gd name="connsiteY1" fmla="*/ 810676 h 1761835"/>
              <a:gd name="connsiteX2" fmla="*/ 10243 w 1770444"/>
              <a:gd name="connsiteY2" fmla="*/ 1608288 h 1761835"/>
              <a:gd name="connsiteX3" fmla="*/ 306327 w 1770444"/>
              <a:gd name="connsiteY3" fmla="*/ 1761835 h 1761835"/>
              <a:gd name="connsiteX4" fmla="*/ 1666327 w 1770444"/>
              <a:gd name="connsiteY4" fmla="*/ 1711113 h 1761835"/>
              <a:gd name="connsiteX5" fmla="*/ 1589229 w 1770444"/>
              <a:gd name="connsiteY5" fmla="*/ 1176973 h 1761835"/>
              <a:gd name="connsiteX6" fmla="*/ 1306672 w 1770444"/>
              <a:gd name="connsiteY6" fmla="*/ 916817 h 1761835"/>
              <a:gd name="connsiteX7" fmla="*/ 1584814 w 1770444"/>
              <a:gd name="connsiteY7" fmla="*/ 510012 h 1761835"/>
              <a:gd name="connsiteX8" fmla="*/ 1373040 w 1770444"/>
              <a:gd name="connsiteY8" fmla="*/ 118574 h 1761835"/>
              <a:gd name="connsiteX9" fmla="*/ 895599 w 1770444"/>
              <a:gd name="connsiteY9" fmla="*/ 18960 h 1761835"/>
              <a:gd name="connsiteX10" fmla="*/ 288567 w 1770444"/>
              <a:gd name="connsiteY10" fmla="*/ 419258 h 1761835"/>
              <a:gd name="connsiteX0" fmla="*/ 288567 w 1592514"/>
              <a:gd name="connsiteY0" fmla="*/ 419258 h 1863058"/>
              <a:gd name="connsiteX1" fmla="*/ 88590 w 1592514"/>
              <a:gd name="connsiteY1" fmla="*/ 810676 h 1863058"/>
              <a:gd name="connsiteX2" fmla="*/ 10243 w 1592514"/>
              <a:gd name="connsiteY2" fmla="*/ 1608288 h 1863058"/>
              <a:gd name="connsiteX3" fmla="*/ 306327 w 1592514"/>
              <a:gd name="connsiteY3" fmla="*/ 1761835 h 1863058"/>
              <a:gd name="connsiteX4" fmla="*/ 1377650 w 1592514"/>
              <a:gd name="connsiteY4" fmla="*/ 1838393 h 1863058"/>
              <a:gd name="connsiteX5" fmla="*/ 1589229 w 1592514"/>
              <a:gd name="connsiteY5" fmla="*/ 1176973 h 1863058"/>
              <a:gd name="connsiteX6" fmla="*/ 1306672 w 1592514"/>
              <a:gd name="connsiteY6" fmla="*/ 916817 h 1863058"/>
              <a:gd name="connsiteX7" fmla="*/ 1584814 w 1592514"/>
              <a:gd name="connsiteY7" fmla="*/ 510012 h 1863058"/>
              <a:gd name="connsiteX8" fmla="*/ 1373040 w 1592514"/>
              <a:gd name="connsiteY8" fmla="*/ 118574 h 1863058"/>
              <a:gd name="connsiteX9" fmla="*/ 895599 w 1592514"/>
              <a:gd name="connsiteY9" fmla="*/ 18960 h 1863058"/>
              <a:gd name="connsiteX10" fmla="*/ 288567 w 1592514"/>
              <a:gd name="connsiteY10" fmla="*/ 419258 h 1863058"/>
              <a:gd name="connsiteX0" fmla="*/ 421322 w 1594935"/>
              <a:gd name="connsiteY0" fmla="*/ 616342 h 1876292"/>
              <a:gd name="connsiteX1" fmla="*/ 91011 w 1594935"/>
              <a:gd name="connsiteY1" fmla="*/ 823910 h 1876292"/>
              <a:gd name="connsiteX2" fmla="*/ 12664 w 1594935"/>
              <a:gd name="connsiteY2" fmla="*/ 1621522 h 1876292"/>
              <a:gd name="connsiteX3" fmla="*/ 308748 w 1594935"/>
              <a:gd name="connsiteY3" fmla="*/ 1775069 h 1876292"/>
              <a:gd name="connsiteX4" fmla="*/ 1380071 w 1594935"/>
              <a:gd name="connsiteY4" fmla="*/ 1851627 h 1876292"/>
              <a:gd name="connsiteX5" fmla="*/ 1591650 w 1594935"/>
              <a:gd name="connsiteY5" fmla="*/ 1190207 h 1876292"/>
              <a:gd name="connsiteX6" fmla="*/ 1309093 w 1594935"/>
              <a:gd name="connsiteY6" fmla="*/ 930051 h 1876292"/>
              <a:gd name="connsiteX7" fmla="*/ 1587235 w 1594935"/>
              <a:gd name="connsiteY7" fmla="*/ 523246 h 1876292"/>
              <a:gd name="connsiteX8" fmla="*/ 1375461 w 1594935"/>
              <a:gd name="connsiteY8" fmla="*/ 131808 h 1876292"/>
              <a:gd name="connsiteX9" fmla="*/ 898020 w 1594935"/>
              <a:gd name="connsiteY9" fmla="*/ 32194 h 1876292"/>
              <a:gd name="connsiteX10" fmla="*/ 421322 w 1594935"/>
              <a:gd name="connsiteY10" fmla="*/ 616342 h 1876292"/>
              <a:gd name="connsiteX0" fmla="*/ 413257 w 1586870"/>
              <a:gd name="connsiteY0" fmla="*/ 616342 h 1876292"/>
              <a:gd name="connsiteX1" fmla="*/ 140873 w 1586870"/>
              <a:gd name="connsiteY1" fmla="*/ 993617 h 1876292"/>
              <a:gd name="connsiteX2" fmla="*/ 4599 w 1586870"/>
              <a:gd name="connsiteY2" fmla="*/ 1621522 h 1876292"/>
              <a:gd name="connsiteX3" fmla="*/ 300683 w 1586870"/>
              <a:gd name="connsiteY3" fmla="*/ 1775069 h 1876292"/>
              <a:gd name="connsiteX4" fmla="*/ 1372006 w 1586870"/>
              <a:gd name="connsiteY4" fmla="*/ 1851627 h 1876292"/>
              <a:gd name="connsiteX5" fmla="*/ 1583585 w 1586870"/>
              <a:gd name="connsiteY5" fmla="*/ 1190207 h 1876292"/>
              <a:gd name="connsiteX6" fmla="*/ 1301028 w 1586870"/>
              <a:gd name="connsiteY6" fmla="*/ 930051 h 1876292"/>
              <a:gd name="connsiteX7" fmla="*/ 1579170 w 1586870"/>
              <a:gd name="connsiteY7" fmla="*/ 523246 h 1876292"/>
              <a:gd name="connsiteX8" fmla="*/ 1367396 w 1586870"/>
              <a:gd name="connsiteY8" fmla="*/ 131808 h 1876292"/>
              <a:gd name="connsiteX9" fmla="*/ 889955 w 1586870"/>
              <a:gd name="connsiteY9" fmla="*/ 32194 h 1876292"/>
              <a:gd name="connsiteX10" fmla="*/ 413257 w 1586870"/>
              <a:gd name="connsiteY10" fmla="*/ 616342 h 1876292"/>
              <a:gd name="connsiteX0" fmla="*/ 284962 w 1458575"/>
              <a:gd name="connsiteY0" fmla="*/ 616342 h 1908017"/>
              <a:gd name="connsiteX1" fmla="*/ 12578 w 1458575"/>
              <a:gd name="connsiteY1" fmla="*/ 993617 h 1908017"/>
              <a:gd name="connsiteX2" fmla="*/ 172388 w 1458575"/>
              <a:gd name="connsiteY2" fmla="*/ 1775069 h 1908017"/>
              <a:gd name="connsiteX3" fmla="*/ 1243711 w 1458575"/>
              <a:gd name="connsiteY3" fmla="*/ 1851627 h 1908017"/>
              <a:gd name="connsiteX4" fmla="*/ 1455290 w 1458575"/>
              <a:gd name="connsiteY4" fmla="*/ 1190207 h 1908017"/>
              <a:gd name="connsiteX5" fmla="*/ 1172733 w 1458575"/>
              <a:gd name="connsiteY5" fmla="*/ 930051 h 1908017"/>
              <a:gd name="connsiteX6" fmla="*/ 1450875 w 1458575"/>
              <a:gd name="connsiteY6" fmla="*/ 523246 h 1908017"/>
              <a:gd name="connsiteX7" fmla="*/ 1239101 w 1458575"/>
              <a:gd name="connsiteY7" fmla="*/ 131808 h 1908017"/>
              <a:gd name="connsiteX8" fmla="*/ 761660 w 1458575"/>
              <a:gd name="connsiteY8" fmla="*/ 32194 h 1908017"/>
              <a:gd name="connsiteX9" fmla="*/ 284962 w 1458575"/>
              <a:gd name="connsiteY9" fmla="*/ 616342 h 1908017"/>
              <a:gd name="connsiteX0" fmla="*/ 343858 w 1519131"/>
              <a:gd name="connsiteY0" fmla="*/ 616342 h 1885036"/>
              <a:gd name="connsiteX1" fmla="*/ 71474 w 1519131"/>
              <a:gd name="connsiteY1" fmla="*/ 993617 h 1885036"/>
              <a:gd name="connsiteX2" fmla="*/ 115432 w 1519131"/>
              <a:gd name="connsiteY2" fmla="*/ 1704358 h 1885036"/>
              <a:gd name="connsiteX3" fmla="*/ 1302607 w 1519131"/>
              <a:gd name="connsiteY3" fmla="*/ 1851627 h 1885036"/>
              <a:gd name="connsiteX4" fmla="*/ 1514186 w 1519131"/>
              <a:gd name="connsiteY4" fmla="*/ 1190207 h 1885036"/>
              <a:gd name="connsiteX5" fmla="*/ 1231629 w 1519131"/>
              <a:gd name="connsiteY5" fmla="*/ 930051 h 1885036"/>
              <a:gd name="connsiteX6" fmla="*/ 1509771 w 1519131"/>
              <a:gd name="connsiteY6" fmla="*/ 523246 h 1885036"/>
              <a:gd name="connsiteX7" fmla="*/ 1297997 w 1519131"/>
              <a:gd name="connsiteY7" fmla="*/ 131808 h 1885036"/>
              <a:gd name="connsiteX8" fmla="*/ 820556 w 1519131"/>
              <a:gd name="connsiteY8" fmla="*/ 32194 h 1885036"/>
              <a:gd name="connsiteX9" fmla="*/ 343858 w 1519131"/>
              <a:gd name="connsiteY9" fmla="*/ 616342 h 1885036"/>
              <a:gd name="connsiteX0" fmla="*/ 343858 w 1549812"/>
              <a:gd name="connsiteY0" fmla="*/ 616342 h 1800235"/>
              <a:gd name="connsiteX1" fmla="*/ 71474 w 1549812"/>
              <a:gd name="connsiteY1" fmla="*/ 993617 h 1800235"/>
              <a:gd name="connsiteX2" fmla="*/ 115432 w 1549812"/>
              <a:gd name="connsiteY2" fmla="*/ 1704358 h 1800235"/>
              <a:gd name="connsiteX3" fmla="*/ 1389496 w 1549812"/>
              <a:gd name="connsiteY3" fmla="*/ 1724347 h 1800235"/>
              <a:gd name="connsiteX4" fmla="*/ 1514186 w 1549812"/>
              <a:gd name="connsiteY4" fmla="*/ 1190207 h 1800235"/>
              <a:gd name="connsiteX5" fmla="*/ 1231629 w 1549812"/>
              <a:gd name="connsiteY5" fmla="*/ 930051 h 1800235"/>
              <a:gd name="connsiteX6" fmla="*/ 1509771 w 1549812"/>
              <a:gd name="connsiteY6" fmla="*/ 523246 h 1800235"/>
              <a:gd name="connsiteX7" fmla="*/ 1297997 w 1549812"/>
              <a:gd name="connsiteY7" fmla="*/ 131808 h 1800235"/>
              <a:gd name="connsiteX8" fmla="*/ 820556 w 1549812"/>
              <a:gd name="connsiteY8" fmla="*/ 32194 h 1800235"/>
              <a:gd name="connsiteX9" fmla="*/ 343858 w 1549812"/>
              <a:gd name="connsiteY9" fmla="*/ 616342 h 180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49812" h="1800235">
                <a:moveTo>
                  <a:pt x="343858" y="616342"/>
                </a:moveTo>
                <a:cubicBezTo>
                  <a:pt x="219011" y="776579"/>
                  <a:pt x="109545" y="812281"/>
                  <a:pt x="71474" y="993617"/>
                </a:cubicBezTo>
                <a:cubicBezTo>
                  <a:pt x="33403" y="1174953"/>
                  <a:pt x="-89757" y="1561356"/>
                  <a:pt x="115432" y="1704358"/>
                </a:cubicBezTo>
                <a:cubicBezTo>
                  <a:pt x="320621" y="1847360"/>
                  <a:pt x="1156371" y="1810039"/>
                  <a:pt x="1389496" y="1724347"/>
                </a:cubicBezTo>
                <a:cubicBezTo>
                  <a:pt x="1622621" y="1638655"/>
                  <a:pt x="1540497" y="1322590"/>
                  <a:pt x="1514186" y="1190207"/>
                </a:cubicBezTo>
                <a:cubicBezTo>
                  <a:pt x="1487875" y="1057824"/>
                  <a:pt x="1240336" y="1148914"/>
                  <a:pt x="1231629" y="930051"/>
                </a:cubicBezTo>
                <a:cubicBezTo>
                  <a:pt x="1248292" y="693847"/>
                  <a:pt x="1498710" y="656286"/>
                  <a:pt x="1509771" y="523246"/>
                </a:cubicBezTo>
                <a:cubicBezTo>
                  <a:pt x="1520832" y="390206"/>
                  <a:pt x="1431655" y="305130"/>
                  <a:pt x="1297997" y="131808"/>
                </a:cubicBezTo>
                <a:cubicBezTo>
                  <a:pt x="1189251" y="36824"/>
                  <a:pt x="979579" y="-48562"/>
                  <a:pt x="820556" y="32194"/>
                </a:cubicBezTo>
                <a:cubicBezTo>
                  <a:pt x="661533" y="112950"/>
                  <a:pt x="468705" y="456105"/>
                  <a:pt x="343858" y="616342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417">
            <a:extLst>
              <a:ext uri="{FF2B5EF4-FFF2-40B4-BE49-F238E27FC236}">
                <a16:creationId xmlns:a16="http://schemas.microsoft.com/office/drawing/2014/main" id="{22352293-C7A6-4C41-9DD8-CAA48CB29154}"/>
              </a:ext>
            </a:extLst>
          </p:cNvPr>
          <p:cNvSpPr>
            <a:spLocks/>
          </p:cNvSpPr>
          <p:nvPr/>
        </p:nvSpPr>
        <p:spPr bwMode="auto">
          <a:xfrm>
            <a:off x="7274076" y="1826035"/>
            <a:ext cx="1736725" cy="1317704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369" name="Rectangle 419">
            <a:extLst>
              <a:ext uri="{FF2B5EF4-FFF2-40B4-BE49-F238E27FC236}">
                <a16:creationId xmlns:a16="http://schemas.microsoft.com/office/drawing/2014/main" id="{F39DA03D-3BDA-2344-B3D3-3A95FB5EE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9074" y="3553079"/>
            <a:ext cx="986999" cy="669622"/>
          </a:xfrm>
          <a:prstGeom prst="rect">
            <a:avLst/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370" name="AutoShape 420">
            <a:extLst>
              <a:ext uri="{FF2B5EF4-FFF2-40B4-BE49-F238E27FC236}">
                <a16:creationId xmlns:a16="http://schemas.microsoft.com/office/drawing/2014/main" id="{579866B0-F884-A84A-B74A-EFEA50EBF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5350" y="3289251"/>
            <a:ext cx="1458912" cy="317850"/>
          </a:xfrm>
          <a:prstGeom prst="triangle">
            <a:avLst>
              <a:gd name="adj" fmla="val 50000"/>
            </a:avLst>
          </a:prstGeom>
          <a:solidFill>
            <a:srgbClr val="9CD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solidFill>
                <a:srgbClr val="00CCFF"/>
              </a:solidFill>
              <a:latin typeface="Arial" panose="020B0604020202020204" pitchFamily="34" charset="0"/>
            </a:endParaRPr>
          </a:p>
        </p:txBody>
      </p:sp>
      <p:sp>
        <p:nvSpPr>
          <p:cNvPr id="21" name="Freeform 427">
            <a:extLst>
              <a:ext uri="{FF2B5EF4-FFF2-40B4-BE49-F238E27FC236}">
                <a16:creationId xmlns:a16="http://schemas.microsoft.com/office/drawing/2014/main" id="{3F97D486-CCD5-C043-940C-EC1740EC7BA0}"/>
              </a:ext>
            </a:extLst>
          </p:cNvPr>
          <p:cNvSpPr>
            <a:spLocks/>
          </p:cNvSpPr>
          <p:nvPr/>
        </p:nvSpPr>
        <p:spPr bwMode="auto">
          <a:xfrm>
            <a:off x="7712401" y="4683134"/>
            <a:ext cx="3079750" cy="1665288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9CDFF9"/>
          </a:solidFill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66" name="Text Box 580">
            <a:extLst>
              <a:ext uri="{FF2B5EF4-FFF2-40B4-BE49-F238E27FC236}">
                <a16:creationId xmlns:a16="http://schemas.microsoft.com/office/drawing/2014/main" id="{16C4E384-62E0-DC41-883F-EB2C4C99F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79274" y="1488461"/>
            <a:ext cx="133940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mobile network</a:t>
            </a:r>
          </a:p>
        </p:txBody>
      </p:sp>
      <p:sp>
        <p:nvSpPr>
          <p:cNvPr id="69" name="Text Box 580">
            <a:extLst>
              <a:ext uri="{FF2B5EF4-FFF2-40B4-BE49-F238E27FC236}">
                <a16:creationId xmlns:a16="http://schemas.microsoft.com/office/drawing/2014/main" id="{9AC056F8-729E-D344-BD7D-917810217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0835" y="4191922"/>
            <a:ext cx="1955646" cy="268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home network</a:t>
            </a:r>
          </a:p>
        </p:txBody>
      </p:sp>
      <p:sp>
        <p:nvSpPr>
          <p:cNvPr id="70" name="Text Box 580">
            <a:extLst>
              <a:ext uri="{FF2B5EF4-FFF2-40B4-BE49-F238E27FC236}">
                <a16:creationId xmlns:a16="http://schemas.microsoft.com/office/drawing/2014/main" id="{8A1A4F41-0243-4946-9F02-F301CBD59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6908" y="5779775"/>
            <a:ext cx="1195135" cy="44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enterprise</a:t>
            </a:r>
          </a:p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+mn-lt"/>
              </a:rPr>
              <a:t>          network</a:t>
            </a:r>
          </a:p>
        </p:txBody>
      </p:sp>
      <p:sp>
        <p:nvSpPr>
          <p:cNvPr id="372" name="Freeform 371">
            <a:extLst>
              <a:ext uri="{FF2B5EF4-FFF2-40B4-BE49-F238E27FC236}">
                <a16:creationId xmlns:a16="http://schemas.microsoft.com/office/drawing/2014/main" id="{C89E7C56-1DE4-7143-8EEB-E5965035CC42}"/>
              </a:ext>
            </a:extLst>
          </p:cNvPr>
          <p:cNvSpPr/>
          <p:nvPr/>
        </p:nvSpPr>
        <p:spPr>
          <a:xfrm>
            <a:off x="10222146" y="3179540"/>
            <a:ext cx="1273167" cy="1935748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534770"/>
              <a:gd name="connsiteY0" fmla="*/ 553225 h 1800672"/>
              <a:gd name="connsiteX1" fmla="*/ 3 w 1534770"/>
              <a:gd name="connsiteY1" fmla="*/ 958784 h 1800672"/>
              <a:gd name="connsiteX2" fmla="*/ 367657 w 1534770"/>
              <a:gd name="connsiteY2" fmla="*/ 1526890 h 1800672"/>
              <a:gd name="connsiteX3" fmla="*/ 1186523 w 1534770"/>
              <a:gd name="connsiteY3" fmla="*/ 1794234 h 1800672"/>
              <a:gd name="connsiteX4" fmla="*/ 1520754 w 1534770"/>
              <a:gd name="connsiteY4" fmla="*/ 1276255 h 1800672"/>
              <a:gd name="connsiteX5" fmla="*/ 1468513 w 1534770"/>
              <a:gd name="connsiteY5" fmla="*/ 691440 h 1800672"/>
              <a:gd name="connsiteX6" fmla="*/ 1435794 w 1534770"/>
              <a:gd name="connsiteY6" fmla="*/ 107761 h 1800672"/>
              <a:gd name="connsiteX7" fmla="*/ 839087 w 1534770"/>
              <a:gd name="connsiteY7" fmla="*/ 39789 h 1800672"/>
              <a:gd name="connsiteX8" fmla="*/ 360355 w 1534770"/>
              <a:gd name="connsiteY8" fmla="*/ 553225 h 1800672"/>
              <a:gd name="connsiteX0" fmla="*/ 360355 w 1580585"/>
              <a:gd name="connsiteY0" fmla="*/ 553225 h 1880420"/>
              <a:gd name="connsiteX1" fmla="*/ 3 w 1580585"/>
              <a:gd name="connsiteY1" fmla="*/ 958784 h 1880420"/>
              <a:gd name="connsiteX2" fmla="*/ 367657 w 1580585"/>
              <a:gd name="connsiteY2" fmla="*/ 1526890 h 1880420"/>
              <a:gd name="connsiteX3" fmla="*/ 1186523 w 1580585"/>
              <a:gd name="connsiteY3" fmla="*/ 1794234 h 1880420"/>
              <a:gd name="connsiteX4" fmla="*/ 1570188 w 1580585"/>
              <a:gd name="connsiteY4" fmla="*/ 1785433 h 1880420"/>
              <a:gd name="connsiteX5" fmla="*/ 1468513 w 1580585"/>
              <a:gd name="connsiteY5" fmla="*/ 691440 h 1880420"/>
              <a:gd name="connsiteX6" fmla="*/ 1435794 w 1580585"/>
              <a:gd name="connsiteY6" fmla="*/ 107761 h 1880420"/>
              <a:gd name="connsiteX7" fmla="*/ 839087 w 1580585"/>
              <a:gd name="connsiteY7" fmla="*/ 39789 h 1880420"/>
              <a:gd name="connsiteX8" fmla="*/ 360355 w 1580585"/>
              <a:gd name="connsiteY8" fmla="*/ 553225 h 1880420"/>
              <a:gd name="connsiteX0" fmla="*/ 316588 w 1580732"/>
              <a:gd name="connsiteY0" fmla="*/ 359285 h 1867156"/>
              <a:gd name="connsiteX1" fmla="*/ 150 w 1580732"/>
              <a:gd name="connsiteY1" fmla="*/ 945520 h 1867156"/>
              <a:gd name="connsiteX2" fmla="*/ 367804 w 1580732"/>
              <a:gd name="connsiteY2" fmla="*/ 1513626 h 1867156"/>
              <a:gd name="connsiteX3" fmla="*/ 1186670 w 1580732"/>
              <a:gd name="connsiteY3" fmla="*/ 1780970 h 1867156"/>
              <a:gd name="connsiteX4" fmla="*/ 1570335 w 1580732"/>
              <a:gd name="connsiteY4" fmla="*/ 1772169 h 1867156"/>
              <a:gd name="connsiteX5" fmla="*/ 1468660 w 1580732"/>
              <a:gd name="connsiteY5" fmla="*/ 678176 h 1867156"/>
              <a:gd name="connsiteX6" fmla="*/ 1435941 w 1580732"/>
              <a:gd name="connsiteY6" fmla="*/ 94497 h 1867156"/>
              <a:gd name="connsiteX7" fmla="*/ 839234 w 1580732"/>
              <a:gd name="connsiteY7" fmla="*/ 26525 h 1867156"/>
              <a:gd name="connsiteX8" fmla="*/ 316588 w 1580732"/>
              <a:gd name="connsiteY8" fmla="*/ 359285 h 1867156"/>
              <a:gd name="connsiteX0" fmla="*/ 163575 w 1427719"/>
              <a:gd name="connsiteY0" fmla="*/ 359285 h 1867156"/>
              <a:gd name="connsiteX1" fmla="*/ 836 w 1427719"/>
              <a:gd name="connsiteY1" fmla="*/ 1076921 h 1867156"/>
              <a:gd name="connsiteX2" fmla="*/ 214791 w 1427719"/>
              <a:gd name="connsiteY2" fmla="*/ 1513626 h 1867156"/>
              <a:gd name="connsiteX3" fmla="*/ 1033657 w 1427719"/>
              <a:gd name="connsiteY3" fmla="*/ 1780970 h 1867156"/>
              <a:gd name="connsiteX4" fmla="*/ 1417322 w 1427719"/>
              <a:gd name="connsiteY4" fmla="*/ 1772169 h 1867156"/>
              <a:gd name="connsiteX5" fmla="*/ 1315647 w 1427719"/>
              <a:gd name="connsiteY5" fmla="*/ 678176 h 1867156"/>
              <a:gd name="connsiteX6" fmla="*/ 1282928 w 1427719"/>
              <a:gd name="connsiteY6" fmla="*/ 94497 h 1867156"/>
              <a:gd name="connsiteX7" fmla="*/ 686221 w 1427719"/>
              <a:gd name="connsiteY7" fmla="*/ 26525 h 1867156"/>
              <a:gd name="connsiteX8" fmla="*/ 163575 w 1427719"/>
              <a:gd name="connsiteY8" fmla="*/ 359285 h 1867156"/>
              <a:gd name="connsiteX0" fmla="*/ 163575 w 1426632"/>
              <a:gd name="connsiteY0" fmla="*/ 394322 h 1902193"/>
              <a:gd name="connsiteX1" fmla="*/ 836 w 1426632"/>
              <a:gd name="connsiteY1" fmla="*/ 1111958 h 1902193"/>
              <a:gd name="connsiteX2" fmla="*/ 214791 w 1426632"/>
              <a:gd name="connsiteY2" fmla="*/ 1548663 h 1902193"/>
              <a:gd name="connsiteX3" fmla="*/ 1033657 w 1426632"/>
              <a:gd name="connsiteY3" fmla="*/ 1816007 h 1902193"/>
              <a:gd name="connsiteX4" fmla="*/ 1417322 w 1426632"/>
              <a:gd name="connsiteY4" fmla="*/ 1807206 h 1902193"/>
              <a:gd name="connsiteX5" fmla="*/ 1315647 w 1426632"/>
              <a:gd name="connsiteY5" fmla="*/ 713213 h 1902193"/>
              <a:gd name="connsiteX6" fmla="*/ 1401843 w 1426632"/>
              <a:gd name="connsiteY6" fmla="*/ 63834 h 1902193"/>
              <a:gd name="connsiteX7" fmla="*/ 686221 w 1426632"/>
              <a:gd name="connsiteY7" fmla="*/ 61562 h 1902193"/>
              <a:gd name="connsiteX8" fmla="*/ 163575 w 1426632"/>
              <a:gd name="connsiteY8" fmla="*/ 394322 h 1902193"/>
              <a:gd name="connsiteX0" fmla="*/ 163575 w 1435249"/>
              <a:gd name="connsiteY0" fmla="*/ 394322 h 1885560"/>
              <a:gd name="connsiteX1" fmla="*/ 836 w 1435249"/>
              <a:gd name="connsiteY1" fmla="*/ 1111958 h 1885560"/>
              <a:gd name="connsiteX2" fmla="*/ 214791 w 1435249"/>
              <a:gd name="connsiteY2" fmla="*/ 1548663 h 1885560"/>
              <a:gd name="connsiteX3" fmla="*/ 1033657 w 1435249"/>
              <a:gd name="connsiteY3" fmla="*/ 1816007 h 1885560"/>
              <a:gd name="connsiteX4" fmla="*/ 1417322 w 1435249"/>
              <a:gd name="connsiteY4" fmla="*/ 1807206 h 1885560"/>
              <a:gd name="connsiteX5" fmla="*/ 1375103 w 1435249"/>
              <a:gd name="connsiteY5" fmla="*/ 943164 h 1885560"/>
              <a:gd name="connsiteX6" fmla="*/ 1401843 w 1435249"/>
              <a:gd name="connsiteY6" fmla="*/ 63834 h 1885560"/>
              <a:gd name="connsiteX7" fmla="*/ 686221 w 1435249"/>
              <a:gd name="connsiteY7" fmla="*/ 61562 h 1885560"/>
              <a:gd name="connsiteX8" fmla="*/ 163575 w 1435249"/>
              <a:gd name="connsiteY8" fmla="*/ 394322 h 1885560"/>
              <a:gd name="connsiteX0" fmla="*/ 128947 w 1438213"/>
              <a:gd name="connsiteY0" fmla="*/ 345176 h 1883146"/>
              <a:gd name="connsiteX1" fmla="*/ 3802 w 1438213"/>
              <a:gd name="connsiteY1" fmla="*/ 1109544 h 1883146"/>
              <a:gd name="connsiteX2" fmla="*/ 217757 w 1438213"/>
              <a:gd name="connsiteY2" fmla="*/ 1546249 h 1883146"/>
              <a:gd name="connsiteX3" fmla="*/ 1036623 w 1438213"/>
              <a:gd name="connsiteY3" fmla="*/ 1813593 h 1883146"/>
              <a:gd name="connsiteX4" fmla="*/ 1420288 w 1438213"/>
              <a:gd name="connsiteY4" fmla="*/ 1804792 h 1883146"/>
              <a:gd name="connsiteX5" fmla="*/ 1378069 w 1438213"/>
              <a:gd name="connsiteY5" fmla="*/ 940750 h 1883146"/>
              <a:gd name="connsiteX6" fmla="*/ 1404809 w 1438213"/>
              <a:gd name="connsiteY6" fmla="*/ 61420 h 1883146"/>
              <a:gd name="connsiteX7" fmla="*/ 689187 w 1438213"/>
              <a:gd name="connsiteY7" fmla="*/ 59148 h 1883146"/>
              <a:gd name="connsiteX8" fmla="*/ 128947 w 1438213"/>
              <a:gd name="connsiteY8" fmla="*/ 345176 h 1883146"/>
              <a:gd name="connsiteX0" fmla="*/ 126587 w 1435854"/>
              <a:gd name="connsiteY0" fmla="*/ 353278 h 1891248"/>
              <a:gd name="connsiteX1" fmla="*/ 1442 w 1435854"/>
              <a:gd name="connsiteY1" fmla="*/ 1117646 h 1891248"/>
              <a:gd name="connsiteX2" fmla="*/ 215397 w 1435854"/>
              <a:gd name="connsiteY2" fmla="*/ 1554351 h 1891248"/>
              <a:gd name="connsiteX3" fmla="*/ 1034263 w 1435854"/>
              <a:gd name="connsiteY3" fmla="*/ 1821695 h 1891248"/>
              <a:gd name="connsiteX4" fmla="*/ 1417928 w 1435854"/>
              <a:gd name="connsiteY4" fmla="*/ 1812894 h 1891248"/>
              <a:gd name="connsiteX5" fmla="*/ 1375709 w 1435854"/>
              <a:gd name="connsiteY5" fmla="*/ 948852 h 1891248"/>
              <a:gd name="connsiteX6" fmla="*/ 1402449 w 1435854"/>
              <a:gd name="connsiteY6" fmla="*/ 69522 h 1891248"/>
              <a:gd name="connsiteX7" fmla="*/ 221605 w 1435854"/>
              <a:gd name="connsiteY7" fmla="*/ 47778 h 1891248"/>
              <a:gd name="connsiteX8" fmla="*/ 126587 w 1435854"/>
              <a:gd name="connsiteY8" fmla="*/ 353278 h 1891248"/>
              <a:gd name="connsiteX0" fmla="*/ 35803 w 1453152"/>
              <a:gd name="connsiteY0" fmla="*/ 439993 h 1896181"/>
              <a:gd name="connsiteX1" fmla="*/ 18740 w 1453152"/>
              <a:gd name="connsiteY1" fmla="*/ 1122579 h 1896181"/>
              <a:gd name="connsiteX2" fmla="*/ 232695 w 1453152"/>
              <a:gd name="connsiteY2" fmla="*/ 1559284 h 1896181"/>
              <a:gd name="connsiteX3" fmla="*/ 1051561 w 1453152"/>
              <a:gd name="connsiteY3" fmla="*/ 1826628 h 1896181"/>
              <a:gd name="connsiteX4" fmla="*/ 1435226 w 1453152"/>
              <a:gd name="connsiteY4" fmla="*/ 1817827 h 1896181"/>
              <a:gd name="connsiteX5" fmla="*/ 1393007 w 1453152"/>
              <a:gd name="connsiteY5" fmla="*/ 953785 h 1896181"/>
              <a:gd name="connsiteX6" fmla="*/ 1419747 w 1453152"/>
              <a:gd name="connsiteY6" fmla="*/ 74455 h 1896181"/>
              <a:gd name="connsiteX7" fmla="*/ 238903 w 1453152"/>
              <a:gd name="connsiteY7" fmla="*/ 52711 h 1896181"/>
              <a:gd name="connsiteX8" fmla="*/ 35803 w 1453152"/>
              <a:gd name="connsiteY8" fmla="*/ 439993 h 1896181"/>
              <a:gd name="connsiteX0" fmla="*/ 35803 w 1447873"/>
              <a:gd name="connsiteY0" fmla="*/ 439993 h 1952840"/>
              <a:gd name="connsiteX1" fmla="*/ 18740 w 1447873"/>
              <a:gd name="connsiteY1" fmla="*/ 1122579 h 1952840"/>
              <a:gd name="connsiteX2" fmla="*/ 232695 w 1447873"/>
              <a:gd name="connsiteY2" fmla="*/ 1559284 h 1952840"/>
              <a:gd name="connsiteX3" fmla="*/ 1130848 w 1447873"/>
              <a:gd name="connsiteY3" fmla="*/ 1925181 h 1952840"/>
              <a:gd name="connsiteX4" fmla="*/ 1435226 w 1447873"/>
              <a:gd name="connsiteY4" fmla="*/ 1817827 h 1952840"/>
              <a:gd name="connsiteX5" fmla="*/ 1393007 w 1447873"/>
              <a:gd name="connsiteY5" fmla="*/ 953785 h 1952840"/>
              <a:gd name="connsiteX6" fmla="*/ 1419747 w 1447873"/>
              <a:gd name="connsiteY6" fmla="*/ 74455 h 1952840"/>
              <a:gd name="connsiteX7" fmla="*/ 238903 w 1447873"/>
              <a:gd name="connsiteY7" fmla="*/ 52711 h 1952840"/>
              <a:gd name="connsiteX8" fmla="*/ 35803 w 1447873"/>
              <a:gd name="connsiteY8" fmla="*/ 439993 h 1952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47873" h="1952840">
                <a:moveTo>
                  <a:pt x="35803" y="439993"/>
                </a:moveTo>
                <a:cubicBezTo>
                  <a:pt x="-891" y="618304"/>
                  <a:pt x="-14075" y="936031"/>
                  <a:pt x="18740" y="1122579"/>
                </a:cubicBezTo>
                <a:cubicBezTo>
                  <a:pt x="51555" y="1309127"/>
                  <a:pt x="47344" y="1425517"/>
                  <a:pt x="232695" y="1559284"/>
                </a:cubicBezTo>
                <a:cubicBezTo>
                  <a:pt x="418046" y="1693051"/>
                  <a:pt x="930426" y="1882091"/>
                  <a:pt x="1130848" y="1925181"/>
                </a:cubicBezTo>
                <a:cubicBezTo>
                  <a:pt x="1331270" y="1968271"/>
                  <a:pt x="1391533" y="1979726"/>
                  <a:pt x="1435226" y="1817827"/>
                </a:cubicBezTo>
                <a:cubicBezTo>
                  <a:pt x="1478919" y="1655928"/>
                  <a:pt x="1395587" y="1244347"/>
                  <a:pt x="1393007" y="953785"/>
                </a:cubicBezTo>
                <a:cubicBezTo>
                  <a:pt x="1390427" y="663223"/>
                  <a:pt x="1458740" y="183063"/>
                  <a:pt x="1419747" y="74455"/>
                </a:cubicBezTo>
                <a:cubicBezTo>
                  <a:pt x="1380754" y="-34153"/>
                  <a:pt x="469560" y="-8212"/>
                  <a:pt x="238903" y="52711"/>
                </a:cubicBezTo>
                <a:cubicBezTo>
                  <a:pt x="8246" y="113634"/>
                  <a:pt x="72497" y="261682"/>
                  <a:pt x="35803" y="439993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9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96BCCD85-1D07-EF4E-A878-EC23CD23096A}"/>
              </a:ext>
            </a:extLst>
          </p:cNvPr>
          <p:cNvGrpSpPr/>
          <p:nvPr/>
        </p:nvGrpSpPr>
        <p:grpSpPr>
          <a:xfrm>
            <a:off x="10837700" y="3928050"/>
            <a:ext cx="687393" cy="721548"/>
            <a:chOff x="5203089" y="1751190"/>
            <a:chExt cx="858331" cy="662414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D6FAD5AB-6E93-5E47-BE32-4993FD767B8F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83" name="Freeform 382">
              <a:extLst>
                <a:ext uri="{FF2B5EF4-FFF2-40B4-BE49-F238E27FC236}">
                  <a16:creationId xmlns:a16="http://schemas.microsoft.com/office/drawing/2014/main" id="{2A115C8B-7EC0-084D-A3CF-7AEF0487F301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16F8043F-8502-904C-9632-B3658D71B8BE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B4B3A6DE-2E70-F74C-8CA1-13247C912682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4B9DB078-BD58-F64A-B873-E1187205EB94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D321DD82-9D22-0B49-ADF9-8BE310E97E71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18A2FB0C-53B9-5248-AA65-9BA9B429FC4C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44FBB965-69F3-F546-AE9F-4AD14078F37E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BDA3EF41-5873-7D4B-8A04-F8D62DFD2DB6}"/>
              </a:ext>
            </a:extLst>
          </p:cNvPr>
          <p:cNvGrpSpPr/>
          <p:nvPr/>
        </p:nvGrpSpPr>
        <p:grpSpPr>
          <a:xfrm>
            <a:off x="10771171" y="3194171"/>
            <a:ext cx="594613" cy="648336"/>
            <a:chOff x="5203089" y="1751190"/>
            <a:chExt cx="858331" cy="662414"/>
          </a:xfrm>
        </p:grpSpPr>
        <p:sp>
          <p:nvSpPr>
            <p:cNvPr id="399" name="Freeform 398">
              <a:extLst>
                <a:ext uri="{FF2B5EF4-FFF2-40B4-BE49-F238E27FC236}">
                  <a16:creationId xmlns:a16="http://schemas.microsoft.com/office/drawing/2014/main" id="{325473B9-6F55-684D-B22D-FF70325540CE}"/>
                </a:ext>
              </a:extLst>
            </p:cNvPr>
            <p:cNvSpPr/>
            <p:nvPr/>
          </p:nvSpPr>
          <p:spPr>
            <a:xfrm>
              <a:off x="5536769" y="1751190"/>
              <a:ext cx="524651" cy="662124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  <a:gd name="connsiteX0" fmla="*/ 3618 w 651290"/>
                <a:gd name="connsiteY0" fmla="*/ 593378 h 593378"/>
                <a:gd name="connsiteX1" fmla="*/ 0 w 651290"/>
                <a:gd name="connsiteY1" fmla="*/ 242416 h 593378"/>
                <a:gd name="connsiteX2" fmla="*/ 423338 w 651290"/>
                <a:gd name="connsiteY2" fmla="*/ 101308 h 593378"/>
                <a:gd name="connsiteX3" fmla="*/ 647672 w 651290"/>
                <a:gd name="connsiteY3" fmla="*/ 0 h 593378"/>
                <a:gd name="connsiteX4" fmla="*/ 651290 w 651290"/>
                <a:gd name="connsiteY4" fmla="*/ 593378 h 593378"/>
                <a:gd name="connsiteX5" fmla="*/ 3618 w 651290"/>
                <a:gd name="connsiteY5" fmla="*/ 593378 h 593378"/>
                <a:gd name="connsiteX0" fmla="*/ 3618 w 651290"/>
                <a:gd name="connsiteY0" fmla="*/ 662124 h 662124"/>
                <a:gd name="connsiteX1" fmla="*/ 0 w 651290"/>
                <a:gd name="connsiteY1" fmla="*/ 311162 h 662124"/>
                <a:gd name="connsiteX2" fmla="*/ 376300 w 651290"/>
                <a:gd name="connsiteY2" fmla="*/ 0 h 662124"/>
                <a:gd name="connsiteX3" fmla="*/ 647672 w 651290"/>
                <a:gd name="connsiteY3" fmla="*/ 68746 h 662124"/>
                <a:gd name="connsiteX4" fmla="*/ 651290 w 651290"/>
                <a:gd name="connsiteY4" fmla="*/ 662124 h 662124"/>
                <a:gd name="connsiteX5" fmla="*/ 3618 w 651290"/>
                <a:gd name="connsiteY5" fmla="*/ 662124 h 662124"/>
                <a:gd name="connsiteX0" fmla="*/ 0 w 647672"/>
                <a:gd name="connsiteY0" fmla="*/ 662124 h 662124"/>
                <a:gd name="connsiteX1" fmla="*/ 123021 w 647672"/>
                <a:gd name="connsiteY1" fmla="*/ 83217 h 662124"/>
                <a:gd name="connsiteX2" fmla="*/ 372682 w 647672"/>
                <a:gd name="connsiteY2" fmla="*/ 0 h 662124"/>
                <a:gd name="connsiteX3" fmla="*/ 644054 w 647672"/>
                <a:gd name="connsiteY3" fmla="*/ 68746 h 662124"/>
                <a:gd name="connsiteX4" fmla="*/ 647672 w 647672"/>
                <a:gd name="connsiteY4" fmla="*/ 662124 h 662124"/>
                <a:gd name="connsiteX5" fmla="*/ 0 w 647672"/>
                <a:gd name="connsiteY5" fmla="*/ 662124 h 662124"/>
                <a:gd name="connsiteX0" fmla="*/ 7238 w 524651"/>
                <a:gd name="connsiteY0" fmla="*/ 669360 h 669360"/>
                <a:gd name="connsiteX1" fmla="*/ 0 w 524651"/>
                <a:gd name="connsiteY1" fmla="*/ 83217 h 669360"/>
                <a:gd name="connsiteX2" fmla="*/ 249661 w 524651"/>
                <a:gd name="connsiteY2" fmla="*/ 0 h 669360"/>
                <a:gd name="connsiteX3" fmla="*/ 521033 w 524651"/>
                <a:gd name="connsiteY3" fmla="*/ 68746 h 669360"/>
                <a:gd name="connsiteX4" fmla="*/ 524651 w 524651"/>
                <a:gd name="connsiteY4" fmla="*/ 662124 h 669360"/>
                <a:gd name="connsiteX5" fmla="*/ 7238 w 524651"/>
                <a:gd name="connsiteY5" fmla="*/ 669360 h 669360"/>
                <a:gd name="connsiteX0" fmla="*/ 438 w 528706"/>
                <a:gd name="connsiteY0" fmla="*/ 665742 h 665742"/>
                <a:gd name="connsiteX1" fmla="*/ 4055 w 528706"/>
                <a:gd name="connsiteY1" fmla="*/ 83217 h 665742"/>
                <a:gd name="connsiteX2" fmla="*/ 253716 w 528706"/>
                <a:gd name="connsiteY2" fmla="*/ 0 h 665742"/>
                <a:gd name="connsiteX3" fmla="*/ 525088 w 528706"/>
                <a:gd name="connsiteY3" fmla="*/ 68746 h 665742"/>
                <a:gd name="connsiteX4" fmla="*/ 528706 w 528706"/>
                <a:gd name="connsiteY4" fmla="*/ 662124 h 665742"/>
                <a:gd name="connsiteX5" fmla="*/ 438 w 528706"/>
                <a:gd name="connsiteY5" fmla="*/ 665742 h 665742"/>
                <a:gd name="connsiteX0" fmla="*/ 155 w 546514"/>
                <a:gd name="connsiteY0" fmla="*/ 662124 h 662124"/>
                <a:gd name="connsiteX1" fmla="*/ 21863 w 546514"/>
                <a:gd name="connsiteY1" fmla="*/ 83217 h 662124"/>
                <a:gd name="connsiteX2" fmla="*/ 271524 w 546514"/>
                <a:gd name="connsiteY2" fmla="*/ 0 h 662124"/>
                <a:gd name="connsiteX3" fmla="*/ 542896 w 546514"/>
                <a:gd name="connsiteY3" fmla="*/ 68746 h 662124"/>
                <a:gd name="connsiteX4" fmla="*/ 546514 w 546514"/>
                <a:gd name="connsiteY4" fmla="*/ 662124 h 662124"/>
                <a:gd name="connsiteX5" fmla="*/ 155 w 546514"/>
                <a:gd name="connsiteY5" fmla="*/ 662124 h 662124"/>
                <a:gd name="connsiteX0" fmla="*/ 10856 w 524651"/>
                <a:gd name="connsiteY0" fmla="*/ 658506 h 662124"/>
                <a:gd name="connsiteX1" fmla="*/ 0 w 524651"/>
                <a:gd name="connsiteY1" fmla="*/ 83217 h 662124"/>
                <a:gd name="connsiteX2" fmla="*/ 249661 w 524651"/>
                <a:gd name="connsiteY2" fmla="*/ 0 h 662124"/>
                <a:gd name="connsiteX3" fmla="*/ 521033 w 524651"/>
                <a:gd name="connsiteY3" fmla="*/ 68746 h 662124"/>
                <a:gd name="connsiteX4" fmla="*/ 524651 w 524651"/>
                <a:gd name="connsiteY4" fmla="*/ 662124 h 662124"/>
                <a:gd name="connsiteX5" fmla="*/ 10856 w 524651"/>
                <a:gd name="connsiteY5" fmla="*/ 658506 h 66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4651" h="662124">
                  <a:moveTo>
                    <a:pt x="10856" y="658506"/>
                  </a:moveTo>
                  <a:cubicBezTo>
                    <a:pt x="8443" y="463125"/>
                    <a:pt x="2413" y="278598"/>
                    <a:pt x="0" y="83217"/>
                  </a:cubicBezTo>
                  <a:lnTo>
                    <a:pt x="249661" y="0"/>
                  </a:lnTo>
                  <a:lnTo>
                    <a:pt x="521033" y="68746"/>
                  </a:lnTo>
                  <a:lnTo>
                    <a:pt x="524651" y="662124"/>
                  </a:lnTo>
                  <a:lnTo>
                    <a:pt x="10856" y="658506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00" name="Freeform 399">
              <a:extLst>
                <a:ext uri="{FF2B5EF4-FFF2-40B4-BE49-F238E27FC236}">
                  <a16:creationId xmlns:a16="http://schemas.microsoft.com/office/drawing/2014/main" id="{06CE85F7-18B2-3947-975F-CEA32EE2FBA7}"/>
                </a:ext>
              </a:extLst>
            </p:cNvPr>
            <p:cNvSpPr/>
            <p:nvPr/>
          </p:nvSpPr>
          <p:spPr>
            <a:xfrm>
              <a:off x="5203089" y="1921244"/>
              <a:ext cx="651290" cy="492070"/>
            </a:xfrm>
            <a:custGeom>
              <a:avLst/>
              <a:gdLst>
                <a:gd name="connsiteX0" fmla="*/ 3618 w 651290"/>
                <a:gd name="connsiteY0" fmla="*/ 492070 h 492070"/>
                <a:gd name="connsiteX1" fmla="*/ 0 w 651290"/>
                <a:gd name="connsiteY1" fmla="*/ 141108 h 492070"/>
                <a:gd name="connsiteX2" fmla="*/ 423338 w 651290"/>
                <a:gd name="connsiteY2" fmla="*/ 0 h 492070"/>
                <a:gd name="connsiteX3" fmla="*/ 647672 w 651290"/>
                <a:gd name="connsiteY3" fmla="*/ 57891 h 492070"/>
                <a:gd name="connsiteX4" fmla="*/ 651290 w 651290"/>
                <a:gd name="connsiteY4" fmla="*/ 492070 h 492070"/>
                <a:gd name="connsiteX5" fmla="*/ 3618 w 651290"/>
                <a:gd name="connsiteY5" fmla="*/ 492070 h 492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1290" h="492070">
                  <a:moveTo>
                    <a:pt x="3618" y="492070"/>
                  </a:moveTo>
                  <a:lnTo>
                    <a:pt x="0" y="141108"/>
                  </a:lnTo>
                  <a:lnTo>
                    <a:pt x="423338" y="0"/>
                  </a:lnTo>
                  <a:lnTo>
                    <a:pt x="647672" y="57891"/>
                  </a:lnTo>
                  <a:lnTo>
                    <a:pt x="651290" y="492070"/>
                  </a:lnTo>
                  <a:lnTo>
                    <a:pt x="3618" y="492070"/>
                  </a:lnTo>
                  <a:close/>
                </a:path>
              </a:pathLst>
            </a:custGeom>
            <a:solidFill>
              <a:srgbClr val="E0EBF1"/>
            </a:solidFill>
            <a:ln w="12700">
              <a:solidFill>
                <a:srgbClr val="0000A3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F3F3D0FA-374D-9147-8047-2B7B3AAF05DF}"/>
                </a:ext>
              </a:extLst>
            </p:cNvPr>
            <p:cNvCxnSpPr/>
            <p:nvPr/>
          </p:nvCxnSpPr>
          <p:spPr>
            <a:xfrm flipV="1">
              <a:off x="5270526" y="2029553"/>
              <a:ext cx="295249" cy="73468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AFF00F79-7128-E243-BBD5-A97200EABABC}"/>
                </a:ext>
              </a:extLst>
            </p:cNvPr>
            <p:cNvCxnSpPr/>
            <p:nvPr/>
          </p:nvCxnSpPr>
          <p:spPr>
            <a:xfrm flipV="1">
              <a:off x="5275406" y="2261710"/>
              <a:ext cx="290369" cy="1675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729D9C8D-B396-A049-9B7A-BE878812629D}"/>
                </a:ext>
              </a:extLst>
            </p:cNvPr>
            <p:cNvCxnSpPr/>
            <p:nvPr/>
          </p:nvCxnSpPr>
          <p:spPr>
            <a:xfrm flipV="1">
              <a:off x="5275406" y="2151772"/>
              <a:ext cx="290369" cy="48402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B32C41F-58E3-CC4F-9625-B6688BEB2140}"/>
                </a:ext>
              </a:extLst>
            </p:cNvPr>
            <p:cNvCxnSpPr/>
            <p:nvPr/>
          </p:nvCxnSpPr>
          <p:spPr>
            <a:xfrm>
              <a:off x="5270094" y="2354086"/>
              <a:ext cx="295681" cy="0"/>
            </a:xfrm>
            <a:prstGeom prst="line">
              <a:avLst/>
            </a:prstGeom>
            <a:ln w="4445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58933865-B1C6-3244-A0F5-136E4C6DD92E}"/>
                </a:ext>
              </a:extLst>
            </p:cNvPr>
            <p:cNvCxnSpPr/>
            <p:nvPr/>
          </p:nvCxnSpPr>
          <p:spPr>
            <a:xfrm flipV="1">
              <a:off x="5950242" y="1866900"/>
              <a:ext cx="0" cy="465273"/>
            </a:xfrm>
            <a:prstGeom prst="line">
              <a:avLst/>
            </a:prstGeom>
            <a:ln w="44450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76C939A7-C3F0-5A45-B81D-4E775CF1C92C}"/>
                </a:ext>
              </a:extLst>
            </p:cNvPr>
            <p:cNvCxnSpPr/>
            <p:nvPr/>
          </p:nvCxnSpPr>
          <p:spPr>
            <a:xfrm>
              <a:off x="5628589" y="1936750"/>
              <a:ext cx="0" cy="476854"/>
            </a:xfrm>
            <a:prstGeom prst="line">
              <a:avLst/>
            </a:prstGeom>
            <a:ln w="15875">
              <a:solidFill>
                <a:srgbClr val="0000A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2" name="Freeform 561">
            <a:extLst>
              <a:ext uri="{FF2B5EF4-FFF2-40B4-BE49-F238E27FC236}">
                <a16:creationId xmlns:a16="http://schemas.microsoft.com/office/drawing/2014/main" id="{BE088278-C41B-3E4A-87CE-FD65749FA13D}"/>
              </a:ext>
            </a:extLst>
          </p:cNvPr>
          <p:cNvSpPr/>
          <p:nvPr/>
        </p:nvSpPr>
        <p:spPr>
          <a:xfrm>
            <a:off x="9540813" y="1782042"/>
            <a:ext cx="1497864" cy="1386455"/>
          </a:xfrm>
          <a:custGeom>
            <a:avLst/>
            <a:gdLst>
              <a:gd name="connsiteX0" fmla="*/ 434989 w 1523031"/>
              <a:gd name="connsiteY0" fmla="*/ 253346 h 1763594"/>
              <a:gd name="connsiteX1" fmla="*/ 488 w 1523031"/>
              <a:gd name="connsiteY1" fmla="*/ 921706 h 1763594"/>
              <a:gd name="connsiteX2" fmla="*/ 368142 w 1523031"/>
              <a:gd name="connsiteY2" fmla="*/ 1489812 h 1763594"/>
              <a:gd name="connsiteX3" fmla="*/ 1187008 w 1523031"/>
              <a:gd name="connsiteY3" fmla="*/ 1757156 h 1763594"/>
              <a:gd name="connsiteX4" fmla="*/ 1521239 w 1523031"/>
              <a:gd name="connsiteY4" fmla="*/ 1239177 h 1763594"/>
              <a:gd name="connsiteX5" fmla="*/ 1320700 w 1523031"/>
              <a:gd name="connsiteY5" fmla="*/ 654362 h 1763594"/>
              <a:gd name="connsiteX6" fmla="*/ 1337412 w 1523031"/>
              <a:gd name="connsiteY6" fmla="*/ 136383 h 1763594"/>
              <a:gd name="connsiteX7" fmla="*/ 1086739 w 1523031"/>
              <a:gd name="connsiteY7" fmla="*/ 2711 h 1763594"/>
              <a:gd name="connsiteX8" fmla="*/ 434989 w 1523031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1086739 w 1537226"/>
              <a:gd name="connsiteY7" fmla="*/ 2711 h 1763594"/>
              <a:gd name="connsiteX8" fmla="*/ 434989 w 1537226"/>
              <a:gd name="connsiteY8" fmla="*/ 253346 h 1763594"/>
              <a:gd name="connsiteX0" fmla="*/ 434989 w 1537226"/>
              <a:gd name="connsiteY0" fmla="*/ 253346 h 1763594"/>
              <a:gd name="connsiteX1" fmla="*/ 488 w 1537226"/>
              <a:gd name="connsiteY1" fmla="*/ 921706 h 1763594"/>
              <a:gd name="connsiteX2" fmla="*/ 368142 w 1537226"/>
              <a:gd name="connsiteY2" fmla="*/ 1489812 h 1763594"/>
              <a:gd name="connsiteX3" fmla="*/ 1187008 w 1537226"/>
              <a:gd name="connsiteY3" fmla="*/ 1757156 h 1763594"/>
              <a:gd name="connsiteX4" fmla="*/ 1521239 w 1537226"/>
              <a:gd name="connsiteY4" fmla="*/ 1239177 h 1763594"/>
              <a:gd name="connsiteX5" fmla="*/ 1468998 w 1537226"/>
              <a:gd name="connsiteY5" fmla="*/ 654362 h 1763594"/>
              <a:gd name="connsiteX6" fmla="*/ 1337412 w 1537226"/>
              <a:gd name="connsiteY6" fmla="*/ 136383 h 1763594"/>
              <a:gd name="connsiteX7" fmla="*/ 839572 w 1537226"/>
              <a:gd name="connsiteY7" fmla="*/ 2711 h 1763594"/>
              <a:gd name="connsiteX8" fmla="*/ 434989 w 1537226"/>
              <a:gd name="connsiteY8" fmla="*/ 253346 h 1763594"/>
              <a:gd name="connsiteX0" fmla="*/ 360357 w 1536743"/>
              <a:gd name="connsiteY0" fmla="*/ 534641 h 1782088"/>
              <a:gd name="connsiteX1" fmla="*/ 5 w 1536743"/>
              <a:gd name="connsiteY1" fmla="*/ 940200 h 1782088"/>
              <a:gd name="connsiteX2" fmla="*/ 367659 w 1536743"/>
              <a:gd name="connsiteY2" fmla="*/ 1508306 h 1782088"/>
              <a:gd name="connsiteX3" fmla="*/ 1186525 w 1536743"/>
              <a:gd name="connsiteY3" fmla="*/ 1775650 h 1782088"/>
              <a:gd name="connsiteX4" fmla="*/ 1520756 w 1536743"/>
              <a:gd name="connsiteY4" fmla="*/ 1257671 h 1782088"/>
              <a:gd name="connsiteX5" fmla="*/ 1468515 w 1536743"/>
              <a:gd name="connsiteY5" fmla="*/ 672856 h 1782088"/>
              <a:gd name="connsiteX6" fmla="*/ 1336929 w 1536743"/>
              <a:gd name="connsiteY6" fmla="*/ 154877 h 1782088"/>
              <a:gd name="connsiteX7" fmla="*/ 839089 w 1536743"/>
              <a:gd name="connsiteY7" fmla="*/ 21205 h 1782088"/>
              <a:gd name="connsiteX8" fmla="*/ 360357 w 1536743"/>
              <a:gd name="connsiteY8" fmla="*/ 534641 h 1782088"/>
              <a:gd name="connsiteX0" fmla="*/ 360355 w 1536741"/>
              <a:gd name="connsiteY0" fmla="*/ 534641 h 1782088"/>
              <a:gd name="connsiteX1" fmla="*/ 3 w 1536741"/>
              <a:gd name="connsiteY1" fmla="*/ 940200 h 1782088"/>
              <a:gd name="connsiteX2" fmla="*/ 367657 w 1536741"/>
              <a:gd name="connsiteY2" fmla="*/ 1508306 h 1782088"/>
              <a:gd name="connsiteX3" fmla="*/ 1186523 w 1536741"/>
              <a:gd name="connsiteY3" fmla="*/ 1775650 h 1782088"/>
              <a:gd name="connsiteX4" fmla="*/ 1520754 w 1536741"/>
              <a:gd name="connsiteY4" fmla="*/ 1257671 h 1782088"/>
              <a:gd name="connsiteX5" fmla="*/ 1468513 w 1536741"/>
              <a:gd name="connsiteY5" fmla="*/ 672856 h 1782088"/>
              <a:gd name="connsiteX6" fmla="*/ 1336927 w 1536741"/>
              <a:gd name="connsiteY6" fmla="*/ 154877 h 1782088"/>
              <a:gd name="connsiteX7" fmla="*/ 839087 w 1536741"/>
              <a:gd name="connsiteY7" fmla="*/ 21205 h 1782088"/>
              <a:gd name="connsiteX8" fmla="*/ 360355 w 1536741"/>
              <a:gd name="connsiteY8" fmla="*/ 534641 h 1782088"/>
              <a:gd name="connsiteX0" fmla="*/ 360355 w 1494463"/>
              <a:gd name="connsiteY0" fmla="*/ 534641 h 1775651"/>
              <a:gd name="connsiteX1" fmla="*/ 3 w 1494463"/>
              <a:gd name="connsiteY1" fmla="*/ 940200 h 1775651"/>
              <a:gd name="connsiteX2" fmla="*/ 367657 w 1494463"/>
              <a:gd name="connsiteY2" fmla="*/ 1508306 h 1775651"/>
              <a:gd name="connsiteX3" fmla="*/ 1186523 w 1494463"/>
              <a:gd name="connsiteY3" fmla="*/ 1775650 h 1775651"/>
              <a:gd name="connsiteX4" fmla="*/ 1467465 w 1494463"/>
              <a:gd name="connsiteY4" fmla="*/ 1510813 h 1775651"/>
              <a:gd name="connsiteX5" fmla="*/ 1468513 w 1494463"/>
              <a:gd name="connsiteY5" fmla="*/ 672856 h 1775651"/>
              <a:gd name="connsiteX6" fmla="*/ 1336927 w 1494463"/>
              <a:gd name="connsiteY6" fmla="*/ 154877 h 1775651"/>
              <a:gd name="connsiteX7" fmla="*/ 839087 w 1494463"/>
              <a:gd name="connsiteY7" fmla="*/ 21205 h 1775651"/>
              <a:gd name="connsiteX8" fmla="*/ 360355 w 1494463"/>
              <a:gd name="connsiteY8" fmla="*/ 534641 h 1775651"/>
              <a:gd name="connsiteX0" fmla="*/ 360355 w 1491064"/>
              <a:gd name="connsiteY0" fmla="*/ 552327 h 1793337"/>
              <a:gd name="connsiteX1" fmla="*/ 3 w 1491064"/>
              <a:gd name="connsiteY1" fmla="*/ 957886 h 1793337"/>
              <a:gd name="connsiteX2" fmla="*/ 367657 w 1491064"/>
              <a:gd name="connsiteY2" fmla="*/ 1525992 h 1793337"/>
              <a:gd name="connsiteX3" fmla="*/ 1186523 w 1491064"/>
              <a:gd name="connsiteY3" fmla="*/ 1793336 h 1793337"/>
              <a:gd name="connsiteX4" fmla="*/ 1467465 w 1491064"/>
              <a:gd name="connsiteY4" fmla="*/ 1528499 h 1793337"/>
              <a:gd name="connsiteX5" fmla="*/ 1468513 w 1491064"/>
              <a:gd name="connsiteY5" fmla="*/ 690542 h 1793337"/>
              <a:gd name="connsiteX6" fmla="*/ 1407977 w 1491064"/>
              <a:gd name="connsiteY6" fmla="*/ 109278 h 1793337"/>
              <a:gd name="connsiteX7" fmla="*/ 839087 w 1491064"/>
              <a:gd name="connsiteY7" fmla="*/ 38891 h 1793337"/>
              <a:gd name="connsiteX8" fmla="*/ 360355 w 1491064"/>
              <a:gd name="connsiteY8" fmla="*/ 552327 h 1793337"/>
              <a:gd name="connsiteX0" fmla="*/ 360355 w 1502818"/>
              <a:gd name="connsiteY0" fmla="*/ 552327 h 1612281"/>
              <a:gd name="connsiteX1" fmla="*/ 3 w 1502818"/>
              <a:gd name="connsiteY1" fmla="*/ 957886 h 1612281"/>
              <a:gd name="connsiteX2" fmla="*/ 367657 w 1502818"/>
              <a:gd name="connsiteY2" fmla="*/ 1525992 h 1612281"/>
              <a:gd name="connsiteX3" fmla="*/ 1026659 w 1502818"/>
              <a:gd name="connsiteY3" fmla="*/ 1582385 h 1612281"/>
              <a:gd name="connsiteX4" fmla="*/ 1467465 w 1502818"/>
              <a:gd name="connsiteY4" fmla="*/ 1528499 h 1612281"/>
              <a:gd name="connsiteX5" fmla="*/ 1468513 w 1502818"/>
              <a:gd name="connsiteY5" fmla="*/ 690542 h 1612281"/>
              <a:gd name="connsiteX6" fmla="*/ 1407977 w 1502818"/>
              <a:gd name="connsiteY6" fmla="*/ 109278 h 1612281"/>
              <a:gd name="connsiteX7" fmla="*/ 839087 w 1502818"/>
              <a:gd name="connsiteY7" fmla="*/ 38891 h 1612281"/>
              <a:gd name="connsiteX8" fmla="*/ 360355 w 1502818"/>
              <a:gd name="connsiteY8" fmla="*/ 552327 h 1612281"/>
              <a:gd name="connsiteX0" fmla="*/ 360384 w 1502847"/>
              <a:gd name="connsiteY0" fmla="*/ 552327 h 1803602"/>
              <a:gd name="connsiteX1" fmla="*/ 32 w 1502847"/>
              <a:gd name="connsiteY1" fmla="*/ 957886 h 1803602"/>
              <a:gd name="connsiteX2" fmla="*/ 385448 w 1502847"/>
              <a:gd name="connsiteY2" fmla="*/ 1779134 h 1803602"/>
              <a:gd name="connsiteX3" fmla="*/ 1026688 w 1502847"/>
              <a:gd name="connsiteY3" fmla="*/ 1582385 h 1803602"/>
              <a:gd name="connsiteX4" fmla="*/ 1467494 w 1502847"/>
              <a:gd name="connsiteY4" fmla="*/ 1528499 h 1803602"/>
              <a:gd name="connsiteX5" fmla="*/ 1468542 w 1502847"/>
              <a:gd name="connsiteY5" fmla="*/ 690542 h 1803602"/>
              <a:gd name="connsiteX6" fmla="*/ 1408006 w 1502847"/>
              <a:gd name="connsiteY6" fmla="*/ 109278 h 1803602"/>
              <a:gd name="connsiteX7" fmla="*/ 839116 w 1502847"/>
              <a:gd name="connsiteY7" fmla="*/ 38891 h 1803602"/>
              <a:gd name="connsiteX8" fmla="*/ 360384 w 1502847"/>
              <a:gd name="connsiteY8" fmla="*/ 552327 h 1803602"/>
              <a:gd name="connsiteX0" fmla="*/ 360384 w 1502847"/>
              <a:gd name="connsiteY0" fmla="*/ 552327 h 1826319"/>
              <a:gd name="connsiteX1" fmla="*/ 32 w 1502847"/>
              <a:gd name="connsiteY1" fmla="*/ 957886 h 1826319"/>
              <a:gd name="connsiteX2" fmla="*/ 385448 w 1502847"/>
              <a:gd name="connsiteY2" fmla="*/ 1779134 h 1826319"/>
              <a:gd name="connsiteX3" fmla="*/ 1026688 w 1502847"/>
              <a:gd name="connsiteY3" fmla="*/ 1582385 h 1826319"/>
              <a:gd name="connsiteX4" fmla="*/ 1467494 w 1502847"/>
              <a:gd name="connsiteY4" fmla="*/ 1528499 h 1826319"/>
              <a:gd name="connsiteX5" fmla="*/ 1468542 w 1502847"/>
              <a:gd name="connsiteY5" fmla="*/ 690542 h 1826319"/>
              <a:gd name="connsiteX6" fmla="*/ 1408006 w 1502847"/>
              <a:gd name="connsiteY6" fmla="*/ 109278 h 1826319"/>
              <a:gd name="connsiteX7" fmla="*/ 839116 w 1502847"/>
              <a:gd name="connsiteY7" fmla="*/ 38891 h 1826319"/>
              <a:gd name="connsiteX8" fmla="*/ 360384 w 1502847"/>
              <a:gd name="connsiteY8" fmla="*/ 552327 h 1826319"/>
              <a:gd name="connsiteX0" fmla="*/ 289852 w 1503366"/>
              <a:gd name="connsiteY0" fmla="*/ 461730 h 1820101"/>
              <a:gd name="connsiteX1" fmla="*/ 551 w 1503366"/>
              <a:gd name="connsiteY1" fmla="*/ 951668 h 1820101"/>
              <a:gd name="connsiteX2" fmla="*/ 385967 w 1503366"/>
              <a:gd name="connsiteY2" fmla="*/ 1772916 h 1820101"/>
              <a:gd name="connsiteX3" fmla="*/ 1027207 w 1503366"/>
              <a:gd name="connsiteY3" fmla="*/ 1576167 h 1820101"/>
              <a:gd name="connsiteX4" fmla="*/ 1468013 w 1503366"/>
              <a:gd name="connsiteY4" fmla="*/ 1522281 h 1820101"/>
              <a:gd name="connsiteX5" fmla="*/ 1469061 w 1503366"/>
              <a:gd name="connsiteY5" fmla="*/ 684324 h 1820101"/>
              <a:gd name="connsiteX6" fmla="*/ 1408525 w 1503366"/>
              <a:gd name="connsiteY6" fmla="*/ 103060 h 1820101"/>
              <a:gd name="connsiteX7" fmla="*/ 839635 w 1503366"/>
              <a:gd name="connsiteY7" fmla="*/ 32673 h 1820101"/>
              <a:gd name="connsiteX8" fmla="*/ 289852 w 1503366"/>
              <a:gd name="connsiteY8" fmla="*/ 461730 h 1820101"/>
              <a:gd name="connsiteX0" fmla="*/ 293376 w 1506890"/>
              <a:gd name="connsiteY0" fmla="*/ 461730 h 1820101"/>
              <a:gd name="connsiteX1" fmla="*/ 4075 w 1506890"/>
              <a:gd name="connsiteY1" fmla="*/ 951668 h 1820101"/>
              <a:gd name="connsiteX2" fmla="*/ 389491 w 1506890"/>
              <a:gd name="connsiteY2" fmla="*/ 1772916 h 1820101"/>
              <a:gd name="connsiteX3" fmla="*/ 1030731 w 1506890"/>
              <a:gd name="connsiteY3" fmla="*/ 1576167 h 1820101"/>
              <a:gd name="connsiteX4" fmla="*/ 1471537 w 1506890"/>
              <a:gd name="connsiteY4" fmla="*/ 1522281 h 1820101"/>
              <a:gd name="connsiteX5" fmla="*/ 1472585 w 1506890"/>
              <a:gd name="connsiteY5" fmla="*/ 684324 h 1820101"/>
              <a:gd name="connsiteX6" fmla="*/ 1412049 w 1506890"/>
              <a:gd name="connsiteY6" fmla="*/ 103060 h 1820101"/>
              <a:gd name="connsiteX7" fmla="*/ 843159 w 1506890"/>
              <a:gd name="connsiteY7" fmla="*/ 32673 h 1820101"/>
              <a:gd name="connsiteX8" fmla="*/ 293376 w 1506890"/>
              <a:gd name="connsiteY8" fmla="*/ 461730 h 1820101"/>
              <a:gd name="connsiteX0" fmla="*/ 203955 w 1545103"/>
              <a:gd name="connsiteY0" fmla="*/ 206126 h 1802639"/>
              <a:gd name="connsiteX1" fmla="*/ 42288 w 1545103"/>
              <a:gd name="connsiteY1" fmla="*/ 934206 h 1802639"/>
              <a:gd name="connsiteX2" fmla="*/ 427704 w 1545103"/>
              <a:gd name="connsiteY2" fmla="*/ 1755454 h 1802639"/>
              <a:gd name="connsiteX3" fmla="*/ 1068944 w 1545103"/>
              <a:gd name="connsiteY3" fmla="*/ 1558705 h 1802639"/>
              <a:gd name="connsiteX4" fmla="*/ 1509750 w 1545103"/>
              <a:gd name="connsiteY4" fmla="*/ 1504819 h 1802639"/>
              <a:gd name="connsiteX5" fmla="*/ 1510798 w 1545103"/>
              <a:gd name="connsiteY5" fmla="*/ 666862 h 1802639"/>
              <a:gd name="connsiteX6" fmla="*/ 1450262 w 1545103"/>
              <a:gd name="connsiteY6" fmla="*/ 85598 h 1802639"/>
              <a:gd name="connsiteX7" fmla="*/ 881372 w 1545103"/>
              <a:gd name="connsiteY7" fmla="*/ 15211 h 1802639"/>
              <a:gd name="connsiteX8" fmla="*/ 203955 w 1545103"/>
              <a:gd name="connsiteY8" fmla="*/ 206126 h 1802639"/>
              <a:gd name="connsiteX0" fmla="*/ 147252 w 1634267"/>
              <a:gd name="connsiteY0" fmla="*/ 113266 h 1796376"/>
              <a:gd name="connsiteX1" fmla="*/ 131452 w 1634267"/>
              <a:gd name="connsiteY1" fmla="*/ 927943 h 1796376"/>
              <a:gd name="connsiteX2" fmla="*/ 516868 w 1634267"/>
              <a:gd name="connsiteY2" fmla="*/ 1749191 h 1796376"/>
              <a:gd name="connsiteX3" fmla="*/ 1158108 w 1634267"/>
              <a:gd name="connsiteY3" fmla="*/ 1552442 h 1796376"/>
              <a:gd name="connsiteX4" fmla="*/ 1598914 w 1634267"/>
              <a:gd name="connsiteY4" fmla="*/ 1498556 h 1796376"/>
              <a:gd name="connsiteX5" fmla="*/ 1599962 w 1634267"/>
              <a:gd name="connsiteY5" fmla="*/ 660599 h 1796376"/>
              <a:gd name="connsiteX6" fmla="*/ 1539426 w 1634267"/>
              <a:gd name="connsiteY6" fmla="*/ 79335 h 1796376"/>
              <a:gd name="connsiteX7" fmla="*/ 970536 w 1634267"/>
              <a:gd name="connsiteY7" fmla="*/ 8948 h 1796376"/>
              <a:gd name="connsiteX8" fmla="*/ 147252 w 1634267"/>
              <a:gd name="connsiteY8" fmla="*/ 113266 h 1796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34267" h="1796376">
                <a:moveTo>
                  <a:pt x="147252" y="113266"/>
                </a:moveTo>
                <a:cubicBezTo>
                  <a:pt x="-139307" y="245497"/>
                  <a:pt x="69849" y="655289"/>
                  <a:pt x="131452" y="927943"/>
                </a:cubicBezTo>
                <a:cubicBezTo>
                  <a:pt x="193055" y="1200597"/>
                  <a:pt x="345759" y="1645108"/>
                  <a:pt x="516868" y="1749191"/>
                </a:cubicBezTo>
                <a:cubicBezTo>
                  <a:pt x="687977" y="1853274"/>
                  <a:pt x="1013294" y="1784070"/>
                  <a:pt x="1158108" y="1552442"/>
                </a:cubicBezTo>
                <a:cubicBezTo>
                  <a:pt x="1302922" y="1320814"/>
                  <a:pt x="1525272" y="1647197"/>
                  <a:pt x="1598914" y="1498556"/>
                </a:cubicBezTo>
                <a:cubicBezTo>
                  <a:pt x="1672556" y="1349916"/>
                  <a:pt x="1609877" y="897136"/>
                  <a:pt x="1599962" y="660599"/>
                </a:cubicBezTo>
                <a:cubicBezTo>
                  <a:pt x="1590047" y="424062"/>
                  <a:pt x="1578419" y="187943"/>
                  <a:pt x="1539426" y="79335"/>
                </a:cubicBezTo>
                <a:cubicBezTo>
                  <a:pt x="1500433" y="-29273"/>
                  <a:pt x="1202565" y="3293"/>
                  <a:pt x="970536" y="8948"/>
                </a:cubicBezTo>
                <a:cubicBezTo>
                  <a:pt x="738507" y="14603"/>
                  <a:pt x="433811" y="-18965"/>
                  <a:pt x="147252" y="113266"/>
                </a:cubicBezTo>
                <a:close/>
              </a:path>
            </a:pathLst>
          </a:custGeom>
          <a:gradFill flip="none" rotWithShape="1">
            <a:gsLst>
              <a:gs pos="0">
                <a:srgbClr val="9CDFF9"/>
              </a:gs>
              <a:gs pos="100000">
                <a:schemeClr val="bg1"/>
              </a:gs>
              <a:gs pos="57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59DB778E-F23D-6C41-8A2D-8F08BD46CBCB}"/>
              </a:ext>
            </a:extLst>
          </p:cNvPr>
          <p:cNvSpPr txBox="1"/>
          <p:nvPr/>
        </p:nvSpPr>
        <p:spPr>
          <a:xfrm>
            <a:off x="9427201" y="1851195"/>
            <a:ext cx="172508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national or global ISP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2DCB9395-41DC-D844-A0B1-59B5BDD3151F}"/>
              </a:ext>
            </a:extLst>
          </p:cNvPr>
          <p:cNvSpPr/>
          <p:nvPr/>
        </p:nvSpPr>
        <p:spPr>
          <a:xfrm>
            <a:off x="9279068" y="3677908"/>
            <a:ext cx="305749" cy="197847"/>
          </a:xfrm>
          <a:prstGeom prst="rect">
            <a:avLst/>
          </a:prstGeom>
          <a:solidFill>
            <a:srgbClr val="9CD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3" name="TextBox 652">
            <a:extLst>
              <a:ext uri="{FF2B5EF4-FFF2-40B4-BE49-F238E27FC236}">
                <a16:creationId xmlns:a16="http://schemas.microsoft.com/office/drawing/2014/main" id="{C34CA97E-4007-3540-925A-3C739C254049}"/>
              </a:ext>
            </a:extLst>
          </p:cNvPr>
          <p:cNvSpPr txBox="1"/>
          <p:nvPr/>
        </p:nvSpPr>
        <p:spPr>
          <a:xfrm>
            <a:off x="8766162" y="3447919"/>
            <a:ext cx="1040639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local or regional ISP</a:t>
            </a:r>
          </a:p>
        </p:txBody>
      </p:sp>
      <p:sp>
        <p:nvSpPr>
          <p:cNvPr id="657" name="TextBox 656">
            <a:extLst>
              <a:ext uri="{FF2B5EF4-FFF2-40B4-BE49-F238E27FC236}">
                <a16:creationId xmlns:a16="http://schemas.microsoft.com/office/drawing/2014/main" id="{7DCF99E9-1DFC-0241-B2E7-471998268663}"/>
              </a:ext>
            </a:extLst>
          </p:cNvPr>
          <p:cNvSpPr txBox="1"/>
          <p:nvPr/>
        </p:nvSpPr>
        <p:spPr>
          <a:xfrm>
            <a:off x="10917767" y="4677937"/>
            <a:ext cx="81304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050" dirty="0"/>
              <a:t>datacenter </a:t>
            </a:r>
          </a:p>
          <a:p>
            <a:pPr>
              <a:lnSpc>
                <a:spcPct val="90000"/>
              </a:lnSpc>
            </a:pPr>
            <a:r>
              <a:rPr lang="en-US" sz="1050" dirty="0"/>
              <a:t>network</a:t>
            </a:r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173BD163-3F4D-944E-B86B-3275B779D5A8}"/>
              </a:ext>
            </a:extLst>
          </p:cNvPr>
          <p:cNvSpPr txBox="1"/>
          <p:nvPr/>
        </p:nvSpPr>
        <p:spPr>
          <a:xfrm>
            <a:off x="10063018" y="4228248"/>
            <a:ext cx="843051" cy="6740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/>
              <a:t>content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provider 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network</a:t>
            </a:r>
            <a:endParaRPr lang="en-US" sz="1000" dirty="0"/>
          </a:p>
        </p:txBody>
      </p: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B163CA8C-EB1E-A14C-9A66-BC297C1207E6}"/>
              </a:ext>
            </a:extLst>
          </p:cNvPr>
          <p:cNvCxnSpPr>
            <a:cxnSpLocks/>
          </p:cNvCxnSpPr>
          <p:nvPr/>
        </p:nvCxnSpPr>
        <p:spPr>
          <a:xfrm flipH="1" flipV="1">
            <a:off x="10559920" y="3580125"/>
            <a:ext cx="412964" cy="637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5423E50E-9196-7E41-B2E3-7EFFBB807850}"/>
              </a:ext>
            </a:extLst>
          </p:cNvPr>
          <p:cNvCxnSpPr>
            <a:cxnSpLocks/>
          </p:cNvCxnSpPr>
          <p:nvPr/>
        </p:nvCxnSpPr>
        <p:spPr>
          <a:xfrm flipH="1" flipV="1">
            <a:off x="10660835" y="3640684"/>
            <a:ext cx="345866" cy="7389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D736E0FF-D607-3B4C-A87A-D415301D67BE}"/>
              </a:ext>
            </a:extLst>
          </p:cNvPr>
          <p:cNvCxnSpPr>
            <a:cxnSpLocks/>
          </p:cNvCxnSpPr>
          <p:nvPr/>
        </p:nvCxnSpPr>
        <p:spPr>
          <a:xfrm flipV="1">
            <a:off x="10636897" y="3633421"/>
            <a:ext cx="335987" cy="3953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412118DA-F614-8A42-80A7-8D427CB9D063}"/>
              </a:ext>
            </a:extLst>
          </p:cNvPr>
          <p:cNvCxnSpPr>
            <a:cxnSpLocks/>
          </p:cNvCxnSpPr>
          <p:nvPr/>
        </p:nvCxnSpPr>
        <p:spPr>
          <a:xfrm flipH="1" flipV="1">
            <a:off x="10570774" y="3594896"/>
            <a:ext cx="1" cy="485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Straight Connector 818">
            <a:extLst>
              <a:ext uri="{FF2B5EF4-FFF2-40B4-BE49-F238E27FC236}">
                <a16:creationId xmlns:a16="http://schemas.microsoft.com/office/drawing/2014/main" id="{1F000A1C-019C-AC40-8B26-99394BC90A3F}"/>
              </a:ext>
            </a:extLst>
          </p:cNvPr>
          <p:cNvCxnSpPr>
            <a:cxnSpLocks/>
          </p:cNvCxnSpPr>
          <p:nvPr/>
        </p:nvCxnSpPr>
        <p:spPr>
          <a:xfrm flipH="1" flipV="1">
            <a:off x="10550620" y="4071642"/>
            <a:ext cx="508543" cy="3486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Straight Connector 817">
            <a:extLst>
              <a:ext uri="{FF2B5EF4-FFF2-40B4-BE49-F238E27FC236}">
                <a16:creationId xmlns:a16="http://schemas.microsoft.com/office/drawing/2014/main" id="{E581177E-ADBB-324A-BE56-FFA64730F33D}"/>
              </a:ext>
            </a:extLst>
          </p:cNvPr>
          <p:cNvCxnSpPr>
            <a:cxnSpLocks/>
          </p:cNvCxnSpPr>
          <p:nvPr/>
        </p:nvCxnSpPr>
        <p:spPr>
          <a:xfrm flipH="1">
            <a:off x="9895195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Straight Connector 815">
            <a:extLst>
              <a:ext uri="{FF2B5EF4-FFF2-40B4-BE49-F238E27FC236}">
                <a16:creationId xmlns:a16="http://schemas.microsoft.com/office/drawing/2014/main" id="{D0BFF2F4-0B07-CF45-A69B-7B91FA12DE36}"/>
              </a:ext>
            </a:extLst>
          </p:cNvPr>
          <p:cNvCxnSpPr>
            <a:cxnSpLocks/>
          </p:cNvCxnSpPr>
          <p:nvPr/>
        </p:nvCxnSpPr>
        <p:spPr>
          <a:xfrm flipH="1">
            <a:off x="9219616" y="4087742"/>
            <a:ext cx="6554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Straight Connector 812">
            <a:extLst>
              <a:ext uri="{FF2B5EF4-FFF2-40B4-BE49-F238E27FC236}">
                <a16:creationId xmlns:a16="http://schemas.microsoft.com/office/drawing/2014/main" id="{E3568D00-797E-F542-B47B-DC40257A1AF2}"/>
              </a:ext>
            </a:extLst>
          </p:cNvPr>
          <p:cNvCxnSpPr>
            <a:cxnSpLocks/>
          </p:cNvCxnSpPr>
          <p:nvPr/>
        </p:nvCxnSpPr>
        <p:spPr>
          <a:xfrm flipH="1">
            <a:off x="9276868" y="3507672"/>
            <a:ext cx="382424" cy="517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Connector 810">
            <a:extLst>
              <a:ext uri="{FF2B5EF4-FFF2-40B4-BE49-F238E27FC236}">
                <a16:creationId xmlns:a16="http://schemas.microsoft.com/office/drawing/2014/main" id="{B5D2DFB3-E4DE-3C49-8F72-DC09F553A5F3}"/>
              </a:ext>
            </a:extLst>
          </p:cNvPr>
          <p:cNvCxnSpPr>
            <a:cxnSpLocks/>
          </p:cNvCxnSpPr>
          <p:nvPr/>
        </p:nvCxnSpPr>
        <p:spPr>
          <a:xfrm>
            <a:off x="9733069" y="3507672"/>
            <a:ext cx="0" cy="5402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8" name="Straight Connector 807">
            <a:extLst>
              <a:ext uri="{FF2B5EF4-FFF2-40B4-BE49-F238E27FC236}">
                <a16:creationId xmlns:a16="http://schemas.microsoft.com/office/drawing/2014/main" id="{F9A85AAA-3DAA-6946-B559-D97F731B61D5}"/>
              </a:ext>
            </a:extLst>
          </p:cNvPr>
          <p:cNvCxnSpPr/>
          <p:nvPr/>
        </p:nvCxnSpPr>
        <p:spPr>
          <a:xfrm>
            <a:off x="10137668" y="2754692"/>
            <a:ext cx="488174" cy="839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Straight Connector 562">
            <a:extLst>
              <a:ext uri="{FF2B5EF4-FFF2-40B4-BE49-F238E27FC236}">
                <a16:creationId xmlns:a16="http://schemas.microsoft.com/office/drawing/2014/main" id="{12CE73BA-DDE8-5741-9E5E-64CA353BA98C}"/>
              </a:ext>
            </a:extLst>
          </p:cNvPr>
          <p:cNvCxnSpPr>
            <a:cxnSpLocks/>
          </p:cNvCxnSpPr>
          <p:nvPr/>
        </p:nvCxnSpPr>
        <p:spPr>
          <a:xfrm flipH="1">
            <a:off x="9798719" y="2695013"/>
            <a:ext cx="380432" cy="69480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03" name="Group 802">
            <a:extLst>
              <a:ext uri="{FF2B5EF4-FFF2-40B4-BE49-F238E27FC236}">
                <a16:creationId xmlns:a16="http://schemas.microsoft.com/office/drawing/2014/main" id="{4429D23B-C424-D54E-A99F-D3FC646B3D08}"/>
              </a:ext>
            </a:extLst>
          </p:cNvPr>
          <p:cNvGrpSpPr/>
          <p:nvPr/>
        </p:nvGrpSpPr>
        <p:grpSpPr>
          <a:xfrm>
            <a:off x="7562238" y="2127325"/>
            <a:ext cx="3578867" cy="3640283"/>
            <a:chOff x="7562238" y="2127325"/>
            <a:chExt cx="3578867" cy="3640283"/>
          </a:xfrm>
        </p:grpSpPr>
        <p:grpSp>
          <p:nvGrpSpPr>
            <p:cNvPr id="800" name="Group 799">
              <a:extLst>
                <a:ext uri="{FF2B5EF4-FFF2-40B4-BE49-F238E27FC236}">
                  <a16:creationId xmlns:a16="http://schemas.microsoft.com/office/drawing/2014/main" id="{C0FB38C4-8D4E-FD46-8BA5-A01F983C9AF5}"/>
                </a:ext>
              </a:extLst>
            </p:cNvPr>
            <p:cNvGrpSpPr/>
            <p:nvPr/>
          </p:nvGrpSpPr>
          <p:grpSpPr>
            <a:xfrm>
              <a:off x="7857253" y="2127325"/>
              <a:ext cx="3283852" cy="3640283"/>
              <a:chOff x="7881336" y="2104198"/>
              <a:chExt cx="3283852" cy="3640283"/>
            </a:xfrm>
          </p:grpSpPr>
          <p:sp>
            <p:nvSpPr>
              <p:cNvPr id="22" name="Line 428">
                <a:extLst>
                  <a:ext uri="{FF2B5EF4-FFF2-40B4-BE49-F238E27FC236}">
                    <a16:creationId xmlns:a16="http://schemas.microsoft.com/office/drawing/2014/main" id="{28DDE19D-11FD-214B-B68A-9F6AAEA3AA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813692" y="5228612"/>
                <a:ext cx="388062" cy="75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4" name="Line 430">
                <a:extLst>
                  <a:ext uri="{FF2B5EF4-FFF2-40B4-BE49-F238E27FC236}">
                    <a16:creationId xmlns:a16="http://schemas.microsoft.com/office/drawing/2014/main" id="{3188928B-5976-7142-B509-B67C32631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>
                <a:off x="10234009" y="5382159"/>
                <a:ext cx="0" cy="1143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5" name="Line 431">
                <a:extLst>
                  <a:ext uri="{FF2B5EF4-FFF2-40B4-BE49-F238E27FC236}">
                    <a16:creationId xmlns:a16="http://schemas.microsoft.com/office/drawing/2014/main" id="{B61C3274-819B-1A4B-9892-BC7A0AB4B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457042" y="4815390"/>
                <a:ext cx="524483" cy="2615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6" name="Line 432">
                <a:extLst>
                  <a:ext uri="{FF2B5EF4-FFF2-40B4-BE49-F238E27FC236}">
                    <a16:creationId xmlns:a16="http://schemas.microsoft.com/office/drawing/2014/main" id="{6434324A-C183-F645-84E8-7170D215D0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74149" y="4815390"/>
                <a:ext cx="569255" cy="246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7" name="Line 433">
                <a:extLst>
                  <a:ext uri="{FF2B5EF4-FFF2-40B4-BE49-F238E27FC236}">
                    <a16:creationId xmlns:a16="http://schemas.microsoft.com/office/drawing/2014/main" id="{4326369B-7050-F54A-9B61-51FBE9831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845827" y="5085749"/>
                <a:ext cx="103050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8" name="Line 435">
                <a:extLst>
                  <a:ext uri="{FF2B5EF4-FFF2-40B4-BE49-F238E27FC236}">
                    <a16:creationId xmlns:a16="http://schemas.microsoft.com/office/drawing/2014/main" id="{D2EFF5DE-9380-7D46-847C-7986E80C6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0" y="5094207"/>
                <a:ext cx="22680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29" name="Line 436">
                <a:extLst>
                  <a:ext uri="{FF2B5EF4-FFF2-40B4-BE49-F238E27FC236}">
                    <a16:creationId xmlns:a16="http://schemas.microsoft.com/office/drawing/2014/main" id="{CAD2281A-59A4-DA4C-A9DC-E37CA49919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972450" y="5267343"/>
                <a:ext cx="412750" cy="1270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0" name="Line 439">
                <a:extLst>
                  <a:ext uri="{FF2B5EF4-FFF2-40B4-BE49-F238E27FC236}">
                    <a16:creationId xmlns:a16="http://schemas.microsoft.com/office/drawing/2014/main" id="{59746900-72D7-BF46-8B59-62F2A5D479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397900" y="5259125"/>
                <a:ext cx="68080" cy="293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1" name="Line 440">
                <a:extLst>
                  <a:ext uri="{FF2B5EF4-FFF2-40B4-BE49-F238E27FC236}">
                    <a16:creationId xmlns:a16="http://schemas.microsoft.com/office/drawing/2014/main" id="{76AA107C-4028-5D4D-B986-E7C4D7058C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8512814" y="5284804"/>
                <a:ext cx="280374" cy="2698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2" name="Line 441">
                <a:extLst>
                  <a:ext uri="{FF2B5EF4-FFF2-40B4-BE49-F238E27FC236}">
                    <a16:creationId xmlns:a16="http://schemas.microsoft.com/office/drawing/2014/main" id="{AF797424-05E8-8345-847C-94DA81395A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512814" y="5234921"/>
                <a:ext cx="914184" cy="4686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3" name="Line 443">
                <a:extLst>
                  <a:ext uri="{FF2B5EF4-FFF2-40B4-BE49-F238E27FC236}">
                    <a16:creationId xmlns:a16="http://schemas.microsoft.com/office/drawing/2014/main" id="{BCDF073B-F330-A345-A512-B85DFD399D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71861" y="3806843"/>
                <a:ext cx="0" cy="1317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39" name="Line 449">
                <a:extLst>
                  <a:ext uri="{FF2B5EF4-FFF2-40B4-BE49-F238E27FC236}">
                    <a16:creationId xmlns:a16="http://schemas.microsoft.com/office/drawing/2014/main" id="{53CD988A-3515-7242-9C29-87AF28108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881336" y="4017980"/>
                <a:ext cx="168275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8" name="Line 428">
                <a:extLst>
                  <a:ext uri="{FF2B5EF4-FFF2-40B4-BE49-F238E27FC236}">
                    <a16:creationId xmlns:a16="http://schemas.microsoft.com/office/drawing/2014/main" id="{538963BA-E603-D94F-A908-92C50EC39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V="1">
                <a:off x="9909628" y="5560344"/>
                <a:ext cx="366793" cy="148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37" name="Line 440">
                <a:extLst>
                  <a:ext uri="{FF2B5EF4-FFF2-40B4-BE49-F238E27FC236}">
                    <a16:creationId xmlns:a16="http://schemas.microsoft.com/office/drawing/2014/main" id="{E3BCB46D-EF32-8C42-A43A-1B0DAF759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3508" y="5013435"/>
                <a:ext cx="404236" cy="20777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cxnSp>
            <p:nvCxnSpPr>
              <p:cNvPr id="564" name="Straight Connector 563">
                <a:extLst>
                  <a:ext uri="{FF2B5EF4-FFF2-40B4-BE49-F238E27FC236}">
                    <a16:creationId xmlns:a16="http://schemas.microsoft.com/office/drawing/2014/main" id="{CE6E1140-BC2F-9947-9B51-91DC5079ABB1}"/>
                  </a:ext>
                </a:extLst>
              </p:cNvPr>
              <p:cNvCxnSpPr/>
              <p:nvPr/>
            </p:nvCxnSpPr>
            <p:spPr>
              <a:xfrm flipH="1">
                <a:off x="10124718" y="2146305"/>
                <a:ext cx="761467" cy="57735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5" name="Straight Connector 564">
                <a:extLst>
                  <a:ext uri="{FF2B5EF4-FFF2-40B4-BE49-F238E27FC236}">
                    <a16:creationId xmlns:a16="http://schemas.microsoft.com/office/drawing/2014/main" id="{9EF5B4FA-3960-F54C-936B-C64147078447}"/>
                  </a:ext>
                </a:extLst>
              </p:cNvPr>
              <p:cNvCxnSpPr/>
              <p:nvPr/>
            </p:nvCxnSpPr>
            <p:spPr>
              <a:xfrm flipH="1">
                <a:off x="10124718" y="2245186"/>
                <a:ext cx="397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6" name="Straight Connector 565">
                <a:extLst>
                  <a:ext uri="{FF2B5EF4-FFF2-40B4-BE49-F238E27FC236}">
                    <a16:creationId xmlns:a16="http://schemas.microsoft.com/office/drawing/2014/main" id="{691B45AC-C5E3-D24E-9C63-05D00B08C71D}"/>
                  </a:ext>
                </a:extLst>
              </p:cNvPr>
              <p:cNvCxnSpPr/>
              <p:nvPr/>
            </p:nvCxnSpPr>
            <p:spPr>
              <a:xfrm flipH="1">
                <a:off x="10696218" y="2177379"/>
                <a:ext cx="149360" cy="51846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59EB46BB-F3EA-4248-B631-AC80BEB74EF0}"/>
                  </a:ext>
                </a:extLst>
              </p:cNvPr>
              <p:cNvCxnSpPr/>
              <p:nvPr/>
            </p:nvCxnSpPr>
            <p:spPr>
              <a:xfrm flipH="1">
                <a:off x="10166249" y="2695840"/>
                <a:ext cx="574283" cy="2782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C562C7DD-3FD1-0E4C-B308-744C6C87FC79}"/>
                  </a:ext>
                </a:extLst>
              </p:cNvPr>
              <p:cNvCxnSpPr/>
              <p:nvPr/>
            </p:nvCxnSpPr>
            <p:spPr>
              <a:xfrm flipH="1">
                <a:off x="10093625" y="2146305"/>
                <a:ext cx="788589" cy="9888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9" name="Straight Connector 568">
                <a:extLst>
                  <a:ext uri="{FF2B5EF4-FFF2-40B4-BE49-F238E27FC236}">
                    <a16:creationId xmlns:a16="http://schemas.microsoft.com/office/drawing/2014/main" id="{6793D61B-AD50-A246-A5C0-38DF48C17738}"/>
                  </a:ext>
                </a:extLst>
              </p:cNvPr>
              <p:cNvCxnSpPr/>
              <p:nvPr/>
            </p:nvCxnSpPr>
            <p:spPr>
              <a:xfrm flipH="1">
                <a:off x="10886186" y="2104198"/>
                <a:ext cx="279002" cy="421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Straight Connector 569">
                <a:extLst>
                  <a:ext uri="{FF2B5EF4-FFF2-40B4-BE49-F238E27FC236}">
                    <a16:creationId xmlns:a16="http://schemas.microsoft.com/office/drawing/2014/main" id="{EDD09B84-3AA8-0948-AB6C-1D5CBFFC5293}"/>
                  </a:ext>
                </a:extLst>
              </p:cNvPr>
              <p:cNvCxnSpPr/>
              <p:nvPr/>
            </p:nvCxnSpPr>
            <p:spPr>
              <a:xfrm flipH="1" flipV="1">
                <a:off x="10706077" y="2695840"/>
                <a:ext cx="353541" cy="67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Connector 573">
                <a:extLst>
                  <a:ext uri="{FF2B5EF4-FFF2-40B4-BE49-F238E27FC236}">
                    <a16:creationId xmlns:a16="http://schemas.microsoft.com/office/drawing/2014/main" id="{C777BA08-17B1-254B-BCB6-583E10254EC6}"/>
                  </a:ext>
                </a:extLst>
              </p:cNvPr>
              <p:cNvCxnSpPr/>
              <p:nvPr/>
            </p:nvCxnSpPr>
            <p:spPr>
              <a:xfrm flipH="1">
                <a:off x="8793306" y="2245186"/>
                <a:ext cx="1300319" cy="60662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Line 541">
                <a:extLst>
                  <a:ext uri="{FF2B5EF4-FFF2-40B4-BE49-F238E27FC236}">
                    <a16:creationId xmlns:a16="http://schemas.microsoft.com/office/drawing/2014/main" id="{C44ADC96-78DA-C64F-AF97-4FFA68D2ED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402788" y="4090252"/>
                <a:ext cx="429324" cy="7056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9" name="Line 424">
                <a:extLst>
                  <a:ext uri="{FF2B5EF4-FFF2-40B4-BE49-F238E27FC236}">
                    <a16:creationId xmlns:a16="http://schemas.microsoft.com/office/drawing/2014/main" id="{845B46BE-685D-2D4E-AD26-5684794D19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268637" y="4024329"/>
                <a:ext cx="969051" cy="31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262" name="Picture 778" descr="antenna_radiation_stylized">
              <a:extLst>
                <a:ext uri="{FF2B5EF4-FFF2-40B4-BE49-F238E27FC236}">
                  <a16:creationId xmlns:a16="http://schemas.microsoft.com/office/drawing/2014/main" id="{B73E5F98-BC74-DB47-BA02-5F29DC6757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2238" y="3813930"/>
              <a:ext cx="506412" cy="1060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0" name="Picture 781" descr="antenna_radiation_stylized">
              <a:extLst>
                <a:ext uri="{FF2B5EF4-FFF2-40B4-BE49-F238E27FC236}">
                  <a16:creationId xmlns:a16="http://schemas.microsoft.com/office/drawing/2014/main" id="{5F858A2F-D0F0-7E47-8EF1-4C37898F9C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2073" y="5480938"/>
              <a:ext cx="452014" cy="95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2" name="Picture 799" descr="cell_tower_radiation copy">
              <a:extLst>
                <a:ext uri="{FF2B5EF4-FFF2-40B4-BE49-F238E27FC236}">
                  <a16:creationId xmlns:a16="http://schemas.microsoft.com/office/drawing/2014/main" id="{B5B28CD6-3076-384D-8180-86543C59B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0866" y="2158167"/>
              <a:ext cx="457200" cy="3327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3" name="Oval 800">
              <a:extLst>
                <a:ext uri="{FF2B5EF4-FFF2-40B4-BE49-F238E27FC236}">
                  <a16:creationId xmlns:a16="http://schemas.microsoft.com/office/drawing/2014/main" id="{271D03F6-D85B-EC41-803D-EFAA96DAE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4541" y="2292995"/>
              <a:ext cx="52388" cy="49485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239" name="Line 426">
            <a:extLst>
              <a:ext uri="{FF2B5EF4-FFF2-40B4-BE49-F238E27FC236}">
                <a16:creationId xmlns:a16="http://schemas.microsoft.com/office/drawing/2014/main" id="{DDAEB50C-98DD-DA43-B9C4-9AB7F9ED5BFD}"/>
              </a:ext>
            </a:extLst>
          </p:cNvPr>
          <p:cNvSpPr>
            <a:spLocks noChangeShapeType="1"/>
          </p:cNvSpPr>
          <p:nvPr/>
        </p:nvSpPr>
        <p:spPr bwMode="auto">
          <a:xfrm>
            <a:off x="8207860" y="2700359"/>
            <a:ext cx="227964" cy="1743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241" name="Group 783">
            <a:extLst>
              <a:ext uri="{FF2B5EF4-FFF2-40B4-BE49-F238E27FC236}">
                <a16:creationId xmlns:a16="http://schemas.microsoft.com/office/drawing/2014/main" id="{02FEAFB4-9831-B64A-9F54-92C532E8F36E}"/>
              </a:ext>
            </a:extLst>
          </p:cNvPr>
          <p:cNvGrpSpPr>
            <a:grpSpLocks/>
          </p:cNvGrpSpPr>
          <p:nvPr/>
        </p:nvGrpSpPr>
        <p:grpSpPr bwMode="auto">
          <a:xfrm>
            <a:off x="8050698" y="2309376"/>
            <a:ext cx="298450" cy="464008"/>
            <a:chOff x="3130" y="3288"/>
            <a:chExt cx="410" cy="742"/>
          </a:xfrm>
        </p:grpSpPr>
        <p:sp>
          <p:nvSpPr>
            <p:cNvPr id="244" name="Line 270">
              <a:extLst>
                <a:ext uri="{FF2B5EF4-FFF2-40B4-BE49-F238E27FC236}">
                  <a16:creationId xmlns:a16="http://schemas.microsoft.com/office/drawing/2014/main" id="{A9300902-94F3-8949-9A54-8B95986ACB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0" y="3288"/>
              <a:ext cx="205" cy="6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5" name="Line 271">
              <a:extLst>
                <a:ext uri="{FF2B5EF4-FFF2-40B4-BE49-F238E27FC236}">
                  <a16:creationId xmlns:a16="http://schemas.microsoft.com/office/drawing/2014/main" id="{B93F32E3-8690-BD4B-B848-94E1FAAB5E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288"/>
              <a:ext cx="205" cy="6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6" name="Line 272">
              <a:extLst>
                <a:ext uri="{FF2B5EF4-FFF2-40B4-BE49-F238E27FC236}">
                  <a16:creationId xmlns:a16="http://schemas.microsoft.com/office/drawing/2014/main" id="{AB0BEDC3-F0F0-4E42-A55F-57AC0548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7" name="Line 273">
              <a:extLst>
                <a:ext uri="{FF2B5EF4-FFF2-40B4-BE49-F238E27FC236}">
                  <a16:creationId xmlns:a16="http://schemas.microsoft.com/office/drawing/2014/main" id="{3AF299DE-8F54-D84C-B398-5B3B44C53A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35" y="3957"/>
              <a:ext cx="205" cy="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8" name="Line 274">
              <a:extLst>
                <a:ext uri="{FF2B5EF4-FFF2-40B4-BE49-F238E27FC236}">
                  <a16:creationId xmlns:a16="http://schemas.microsoft.com/office/drawing/2014/main" id="{C2005C3C-C4BA-FD44-A127-E5C4FE594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5" y="3303"/>
              <a:ext cx="0" cy="7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49" name="Line 275">
              <a:extLst>
                <a:ext uri="{FF2B5EF4-FFF2-40B4-BE49-F238E27FC236}">
                  <a16:creationId xmlns:a16="http://schemas.microsoft.com/office/drawing/2014/main" id="{948DF918-9246-AF45-A55F-C5B7436635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0" y="3888"/>
              <a:ext cx="205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0" name="Line 276">
              <a:extLst>
                <a:ext uri="{FF2B5EF4-FFF2-40B4-BE49-F238E27FC236}">
                  <a16:creationId xmlns:a16="http://schemas.microsoft.com/office/drawing/2014/main" id="{3D1534AB-9253-A140-B4C5-81F085C452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35" y="3888"/>
              <a:ext cx="205" cy="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1" name="Line 277">
              <a:extLst>
                <a:ext uri="{FF2B5EF4-FFF2-40B4-BE49-F238E27FC236}">
                  <a16:creationId xmlns:a16="http://schemas.microsoft.com/office/drawing/2014/main" id="{3BA377A2-6A51-F64B-AA8B-4FB90FAA7D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7" y="3668"/>
              <a:ext cx="118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2" name="Line 278">
              <a:extLst>
                <a:ext uri="{FF2B5EF4-FFF2-40B4-BE49-F238E27FC236}">
                  <a16:creationId xmlns:a16="http://schemas.microsoft.com/office/drawing/2014/main" id="{FA310FA6-4B1E-0047-8066-8AF44673F2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668"/>
              <a:ext cx="124" cy="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3" name="Line 279">
              <a:extLst>
                <a:ext uri="{FF2B5EF4-FFF2-40B4-BE49-F238E27FC236}">
                  <a16:creationId xmlns:a16="http://schemas.microsoft.com/office/drawing/2014/main" id="{254B094E-F3D3-0F46-BF4E-A226644B01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8" y="3766"/>
              <a:ext cx="152" cy="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4" name="Line 280">
              <a:extLst>
                <a:ext uri="{FF2B5EF4-FFF2-40B4-BE49-F238E27FC236}">
                  <a16:creationId xmlns:a16="http://schemas.microsoft.com/office/drawing/2014/main" id="{9805319A-9CA5-7340-811A-8DBCB5A2B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781"/>
              <a:ext cx="153" cy="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5" name="Line 281">
              <a:extLst>
                <a:ext uri="{FF2B5EF4-FFF2-40B4-BE49-F238E27FC236}">
                  <a16:creationId xmlns:a16="http://schemas.microsoft.com/office/drawing/2014/main" id="{6042C4DF-7427-904B-A064-26708AF48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567"/>
              <a:ext cx="78" cy="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6" name="Line 282">
              <a:extLst>
                <a:ext uri="{FF2B5EF4-FFF2-40B4-BE49-F238E27FC236}">
                  <a16:creationId xmlns:a16="http://schemas.microsoft.com/office/drawing/2014/main" id="{21FF36A4-E56F-C94A-8E67-9A6E4DA84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5" y="3428"/>
              <a:ext cx="49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7" name="Line 283">
              <a:extLst>
                <a:ext uri="{FF2B5EF4-FFF2-40B4-BE49-F238E27FC236}">
                  <a16:creationId xmlns:a16="http://schemas.microsoft.com/office/drawing/2014/main" id="{C6A0831D-FA2C-E744-8FE0-FDFDDB5FDD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" y="3558"/>
              <a:ext cx="9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  <p:sp>
          <p:nvSpPr>
            <p:cNvPr id="258" name="Line 284">
              <a:extLst>
                <a:ext uri="{FF2B5EF4-FFF2-40B4-BE49-F238E27FC236}">
                  <a16:creationId xmlns:a16="http://schemas.microsoft.com/office/drawing/2014/main" id="{65548550-729A-4849-9DC4-127F8FE86B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3422"/>
              <a:ext cx="55" cy="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pic>
        <p:nvPicPr>
          <p:cNvPr id="261" name="Picture 777" descr="access_point_stylized_small">
            <a:extLst>
              <a:ext uri="{FF2B5EF4-FFF2-40B4-BE49-F238E27FC236}">
                <a16:creationId xmlns:a16="http://schemas.microsoft.com/office/drawing/2014/main" id="{FA9A412B-D725-D449-8707-A3626DCB4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82" y="3861899"/>
            <a:ext cx="370169" cy="306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9" name="Picture 780" descr="access_point_stylized_small">
            <a:extLst>
              <a:ext uri="{FF2B5EF4-FFF2-40B4-BE49-F238E27FC236}">
                <a16:creationId xmlns:a16="http://schemas.microsoft.com/office/drawing/2014/main" id="{AC22920E-0555-BA45-9B6A-B76172153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0610" y="5524232"/>
            <a:ext cx="380935" cy="317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71" name="Group 470">
            <a:extLst>
              <a:ext uri="{FF2B5EF4-FFF2-40B4-BE49-F238E27FC236}">
                <a16:creationId xmlns:a16="http://schemas.microsoft.com/office/drawing/2014/main" id="{DE035BC7-2762-3044-BE80-C91EC827E65C}"/>
              </a:ext>
            </a:extLst>
          </p:cNvPr>
          <p:cNvGrpSpPr/>
          <p:nvPr/>
        </p:nvGrpSpPr>
        <p:grpSpPr>
          <a:xfrm>
            <a:off x="9783558" y="4989983"/>
            <a:ext cx="393760" cy="218578"/>
            <a:chOff x="7493876" y="2774731"/>
            <a:chExt cx="1481958" cy="894622"/>
          </a:xfrm>
        </p:grpSpPr>
        <p:sp>
          <p:nvSpPr>
            <p:cNvPr id="472" name="Freeform 471">
              <a:extLst>
                <a:ext uri="{FF2B5EF4-FFF2-40B4-BE49-F238E27FC236}">
                  <a16:creationId xmlns:a16="http://schemas.microsoft.com/office/drawing/2014/main" id="{BEE06200-7AF9-4A43-9447-2349DCBFF94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3340A80C-5091-6D49-89E5-375F02E9486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B2821126-95C5-B044-AEBC-BA333FAF6B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75" name="Freeform 474">
                <a:extLst>
                  <a:ext uri="{FF2B5EF4-FFF2-40B4-BE49-F238E27FC236}">
                    <a16:creationId xmlns:a16="http://schemas.microsoft.com/office/drawing/2014/main" id="{B76A81D4-5DC8-C241-B209-B819BC6D74F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6" name="Freeform 475">
                <a:extLst>
                  <a:ext uri="{FF2B5EF4-FFF2-40B4-BE49-F238E27FC236}">
                    <a16:creationId xmlns:a16="http://schemas.microsoft.com/office/drawing/2014/main" id="{6F6ED06A-086C-754C-BE82-59E2830CF0D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7" name="Freeform 476">
                <a:extLst>
                  <a:ext uri="{FF2B5EF4-FFF2-40B4-BE49-F238E27FC236}">
                    <a16:creationId xmlns:a16="http://schemas.microsoft.com/office/drawing/2014/main" id="{A32340AB-4CC3-5442-987B-A47EF2040F1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8" name="Freeform 477">
                <a:extLst>
                  <a:ext uri="{FF2B5EF4-FFF2-40B4-BE49-F238E27FC236}">
                    <a16:creationId xmlns:a16="http://schemas.microsoft.com/office/drawing/2014/main" id="{AC0AB71B-FD2B-9C4A-AE22-B586FC33568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0" name="Group 519">
            <a:extLst>
              <a:ext uri="{FF2B5EF4-FFF2-40B4-BE49-F238E27FC236}">
                <a16:creationId xmlns:a16="http://schemas.microsoft.com/office/drawing/2014/main" id="{60B6F784-668B-5D4B-A622-66CCE6350B84}"/>
              </a:ext>
            </a:extLst>
          </p:cNvPr>
          <p:cNvGrpSpPr/>
          <p:nvPr/>
        </p:nvGrpSpPr>
        <p:grpSpPr>
          <a:xfrm>
            <a:off x="9849365" y="5339037"/>
            <a:ext cx="309740" cy="190838"/>
            <a:chOff x="3668110" y="2448910"/>
            <a:chExt cx="3794234" cy="2165130"/>
          </a:xfrm>
        </p:grpSpPr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275B9F34-60F1-4A43-AAD4-D58802DAAC8F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2" name="Freeform 521">
              <a:extLst>
                <a:ext uri="{FF2B5EF4-FFF2-40B4-BE49-F238E27FC236}">
                  <a16:creationId xmlns:a16="http://schemas.microsoft.com/office/drawing/2014/main" id="{778A1510-2C69-F848-B6B3-6C73FF163690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85BFF772-B3A6-F548-BDE0-8AEB95F33FBE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24" name="Freeform 523">
                <a:extLst>
                  <a:ext uri="{FF2B5EF4-FFF2-40B4-BE49-F238E27FC236}">
                    <a16:creationId xmlns:a16="http://schemas.microsoft.com/office/drawing/2014/main" id="{B37A32DB-8119-5447-A58C-87AD1FDF0EB7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5" name="Freeform 524">
                <a:extLst>
                  <a:ext uri="{FF2B5EF4-FFF2-40B4-BE49-F238E27FC236}">
                    <a16:creationId xmlns:a16="http://schemas.microsoft.com/office/drawing/2014/main" id="{58EF4D92-6D83-864D-92A9-A12640536887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6" name="Freeform 525">
                <a:extLst>
                  <a:ext uri="{FF2B5EF4-FFF2-40B4-BE49-F238E27FC236}">
                    <a16:creationId xmlns:a16="http://schemas.microsoft.com/office/drawing/2014/main" id="{79E03014-7882-0546-B7FE-50715AB53593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7" name="Freeform 526">
                <a:extLst>
                  <a:ext uri="{FF2B5EF4-FFF2-40B4-BE49-F238E27FC236}">
                    <a16:creationId xmlns:a16="http://schemas.microsoft.com/office/drawing/2014/main" id="{530508B2-B7B9-B347-8151-5F7967C6BEDA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79" name="Group 478">
            <a:extLst>
              <a:ext uri="{FF2B5EF4-FFF2-40B4-BE49-F238E27FC236}">
                <a16:creationId xmlns:a16="http://schemas.microsoft.com/office/drawing/2014/main" id="{11A03BFE-097D-3B42-AA2B-11FFEA70FF5B}"/>
              </a:ext>
            </a:extLst>
          </p:cNvPr>
          <p:cNvGrpSpPr/>
          <p:nvPr/>
        </p:nvGrpSpPr>
        <p:grpSpPr>
          <a:xfrm>
            <a:off x="8676619" y="4967420"/>
            <a:ext cx="393760" cy="218578"/>
            <a:chOff x="7493876" y="2774731"/>
            <a:chExt cx="1481958" cy="894622"/>
          </a:xfrm>
        </p:grpSpPr>
        <p:sp>
          <p:nvSpPr>
            <p:cNvPr id="480" name="Freeform 479">
              <a:extLst>
                <a:ext uri="{FF2B5EF4-FFF2-40B4-BE49-F238E27FC236}">
                  <a16:creationId xmlns:a16="http://schemas.microsoft.com/office/drawing/2014/main" id="{89B10910-D4AF-3246-860A-25F1D908938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81" name="Oval 480">
              <a:extLst>
                <a:ext uri="{FF2B5EF4-FFF2-40B4-BE49-F238E27FC236}">
                  <a16:creationId xmlns:a16="http://schemas.microsoft.com/office/drawing/2014/main" id="{F9BAB47F-DDD3-BE44-9A9E-FC2F670519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82" name="Group 481">
              <a:extLst>
                <a:ext uri="{FF2B5EF4-FFF2-40B4-BE49-F238E27FC236}">
                  <a16:creationId xmlns:a16="http://schemas.microsoft.com/office/drawing/2014/main" id="{753018A5-48AB-6D40-BB99-E6281192F8D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83" name="Freeform 482">
                <a:extLst>
                  <a:ext uri="{FF2B5EF4-FFF2-40B4-BE49-F238E27FC236}">
                    <a16:creationId xmlns:a16="http://schemas.microsoft.com/office/drawing/2014/main" id="{BD7DB5A0-40AC-504F-93F8-89A5617E2AE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4" name="Freeform 483">
                <a:extLst>
                  <a:ext uri="{FF2B5EF4-FFF2-40B4-BE49-F238E27FC236}">
                    <a16:creationId xmlns:a16="http://schemas.microsoft.com/office/drawing/2014/main" id="{DBEBB83D-40BF-8849-BAAA-59AB22EA085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5" name="Freeform 484">
                <a:extLst>
                  <a:ext uri="{FF2B5EF4-FFF2-40B4-BE49-F238E27FC236}">
                    <a16:creationId xmlns:a16="http://schemas.microsoft.com/office/drawing/2014/main" id="{18930CC0-2525-0C49-9555-463122A4FBB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6" name="Freeform 485">
                <a:extLst>
                  <a:ext uri="{FF2B5EF4-FFF2-40B4-BE49-F238E27FC236}">
                    <a16:creationId xmlns:a16="http://schemas.microsoft.com/office/drawing/2014/main" id="{0C651989-7B8A-F043-A1B6-F47D8764FC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29" name="Group 528">
            <a:extLst>
              <a:ext uri="{FF2B5EF4-FFF2-40B4-BE49-F238E27FC236}">
                <a16:creationId xmlns:a16="http://schemas.microsoft.com/office/drawing/2014/main" id="{DE45D3AB-47E3-364E-81D6-324D69CE101C}"/>
              </a:ext>
            </a:extLst>
          </p:cNvPr>
          <p:cNvGrpSpPr/>
          <p:nvPr/>
        </p:nvGrpSpPr>
        <p:grpSpPr>
          <a:xfrm>
            <a:off x="8311520" y="5194433"/>
            <a:ext cx="309740" cy="190838"/>
            <a:chOff x="3668110" y="2448910"/>
            <a:chExt cx="3794234" cy="2165130"/>
          </a:xfrm>
        </p:grpSpPr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72425686-3D93-0646-A923-6ADF75485CDC}"/>
                </a:ext>
              </a:extLst>
            </p:cNvPr>
            <p:cNvSpPr/>
            <p:nvPr/>
          </p:nvSpPr>
          <p:spPr>
            <a:xfrm>
              <a:off x="3668110" y="3741409"/>
              <a:ext cx="3780587" cy="872631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1" name="Freeform 530">
              <a:extLst>
                <a:ext uri="{FF2B5EF4-FFF2-40B4-BE49-F238E27FC236}">
                  <a16:creationId xmlns:a16="http://schemas.microsoft.com/office/drawing/2014/main" id="{6ADFF160-CF04-7049-A6D4-1C789FDD39AE}"/>
                </a:ext>
              </a:extLst>
            </p:cNvPr>
            <p:cNvSpPr/>
            <p:nvPr/>
          </p:nvSpPr>
          <p:spPr>
            <a:xfrm>
              <a:off x="3678620" y="2448910"/>
              <a:ext cx="3783724" cy="1324303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2" name="Group 531">
              <a:extLst>
                <a:ext uri="{FF2B5EF4-FFF2-40B4-BE49-F238E27FC236}">
                  <a16:creationId xmlns:a16="http://schemas.microsoft.com/office/drawing/2014/main" id="{AFDD9D33-8D17-F840-A9A5-3807DD3BA314}"/>
                </a:ext>
              </a:extLst>
            </p:cNvPr>
            <p:cNvGrpSpPr/>
            <p:nvPr/>
          </p:nvGrpSpPr>
          <p:grpSpPr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533" name="Freeform 532">
                <a:extLst>
                  <a:ext uri="{FF2B5EF4-FFF2-40B4-BE49-F238E27FC236}">
                    <a16:creationId xmlns:a16="http://schemas.microsoft.com/office/drawing/2014/main" id="{3AF3452D-972F-6944-8123-ECA4288786DF}"/>
                  </a:ext>
                </a:extLst>
              </p:cNvPr>
              <p:cNvSpPr/>
              <p:nvPr/>
            </p:nvSpPr>
            <p:spPr>
              <a:xfrm>
                <a:off x="7964170" y="30373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4" name="Freeform 533">
                <a:extLst>
                  <a:ext uri="{FF2B5EF4-FFF2-40B4-BE49-F238E27FC236}">
                    <a16:creationId xmlns:a16="http://schemas.microsoft.com/office/drawing/2014/main" id="{BA43E42C-CD9B-1744-BEEC-9E664114AC8E}"/>
                  </a:ext>
                </a:extLst>
              </p:cNvPr>
              <p:cNvSpPr/>
              <p:nvPr/>
            </p:nvSpPr>
            <p:spPr>
              <a:xfrm>
                <a:off x="8519948" y="32067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5" name="Freeform 534">
                <a:extLst>
                  <a:ext uri="{FF2B5EF4-FFF2-40B4-BE49-F238E27FC236}">
                    <a16:creationId xmlns:a16="http://schemas.microsoft.com/office/drawing/2014/main" id="{42EF7BB0-4257-F646-805E-AFBA92B62F9D}"/>
                  </a:ext>
                </a:extLst>
              </p:cNvPr>
              <p:cNvSpPr/>
              <p:nvPr/>
            </p:nvSpPr>
            <p:spPr>
              <a:xfrm>
                <a:off x="7939341" y="32067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36" name="Freeform 535">
                <a:extLst>
                  <a:ext uri="{FF2B5EF4-FFF2-40B4-BE49-F238E27FC236}">
                    <a16:creationId xmlns:a16="http://schemas.microsoft.com/office/drawing/2014/main" id="{95AEC175-56C0-C14B-9DC5-693400B124AB}"/>
                  </a:ext>
                </a:extLst>
              </p:cNvPr>
              <p:cNvSpPr/>
              <p:nvPr/>
            </p:nvSpPr>
            <p:spPr>
              <a:xfrm>
                <a:off x="8047413" y="31234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CBD7A282-C22D-714A-88F1-C7D4EDD107F8}"/>
              </a:ext>
            </a:extLst>
          </p:cNvPr>
          <p:cNvGrpSpPr/>
          <p:nvPr/>
        </p:nvGrpSpPr>
        <p:grpSpPr>
          <a:xfrm>
            <a:off x="8439827" y="2812309"/>
            <a:ext cx="353678" cy="168275"/>
            <a:chOff x="7493876" y="2774731"/>
            <a:chExt cx="1481958" cy="894622"/>
          </a:xfrm>
        </p:grpSpPr>
        <p:sp>
          <p:nvSpPr>
            <p:cNvPr id="408" name="Freeform 407">
              <a:extLst>
                <a:ext uri="{FF2B5EF4-FFF2-40B4-BE49-F238E27FC236}">
                  <a16:creationId xmlns:a16="http://schemas.microsoft.com/office/drawing/2014/main" id="{3C206862-9269-EE48-877D-EE261101A443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9B69A2C6-F31C-E749-B77A-1818B15E1B36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0" name="Group 409">
              <a:extLst>
                <a:ext uri="{FF2B5EF4-FFF2-40B4-BE49-F238E27FC236}">
                  <a16:creationId xmlns:a16="http://schemas.microsoft.com/office/drawing/2014/main" id="{08BE9AB8-F5DA-4D4A-9621-9AB05D691F0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1" name="Freeform 410">
                <a:extLst>
                  <a:ext uri="{FF2B5EF4-FFF2-40B4-BE49-F238E27FC236}">
                    <a16:creationId xmlns:a16="http://schemas.microsoft.com/office/drawing/2014/main" id="{56E730F0-5BB3-6446-9D5B-82D51B9ED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2" name="Freeform 411">
                <a:extLst>
                  <a:ext uri="{FF2B5EF4-FFF2-40B4-BE49-F238E27FC236}">
                    <a16:creationId xmlns:a16="http://schemas.microsoft.com/office/drawing/2014/main" id="{5BA37E27-2FC6-BA43-8A97-14171CB51FDD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3" name="Freeform 412">
                <a:extLst>
                  <a:ext uri="{FF2B5EF4-FFF2-40B4-BE49-F238E27FC236}">
                    <a16:creationId xmlns:a16="http://schemas.microsoft.com/office/drawing/2014/main" id="{CCB37CB3-304F-6144-85D0-8B420BDD088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4" name="Freeform 413">
                <a:extLst>
                  <a:ext uri="{FF2B5EF4-FFF2-40B4-BE49-F238E27FC236}">
                    <a16:creationId xmlns:a16="http://schemas.microsoft.com/office/drawing/2014/main" id="{BD0CA8E5-A033-834A-A402-E2EFB2FBBFC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0DE4078-0801-A244-9A82-F7502B8B24A0}"/>
              </a:ext>
            </a:extLst>
          </p:cNvPr>
          <p:cNvGrpSpPr/>
          <p:nvPr/>
        </p:nvGrpSpPr>
        <p:grpSpPr>
          <a:xfrm>
            <a:off x="8050070" y="3965994"/>
            <a:ext cx="354986" cy="175668"/>
            <a:chOff x="7493876" y="2774731"/>
            <a:chExt cx="1481958" cy="894622"/>
          </a:xfrm>
        </p:grpSpPr>
        <p:sp>
          <p:nvSpPr>
            <p:cNvPr id="416" name="Freeform 415">
              <a:extLst>
                <a:ext uri="{FF2B5EF4-FFF2-40B4-BE49-F238E27FC236}">
                  <a16:creationId xmlns:a16="http://schemas.microsoft.com/office/drawing/2014/main" id="{EA784F43-D793-4342-92F3-EBC3632212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17" name="Oval 416">
              <a:extLst>
                <a:ext uri="{FF2B5EF4-FFF2-40B4-BE49-F238E27FC236}">
                  <a16:creationId xmlns:a16="http://schemas.microsoft.com/office/drawing/2014/main" id="{75841943-4184-5D4E-AAD4-8FEAC9D7330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18" name="Group 417">
              <a:extLst>
                <a:ext uri="{FF2B5EF4-FFF2-40B4-BE49-F238E27FC236}">
                  <a16:creationId xmlns:a16="http://schemas.microsoft.com/office/drawing/2014/main" id="{23FBC748-DCBA-AA41-A6F7-895374D50CD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19" name="Freeform 418">
                <a:extLst>
                  <a:ext uri="{FF2B5EF4-FFF2-40B4-BE49-F238E27FC236}">
                    <a16:creationId xmlns:a16="http://schemas.microsoft.com/office/drawing/2014/main" id="{96DA1F2B-2063-8C40-BF46-086C20D317A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0" name="Freeform 419">
                <a:extLst>
                  <a:ext uri="{FF2B5EF4-FFF2-40B4-BE49-F238E27FC236}">
                    <a16:creationId xmlns:a16="http://schemas.microsoft.com/office/drawing/2014/main" id="{8A1EF987-02EE-DA4D-8224-02537D5034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1" name="Freeform 420">
                <a:extLst>
                  <a:ext uri="{FF2B5EF4-FFF2-40B4-BE49-F238E27FC236}">
                    <a16:creationId xmlns:a16="http://schemas.microsoft.com/office/drawing/2014/main" id="{1FC5854A-AF8F-6841-92AD-B18DDAF1E99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2" name="Freeform 421">
                <a:extLst>
                  <a:ext uri="{FF2B5EF4-FFF2-40B4-BE49-F238E27FC236}">
                    <a16:creationId xmlns:a16="http://schemas.microsoft.com/office/drawing/2014/main" id="{A510FA68-BEB6-B54A-A1D4-984168F8571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52B7B73B-1125-084D-8669-C68CC371DDC6}"/>
              </a:ext>
            </a:extLst>
          </p:cNvPr>
          <p:cNvGrpSpPr/>
          <p:nvPr/>
        </p:nvGrpSpPr>
        <p:grpSpPr>
          <a:xfrm>
            <a:off x="10884085" y="3601365"/>
            <a:ext cx="170989" cy="97052"/>
            <a:chOff x="7493876" y="2774731"/>
            <a:chExt cx="1481958" cy="894622"/>
          </a:xfrm>
        </p:grpSpPr>
        <p:sp>
          <p:nvSpPr>
            <p:cNvPr id="456" name="Freeform 455">
              <a:extLst>
                <a:ext uri="{FF2B5EF4-FFF2-40B4-BE49-F238E27FC236}">
                  <a16:creationId xmlns:a16="http://schemas.microsoft.com/office/drawing/2014/main" id="{3196A4F9-B139-4D4B-B210-031821660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1D1C7F3A-BE45-014B-AF9C-58CA77DA029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83DFFE47-64E8-F54C-8ABC-E896DA957F0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9" name="Freeform 458">
                <a:extLst>
                  <a:ext uri="{FF2B5EF4-FFF2-40B4-BE49-F238E27FC236}">
                    <a16:creationId xmlns:a16="http://schemas.microsoft.com/office/drawing/2014/main" id="{2A9F0EE2-8F99-EB4D-9331-7AE3BDCBE9C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0" name="Freeform 459">
                <a:extLst>
                  <a:ext uri="{FF2B5EF4-FFF2-40B4-BE49-F238E27FC236}">
                    <a16:creationId xmlns:a16="http://schemas.microsoft.com/office/drawing/2014/main" id="{2E314A90-8DB8-2A49-8BB6-D51C2DAE9CF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1" name="Freeform 460">
                <a:extLst>
                  <a:ext uri="{FF2B5EF4-FFF2-40B4-BE49-F238E27FC236}">
                    <a16:creationId xmlns:a16="http://schemas.microsoft.com/office/drawing/2014/main" id="{7D8C0277-204E-2B4D-B954-94739B9DE72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2" name="Freeform 461">
                <a:extLst>
                  <a:ext uri="{FF2B5EF4-FFF2-40B4-BE49-F238E27FC236}">
                    <a16:creationId xmlns:a16="http://schemas.microsoft.com/office/drawing/2014/main" id="{69955D3C-6D1B-EA40-8228-73DF01564152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15" name="Group 614">
            <a:extLst>
              <a:ext uri="{FF2B5EF4-FFF2-40B4-BE49-F238E27FC236}">
                <a16:creationId xmlns:a16="http://schemas.microsoft.com/office/drawing/2014/main" id="{E166183D-5423-4E4A-AD63-A361EDE184C0}"/>
              </a:ext>
            </a:extLst>
          </p:cNvPr>
          <p:cNvGrpSpPr/>
          <p:nvPr/>
        </p:nvGrpSpPr>
        <p:grpSpPr>
          <a:xfrm>
            <a:off x="10410609" y="3496138"/>
            <a:ext cx="353678" cy="198344"/>
            <a:chOff x="7493876" y="2774731"/>
            <a:chExt cx="1481958" cy="894622"/>
          </a:xfrm>
        </p:grpSpPr>
        <p:sp>
          <p:nvSpPr>
            <p:cNvPr id="616" name="Freeform 615">
              <a:extLst>
                <a:ext uri="{FF2B5EF4-FFF2-40B4-BE49-F238E27FC236}">
                  <a16:creationId xmlns:a16="http://schemas.microsoft.com/office/drawing/2014/main" id="{8470D159-2329-7F46-9191-000B96A32C7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17" name="Oval 616">
              <a:extLst>
                <a:ext uri="{FF2B5EF4-FFF2-40B4-BE49-F238E27FC236}">
                  <a16:creationId xmlns:a16="http://schemas.microsoft.com/office/drawing/2014/main" id="{825BDAE5-F4DB-9148-9BC8-0F6F2D1E653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18" name="Group 617">
              <a:extLst>
                <a:ext uri="{FF2B5EF4-FFF2-40B4-BE49-F238E27FC236}">
                  <a16:creationId xmlns:a16="http://schemas.microsoft.com/office/drawing/2014/main" id="{237F0420-A845-064A-97A2-458F63D673C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19" name="Freeform 618">
                <a:extLst>
                  <a:ext uri="{FF2B5EF4-FFF2-40B4-BE49-F238E27FC236}">
                    <a16:creationId xmlns:a16="http://schemas.microsoft.com/office/drawing/2014/main" id="{D11109B9-8A56-A945-BA04-5A564B10300A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0" name="Freeform 619">
                <a:extLst>
                  <a:ext uri="{FF2B5EF4-FFF2-40B4-BE49-F238E27FC236}">
                    <a16:creationId xmlns:a16="http://schemas.microsoft.com/office/drawing/2014/main" id="{170AB2AC-06DB-034E-A5C4-0C8F62E3BE4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1" name="Freeform 620">
                <a:extLst>
                  <a:ext uri="{FF2B5EF4-FFF2-40B4-BE49-F238E27FC236}">
                    <a16:creationId xmlns:a16="http://schemas.microsoft.com/office/drawing/2014/main" id="{E41AEAC2-F85C-4A4E-B0B9-D5C02217D60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2" name="Freeform 621">
                <a:extLst>
                  <a:ext uri="{FF2B5EF4-FFF2-40B4-BE49-F238E27FC236}">
                    <a16:creationId xmlns:a16="http://schemas.microsoft.com/office/drawing/2014/main" id="{7955A7EE-741F-9740-8344-A2BC817675A5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C471E59B-7A0B-AE4F-95D6-F76514D2D55A}"/>
              </a:ext>
            </a:extLst>
          </p:cNvPr>
          <p:cNvGrpSpPr/>
          <p:nvPr/>
        </p:nvGrpSpPr>
        <p:grpSpPr>
          <a:xfrm>
            <a:off x="9948724" y="2202292"/>
            <a:ext cx="353678" cy="198344"/>
            <a:chOff x="7493876" y="2774731"/>
            <a:chExt cx="1481958" cy="894622"/>
          </a:xfrm>
        </p:grpSpPr>
        <p:sp>
          <p:nvSpPr>
            <p:cNvPr id="578" name="Freeform 577">
              <a:extLst>
                <a:ext uri="{FF2B5EF4-FFF2-40B4-BE49-F238E27FC236}">
                  <a16:creationId xmlns:a16="http://schemas.microsoft.com/office/drawing/2014/main" id="{8CD016E7-5480-8E4E-94F7-201A1C6046D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79" name="Oval 578">
              <a:extLst>
                <a:ext uri="{FF2B5EF4-FFF2-40B4-BE49-F238E27FC236}">
                  <a16:creationId xmlns:a16="http://schemas.microsoft.com/office/drawing/2014/main" id="{593A573C-B6D6-684E-BA73-8F7F7FA8D57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0" name="Group 579">
              <a:extLst>
                <a:ext uri="{FF2B5EF4-FFF2-40B4-BE49-F238E27FC236}">
                  <a16:creationId xmlns:a16="http://schemas.microsoft.com/office/drawing/2014/main" id="{2C09AC60-D16C-A948-B25E-01CF60EAAD7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1" name="Freeform 580">
                <a:extLst>
                  <a:ext uri="{FF2B5EF4-FFF2-40B4-BE49-F238E27FC236}">
                    <a16:creationId xmlns:a16="http://schemas.microsoft.com/office/drawing/2014/main" id="{D9A85682-B6A6-2344-B24D-66A792630B39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2" name="Freeform 581">
                <a:extLst>
                  <a:ext uri="{FF2B5EF4-FFF2-40B4-BE49-F238E27FC236}">
                    <a16:creationId xmlns:a16="http://schemas.microsoft.com/office/drawing/2014/main" id="{52EBCF47-0621-B64C-B884-20683D14D92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3" name="Freeform 582">
                <a:extLst>
                  <a:ext uri="{FF2B5EF4-FFF2-40B4-BE49-F238E27FC236}">
                    <a16:creationId xmlns:a16="http://schemas.microsoft.com/office/drawing/2014/main" id="{83AAD1CC-D818-A245-9CF9-C4877A62A5D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4" name="Freeform 583">
                <a:extLst>
                  <a:ext uri="{FF2B5EF4-FFF2-40B4-BE49-F238E27FC236}">
                    <a16:creationId xmlns:a16="http://schemas.microsoft.com/office/drawing/2014/main" id="{51F55DD1-3A8F-0242-A470-690BE99AC68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BF36121-B4F6-2447-9F5B-F29B627F3B2A}"/>
              </a:ext>
            </a:extLst>
          </p:cNvPr>
          <p:cNvGrpSpPr/>
          <p:nvPr/>
        </p:nvGrpSpPr>
        <p:grpSpPr>
          <a:xfrm>
            <a:off x="10527214" y="2613367"/>
            <a:ext cx="353678" cy="198344"/>
            <a:chOff x="7493876" y="2774731"/>
            <a:chExt cx="1481958" cy="894622"/>
          </a:xfrm>
        </p:grpSpPr>
        <p:sp>
          <p:nvSpPr>
            <p:cNvPr id="594" name="Freeform 593">
              <a:extLst>
                <a:ext uri="{FF2B5EF4-FFF2-40B4-BE49-F238E27FC236}">
                  <a16:creationId xmlns:a16="http://schemas.microsoft.com/office/drawing/2014/main" id="{D13949CD-BE6A-5744-98EE-61BE5EE60D49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95" name="Oval 594">
              <a:extLst>
                <a:ext uri="{FF2B5EF4-FFF2-40B4-BE49-F238E27FC236}">
                  <a16:creationId xmlns:a16="http://schemas.microsoft.com/office/drawing/2014/main" id="{F3651F16-DD17-4D47-9A8D-8EFA601CA85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96" name="Group 595">
              <a:extLst>
                <a:ext uri="{FF2B5EF4-FFF2-40B4-BE49-F238E27FC236}">
                  <a16:creationId xmlns:a16="http://schemas.microsoft.com/office/drawing/2014/main" id="{10CA9012-91B2-A449-8A2E-65BA6061B48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97" name="Freeform 596">
                <a:extLst>
                  <a:ext uri="{FF2B5EF4-FFF2-40B4-BE49-F238E27FC236}">
                    <a16:creationId xmlns:a16="http://schemas.microsoft.com/office/drawing/2014/main" id="{964BBEA0-D220-6747-850B-459388ABF25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8" name="Freeform 597">
                <a:extLst>
                  <a:ext uri="{FF2B5EF4-FFF2-40B4-BE49-F238E27FC236}">
                    <a16:creationId xmlns:a16="http://schemas.microsoft.com/office/drawing/2014/main" id="{ADEC5ED7-ED4C-584D-AB78-AA02A93E9466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9" name="Freeform 598">
                <a:extLst>
                  <a:ext uri="{FF2B5EF4-FFF2-40B4-BE49-F238E27FC236}">
                    <a16:creationId xmlns:a16="http://schemas.microsoft.com/office/drawing/2014/main" id="{F45598BF-44BC-354D-9020-97A874C585BE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0" name="Freeform 599">
                <a:extLst>
                  <a:ext uri="{FF2B5EF4-FFF2-40B4-BE49-F238E27FC236}">
                    <a16:creationId xmlns:a16="http://schemas.microsoft.com/office/drawing/2014/main" id="{3A2BDF5D-2CA0-2145-8059-D8F121D4D32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01" name="Group 600">
            <a:extLst>
              <a:ext uri="{FF2B5EF4-FFF2-40B4-BE49-F238E27FC236}">
                <a16:creationId xmlns:a16="http://schemas.microsoft.com/office/drawing/2014/main" id="{187A607B-CA61-BE46-8032-8E34596E7689}"/>
              </a:ext>
            </a:extLst>
          </p:cNvPr>
          <p:cNvGrpSpPr/>
          <p:nvPr/>
        </p:nvGrpSpPr>
        <p:grpSpPr>
          <a:xfrm>
            <a:off x="10643825" y="2107963"/>
            <a:ext cx="353678" cy="198344"/>
            <a:chOff x="7493876" y="2774731"/>
            <a:chExt cx="1481958" cy="894622"/>
          </a:xfrm>
        </p:grpSpPr>
        <p:sp>
          <p:nvSpPr>
            <p:cNvPr id="602" name="Freeform 601">
              <a:extLst>
                <a:ext uri="{FF2B5EF4-FFF2-40B4-BE49-F238E27FC236}">
                  <a16:creationId xmlns:a16="http://schemas.microsoft.com/office/drawing/2014/main" id="{EB8C3753-6F83-F64B-9439-656B124AA3B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03" name="Oval 602">
              <a:extLst>
                <a:ext uri="{FF2B5EF4-FFF2-40B4-BE49-F238E27FC236}">
                  <a16:creationId xmlns:a16="http://schemas.microsoft.com/office/drawing/2014/main" id="{F476EE06-2893-8D4D-AF54-92697A0FE8A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5DED3EC9-29B0-8D48-BC37-13731DFE683F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05" name="Freeform 604">
                <a:extLst>
                  <a:ext uri="{FF2B5EF4-FFF2-40B4-BE49-F238E27FC236}">
                    <a16:creationId xmlns:a16="http://schemas.microsoft.com/office/drawing/2014/main" id="{D08D678C-613A-3543-B832-EE51616C693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6" name="Freeform 605">
                <a:extLst>
                  <a:ext uri="{FF2B5EF4-FFF2-40B4-BE49-F238E27FC236}">
                    <a16:creationId xmlns:a16="http://schemas.microsoft.com/office/drawing/2014/main" id="{9EB7819C-4684-3347-AA14-421D743ECB94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7" name="Freeform 606">
                <a:extLst>
                  <a:ext uri="{FF2B5EF4-FFF2-40B4-BE49-F238E27FC236}">
                    <a16:creationId xmlns:a16="http://schemas.microsoft.com/office/drawing/2014/main" id="{F23E654E-4CEA-E346-A508-15310ABC704C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8" name="Freeform 607">
                <a:extLst>
                  <a:ext uri="{FF2B5EF4-FFF2-40B4-BE49-F238E27FC236}">
                    <a16:creationId xmlns:a16="http://schemas.microsoft.com/office/drawing/2014/main" id="{EF443A10-9F41-BB4D-8E65-E94AEE09BDA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54" name="Group 553">
            <a:extLst>
              <a:ext uri="{FF2B5EF4-FFF2-40B4-BE49-F238E27FC236}">
                <a16:creationId xmlns:a16="http://schemas.microsoft.com/office/drawing/2014/main" id="{7CCD8656-0FD3-B844-BC6C-33CE0577598D}"/>
              </a:ext>
            </a:extLst>
          </p:cNvPr>
          <p:cNvGrpSpPr/>
          <p:nvPr/>
        </p:nvGrpSpPr>
        <p:grpSpPr>
          <a:xfrm>
            <a:off x="9098788" y="3956624"/>
            <a:ext cx="367224" cy="240304"/>
            <a:chOff x="7493876" y="2774731"/>
            <a:chExt cx="1481958" cy="894622"/>
          </a:xfrm>
        </p:grpSpPr>
        <p:sp>
          <p:nvSpPr>
            <p:cNvPr id="555" name="Freeform 554">
              <a:extLst>
                <a:ext uri="{FF2B5EF4-FFF2-40B4-BE49-F238E27FC236}">
                  <a16:creationId xmlns:a16="http://schemas.microsoft.com/office/drawing/2014/main" id="{7CF4B187-63BE-654E-852A-09C69503C97A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56" name="Oval 555">
              <a:extLst>
                <a:ext uri="{FF2B5EF4-FFF2-40B4-BE49-F238E27FC236}">
                  <a16:creationId xmlns:a16="http://schemas.microsoft.com/office/drawing/2014/main" id="{3B5270E4-3067-1643-B96C-CE5CEE09747A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57" name="Group 556">
              <a:extLst>
                <a:ext uri="{FF2B5EF4-FFF2-40B4-BE49-F238E27FC236}">
                  <a16:creationId xmlns:a16="http://schemas.microsoft.com/office/drawing/2014/main" id="{3BECC0F9-CE1F-254B-B04F-1EAA89C59C9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8" name="Freeform 557">
                <a:extLst>
                  <a:ext uri="{FF2B5EF4-FFF2-40B4-BE49-F238E27FC236}">
                    <a16:creationId xmlns:a16="http://schemas.microsoft.com/office/drawing/2014/main" id="{7C55C6EE-4672-4F4F-A2F8-2821804F5944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9" name="Freeform 558">
                <a:extLst>
                  <a:ext uri="{FF2B5EF4-FFF2-40B4-BE49-F238E27FC236}">
                    <a16:creationId xmlns:a16="http://schemas.microsoft.com/office/drawing/2014/main" id="{C3B242E2-FAA3-F340-B7F0-35D87BB6BAA8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0" name="Freeform 559">
                <a:extLst>
                  <a:ext uri="{FF2B5EF4-FFF2-40B4-BE49-F238E27FC236}">
                    <a16:creationId xmlns:a16="http://schemas.microsoft.com/office/drawing/2014/main" id="{87ED7762-177B-454C-AA37-EB518D75B66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1" name="Freeform 560">
                <a:extLst>
                  <a:ext uri="{FF2B5EF4-FFF2-40B4-BE49-F238E27FC236}">
                    <a16:creationId xmlns:a16="http://schemas.microsoft.com/office/drawing/2014/main" id="{AD88A8A1-4E2B-154E-845D-5419478A1D2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85" name="Group 584">
            <a:extLst>
              <a:ext uri="{FF2B5EF4-FFF2-40B4-BE49-F238E27FC236}">
                <a16:creationId xmlns:a16="http://schemas.microsoft.com/office/drawing/2014/main" id="{1A0C1583-3B4A-E44D-BB19-B20517502EBD}"/>
              </a:ext>
            </a:extLst>
          </p:cNvPr>
          <p:cNvGrpSpPr/>
          <p:nvPr/>
        </p:nvGrpSpPr>
        <p:grpSpPr>
          <a:xfrm>
            <a:off x="9980126" y="2661565"/>
            <a:ext cx="353678" cy="198344"/>
            <a:chOff x="7493876" y="2774731"/>
            <a:chExt cx="1481958" cy="894622"/>
          </a:xfrm>
        </p:grpSpPr>
        <p:sp>
          <p:nvSpPr>
            <p:cNvPr id="586" name="Freeform 585">
              <a:extLst>
                <a:ext uri="{FF2B5EF4-FFF2-40B4-BE49-F238E27FC236}">
                  <a16:creationId xmlns:a16="http://schemas.microsoft.com/office/drawing/2014/main" id="{196997C3-A7DB-5041-AC08-10F980FB77E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87" name="Oval 586">
              <a:extLst>
                <a:ext uri="{FF2B5EF4-FFF2-40B4-BE49-F238E27FC236}">
                  <a16:creationId xmlns:a16="http://schemas.microsoft.com/office/drawing/2014/main" id="{5F84A336-003F-D045-8717-1066774A69EF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88" name="Group 587">
              <a:extLst>
                <a:ext uri="{FF2B5EF4-FFF2-40B4-BE49-F238E27FC236}">
                  <a16:creationId xmlns:a16="http://schemas.microsoft.com/office/drawing/2014/main" id="{FF876992-AF96-3545-9CEA-A02174E1151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89" name="Freeform 588">
                <a:extLst>
                  <a:ext uri="{FF2B5EF4-FFF2-40B4-BE49-F238E27FC236}">
                    <a16:creationId xmlns:a16="http://schemas.microsoft.com/office/drawing/2014/main" id="{668E6E88-4A46-6C47-A59A-CB9D07441C1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0" name="Freeform 589">
                <a:extLst>
                  <a:ext uri="{FF2B5EF4-FFF2-40B4-BE49-F238E27FC236}">
                    <a16:creationId xmlns:a16="http://schemas.microsoft.com/office/drawing/2014/main" id="{C179B4BA-1D8B-E542-8032-CCB2C08DB97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1" name="Freeform 590">
                <a:extLst>
                  <a:ext uri="{FF2B5EF4-FFF2-40B4-BE49-F238E27FC236}">
                    <a16:creationId xmlns:a16="http://schemas.microsoft.com/office/drawing/2014/main" id="{DCACB29E-ABE8-BA42-AD55-DAF519C17B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2" name="Freeform 591">
                <a:extLst>
                  <a:ext uri="{FF2B5EF4-FFF2-40B4-BE49-F238E27FC236}">
                    <a16:creationId xmlns:a16="http://schemas.microsoft.com/office/drawing/2014/main" id="{FD35A0ED-997C-6D46-9D96-FA8D4339826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158E5A4C-7065-8643-BDC2-3A235B56FEA4}"/>
              </a:ext>
            </a:extLst>
          </p:cNvPr>
          <p:cNvGrpSpPr/>
          <p:nvPr/>
        </p:nvGrpSpPr>
        <p:grpSpPr>
          <a:xfrm>
            <a:off x="9497138" y="3394032"/>
            <a:ext cx="367224" cy="240304"/>
            <a:chOff x="7493876" y="2774731"/>
            <a:chExt cx="1481958" cy="894622"/>
          </a:xfrm>
        </p:grpSpPr>
        <p:sp>
          <p:nvSpPr>
            <p:cNvPr id="539" name="Freeform 538">
              <a:extLst>
                <a:ext uri="{FF2B5EF4-FFF2-40B4-BE49-F238E27FC236}">
                  <a16:creationId xmlns:a16="http://schemas.microsoft.com/office/drawing/2014/main" id="{CA8EFAEE-3EA1-2A49-A68E-588F301B6928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7A05A3F9-D6B9-D14C-83C8-6C79F0B6B2C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1" name="Group 540">
              <a:extLst>
                <a:ext uri="{FF2B5EF4-FFF2-40B4-BE49-F238E27FC236}">
                  <a16:creationId xmlns:a16="http://schemas.microsoft.com/office/drawing/2014/main" id="{8AAC1FAD-B7BA-744A-8599-5670C6B0E7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42" name="Freeform 541">
                <a:extLst>
                  <a:ext uri="{FF2B5EF4-FFF2-40B4-BE49-F238E27FC236}">
                    <a16:creationId xmlns:a16="http://schemas.microsoft.com/office/drawing/2014/main" id="{A016DA82-50DC-224C-84FF-C492EDE01BC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3" name="Freeform 542">
                <a:extLst>
                  <a:ext uri="{FF2B5EF4-FFF2-40B4-BE49-F238E27FC236}">
                    <a16:creationId xmlns:a16="http://schemas.microsoft.com/office/drawing/2014/main" id="{3D2D51D6-0AC0-9D43-A55C-E94B7DCA77F2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4" name="Freeform 543">
                <a:extLst>
                  <a:ext uri="{FF2B5EF4-FFF2-40B4-BE49-F238E27FC236}">
                    <a16:creationId xmlns:a16="http://schemas.microsoft.com/office/drawing/2014/main" id="{76C27F31-4CE4-1242-9801-166D4F66B5E7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5" name="Freeform 544">
                <a:extLst>
                  <a:ext uri="{FF2B5EF4-FFF2-40B4-BE49-F238E27FC236}">
                    <a16:creationId xmlns:a16="http://schemas.microsoft.com/office/drawing/2014/main" id="{9BC7E87F-2555-8D4C-80CB-0E2F5F4BB0F9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546" name="Group 545">
            <a:extLst>
              <a:ext uri="{FF2B5EF4-FFF2-40B4-BE49-F238E27FC236}">
                <a16:creationId xmlns:a16="http://schemas.microsoft.com/office/drawing/2014/main" id="{4DAC2AB4-F1E4-D740-A4AF-07EE55303854}"/>
              </a:ext>
            </a:extLst>
          </p:cNvPr>
          <p:cNvGrpSpPr/>
          <p:nvPr/>
        </p:nvGrpSpPr>
        <p:grpSpPr>
          <a:xfrm>
            <a:off x="9601554" y="3999763"/>
            <a:ext cx="367224" cy="240304"/>
            <a:chOff x="7493876" y="2774731"/>
            <a:chExt cx="1481958" cy="894622"/>
          </a:xfrm>
        </p:grpSpPr>
        <p:sp>
          <p:nvSpPr>
            <p:cNvPr id="547" name="Freeform 546">
              <a:extLst>
                <a:ext uri="{FF2B5EF4-FFF2-40B4-BE49-F238E27FC236}">
                  <a16:creationId xmlns:a16="http://schemas.microsoft.com/office/drawing/2014/main" id="{23E59006-14B9-C64E-A05E-0BD7C00C4A6F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2AD17789-C54D-4948-95E6-741F42B1FB2E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549" name="Group 548">
              <a:extLst>
                <a:ext uri="{FF2B5EF4-FFF2-40B4-BE49-F238E27FC236}">
                  <a16:creationId xmlns:a16="http://schemas.microsoft.com/office/drawing/2014/main" id="{278D7FE0-D307-E941-967D-E4145732CE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550" name="Freeform 549">
                <a:extLst>
                  <a:ext uri="{FF2B5EF4-FFF2-40B4-BE49-F238E27FC236}">
                    <a16:creationId xmlns:a16="http://schemas.microsoft.com/office/drawing/2014/main" id="{1ADC6420-4AC2-F544-B940-D0A18615CA5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1" name="Freeform 550">
                <a:extLst>
                  <a:ext uri="{FF2B5EF4-FFF2-40B4-BE49-F238E27FC236}">
                    <a16:creationId xmlns:a16="http://schemas.microsoft.com/office/drawing/2014/main" id="{223E40C5-E2E3-3B42-A86A-26D2D130B73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2" name="Freeform 551">
                <a:extLst>
                  <a:ext uri="{FF2B5EF4-FFF2-40B4-BE49-F238E27FC236}">
                    <a16:creationId xmlns:a16="http://schemas.microsoft.com/office/drawing/2014/main" id="{C6AA2152-8609-214A-AE62-E7DFD1A9E7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3" name="Freeform 552">
                <a:extLst>
                  <a:ext uri="{FF2B5EF4-FFF2-40B4-BE49-F238E27FC236}">
                    <a16:creationId xmlns:a16="http://schemas.microsoft.com/office/drawing/2014/main" id="{7CB5E54A-6719-9747-80B7-8D19331BE78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623" name="Group 622">
            <a:extLst>
              <a:ext uri="{FF2B5EF4-FFF2-40B4-BE49-F238E27FC236}">
                <a16:creationId xmlns:a16="http://schemas.microsoft.com/office/drawing/2014/main" id="{EA34A94C-D92D-084C-BFEA-F4C8DF0AD275}"/>
              </a:ext>
            </a:extLst>
          </p:cNvPr>
          <p:cNvGrpSpPr/>
          <p:nvPr/>
        </p:nvGrpSpPr>
        <p:grpSpPr>
          <a:xfrm>
            <a:off x="10375259" y="3992325"/>
            <a:ext cx="353678" cy="198344"/>
            <a:chOff x="7493876" y="2774731"/>
            <a:chExt cx="1481958" cy="894622"/>
          </a:xfrm>
        </p:grpSpPr>
        <p:sp>
          <p:nvSpPr>
            <p:cNvPr id="624" name="Freeform 623">
              <a:extLst>
                <a:ext uri="{FF2B5EF4-FFF2-40B4-BE49-F238E27FC236}">
                  <a16:creationId xmlns:a16="http://schemas.microsoft.com/office/drawing/2014/main" id="{E1E1C6E8-4D60-7F43-BB0E-6D883F10D4A6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625" name="Oval 624">
              <a:extLst>
                <a:ext uri="{FF2B5EF4-FFF2-40B4-BE49-F238E27FC236}">
                  <a16:creationId xmlns:a16="http://schemas.microsoft.com/office/drawing/2014/main" id="{50975E36-0C2A-6844-A407-23F033DB4BD2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3F7EBA29-30EF-C741-94EE-735398C6CFA2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627" name="Freeform 626">
                <a:extLst>
                  <a:ext uri="{FF2B5EF4-FFF2-40B4-BE49-F238E27FC236}">
                    <a16:creationId xmlns:a16="http://schemas.microsoft.com/office/drawing/2014/main" id="{B3AD45B5-1F4B-FF4A-843D-9D0629392670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8" name="Freeform 627">
                <a:extLst>
                  <a:ext uri="{FF2B5EF4-FFF2-40B4-BE49-F238E27FC236}">
                    <a16:creationId xmlns:a16="http://schemas.microsoft.com/office/drawing/2014/main" id="{A6F160FF-CBBD-9147-8D0B-92A36BEBF8A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29" name="Freeform 628">
                <a:extLst>
                  <a:ext uri="{FF2B5EF4-FFF2-40B4-BE49-F238E27FC236}">
                    <a16:creationId xmlns:a16="http://schemas.microsoft.com/office/drawing/2014/main" id="{421F3589-EC70-074A-903F-D618ED6F7896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30" name="Freeform 629">
                <a:extLst>
                  <a:ext uri="{FF2B5EF4-FFF2-40B4-BE49-F238E27FC236}">
                    <a16:creationId xmlns:a16="http://schemas.microsoft.com/office/drawing/2014/main" id="{CEC8DEB8-8E24-2948-9AF6-0F3EF908CD4E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8C4B740-B92E-8942-8EF4-347710C32F2C}"/>
              </a:ext>
            </a:extLst>
          </p:cNvPr>
          <p:cNvGrpSpPr/>
          <p:nvPr/>
        </p:nvGrpSpPr>
        <p:grpSpPr>
          <a:xfrm>
            <a:off x="9247893" y="4775686"/>
            <a:ext cx="393760" cy="218578"/>
            <a:chOff x="7493876" y="2774731"/>
            <a:chExt cx="1481958" cy="894622"/>
          </a:xfrm>
        </p:grpSpPr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71A9C1C2-E4A0-D74C-8C05-2AD307E7B3ED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65" name="Oval 464">
              <a:extLst>
                <a:ext uri="{FF2B5EF4-FFF2-40B4-BE49-F238E27FC236}">
                  <a16:creationId xmlns:a16="http://schemas.microsoft.com/office/drawing/2014/main" id="{0F366A03-D9E7-9F45-99D3-1CAC10EE2C74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66" name="Group 465">
              <a:extLst>
                <a:ext uri="{FF2B5EF4-FFF2-40B4-BE49-F238E27FC236}">
                  <a16:creationId xmlns:a16="http://schemas.microsoft.com/office/drawing/2014/main" id="{10CB8A50-A713-2549-9F44-B792D2C30CA4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67" name="Freeform 466">
                <a:extLst>
                  <a:ext uri="{FF2B5EF4-FFF2-40B4-BE49-F238E27FC236}">
                    <a16:creationId xmlns:a16="http://schemas.microsoft.com/office/drawing/2014/main" id="{DC4E3153-8354-1145-82FC-C287EF5FE6C3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8" name="Freeform 467">
                <a:extLst>
                  <a:ext uri="{FF2B5EF4-FFF2-40B4-BE49-F238E27FC236}">
                    <a16:creationId xmlns:a16="http://schemas.microsoft.com/office/drawing/2014/main" id="{99B3C81B-87BA-1A4F-BCAD-DF0EF9C582C1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9" name="Freeform 468">
                <a:extLst>
                  <a:ext uri="{FF2B5EF4-FFF2-40B4-BE49-F238E27FC236}">
                    <a16:creationId xmlns:a16="http://schemas.microsoft.com/office/drawing/2014/main" id="{DEEA64E4-A29A-E742-B32E-C111E6BF4225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70" name="Freeform 469">
                <a:extLst>
                  <a:ext uri="{FF2B5EF4-FFF2-40B4-BE49-F238E27FC236}">
                    <a16:creationId xmlns:a16="http://schemas.microsoft.com/office/drawing/2014/main" id="{43676372-2E7B-9445-80AD-B31686FE67E6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447" name="Group 446">
            <a:extLst>
              <a:ext uri="{FF2B5EF4-FFF2-40B4-BE49-F238E27FC236}">
                <a16:creationId xmlns:a16="http://schemas.microsoft.com/office/drawing/2014/main" id="{314E0C43-2359-9440-BEF9-9E1924BED605}"/>
              </a:ext>
            </a:extLst>
          </p:cNvPr>
          <p:cNvGrpSpPr/>
          <p:nvPr/>
        </p:nvGrpSpPr>
        <p:grpSpPr>
          <a:xfrm>
            <a:off x="10925982" y="4369125"/>
            <a:ext cx="228295" cy="120400"/>
            <a:chOff x="7493876" y="2774731"/>
            <a:chExt cx="1481958" cy="894622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9737FFD7-2DCB-A148-A405-977351501C2B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     </a:t>
              </a:r>
            </a:p>
          </p:txBody>
        </p:sp>
        <p:sp>
          <p:nvSpPr>
            <p:cNvPr id="449" name="Oval 448">
              <a:extLst>
                <a:ext uri="{FF2B5EF4-FFF2-40B4-BE49-F238E27FC236}">
                  <a16:creationId xmlns:a16="http://schemas.microsoft.com/office/drawing/2014/main" id="{9739DB09-38E5-A347-93BF-13C80AD8453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            </a:t>
              </a:r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04079280-378E-384D-9681-BF41B82BF6CB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451" name="Freeform 450">
                <a:extLst>
                  <a:ext uri="{FF2B5EF4-FFF2-40B4-BE49-F238E27FC236}">
                    <a16:creationId xmlns:a16="http://schemas.microsoft.com/office/drawing/2014/main" id="{914AA044-3657-1448-A5E9-2F003DC03F6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2" name="Freeform 451">
                <a:extLst>
                  <a:ext uri="{FF2B5EF4-FFF2-40B4-BE49-F238E27FC236}">
                    <a16:creationId xmlns:a16="http://schemas.microsoft.com/office/drawing/2014/main" id="{29FDF0B8-7E9A-1F4D-8C99-CE1C68A1345F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3" name="Freeform 452">
                <a:extLst>
                  <a:ext uri="{FF2B5EF4-FFF2-40B4-BE49-F238E27FC236}">
                    <a16:creationId xmlns:a16="http://schemas.microsoft.com/office/drawing/2014/main" id="{49A96193-2E73-4C43-843C-2C8C4DCEE478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4" name="Freeform 453">
                <a:extLst>
                  <a:ext uri="{FF2B5EF4-FFF2-40B4-BE49-F238E27FC236}">
                    <a16:creationId xmlns:a16="http://schemas.microsoft.com/office/drawing/2014/main" id="{F5358318-953E-E249-9021-E0B5DF66E3B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85" name="Group 784">
            <a:extLst>
              <a:ext uri="{FF2B5EF4-FFF2-40B4-BE49-F238E27FC236}">
                <a16:creationId xmlns:a16="http://schemas.microsoft.com/office/drawing/2014/main" id="{91E02B81-5B35-4545-A954-B7E923AB7286}"/>
              </a:ext>
            </a:extLst>
          </p:cNvPr>
          <p:cNvGrpSpPr/>
          <p:nvPr/>
        </p:nvGrpSpPr>
        <p:grpSpPr>
          <a:xfrm>
            <a:off x="7439074" y="2356613"/>
            <a:ext cx="534987" cy="407988"/>
            <a:chOff x="7432700" y="2327293"/>
            <a:chExt cx="534987" cy="407988"/>
          </a:xfrm>
        </p:grpSpPr>
        <p:pic>
          <p:nvPicPr>
            <p:cNvPr id="73" name="Picture 1017" descr="antenna_stylized">
              <a:extLst>
                <a:ext uri="{FF2B5EF4-FFF2-40B4-BE49-F238E27FC236}">
                  <a16:creationId xmlns:a16="http://schemas.microsoft.com/office/drawing/2014/main" id="{27A537F5-5D99-BF4C-9B11-E9782673F1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32700" y="2327293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4" name="Picture 1018" descr="laptop_keyboard">
              <a:extLst>
                <a:ext uri="{FF2B5EF4-FFF2-40B4-BE49-F238E27FC236}">
                  <a16:creationId xmlns:a16="http://schemas.microsoft.com/office/drawing/2014/main" id="{7087B8D0-FFCB-0746-A889-28909002C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458407" y="2575770"/>
              <a:ext cx="437221" cy="15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5" name="Freeform 1019">
              <a:extLst>
                <a:ext uri="{FF2B5EF4-FFF2-40B4-BE49-F238E27FC236}">
                  <a16:creationId xmlns:a16="http://schemas.microsoft.com/office/drawing/2014/main" id="{7C75BC30-0808-D44D-AF7A-A72B4A529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3304" y="2420984"/>
              <a:ext cx="351919" cy="208167"/>
            </a:xfrm>
            <a:custGeom>
              <a:avLst/>
              <a:gdLst>
                <a:gd name="T0" fmla="*/ 775798119 w 2982"/>
                <a:gd name="T1" fmla="*/ 0 h 2442"/>
                <a:gd name="T2" fmla="*/ 0 w 2982"/>
                <a:gd name="T3" fmla="*/ 211226083 h 2442"/>
                <a:gd name="T4" fmla="*/ 2147483646 w 2982"/>
                <a:gd name="T5" fmla="*/ 263880059 h 2442"/>
                <a:gd name="T6" fmla="*/ 2147483646 w 2982"/>
                <a:gd name="T7" fmla="*/ 52653891 h 2442"/>
                <a:gd name="T8" fmla="*/ 775798119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76" name="Picture 1020" descr="screen">
              <a:extLst>
                <a:ext uri="{FF2B5EF4-FFF2-40B4-BE49-F238E27FC236}">
                  <a16:creationId xmlns:a16="http://schemas.microsoft.com/office/drawing/2014/main" id="{2D732B7A-74CB-D547-ADB5-C721526D5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20637" y="2426338"/>
              <a:ext cx="319785" cy="1894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7" name="Freeform 1021">
              <a:extLst>
                <a:ext uri="{FF2B5EF4-FFF2-40B4-BE49-F238E27FC236}">
                  <a16:creationId xmlns:a16="http://schemas.microsoft.com/office/drawing/2014/main" id="{FBD1A429-9B8F-F940-AD09-4638CC316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7378" y="2414843"/>
              <a:ext cx="298167" cy="38736"/>
            </a:xfrm>
            <a:custGeom>
              <a:avLst/>
              <a:gdLst>
                <a:gd name="T0" fmla="*/ 193616298 w 2528"/>
                <a:gd name="T1" fmla="*/ 0 h 455"/>
                <a:gd name="T2" fmla="*/ 2147483646 w 2528"/>
                <a:gd name="T3" fmla="*/ 52445139 h 455"/>
                <a:gd name="T4" fmla="*/ 2147483646 w 2528"/>
                <a:gd name="T5" fmla="*/ 52445139 h 455"/>
                <a:gd name="T6" fmla="*/ 0 w 2528"/>
                <a:gd name="T7" fmla="*/ 52445139 h 455"/>
                <a:gd name="T8" fmla="*/ 193616298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8" name="Freeform 1022">
              <a:extLst>
                <a:ext uri="{FF2B5EF4-FFF2-40B4-BE49-F238E27FC236}">
                  <a16:creationId xmlns:a16="http://schemas.microsoft.com/office/drawing/2014/main" id="{376C8B48-3441-F643-B92D-5DC759EDA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0188" y="2414528"/>
              <a:ext cx="82770" cy="161243"/>
            </a:xfrm>
            <a:custGeom>
              <a:avLst/>
              <a:gdLst>
                <a:gd name="T0" fmla="*/ 773664160 w 702"/>
                <a:gd name="T1" fmla="*/ 0 h 1893"/>
                <a:gd name="T2" fmla="*/ 0 w 702"/>
                <a:gd name="T3" fmla="*/ 210739916 h 1893"/>
                <a:gd name="T4" fmla="*/ 193416040 w 702"/>
                <a:gd name="T5" fmla="*/ 210739916 h 1893"/>
                <a:gd name="T6" fmla="*/ 967080200 w 702"/>
                <a:gd name="T7" fmla="*/ 52529017 h 1893"/>
                <a:gd name="T8" fmla="*/ 77366416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79" name="Freeform 1023">
              <a:extLst>
                <a:ext uri="{FF2B5EF4-FFF2-40B4-BE49-F238E27FC236}">
                  <a16:creationId xmlns:a16="http://schemas.microsoft.com/office/drawing/2014/main" id="{4DFECD03-4AF0-1342-8138-6CEC8249A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4205" y="2443344"/>
              <a:ext cx="89197" cy="186122"/>
            </a:xfrm>
            <a:custGeom>
              <a:avLst/>
              <a:gdLst>
                <a:gd name="T0" fmla="*/ 969024527 w 756"/>
                <a:gd name="T1" fmla="*/ 0 h 2184"/>
                <a:gd name="T2" fmla="*/ 193802074 w 756"/>
                <a:gd name="T3" fmla="*/ 263660221 h 2184"/>
                <a:gd name="T4" fmla="*/ 0 w 756"/>
                <a:gd name="T5" fmla="*/ 263660221 h 2184"/>
                <a:gd name="T6" fmla="*/ 775222454 w 756"/>
                <a:gd name="T7" fmla="*/ 52610059 h 2184"/>
                <a:gd name="T8" fmla="*/ 969024527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0" name="Freeform 1024">
              <a:extLst>
                <a:ext uri="{FF2B5EF4-FFF2-40B4-BE49-F238E27FC236}">
                  <a16:creationId xmlns:a16="http://schemas.microsoft.com/office/drawing/2014/main" id="{8AA57D4B-3E9B-994B-AF13-DB646178B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214" y="2567582"/>
              <a:ext cx="327185" cy="62828"/>
            </a:xfrm>
            <a:custGeom>
              <a:avLst/>
              <a:gdLst>
                <a:gd name="T0" fmla="*/ 193829444 w 2773"/>
                <a:gd name="T1" fmla="*/ 0 h 738"/>
                <a:gd name="T2" fmla="*/ 0 w 2773"/>
                <a:gd name="T3" fmla="*/ 52443587 h 738"/>
                <a:gd name="T4" fmla="*/ 2147483646 w 2773"/>
                <a:gd name="T5" fmla="*/ 104894411 h 738"/>
                <a:gd name="T6" fmla="*/ 2147483646 w 2773"/>
                <a:gd name="T7" fmla="*/ 52443587 h 738"/>
                <a:gd name="T8" fmla="*/ 193829444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1" name="Freeform 1025">
              <a:extLst>
                <a:ext uri="{FF2B5EF4-FFF2-40B4-BE49-F238E27FC236}">
                  <a16:creationId xmlns:a16="http://schemas.microsoft.com/office/drawing/2014/main" id="{59DA24E7-1981-0E44-8060-2B7CE58EB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84138" y="2444918"/>
              <a:ext cx="83549" cy="186909"/>
            </a:xfrm>
            <a:custGeom>
              <a:avLst/>
              <a:gdLst>
                <a:gd name="T0" fmla="*/ 2147483646 w 637"/>
                <a:gd name="T1" fmla="*/ 0 h 1659"/>
                <a:gd name="T2" fmla="*/ 2147483646 w 637"/>
                <a:gd name="T3" fmla="*/ 0 h 1659"/>
                <a:gd name="T4" fmla="*/ 295581541 w 637"/>
                <a:gd name="T5" fmla="*/ 2147483646 h 1659"/>
                <a:gd name="T6" fmla="*/ 0 w 637"/>
                <a:gd name="T7" fmla="*/ 2147483646 h 1659"/>
                <a:gd name="T8" fmla="*/ 214748364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2" name="Freeform 1026">
              <a:extLst>
                <a:ext uri="{FF2B5EF4-FFF2-40B4-BE49-F238E27FC236}">
                  <a16:creationId xmlns:a16="http://schemas.microsoft.com/office/drawing/2014/main" id="{DB3D3129-2B70-5643-96C2-83638DE57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603" y="2575928"/>
              <a:ext cx="290961" cy="62041"/>
            </a:xfrm>
            <a:custGeom>
              <a:avLst/>
              <a:gdLst>
                <a:gd name="T0" fmla="*/ 0 w 2216"/>
                <a:gd name="T1" fmla="*/ 0 h 550"/>
                <a:gd name="T2" fmla="*/ 296523134 w 2216"/>
                <a:gd name="T3" fmla="*/ 324379338 h 550"/>
                <a:gd name="T4" fmla="*/ 2147483646 w 2216"/>
                <a:gd name="T5" fmla="*/ 2147483646 h 550"/>
                <a:gd name="T6" fmla="*/ 2147483646 w 2216"/>
                <a:gd name="T7" fmla="*/ 2147483646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83" name="Group 1027">
              <a:extLst>
                <a:ext uri="{FF2B5EF4-FFF2-40B4-BE49-F238E27FC236}">
                  <a16:creationId xmlns:a16="http://schemas.microsoft.com/office/drawing/2014/main" id="{8C6DEC60-5C97-D546-9977-EBD182221D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4735" y="2642220"/>
              <a:ext cx="98740" cy="36846"/>
              <a:chOff x="1740" y="2642"/>
              <a:chExt cx="752" cy="327"/>
            </a:xfrm>
          </p:grpSpPr>
          <p:sp>
            <p:nvSpPr>
              <p:cNvPr id="169" name="Freeform 1028">
                <a:extLst>
                  <a:ext uri="{FF2B5EF4-FFF2-40B4-BE49-F238E27FC236}">
                    <a16:creationId xmlns:a16="http://schemas.microsoft.com/office/drawing/2014/main" id="{5D16627E-DE34-BC4F-9513-7A7D4707F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0" name="Freeform 1029">
                <a:extLst>
                  <a:ext uri="{FF2B5EF4-FFF2-40B4-BE49-F238E27FC236}">
                    <a16:creationId xmlns:a16="http://schemas.microsoft.com/office/drawing/2014/main" id="{D8D65D68-18A4-E54D-8916-1DEF36844C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1" name="Freeform 1030">
                <a:extLst>
                  <a:ext uri="{FF2B5EF4-FFF2-40B4-BE49-F238E27FC236}">
                    <a16:creationId xmlns:a16="http://schemas.microsoft.com/office/drawing/2014/main" id="{3C79D147-9974-F341-96E9-F9AD19F140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2" name="Freeform 1031">
                <a:extLst>
                  <a:ext uri="{FF2B5EF4-FFF2-40B4-BE49-F238E27FC236}">
                    <a16:creationId xmlns:a16="http://schemas.microsoft.com/office/drawing/2014/main" id="{5E0CE9D2-21FD-2644-9691-743CC3E130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3" name="Freeform 1032">
                <a:extLst>
                  <a:ext uri="{FF2B5EF4-FFF2-40B4-BE49-F238E27FC236}">
                    <a16:creationId xmlns:a16="http://schemas.microsoft.com/office/drawing/2014/main" id="{5691098F-1432-0D44-8573-312C3A566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74" name="Freeform 1033">
                <a:extLst>
                  <a:ext uri="{FF2B5EF4-FFF2-40B4-BE49-F238E27FC236}">
                    <a16:creationId xmlns:a16="http://schemas.microsoft.com/office/drawing/2014/main" id="{2D4A77A2-D0F1-164A-A67D-A50954386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84" name="Freeform 1034">
              <a:extLst>
                <a:ext uri="{FF2B5EF4-FFF2-40B4-BE49-F238E27FC236}">
                  <a16:creationId xmlns:a16="http://schemas.microsoft.com/office/drawing/2014/main" id="{A283BD8E-0AD2-B743-8237-483C3A6A6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63780" y="2647731"/>
              <a:ext cx="119578" cy="80936"/>
            </a:xfrm>
            <a:custGeom>
              <a:avLst/>
              <a:gdLst>
                <a:gd name="T0" fmla="*/ 213221464 w 990"/>
                <a:gd name="T1" fmla="*/ 1090686587 h 792"/>
                <a:gd name="T2" fmla="*/ 1915477586 w 990"/>
                <a:gd name="T3" fmla="*/ 0 h 792"/>
                <a:gd name="T4" fmla="*/ 1915477586 w 990"/>
                <a:gd name="T5" fmla="*/ 108859840 h 792"/>
                <a:gd name="T6" fmla="*/ 0 w 990"/>
                <a:gd name="T7" fmla="*/ 1090686587 h 792"/>
                <a:gd name="T8" fmla="*/ 213221464 w 990"/>
                <a:gd name="T9" fmla="*/ 1090686587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5" name="Freeform 1035">
              <a:extLst>
                <a:ext uri="{FF2B5EF4-FFF2-40B4-BE49-F238E27FC236}">
                  <a16:creationId xmlns:a16="http://schemas.microsoft.com/office/drawing/2014/main" id="{AA215C2D-4069-DE48-884E-A1816F7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602" y="2654187"/>
              <a:ext cx="305957" cy="73850"/>
            </a:xfrm>
            <a:custGeom>
              <a:avLst/>
              <a:gdLst>
                <a:gd name="T0" fmla="*/ 213486572 w 2532"/>
                <a:gd name="T1" fmla="*/ 0 h 723"/>
                <a:gd name="T2" fmla="*/ 213486572 w 2532"/>
                <a:gd name="T3" fmla="*/ 0 h 723"/>
                <a:gd name="T4" fmla="*/ 2147483646 w 2532"/>
                <a:gd name="T5" fmla="*/ 979380008 h 723"/>
                <a:gd name="T6" fmla="*/ 2147483646 w 2532"/>
                <a:gd name="T7" fmla="*/ 1088085165 h 723"/>
                <a:gd name="T8" fmla="*/ 0 w 2532"/>
                <a:gd name="T9" fmla="*/ 108705259 h 723"/>
                <a:gd name="T10" fmla="*/ 21348657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6" name="Freeform 1036">
              <a:extLst>
                <a:ext uri="{FF2B5EF4-FFF2-40B4-BE49-F238E27FC236}">
                  <a16:creationId xmlns:a16="http://schemas.microsoft.com/office/drawing/2014/main" id="{421821F5-5AD5-4D4E-A4F9-5D46E41A4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797" y="2640645"/>
              <a:ext cx="3311" cy="14959"/>
            </a:xfrm>
            <a:custGeom>
              <a:avLst/>
              <a:gdLst>
                <a:gd name="T0" fmla="*/ 262278191 w 26"/>
                <a:gd name="T1" fmla="*/ 107489981 h 147"/>
                <a:gd name="T2" fmla="*/ 262278191 w 26"/>
                <a:gd name="T3" fmla="*/ 214969480 h 147"/>
                <a:gd name="T4" fmla="*/ 0 w 26"/>
                <a:gd name="T5" fmla="*/ 214969480 h 147"/>
                <a:gd name="T6" fmla="*/ 262278191 w 26"/>
                <a:gd name="T7" fmla="*/ 0 h 147"/>
                <a:gd name="T8" fmla="*/ 262278191 w 26"/>
                <a:gd name="T9" fmla="*/ 10748998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7" name="Freeform 1037">
              <a:extLst>
                <a:ext uri="{FF2B5EF4-FFF2-40B4-BE49-F238E27FC236}">
                  <a16:creationId xmlns:a16="http://schemas.microsoft.com/office/drawing/2014/main" id="{499D2FC7-7022-A944-98B2-E74E9B2E52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58992" y="2579707"/>
              <a:ext cx="142170" cy="61883"/>
            </a:xfrm>
            <a:custGeom>
              <a:avLst/>
              <a:gdLst>
                <a:gd name="T0" fmla="*/ 2136125890 w 1176"/>
                <a:gd name="T1" fmla="*/ 0 h 606"/>
                <a:gd name="T2" fmla="*/ 0 w 1176"/>
                <a:gd name="T3" fmla="*/ 870000945 h 606"/>
                <a:gd name="T4" fmla="*/ 213789467 w 1176"/>
                <a:gd name="T5" fmla="*/ 870000945 h 606"/>
                <a:gd name="T6" fmla="*/ 2136125890 w 1176"/>
                <a:gd name="T7" fmla="*/ 108617123 h 606"/>
                <a:gd name="T8" fmla="*/ 213612589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8" name="Freeform 1038">
              <a:extLst>
                <a:ext uri="{FF2B5EF4-FFF2-40B4-BE49-F238E27FC236}">
                  <a16:creationId xmlns:a16="http://schemas.microsoft.com/office/drawing/2014/main" id="{37918171-6E71-A846-A2B5-7C65DD7456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68535" y="2643795"/>
              <a:ext cx="290182" cy="71016"/>
            </a:xfrm>
            <a:custGeom>
              <a:avLst/>
              <a:gdLst>
                <a:gd name="T0" fmla="*/ 173112702 w 2532"/>
                <a:gd name="T1" fmla="*/ 0 h 723"/>
                <a:gd name="T2" fmla="*/ 173112702 w 2532"/>
                <a:gd name="T3" fmla="*/ 0 h 723"/>
                <a:gd name="T4" fmla="*/ 2069773885 w 2532"/>
                <a:gd name="T5" fmla="*/ 558173482 h 723"/>
                <a:gd name="T6" fmla="*/ 2069773885 w 2532"/>
                <a:gd name="T7" fmla="*/ 558173482 h 723"/>
                <a:gd name="T8" fmla="*/ 0 w 2532"/>
                <a:gd name="T9" fmla="*/ 92871346 h 723"/>
                <a:gd name="T10" fmla="*/ 173112702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9" name="Freeform 1039">
              <a:extLst>
                <a:ext uri="{FF2B5EF4-FFF2-40B4-BE49-F238E27FC236}">
                  <a16:creationId xmlns:a16="http://schemas.microsoft.com/office/drawing/2014/main" id="{68ECFF60-AA48-2D4C-9A67-90DB18F81D4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58327" y="2638756"/>
              <a:ext cx="118410" cy="7353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962694895 h 723"/>
                <a:gd name="T6" fmla="*/ 0 w 2532"/>
                <a:gd name="T7" fmla="*/ 962694895 h 723"/>
                <a:gd name="T8" fmla="*/ 0 w 2532"/>
                <a:gd name="T9" fmla="*/ 107314314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740" name="Group 739">
            <a:extLst>
              <a:ext uri="{FF2B5EF4-FFF2-40B4-BE49-F238E27FC236}">
                <a16:creationId xmlns:a16="http://schemas.microsoft.com/office/drawing/2014/main" id="{504BAA5F-BBD8-8242-BC48-7D0E761F340A}"/>
              </a:ext>
            </a:extLst>
          </p:cNvPr>
          <p:cNvGrpSpPr/>
          <p:nvPr/>
        </p:nvGrpSpPr>
        <p:grpSpPr>
          <a:xfrm>
            <a:off x="8637781" y="2319727"/>
            <a:ext cx="530702" cy="478009"/>
            <a:chOff x="8631407" y="2290407"/>
            <a:chExt cx="530702" cy="478009"/>
          </a:xfrm>
        </p:grpSpPr>
        <p:pic>
          <p:nvPicPr>
            <p:cNvPr id="110" name="Picture 568" descr="light2.png">
              <a:extLst>
                <a:ext uri="{FF2B5EF4-FFF2-40B4-BE49-F238E27FC236}">
                  <a16:creationId xmlns:a16="http://schemas.microsoft.com/office/drawing/2014/main" id="{D96B693D-26FC-E443-A112-C4AFFE90D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825293" y="2362969"/>
              <a:ext cx="92772" cy="4054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1" name="Picture 1017" descr="antenna_stylized">
              <a:extLst>
                <a:ext uri="{FF2B5EF4-FFF2-40B4-BE49-F238E27FC236}">
                  <a16:creationId xmlns:a16="http://schemas.microsoft.com/office/drawing/2014/main" id="{F4E4C4C0-89A6-D74D-B25C-228CE5BC1D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31407" y="2290407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2" name="Group 791">
            <a:extLst>
              <a:ext uri="{FF2B5EF4-FFF2-40B4-BE49-F238E27FC236}">
                <a16:creationId xmlns:a16="http://schemas.microsoft.com/office/drawing/2014/main" id="{084B6293-559E-5D43-AF2B-4CB5E09EC6C5}"/>
              </a:ext>
            </a:extLst>
          </p:cNvPr>
          <p:cNvGrpSpPr/>
          <p:nvPr/>
        </p:nvGrpSpPr>
        <p:grpSpPr>
          <a:xfrm>
            <a:off x="7493518" y="3419140"/>
            <a:ext cx="350807" cy="305517"/>
            <a:chOff x="7487144" y="3389820"/>
            <a:chExt cx="350807" cy="305517"/>
          </a:xfrm>
        </p:grpSpPr>
        <p:pic>
          <p:nvPicPr>
            <p:cNvPr id="91" name="Picture 1115" descr="antenna_stylized">
              <a:extLst>
                <a:ext uri="{FF2B5EF4-FFF2-40B4-BE49-F238E27FC236}">
                  <a16:creationId xmlns:a16="http://schemas.microsoft.com/office/drawing/2014/main" id="{1821BC3E-6137-D844-92B9-4BA4CFF41F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144" y="3389820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" name="Picture 1116" descr="laptop_keyboard">
              <a:extLst>
                <a:ext uri="{FF2B5EF4-FFF2-40B4-BE49-F238E27FC236}">
                  <a16:creationId xmlns:a16="http://schemas.microsoft.com/office/drawing/2014/main" id="{7F05CE3B-E67B-1B40-9D5B-2914F0B9BF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7504001" y="3575889"/>
              <a:ext cx="286699" cy="119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" name="Freeform 1117">
              <a:extLst>
                <a:ext uri="{FF2B5EF4-FFF2-40B4-BE49-F238E27FC236}">
                  <a16:creationId xmlns:a16="http://schemas.microsoft.com/office/drawing/2014/main" id="{B52A07C5-D801-5B41-BD20-C2095892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9014" y="3459979"/>
              <a:ext cx="230764" cy="155883"/>
            </a:xfrm>
            <a:custGeom>
              <a:avLst/>
              <a:gdLst>
                <a:gd name="T0" fmla="*/ 143665061 w 2982"/>
                <a:gd name="T1" fmla="*/ 0 h 2442"/>
                <a:gd name="T2" fmla="*/ 0 w 2982"/>
                <a:gd name="T3" fmla="*/ 66329557 h 2442"/>
                <a:gd name="T4" fmla="*/ 573719931 w 2982"/>
                <a:gd name="T5" fmla="*/ 82975142 h 2442"/>
                <a:gd name="T6" fmla="*/ 717384993 w 2982"/>
                <a:gd name="T7" fmla="*/ 16645585 h 2442"/>
                <a:gd name="T8" fmla="*/ 14366506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94" name="Picture 1118" descr="screen">
              <a:extLst>
                <a:ext uri="{FF2B5EF4-FFF2-40B4-BE49-F238E27FC236}">
                  <a16:creationId xmlns:a16="http://schemas.microsoft.com/office/drawing/2014/main" id="{2EA30B4E-5447-0340-8DAD-349A843F2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0380" y="3463988"/>
              <a:ext cx="209692" cy="141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119">
              <a:extLst>
                <a:ext uri="{FF2B5EF4-FFF2-40B4-BE49-F238E27FC236}">
                  <a16:creationId xmlns:a16="http://schemas.microsoft.com/office/drawing/2014/main" id="{1137F6C6-A7C9-9A4D-BCE3-048DB90EF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1029" y="3455381"/>
              <a:ext cx="195517" cy="29007"/>
            </a:xfrm>
            <a:custGeom>
              <a:avLst/>
              <a:gdLst>
                <a:gd name="T0" fmla="*/ 35620212 w 2528"/>
                <a:gd name="T1" fmla="*/ 0 h 455"/>
                <a:gd name="T2" fmla="*/ 608343257 w 2528"/>
                <a:gd name="T3" fmla="*/ 16582250 h 455"/>
                <a:gd name="T4" fmla="*/ 572256449 w 2528"/>
                <a:gd name="T5" fmla="*/ 16582250 h 455"/>
                <a:gd name="T6" fmla="*/ 0 w 2528"/>
                <a:gd name="T7" fmla="*/ 16582250 h 455"/>
                <a:gd name="T8" fmla="*/ 35620212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6" name="Freeform 1120">
              <a:extLst>
                <a:ext uri="{FF2B5EF4-FFF2-40B4-BE49-F238E27FC236}">
                  <a16:creationId xmlns:a16="http://schemas.microsoft.com/office/drawing/2014/main" id="{7A0060E2-767D-1545-8656-29ED1A471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971" y="3455145"/>
              <a:ext cx="54275" cy="120745"/>
            </a:xfrm>
            <a:custGeom>
              <a:avLst/>
              <a:gdLst>
                <a:gd name="T0" fmla="*/ 142804406 w 702"/>
                <a:gd name="T1" fmla="*/ 0 h 1893"/>
                <a:gd name="T2" fmla="*/ 0 w 702"/>
                <a:gd name="T3" fmla="*/ 66174575 h 1893"/>
                <a:gd name="T4" fmla="*/ 35584530 w 702"/>
                <a:gd name="T5" fmla="*/ 66174575 h 1893"/>
                <a:gd name="T6" fmla="*/ 178855222 w 702"/>
                <a:gd name="T7" fmla="*/ 16607700 h 1893"/>
                <a:gd name="T8" fmla="*/ 142804406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7" name="Freeform 1121">
              <a:extLst>
                <a:ext uri="{FF2B5EF4-FFF2-40B4-BE49-F238E27FC236}">
                  <a16:creationId xmlns:a16="http://schemas.microsoft.com/office/drawing/2014/main" id="{15790F5A-ABAC-8D49-A4F9-E2F576550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6652" y="3476723"/>
              <a:ext cx="58489" cy="139375"/>
            </a:xfrm>
            <a:custGeom>
              <a:avLst/>
              <a:gdLst>
                <a:gd name="T0" fmla="*/ 179213623 w 756"/>
                <a:gd name="T1" fmla="*/ 0 h 2184"/>
                <a:gd name="T2" fmla="*/ 35656008 w 756"/>
                <a:gd name="T3" fmla="*/ 82904513 h 2184"/>
                <a:gd name="T4" fmla="*/ 0 w 756"/>
                <a:gd name="T5" fmla="*/ 82904513 h 2184"/>
                <a:gd name="T6" fmla="*/ 143090785 w 756"/>
                <a:gd name="T7" fmla="*/ 16632211 h 2184"/>
                <a:gd name="T8" fmla="*/ 179213623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8" name="Freeform 1122">
              <a:extLst>
                <a:ext uri="{FF2B5EF4-FFF2-40B4-BE49-F238E27FC236}">
                  <a16:creationId xmlns:a16="http://schemas.microsoft.com/office/drawing/2014/main" id="{8898B7ED-5BCF-8C4E-B1AA-B82AD50FD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332" y="3569758"/>
              <a:ext cx="214545" cy="47048"/>
            </a:xfrm>
            <a:custGeom>
              <a:avLst/>
              <a:gdLst>
                <a:gd name="T0" fmla="*/ 35658648 w 2773"/>
                <a:gd name="T1" fmla="*/ 0 h 738"/>
                <a:gd name="T2" fmla="*/ 0 w 2773"/>
                <a:gd name="T3" fmla="*/ 16581742 h 738"/>
                <a:gd name="T4" fmla="*/ 573357470 w 2773"/>
                <a:gd name="T5" fmla="*/ 33163485 h 738"/>
                <a:gd name="T6" fmla="*/ 573357470 w 2773"/>
                <a:gd name="T7" fmla="*/ 16581742 h 738"/>
                <a:gd name="T8" fmla="*/ 35658648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9" name="Freeform 1123">
              <a:extLst>
                <a:ext uri="{FF2B5EF4-FFF2-40B4-BE49-F238E27FC236}">
                  <a16:creationId xmlns:a16="http://schemas.microsoft.com/office/drawing/2014/main" id="{5A7F91EF-AD6B-D64E-B73E-C762D73A7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3165" y="3477902"/>
              <a:ext cx="54786" cy="139965"/>
            </a:xfrm>
            <a:custGeom>
              <a:avLst/>
              <a:gdLst>
                <a:gd name="T0" fmla="*/ 656550006 w 637"/>
                <a:gd name="T1" fmla="*/ 0 h 1659"/>
                <a:gd name="T2" fmla="*/ 656550006 w 637"/>
                <a:gd name="T3" fmla="*/ 0 h 1659"/>
                <a:gd name="T4" fmla="*/ 54716163 w 637"/>
                <a:gd name="T5" fmla="*/ 2147483646 h 1659"/>
                <a:gd name="T6" fmla="*/ 0 w 637"/>
                <a:gd name="T7" fmla="*/ 2147483646 h 1659"/>
                <a:gd name="T8" fmla="*/ 656550006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0" name="Freeform 1124">
              <a:extLst>
                <a:ext uri="{FF2B5EF4-FFF2-40B4-BE49-F238E27FC236}">
                  <a16:creationId xmlns:a16="http://schemas.microsoft.com/office/drawing/2014/main" id="{BBB1B153-2E6F-7246-9B11-B68D01DF6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6588" y="3576007"/>
              <a:ext cx="190792" cy="46458"/>
            </a:xfrm>
            <a:custGeom>
              <a:avLst/>
              <a:gdLst>
                <a:gd name="T0" fmla="*/ 0 w 2216"/>
                <a:gd name="T1" fmla="*/ 0 h 550"/>
                <a:gd name="T2" fmla="*/ 54884212 w 2216"/>
                <a:gd name="T3" fmla="*/ 101852492 h 550"/>
                <a:gd name="T4" fmla="*/ 2147483646 w 2216"/>
                <a:gd name="T5" fmla="*/ 1017940055 h 550"/>
                <a:gd name="T6" fmla="*/ 2147483646 w 2216"/>
                <a:gd name="T7" fmla="*/ 865464562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01" name="Group 1125">
              <a:extLst>
                <a:ext uri="{FF2B5EF4-FFF2-40B4-BE49-F238E27FC236}">
                  <a16:creationId xmlns:a16="http://schemas.microsoft.com/office/drawing/2014/main" id="{57060979-075D-9D4D-B12E-DA0CCD4C6B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93395" y="3625649"/>
              <a:ext cx="64747" cy="27592"/>
              <a:chOff x="1740" y="2642"/>
              <a:chExt cx="752" cy="327"/>
            </a:xfrm>
          </p:grpSpPr>
          <p:sp>
            <p:nvSpPr>
              <p:cNvPr id="140" name="Freeform 1126">
                <a:extLst>
                  <a:ext uri="{FF2B5EF4-FFF2-40B4-BE49-F238E27FC236}">
                    <a16:creationId xmlns:a16="http://schemas.microsoft.com/office/drawing/2014/main" id="{8DFFF656-1361-C546-8336-177F79E469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1" name="Freeform 1127">
                <a:extLst>
                  <a:ext uri="{FF2B5EF4-FFF2-40B4-BE49-F238E27FC236}">
                    <a16:creationId xmlns:a16="http://schemas.microsoft.com/office/drawing/2014/main" id="{60C6C6B3-72DE-664B-B4DE-3C04B0C5B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2" name="Freeform 1128">
                <a:extLst>
                  <a:ext uri="{FF2B5EF4-FFF2-40B4-BE49-F238E27FC236}">
                    <a16:creationId xmlns:a16="http://schemas.microsoft.com/office/drawing/2014/main" id="{0D48292A-917D-D046-A974-043CEE5A4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3" name="Freeform 1129">
                <a:extLst>
                  <a:ext uri="{FF2B5EF4-FFF2-40B4-BE49-F238E27FC236}">
                    <a16:creationId xmlns:a16="http://schemas.microsoft.com/office/drawing/2014/main" id="{DB6BAAEB-BADD-0A4F-8A9D-D72AFCA99A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4" name="Freeform 1130">
                <a:extLst>
                  <a:ext uri="{FF2B5EF4-FFF2-40B4-BE49-F238E27FC236}">
                    <a16:creationId xmlns:a16="http://schemas.microsoft.com/office/drawing/2014/main" id="{05D5969F-F3B9-414D-975E-A6700098F2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45" name="Freeform 1131">
                <a:extLst>
                  <a:ext uri="{FF2B5EF4-FFF2-40B4-BE49-F238E27FC236}">
                    <a16:creationId xmlns:a16="http://schemas.microsoft.com/office/drawing/2014/main" id="{41BB174D-6019-384D-A5AC-1B4D92D938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02" name="Freeform 1132">
              <a:extLst>
                <a:ext uri="{FF2B5EF4-FFF2-40B4-BE49-F238E27FC236}">
                  <a16:creationId xmlns:a16="http://schemas.microsoft.com/office/drawing/2014/main" id="{F8739864-4836-E447-8FC8-5886923FF496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4243" y="3629776"/>
              <a:ext cx="78411" cy="60608"/>
            </a:xfrm>
            <a:custGeom>
              <a:avLst/>
              <a:gdLst>
                <a:gd name="T0" fmla="*/ 39250883 w 990"/>
                <a:gd name="T1" fmla="*/ 342828616 h 792"/>
                <a:gd name="T2" fmla="*/ 354255671 w 990"/>
                <a:gd name="T3" fmla="*/ 0 h 792"/>
                <a:gd name="T4" fmla="*/ 354255671 w 990"/>
                <a:gd name="T5" fmla="*/ 34504242 h 792"/>
                <a:gd name="T6" fmla="*/ 0 w 990"/>
                <a:gd name="T7" fmla="*/ 342828616 h 792"/>
                <a:gd name="T8" fmla="*/ 39250883 w 990"/>
                <a:gd name="T9" fmla="*/ 342828616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3" name="Freeform 1133">
              <a:extLst>
                <a:ext uri="{FF2B5EF4-FFF2-40B4-BE49-F238E27FC236}">
                  <a16:creationId xmlns:a16="http://schemas.microsoft.com/office/drawing/2014/main" id="{C59CADF3-CD09-FB48-A672-C2C50B66C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129" y="3634611"/>
              <a:ext cx="200625" cy="55302"/>
            </a:xfrm>
            <a:custGeom>
              <a:avLst/>
              <a:gdLst>
                <a:gd name="T0" fmla="*/ 39302216 w 2532"/>
                <a:gd name="T1" fmla="*/ 0 h 723"/>
                <a:gd name="T2" fmla="*/ 39302216 w 2532"/>
                <a:gd name="T3" fmla="*/ 0 h 723"/>
                <a:gd name="T4" fmla="*/ 867084690 w 2532"/>
                <a:gd name="T5" fmla="*/ 307891170 h 723"/>
                <a:gd name="T6" fmla="*/ 867084690 w 2532"/>
                <a:gd name="T7" fmla="*/ 342351506 h 723"/>
                <a:gd name="T8" fmla="*/ 0 w 2532"/>
                <a:gd name="T9" fmla="*/ 34009889 h 723"/>
                <a:gd name="T10" fmla="*/ 39302216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4" name="Freeform 1134">
              <a:extLst>
                <a:ext uri="{FF2B5EF4-FFF2-40B4-BE49-F238E27FC236}">
                  <a16:creationId xmlns:a16="http://schemas.microsoft.com/office/drawing/2014/main" id="{628AB6FD-35F6-0345-BD13-22EAAF9EC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257" y="3624470"/>
              <a:ext cx="2171" cy="11202"/>
            </a:xfrm>
            <a:custGeom>
              <a:avLst/>
              <a:gdLst>
                <a:gd name="T0" fmla="*/ 48903362 w 26"/>
                <a:gd name="T1" fmla="*/ 33634500 h 147"/>
                <a:gd name="T2" fmla="*/ 48903362 w 26"/>
                <a:gd name="T3" fmla="*/ 67263209 h 147"/>
                <a:gd name="T4" fmla="*/ 0 w 26"/>
                <a:gd name="T5" fmla="*/ 67263209 h 147"/>
                <a:gd name="T6" fmla="*/ 48903362 w 26"/>
                <a:gd name="T7" fmla="*/ 0 h 147"/>
                <a:gd name="T8" fmla="*/ 48903362 w 26"/>
                <a:gd name="T9" fmla="*/ 3363450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5" name="Freeform 1135">
              <a:extLst>
                <a:ext uri="{FF2B5EF4-FFF2-40B4-BE49-F238E27FC236}">
                  <a16:creationId xmlns:a16="http://schemas.microsoft.com/office/drawing/2014/main" id="{76529D44-B4FD-DE4D-812E-E461A0FCC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4384" y="3578837"/>
              <a:ext cx="93225" cy="46340"/>
            </a:xfrm>
            <a:custGeom>
              <a:avLst/>
              <a:gdLst>
                <a:gd name="T0" fmla="*/ 395043791 w 1176"/>
                <a:gd name="T1" fmla="*/ 0 h 606"/>
                <a:gd name="T2" fmla="*/ 0 w 1176"/>
                <a:gd name="T3" fmla="*/ 273654982 h 606"/>
                <a:gd name="T4" fmla="*/ 39357994 w 1176"/>
                <a:gd name="T5" fmla="*/ 273654982 h 606"/>
                <a:gd name="T6" fmla="*/ 395043791 w 1176"/>
                <a:gd name="T7" fmla="*/ 33985420 h 606"/>
                <a:gd name="T8" fmla="*/ 39504379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6" name="Freeform 1136">
              <a:extLst>
                <a:ext uri="{FF2B5EF4-FFF2-40B4-BE49-F238E27FC236}">
                  <a16:creationId xmlns:a16="http://schemas.microsoft.com/office/drawing/2014/main" id="{44CD9A89-0E3B-2C40-8436-71B7526BA6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10642" y="3626829"/>
              <a:ext cx="190281" cy="53180"/>
            </a:xfrm>
            <a:custGeom>
              <a:avLst/>
              <a:gdLst>
                <a:gd name="T0" fmla="*/ 31829833 w 2532"/>
                <a:gd name="T1" fmla="*/ 0 h 723"/>
                <a:gd name="T2" fmla="*/ 31829833 w 2532"/>
                <a:gd name="T3" fmla="*/ 0 h 723"/>
                <a:gd name="T4" fmla="*/ 382827787 w 2532"/>
                <a:gd name="T5" fmla="*/ 175498781 h 723"/>
                <a:gd name="T6" fmla="*/ 382827787 w 2532"/>
                <a:gd name="T7" fmla="*/ 175498781 h 723"/>
                <a:gd name="T8" fmla="*/ 0 w 2532"/>
                <a:gd name="T9" fmla="*/ 29448186 h 723"/>
                <a:gd name="T10" fmla="*/ 31829833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7" name="Freeform 1137">
              <a:extLst>
                <a:ext uri="{FF2B5EF4-FFF2-40B4-BE49-F238E27FC236}">
                  <a16:creationId xmlns:a16="http://schemas.microsoft.com/office/drawing/2014/main" id="{92BF681C-02FC-8F49-A2CD-8F3446ECE5D3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7700668" y="3623055"/>
              <a:ext cx="77645" cy="5506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302641137 h 723"/>
                <a:gd name="T6" fmla="*/ 0 w 2532"/>
                <a:gd name="T7" fmla="*/ 302641137 h 723"/>
                <a:gd name="T8" fmla="*/ 0 w 2532"/>
                <a:gd name="T9" fmla="*/ 33575256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14715B6C-9A50-FE4B-A8D2-1E669BF891E3}"/>
              </a:ext>
            </a:extLst>
          </p:cNvPr>
          <p:cNvGrpSpPr/>
          <p:nvPr/>
        </p:nvGrpSpPr>
        <p:grpSpPr>
          <a:xfrm>
            <a:off x="7803435" y="3325424"/>
            <a:ext cx="347997" cy="396620"/>
            <a:chOff x="7797061" y="3296104"/>
            <a:chExt cx="347997" cy="396620"/>
          </a:xfrm>
        </p:grpSpPr>
        <p:pic>
          <p:nvPicPr>
            <p:cNvPr id="113" name="Picture 571" descr="fridge2.png">
              <a:extLst>
                <a:ext uri="{FF2B5EF4-FFF2-40B4-BE49-F238E27FC236}">
                  <a16:creationId xmlns:a16="http://schemas.microsoft.com/office/drawing/2014/main" id="{29DD0F98-F93B-0145-A925-F4125ED49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96825" y="3355697"/>
              <a:ext cx="189578" cy="3370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4" name="Picture 1115" descr="antenna_stylized">
              <a:extLst>
                <a:ext uri="{FF2B5EF4-FFF2-40B4-BE49-F238E27FC236}">
                  <a16:creationId xmlns:a16="http://schemas.microsoft.com/office/drawing/2014/main" id="{C1A64F68-4D16-AE4F-AB60-09D2C0CF0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97061" y="3296104"/>
              <a:ext cx="347997" cy="167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AF73DE4B-526E-9C4F-9242-9BC0D43F8CBA}"/>
              </a:ext>
            </a:extLst>
          </p:cNvPr>
          <p:cNvGrpSpPr/>
          <p:nvPr/>
        </p:nvGrpSpPr>
        <p:grpSpPr>
          <a:xfrm>
            <a:off x="11064947" y="3428485"/>
            <a:ext cx="518448" cy="1212242"/>
            <a:chOff x="11058573" y="3399165"/>
            <a:chExt cx="518448" cy="1212242"/>
          </a:xfrm>
        </p:grpSpPr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433FEDDB-405E-DB4E-815F-55EE9E62EF1A}"/>
                </a:ext>
              </a:extLst>
            </p:cNvPr>
            <p:cNvGrpSpPr/>
            <p:nvPr/>
          </p:nvGrpSpPr>
          <p:grpSpPr>
            <a:xfrm>
              <a:off x="11087182" y="4159591"/>
              <a:ext cx="489839" cy="451816"/>
              <a:chOff x="5103720" y="2693365"/>
              <a:chExt cx="611650" cy="414788"/>
            </a:xfrm>
          </p:grpSpPr>
          <p:cxnSp>
            <p:nvCxnSpPr>
              <p:cNvPr id="376" name="Straight Connector 375">
                <a:extLst>
                  <a:ext uri="{FF2B5EF4-FFF2-40B4-BE49-F238E27FC236}">
                    <a16:creationId xmlns:a16="http://schemas.microsoft.com/office/drawing/2014/main" id="{1D164102-BE0D-AF40-9A7B-7F2B261B2C20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9018E7EF-EB96-424D-962A-FEB80B43946F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79" name="Picture 378" descr="server_rack.png">
                  <a:extLst>
                    <a:ext uri="{FF2B5EF4-FFF2-40B4-BE49-F238E27FC236}">
                      <a16:creationId xmlns:a16="http://schemas.microsoft.com/office/drawing/2014/main" id="{C865CB27-BCE1-654B-9519-9B39D4CB58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0" name="Picture 379" descr="server_rack.png">
                  <a:extLst>
                    <a:ext uri="{FF2B5EF4-FFF2-40B4-BE49-F238E27FC236}">
                      <a16:creationId xmlns:a16="http://schemas.microsoft.com/office/drawing/2014/main" id="{41D005B5-0BAE-3E48-A2D4-576E4F7B94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81" name="Picture 380" descr="server_rack.png">
                  <a:extLst>
                    <a:ext uri="{FF2B5EF4-FFF2-40B4-BE49-F238E27FC236}">
                      <a16:creationId xmlns:a16="http://schemas.microsoft.com/office/drawing/2014/main" id="{89060F4D-6C40-724C-BD1E-F12A5CA65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710FDFDB-5658-6346-883B-53F72A0E1C90}"/>
                </a:ext>
              </a:extLst>
            </p:cNvPr>
            <p:cNvGrpSpPr/>
            <p:nvPr/>
          </p:nvGrpSpPr>
          <p:grpSpPr>
            <a:xfrm>
              <a:off x="11058573" y="3399165"/>
              <a:ext cx="423724" cy="405973"/>
              <a:chOff x="5103720" y="2693365"/>
              <a:chExt cx="611650" cy="414788"/>
            </a:xfrm>
          </p:grpSpPr>
          <p:cxnSp>
            <p:nvCxnSpPr>
              <p:cNvPr id="393" name="Straight Connector 392">
                <a:extLst>
                  <a:ext uri="{FF2B5EF4-FFF2-40B4-BE49-F238E27FC236}">
                    <a16:creationId xmlns:a16="http://schemas.microsoft.com/office/drawing/2014/main" id="{21121473-8384-8944-A0B5-DD441780262C}"/>
                  </a:ext>
                </a:extLst>
              </p:cNvPr>
              <p:cNvCxnSpPr/>
              <p:nvPr/>
            </p:nvCxnSpPr>
            <p:spPr>
              <a:xfrm>
                <a:off x="5103720" y="2914214"/>
                <a:ext cx="232559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5" name="Group 394">
                <a:extLst>
                  <a:ext uri="{FF2B5EF4-FFF2-40B4-BE49-F238E27FC236}">
                    <a16:creationId xmlns:a16="http://schemas.microsoft.com/office/drawing/2014/main" id="{11366773-360A-0449-911A-80462659C660}"/>
                  </a:ext>
                </a:extLst>
              </p:cNvPr>
              <p:cNvGrpSpPr/>
              <p:nvPr/>
            </p:nvGrpSpPr>
            <p:grpSpPr>
              <a:xfrm>
                <a:off x="5275406" y="2693365"/>
                <a:ext cx="439964" cy="414788"/>
                <a:chOff x="5275406" y="2711455"/>
                <a:chExt cx="452949" cy="405518"/>
              </a:xfrm>
            </p:grpSpPr>
            <p:pic>
              <p:nvPicPr>
                <p:cNvPr id="396" name="Picture 395" descr="server_rack.png">
                  <a:extLst>
                    <a:ext uri="{FF2B5EF4-FFF2-40B4-BE49-F238E27FC236}">
                      <a16:creationId xmlns:a16="http://schemas.microsoft.com/office/drawing/2014/main" id="{361EFF3D-6A1F-2646-B975-1FACB4284F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37367" y="2770786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7" name="Picture 396" descr="server_rack.png">
                  <a:extLst>
                    <a:ext uri="{FF2B5EF4-FFF2-40B4-BE49-F238E27FC236}">
                      <a16:creationId xmlns:a16="http://schemas.microsoft.com/office/drawing/2014/main" id="{E83F8942-DE11-A747-A5A4-EDFBB17BFC8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75406" y="2764002"/>
                  <a:ext cx="190988" cy="313366"/>
                </a:xfrm>
                <a:prstGeom prst="rect">
                  <a:avLst/>
                </a:prstGeom>
              </p:spPr>
            </p:pic>
            <p:pic>
              <p:nvPicPr>
                <p:cNvPr id="398" name="Picture 397" descr="server_rack.png">
                  <a:extLst>
                    <a:ext uri="{FF2B5EF4-FFF2-40B4-BE49-F238E27FC236}">
                      <a16:creationId xmlns:a16="http://schemas.microsoft.com/office/drawing/2014/main" id="{300ED1AC-F5EE-3C49-B963-42178C2434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85676" y="2711455"/>
                  <a:ext cx="247152" cy="405518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71" name="Group 950">
            <a:extLst>
              <a:ext uri="{FF2B5EF4-FFF2-40B4-BE49-F238E27FC236}">
                <a16:creationId xmlns:a16="http://schemas.microsoft.com/office/drawing/2014/main" id="{2B0A745F-DA32-E140-AB36-BC5E1C4E2D48}"/>
              </a:ext>
            </a:extLst>
          </p:cNvPr>
          <p:cNvGrpSpPr>
            <a:grpSpLocks/>
          </p:cNvGrpSpPr>
          <p:nvPr/>
        </p:nvGrpSpPr>
        <p:grpSpPr bwMode="auto">
          <a:xfrm>
            <a:off x="10288915" y="5273951"/>
            <a:ext cx="177192" cy="330833"/>
            <a:chOff x="4140" y="429"/>
            <a:chExt cx="1425" cy="2396"/>
          </a:xfrm>
        </p:grpSpPr>
        <p:sp>
          <p:nvSpPr>
            <p:cNvPr id="207" name="Freeform 951">
              <a:extLst>
                <a:ext uri="{FF2B5EF4-FFF2-40B4-BE49-F238E27FC236}">
                  <a16:creationId xmlns:a16="http://schemas.microsoft.com/office/drawing/2014/main" id="{12CB3660-4D63-014F-8CC9-FDFB8140AB8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08" name="Rectangle 952">
              <a:extLst>
                <a:ext uri="{FF2B5EF4-FFF2-40B4-BE49-F238E27FC236}">
                  <a16:creationId xmlns:a16="http://schemas.microsoft.com/office/drawing/2014/main" id="{EFE1382F-B768-3541-8BD1-06AB71BFA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9" name="Freeform 953">
              <a:extLst>
                <a:ext uri="{FF2B5EF4-FFF2-40B4-BE49-F238E27FC236}">
                  <a16:creationId xmlns:a16="http://schemas.microsoft.com/office/drawing/2014/main" id="{FB363E8F-CA06-2449-A66C-B14735894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0" name="Freeform 954">
              <a:extLst>
                <a:ext uri="{FF2B5EF4-FFF2-40B4-BE49-F238E27FC236}">
                  <a16:creationId xmlns:a16="http://schemas.microsoft.com/office/drawing/2014/main" id="{8A74E36A-A735-7440-A2B1-55846B516D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11" name="Rectangle 955">
              <a:extLst>
                <a:ext uri="{FF2B5EF4-FFF2-40B4-BE49-F238E27FC236}">
                  <a16:creationId xmlns:a16="http://schemas.microsoft.com/office/drawing/2014/main" id="{FC433BF5-02C8-F540-AE86-53BF56960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2" name="Group 956">
              <a:extLst>
                <a:ext uri="{FF2B5EF4-FFF2-40B4-BE49-F238E27FC236}">
                  <a16:creationId xmlns:a16="http://schemas.microsoft.com/office/drawing/2014/main" id="{969A0B36-D994-A24C-8329-146363A51C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37" name="AutoShape 957">
                <a:extLst>
                  <a:ext uri="{FF2B5EF4-FFF2-40B4-BE49-F238E27FC236}">
                    <a16:creationId xmlns:a16="http://schemas.microsoft.com/office/drawing/2014/main" id="{75A7B329-681F-2B4A-8470-FC0231FE2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8" name="AutoShape 958">
                <a:extLst>
                  <a:ext uri="{FF2B5EF4-FFF2-40B4-BE49-F238E27FC236}">
                    <a16:creationId xmlns:a16="http://schemas.microsoft.com/office/drawing/2014/main" id="{197CEF08-20F4-5741-AC2B-1EBB072FA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3" name="Rectangle 959">
              <a:extLst>
                <a:ext uri="{FF2B5EF4-FFF2-40B4-BE49-F238E27FC236}">
                  <a16:creationId xmlns:a16="http://schemas.microsoft.com/office/drawing/2014/main" id="{775AA9F7-199B-ED4C-B422-5E1B766FB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4" name="Group 960">
              <a:extLst>
                <a:ext uri="{FF2B5EF4-FFF2-40B4-BE49-F238E27FC236}">
                  <a16:creationId xmlns:a16="http://schemas.microsoft.com/office/drawing/2014/main" id="{4EED0C22-3BA6-E24F-B528-BF018CB34F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35" name="AutoShape 961">
                <a:extLst>
                  <a:ext uri="{FF2B5EF4-FFF2-40B4-BE49-F238E27FC236}">
                    <a16:creationId xmlns:a16="http://schemas.microsoft.com/office/drawing/2014/main" id="{FE30D28F-02DD-D041-8551-45D9D2836E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6" name="AutoShape 962">
                <a:extLst>
                  <a:ext uri="{FF2B5EF4-FFF2-40B4-BE49-F238E27FC236}">
                    <a16:creationId xmlns:a16="http://schemas.microsoft.com/office/drawing/2014/main" id="{92F33680-18D6-7C4A-88C2-46C4FA3D08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" name="Rectangle 963">
              <a:extLst>
                <a:ext uri="{FF2B5EF4-FFF2-40B4-BE49-F238E27FC236}">
                  <a16:creationId xmlns:a16="http://schemas.microsoft.com/office/drawing/2014/main" id="{A0014856-A5F8-544F-98BE-B1D6878A6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16" name="Rectangle 964">
              <a:extLst>
                <a:ext uri="{FF2B5EF4-FFF2-40B4-BE49-F238E27FC236}">
                  <a16:creationId xmlns:a16="http://schemas.microsoft.com/office/drawing/2014/main" id="{0E6FC61A-EACA-7D4E-9AA7-C7690D093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217" name="Group 965">
              <a:extLst>
                <a:ext uri="{FF2B5EF4-FFF2-40B4-BE49-F238E27FC236}">
                  <a16:creationId xmlns:a16="http://schemas.microsoft.com/office/drawing/2014/main" id="{CF083CE2-2403-FD4E-8F7D-758E7F67FF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33" name="AutoShape 966">
                <a:extLst>
                  <a:ext uri="{FF2B5EF4-FFF2-40B4-BE49-F238E27FC236}">
                    <a16:creationId xmlns:a16="http://schemas.microsoft.com/office/drawing/2014/main" id="{5ED8E2CD-DB59-0040-9493-378A5D7DF1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4" name="AutoShape 967">
                <a:extLst>
                  <a:ext uri="{FF2B5EF4-FFF2-40B4-BE49-F238E27FC236}">
                    <a16:creationId xmlns:a16="http://schemas.microsoft.com/office/drawing/2014/main" id="{F249F021-1652-2041-9D37-82D9ADAF2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8" name="Freeform 968">
              <a:extLst>
                <a:ext uri="{FF2B5EF4-FFF2-40B4-BE49-F238E27FC236}">
                  <a16:creationId xmlns:a16="http://schemas.microsoft.com/office/drawing/2014/main" id="{2DA20985-B59E-DD4F-B452-9726DAD28D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219" name="Group 969">
              <a:extLst>
                <a:ext uri="{FF2B5EF4-FFF2-40B4-BE49-F238E27FC236}">
                  <a16:creationId xmlns:a16="http://schemas.microsoft.com/office/drawing/2014/main" id="{68489279-23CF-FB42-9AE3-CAB3A000B9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31" name="AutoShape 970">
                <a:extLst>
                  <a:ext uri="{FF2B5EF4-FFF2-40B4-BE49-F238E27FC236}">
                    <a16:creationId xmlns:a16="http://schemas.microsoft.com/office/drawing/2014/main" id="{12532EDD-6029-FD41-90A0-EB4B9A3B8C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32" name="AutoShape 971">
                <a:extLst>
                  <a:ext uri="{FF2B5EF4-FFF2-40B4-BE49-F238E27FC236}">
                    <a16:creationId xmlns:a16="http://schemas.microsoft.com/office/drawing/2014/main" id="{2ADE9625-767F-5247-8211-3638BECC9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20" name="Rectangle 972">
              <a:extLst>
                <a:ext uri="{FF2B5EF4-FFF2-40B4-BE49-F238E27FC236}">
                  <a16:creationId xmlns:a16="http://schemas.microsoft.com/office/drawing/2014/main" id="{71E52DA0-9A54-7744-90B9-E438CBE00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1" name="Freeform 973">
              <a:extLst>
                <a:ext uri="{FF2B5EF4-FFF2-40B4-BE49-F238E27FC236}">
                  <a16:creationId xmlns:a16="http://schemas.microsoft.com/office/drawing/2014/main" id="{D950FAED-4EC6-7B4B-AFA5-CA2701F74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2" name="Freeform 974">
              <a:extLst>
                <a:ext uri="{FF2B5EF4-FFF2-40B4-BE49-F238E27FC236}">
                  <a16:creationId xmlns:a16="http://schemas.microsoft.com/office/drawing/2014/main" id="{55AF3FE0-BBE4-A74C-A9EF-B8F3AA7A0D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3" name="Oval 975">
              <a:extLst>
                <a:ext uri="{FF2B5EF4-FFF2-40B4-BE49-F238E27FC236}">
                  <a16:creationId xmlns:a16="http://schemas.microsoft.com/office/drawing/2014/main" id="{AC808981-49D6-D840-800C-F21BB9106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4" name="Freeform 976">
              <a:extLst>
                <a:ext uri="{FF2B5EF4-FFF2-40B4-BE49-F238E27FC236}">
                  <a16:creationId xmlns:a16="http://schemas.microsoft.com/office/drawing/2014/main" id="{EBD04B6D-F8F6-FE45-BBD9-3CFFE7B28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5" name="AutoShape 977">
              <a:extLst>
                <a:ext uri="{FF2B5EF4-FFF2-40B4-BE49-F238E27FC236}">
                  <a16:creationId xmlns:a16="http://schemas.microsoft.com/office/drawing/2014/main" id="{EB968B78-CEDA-2949-925F-D6EE71A8ED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6" name="AutoShape 978">
              <a:extLst>
                <a:ext uri="{FF2B5EF4-FFF2-40B4-BE49-F238E27FC236}">
                  <a16:creationId xmlns:a16="http://schemas.microsoft.com/office/drawing/2014/main" id="{6127245D-2639-C841-ABBD-0A2EB8719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7" name="Oval 979">
              <a:extLst>
                <a:ext uri="{FF2B5EF4-FFF2-40B4-BE49-F238E27FC236}">
                  <a16:creationId xmlns:a16="http://schemas.microsoft.com/office/drawing/2014/main" id="{CBCE7727-73A7-814E-B244-E80EED405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28" name="Oval 980">
              <a:extLst>
                <a:ext uri="{FF2B5EF4-FFF2-40B4-BE49-F238E27FC236}">
                  <a16:creationId xmlns:a16="http://schemas.microsoft.com/office/drawing/2014/main" id="{7A66ECF6-DDAE-2842-92B5-EA8F14A121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9" name="Oval 981">
              <a:extLst>
                <a:ext uri="{FF2B5EF4-FFF2-40B4-BE49-F238E27FC236}">
                  <a16:creationId xmlns:a16="http://schemas.microsoft.com/office/drawing/2014/main" id="{5A97568E-F028-FD44-8E47-C92EC6C01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30" name="Rectangle 982">
              <a:extLst>
                <a:ext uri="{FF2B5EF4-FFF2-40B4-BE49-F238E27FC236}">
                  <a16:creationId xmlns:a16="http://schemas.microsoft.com/office/drawing/2014/main" id="{A834B858-68E5-0D45-8391-2A0A996FA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44" name="Group 590">
            <a:extLst>
              <a:ext uri="{FF2B5EF4-FFF2-40B4-BE49-F238E27FC236}">
                <a16:creationId xmlns:a16="http://schemas.microsoft.com/office/drawing/2014/main" id="{2648262B-E78D-1D4B-B3FD-3AE9CD5C321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80855" y="4900161"/>
            <a:ext cx="345630" cy="320302"/>
            <a:chOff x="2839" y="3501"/>
            <a:chExt cx="755" cy="803"/>
          </a:xfrm>
        </p:grpSpPr>
        <p:pic>
          <p:nvPicPr>
            <p:cNvPr id="367" name="Picture 591" descr="desktop_computer_stylized_medium">
              <a:extLst>
                <a:ext uri="{FF2B5EF4-FFF2-40B4-BE49-F238E27FC236}">
                  <a16:creationId xmlns:a16="http://schemas.microsoft.com/office/drawing/2014/main" id="{35FBE2DB-60A7-B340-A5BB-B3699CCC02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" name="Freeform 592">
              <a:extLst>
                <a:ext uri="{FF2B5EF4-FFF2-40B4-BE49-F238E27FC236}">
                  <a16:creationId xmlns:a16="http://schemas.microsoft.com/office/drawing/2014/main" id="{0263E665-BF2A-2F4A-ADA8-20F44C312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0" name="Group 590">
            <a:extLst>
              <a:ext uri="{FF2B5EF4-FFF2-40B4-BE49-F238E27FC236}">
                <a16:creationId xmlns:a16="http://schemas.microsoft.com/office/drawing/2014/main" id="{A66A00B8-C906-204A-9EA8-BF8007089AF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53909" y="5504657"/>
            <a:ext cx="345630" cy="320302"/>
            <a:chOff x="2839" y="3501"/>
            <a:chExt cx="755" cy="803"/>
          </a:xfrm>
        </p:grpSpPr>
        <p:pic>
          <p:nvPicPr>
            <p:cNvPr id="491" name="Picture 591" descr="desktop_computer_stylized_medium">
              <a:extLst>
                <a:ext uri="{FF2B5EF4-FFF2-40B4-BE49-F238E27FC236}">
                  <a16:creationId xmlns:a16="http://schemas.microsoft.com/office/drawing/2014/main" id="{0D26BE9F-5A6F-194D-95F5-9A26085A8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" name="Freeform 592">
              <a:extLst>
                <a:ext uri="{FF2B5EF4-FFF2-40B4-BE49-F238E27FC236}">
                  <a16:creationId xmlns:a16="http://schemas.microsoft.com/office/drawing/2014/main" id="{F940FA7C-0178-FC42-989D-133C7D3EF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3" name="Group 590">
            <a:extLst>
              <a:ext uri="{FF2B5EF4-FFF2-40B4-BE49-F238E27FC236}">
                <a16:creationId xmlns:a16="http://schemas.microsoft.com/office/drawing/2014/main" id="{AADF67FB-3BE7-EF42-B8A5-B005B506931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52134" y="5526130"/>
            <a:ext cx="345630" cy="320302"/>
            <a:chOff x="2839" y="3501"/>
            <a:chExt cx="755" cy="803"/>
          </a:xfrm>
        </p:grpSpPr>
        <p:pic>
          <p:nvPicPr>
            <p:cNvPr id="494" name="Picture 591" descr="desktop_computer_stylized_medium">
              <a:extLst>
                <a:ext uri="{FF2B5EF4-FFF2-40B4-BE49-F238E27FC236}">
                  <a16:creationId xmlns:a16="http://schemas.microsoft.com/office/drawing/2014/main" id="{0BBC0FBB-DA3F-874A-8EBE-B51C772E06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5" name="Freeform 592">
              <a:extLst>
                <a:ext uri="{FF2B5EF4-FFF2-40B4-BE49-F238E27FC236}">
                  <a16:creationId xmlns:a16="http://schemas.microsoft.com/office/drawing/2014/main" id="{A9932DBD-03D1-3E48-AE83-712DE720F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96" name="Group 1064">
            <a:extLst>
              <a:ext uri="{FF2B5EF4-FFF2-40B4-BE49-F238E27FC236}">
                <a16:creationId xmlns:a16="http://schemas.microsoft.com/office/drawing/2014/main" id="{FC2552CF-9AC0-3243-8999-6808B911C762}"/>
              </a:ext>
            </a:extLst>
          </p:cNvPr>
          <p:cNvGrpSpPr>
            <a:grpSpLocks/>
          </p:cNvGrpSpPr>
          <p:nvPr/>
        </p:nvGrpSpPr>
        <p:grpSpPr bwMode="auto">
          <a:xfrm>
            <a:off x="9534746" y="5795138"/>
            <a:ext cx="319264" cy="253379"/>
            <a:chOff x="877" y="1008"/>
            <a:chExt cx="2747" cy="2591"/>
          </a:xfrm>
        </p:grpSpPr>
        <p:pic>
          <p:nvPicPr>
            <p:cNvPr id="497" name="Picture 1065" descr="antenna_stylized">
              <a:extLst>
                <a:ext uri="{FF2B5EF4-FFF2-40B4-BE49-F238E27FC236}">
                  <a16:creationId xmlns:a16="http://schemas.microsoft.com/office/drawing/2014/main" id="{87938519-94DB-D545-A29A-7EDE5E412B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8" name="Picture 1066" descr="laptop_keyboard">
              <a:extLst>
                <a:ext uri="{FF2B5EF4-FFF2-40B4-BE49-F238E27FC236}">
                  <a16:creationId xmlns:a16="http://schemas.microsoft.com/office/drawing/2014/main" id="{2D71707C-83CA-1C4B-8508-67E56E2AD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9" name="Freeform 1067">
              <a:extLst>
                <a:ext uri="{FF2B5EF4-FFF2-40B4-BE49-F238E27FC236}">
                  <a16:creationId xmlns:a16="http://schemas.microsoft.com/office/drawing/2014/main" id="{73F0FEB4-8393-CC4E-8318-ED16B301B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500" name="Picture 1068" descr="screen">
              <a:extLst>
                <a:ext uri="{FF2B5EF4-FFF2-40B4-BE49-F238E27FC236}">
                  <a16:creationId xmlns:a16="http://schemas.microsoft.com/office/drawing/2014/main" id="{7FE7C88C-9EAD-8349-A46B-E909AEA65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" name="Freeform 1069">
              <a:extLst>
                <a:ext uri="{FF2B5EF4-FFF2-40B4-BE49-F238E27FC236}">
                  <a16:creationId xmlns:a16="http://schemas.microsoft.com/office/drawing/2014/main" id="{0DBCF6AD-8352-3C40-B68E-0383519D2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2" name="Freeform 1070">
              <a:extLst>
                <a:ext uri="{FF2B5EF4-FFF2-40B4-BE49-F238E27FC236}">
                  <a16:creationId xmlns:a16="http://schemas.microsoft.com/office/drawing/2014/main" id="{3C23673E-599F-5241-B844-C8F96A051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3" name="Freeform 1071">
              <a:extLst>
                <a:ext uri="{FF2B5EF4-FFF2-40B4-BE49-F238E27FC236}">
                  <a16:creationId xmlns:a16="http://schemas.microsoft.com/office/drawing/2014/main" id="{4D502A0C-8868-2C4E-B6B7-F4671864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4" name="Freeform 1072">
              <a:extLst>
                <a:ext uri="{FF2B5EF4-FFF2-40B4-BE49-F238E27FC236}">
                  <a16:creationId xmlns:a16="http://schemas.microsoft.com/office/drawing/2014/main" id="{154DEECF-C451-B140-A650-9DB9DCC41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5" name="Freeform 1073">
              <a:extLst>
                <a:ext uri="{FF2B5EF4-FFF2-40B4-BE49-F238E27FC236}">
                  <a16:creationId xmlns:a16="http://schemas.microsoft.com/office/drawing/2014/main" id="{61C09639-BDA6-1848-86B4-033F9F997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6" name="Freeform 1074">
              <a:extLst>
                <a:ext uri="{FF2B5EF4-FFF2-40B4-BE49-F238E27FC236}">
                  <a16:creationId xmlns:a16="http://schemas.microsoft.com/office/drawing/2014/main" id="{BBF9A35C-4B4A-604C-BCA3-20BC6C3D2D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507" name="Group 1075">
              <a:extLst>
                <a:ext uri="{FF2B5EF4-FFF2-40B4-BE49-F238E27FC236}">
                  <a16:creationId xmlns:a16="http://schemas.microsoft.com/office/drawing/2014/main" id="{C228B10E-0BB1-8D40-9DB1-545E285C7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514" name="Freeform 1076">
                <a:extLst>
                  <a:ext uri="{FF2B5EF4-FFF2-40B4-BE49-F238E27FC236}">
                    <a16:creationId xmlns:a16="http://schemas.microsoft.com/office/drawing/2014/main" id="{DBE93115-3362-AE4D-A30A-337520C73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5" name="Freeform 1077">
                <a:extLst>
                  <a:ext uri="{FF2B5EF4-FFF2-40B4-BE49-F238E27FC236}">
                    <a16:creationId xmlns:a16="http://schemas.microsoft.com/office/drawing/2014/main" id="{E980EACA-94CF-194A-AC7A-1415DBB4C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6" name="Freeform 1078">
                <a:extLst>
                  <a:ext uri="{FF2B5EF4-FFF2-40B4-BE49-F238E27FC236}">
                    <a16:creationId xmlns:a16="http://schemas.microsoft.com/office/drawing/2014/main" id="{67C8CECC-A4D3-D543-A1C2-92A3DDD60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7" name="Freeform 1079">
                <a:extLst>
                  <a:ext uri="{FF2B5EF4-FFF2-40B4-BE49-F238E27FC236}">
                    <a16:creationId xmlns:a16="http://schemas.microsoft.com/office/drawing/2014/main" id="{DF7F90DA-E9FF-E64E-979A-F2C4CF6F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8" name="Freeform 1080">
                <a:extLst>
                  <a:ext uri="{FF2B5EF4-FFF2-40B4-BE49-F238E27FC236}">
                    <a16:creationId xmlns:a16="http://schemas.microsoft.com/office/drawing/2014/main" id="{1FB7CFF5-5312-6B45-B1C9-1E8019D9A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19" name="Freeform 1081">
                <a:extLst>
                  <a:ext uri="{FF2B5EF4-FFF2-40B4-BE49-F238E27FC236}">
                    <a16:creationId xmlns:a16="http://schemas.microsoft.com/office/drawing/2014/main" id="{F6743163-40E8-634F-BDA5-FD850E9C93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508" name="Freeform 1082">
              <a:extLst>
                <a:ext uri="{FF2B5EF4-FFF2-40B4-BE49-F238E27FC236}">
                  <a16:creationId xmlns:a16="http://schemas.microsoft.com/office/drawing/2014/main" id="{5C688E93-8024-AF4A-9FAE-F872353A7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09" name="Freeform 1083">
              <a:extLst>
                <a:ext uri="{FF2B5EF4-FFF2-40B4-BE49-F238E27FC236}">
                  <a16:creationId xmlns:a16="http://schemas.microsoft.com/office/drawing/2014/main" id="{E2D8B864-6DD1-D042-9409-8862ACC1A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0" name="Freeform 1084">
              <a:extLst>
                <a:ext uri="{FF2B5EF4-FFF2-40B4-BE49-F238E27FC236}">
                  <a16:creationId xmlns:a16="http://schemas.microsoft.com/office/drawing/2014/main" id="{CC7A3F9E-B0BC-2945-B124-91C53102EA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1" name="Freeform 1085">
              <a:extLst>
                <a:ext uri="{FF2B5EF4-FFF2-40B4-BE49-F238E27FC236}">
                  <a16:creationId xmlns:a16="http://schemas.microsoft.com/office/drawing/2014/main" id="{B8E20EA9-88B9-0A42-A470-7AF9E8810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2" name="Freeform 1086">
              <a:extLst>
                <a:ext uri="{FF2B5EF4-FFF2-40B4-BE49-F238E27FC236}">
                  <a16:creationId xmlns:a16="http://schemas.microsoft.com/office/drawing/2014/main" id="{A9D04135-B045-A743-95D7-CA5EF36EE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3" name="Freeform 1087">
              <a:extLst>
                <a:ext uri="{FF2B5EF4-FFF2-40B4-BE49-F238E27FC236}">
                  <a16:creationId xmlns:a16="http://schemas.microsoft.com/office/drawing/2014/main" id="{C0583F57-71B7-B142-BC2A-15444A0CF4E5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75" name="Freeform 984">
            <a:extLst>
              <a:ext uri="{FF2B5EF4-FFF2-40B4-BE49-F238E27FC236}">
                <a16:creationId xmlns:a16="http://schemas.microsoft.com/office/drawing/2014/main" id="{69921432-2526-D74B-B1B3-EF4990D573EA}"/>
              </a:ext>
            </a:extLst>
          </p:cNvPr>
          <p:cNvSpPr>
            <a:spLocks/>
          </p:cNvSpPr>
          <p:nvPr/>
        </p:nvSpPr>
        <p:spPr bwMode="auto">
          <a:xfrm>
            <a:off x="10153593" y="5636971"/>
            <a:ext cx="34049" cy="332924"/>
          </a:xfrm>
          <a:custGeom>
            <a:avLst/>
            <a:gdLst>
              <a:gd name="T0" fmla="*/ 3 w 354"/>
              <a:gd name="T1" fmla="*/ 0 h 2742"/>
              <a:gd name="T2" fmla="*/ 15 w 354"/>
              <a:gd name="T3" fmla="*/ 27 h 2742"/>
              <a:gd name="T4" fmla="*/ 15 w 354"/>
              <a:gd name="T5" fmla="*/ 205 h 2742"/>
              <a:gd name="T6" fmla="*/ 0 w 354"/>
              <a:gd name="T7" fmla="*/ 215 h 2742"/>
              <a:gd name="T8" fmla="*/ 3 w 354"/>
              <a:gd name="T9" fmla="*/ 0 h 274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4"/>
              <a:gd name="T16" fmla="*/ 0 h 2742"/>
              <a:gd name="T17" fmla="*/ 354 w 354"/>
              <a:gd name="T18" fmla="*/ 2742 h 274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4" h="2742">
                <a:moveTo>
                  <a:pt x="63" y="0"/>
                </a:moveTo>
                <a:lnTo>
                  <a:pt x="354" y="339"/>
                </a:lnTo>
                <a:lnTo>
                  <a:pt x="346" y="2624"/>
                </a:lnTo>
                <a:lnTo>
                  <a:pt x="0" y="2742"/>
                </a:lnTo>
                <a:lnTo>
                  <a:pt x="63" y="0"/>
                </a:lnTo>
                <a:close/>
              </a:path>
            </a:pathLst>
          </a:custGeom>
          <a:gradFill rotWithShape="1">
            <a:gsLst>
              <a:gs pos="0">
                <a:srgbClr val="DDDDDD"/>
              </a:gs>
              <a:gs pos="100000">
                <a:srgbClr val="33333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7" name="Freeform 986">
            <a:extLst>
              <a:ext uri="{FF2B5EF4-FFF2-40B4-BE49-F238E27FC236}">
                <a16:creationId xmlns:a16="http://schemas.microsoft.com/office/drawing/2014/main" id="{210AB56E-8E3A-464C-BA90-E5EE13DE14AA}"/>
              </a:ext>
            </a:extLst>
          </p:cNvPr>
          <p:cNvSpPr>
            <a:spLocks/>
          </p:cNvSpPr>
          <p:nvPr/>
        </p:nvSpPr>
        <p:spPr bwMode="auto">
          <a:xfrm>
            <a:off x="10159970" y="5656923"/>
            <a:ext cx="20333" cy="308020"/>
          </a:xfrm>
          <a:custGeom>
            <a:avLst/>
            <a:gdLst>
              <a:gd name="T0" fmla="*/ 2 w 211"/>
              <a:gd name="T1" fmla="*/ 0 h 2537"/>
              <a:gd name="T2" fmla="*/ 9 w 211"/>
              <a:gd name="T3" fmla="*/ 18 h 2537"/>
              <a:gd name="T4" fmla="*/ 2 w 211"/>
              <a:gd name="T5" fmla="*/ 196 h 2537"/>
              <a:gd name="T6" fmla="*/ 2 w 211"/>
              <a:gd name="T7" fmla="*/ 0 h 2537"/>
              <a:gd name="T8" fmla="*/ 0 60000 65536"/>
              <a:gd name="T9" fmla="*/ 0 60000 65536"/>
              <a:gd name="T10" fmla="*/ 0 60000 65536"/>
              <a:gd name="T11" fmla="*/ 0 60000 65536"/>
              <a:gd name="T12" fmla="*/ 0 w 211"/>
              <a:gd name="T13" fmla="*/ 0 h 2537"/>
              <a:gd name="T14" fmla="*/ 211 w 211"/>
              <a:gd name="T15" fmla="*/ 2537 h 253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1" h="2537">
                <a:moveTo>
                  <a:pt x="7" y="0"/>
                </a:moveTo>
                <a:cubicBezTo>
                  <a:pt x="7" y="0"/>
                  <a:pt x="57" y="28"/>
                  <a:pt x="211" y="218"/>
                </a:cubicBezTo>
                <a:cubicBezTo>
                  <a:pt x="0" y="1229"/>
                  <a:pt x="41" y="2537"/>
                  <a:pt x="7" y="2501"/>
                </a:cubicBezTo>
                <a:lnTo>
                  <a:pt x="7" y="0"/>
                </a:lnTo>
                <a:close/>
              </a:path>
            </a:pathLst>
          </a:custGeom>
          <a:gradFill rotWithShape="1">
            <a:gsLst>
              <a:gs pos="0">
                <a:srgbClr val="808080"/>
              </a:gs>
              <a:gs pos="100000">
                <a:srgbClr val="F8F8F8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8" name="Freeform 987">
            <a:extLst>
              <a:ext uri="{FF2B5EF4-FFF2-40B4-BE49-F238E27FC236}">
                <a16:creationId xmlns:a16="http://schemas.microsoft.com/office/drawing/2014/main" id="{4B6304D8-37E4-9743-9663-D2140A3373CD}"/>
              </a:ext>
            </a:extLst>
          </p:cNvPr>
          <p:cNvSpPr>
            <a:spLocks/>
          </p:cNvSpPr>
          <p:nvPr/>
        </p:nvSpPr>
        <p:spPr bwMode="auto">
          <a:xfrm>
            <a:off x="10155518" y="5812753"/>
            <a:ext cx="31643" cy="27525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1 h 226"/>
              <a:gd name="T4" fmla="*/ 14 w 328"/>
              <a:gd name="T5" fmla="*/ 19 h 226"/>
              <a:gd name="T6" fmla="*/ 0 w 328"/>
              <a:gd name="T7" fmla="*/ 8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79" name="Rectangle 988">
            <a:extLst>
              <a:ext uri="{FF2B5EF4-FFF2-40B4-BE49-F238E27FC236}">
                <a16:creationId xmlns:a16="http://schemas.microsoft.com/office/drawing/2014/main" id="{01DA0D94-4858-4748-835A-0A295C76D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674399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0" name="Group 989">
            <a:extLst>
              <a:ext uri="{FF2B5EF4-FFF2-40B4-BE49-F238E27FC236}">
                <a16:creationId xmlns:a16="http://schemas.microsoft.com/office/drawing/2014/main" id="{653C7E87-1F7F-B94B-970F-8043BE6AD494}"/>
              </a:ext>
            </a:extLst>
          </p:cNvPr>
          <p:cNvGrpSpPr>
            <a:grpSpLocks/>
          </p:cNvGrpSpPr>
          <p:nvPr/>
        </p:nvGrpSpPr>
        <p:grpSpPr bwMode="auto">
          <a:xfrm>
            <a:off x="10091149" y="5671195"/>
            <a:ext cx="69903" cy="21117"/>
            <a:chOff x="614" y="2568"/>
            <a:chExt cx="725" cy="139"/>
          </a:xfrm>
        </p:grpSpPr>
        <p:sp>
          <p:nvSpPr>
            <p:cNvPr id="205" name="AutoShape 990">
              <a:extLst>
                <a:ext uri="{FF2B5EF4-FFF2-40B4-BE49-F238E27FC236}">
                  <a16:creationId xmlns:a16="http://schemas.microsoft.com/office/drawing/2014/main" id="{9E8BF054-B12E-C746-9DCC-FFC0FBE117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66"/>
              <a:ext cx="721" cy="14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6" name="AutoShape 991">
              <a:extLst>
                <a:ext uri="{FF2B5EF4-FFF2-40B4-BE49-F238E27FC236}">
                  <a16:creationId xmlns:a16="http://schemas.microsoft.com/office/drawing/2014/main" id="{60A26098-3AC3-5F48-AF12-0376133BA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1"/>
              <a:ext cx="696" cy="114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1" name="Rectangle 992">
            <a:extLst>
              <a:ext uri="{FF2B5EF4-FFF2-40B4-BE49-F238E27FC236}">
                <a16:creationId xmlns:a16="http://schemas.microsoft.com/office/drawing/2014/main" id="{AB0AE9A0-AEC6-B542-BAA1-AD6A9E2574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22750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2" name="Group 993">
            <a:extLst>
              <a:ext uri="{FF2B5EF4-FFF2-40B4-BE49-F238E27FC236}">
                <a16:creationId xmlns:a16="http://schemas.microsoft.com/office/drawing/2014/main" id="{2E23BBDE-93A3-014A-8AD9-509F2B133316}"/>
              </a:ext>
            </a:extLst>
          </p:cNvPr>
          <p:cNvGrpSpPr>
            <a:grpSpLocks/>
          </p:cNvGrpSpPr>
          <p:nvPr/>
        </p:nvGrpSpPr>
        <p:grpSpPr bwMode="auto">
          <a:xfrm>
            <a:off x="10090909" y="5718672"/>
            <a:ext cx="69903" cy="19515"/>
            <a:chOff x="614" y="2568"/>
            <a:chExt cx="725" cy="139"/>
          </a:xfrm>
        </p:grpSpPr>
        <p:sp>
          <p:nvSpPr>
            <p:cNvPr id="203" name="AutoShape 994">
              <a:extLst>
                <a:ext uri="{FF2B5EF4-FFF2-40B4-BE49-F238E27FC236}">
                  <a16:creationId xmlns:a16="http://schemas.microsoft.com/office/drawing/2014/main" id="{CF10A6D2-6E36-BA46-8AB3-2A153E9EC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" y="2564"/>
              <a:ext cx="721" cy="139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4" name="AutoShape 995">
              <a:extLst>
                <a:ext uri="{FF2B5EF4-FFF2-40B4-BE49-F238E27FC236}">
                  <a16:creationId xmlns:a16="http://schemas.microsoft.com/office/drawing/2014/main" id="{964D14B2-2639-5A46-B2D5-48A8B0C31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8" y="2581"/>
              <a:ext cx="696" cy="10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3" name="Rectangle 996">
            <a:extLst>
              <a:ext uri="{FF2B5EF4-FFF2-40B4-BE49-F238E27FC236}">
                <a16:creationId xmlns:a16="http://schemas.microsoft.com/office/drawing/2014/main" id="{426E7337-36DD-B64A-88F7-00D5A742F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7502" y="5771101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4" name="Rectangle 997">
            <a:extLst>
              <a:ext uri="{FF2B5EF4-FFF2-40B4-BE49-F238E27FC236}">
                <a16:creationId xmlns:a16="http://schemas.microsoft.com/office/drawing/2014/main" id="{BE4D7353-7D2D-9F42-8A6A-65BAA6259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8705" y="5814938"/>
            <a:ext cx="71949" cy="684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grpSp>
        <p:nvGrpSpPr>
          <p:cNvPr id="185" name="Group 998">
            <a:extLst>
              <a:ext uri="{FF2B5EF4-FFF2-40B4-BE49-F238E27FC236}">
                <a16:creationId xmlns:a16="http://schemas.microsoft.com/office/drawing/2014/main" id="{10644FFB-BF70-614B-94F5-58CB99D12E0E}"/>
              </a:ext>
            </a:extLst>
          </p:cNvPr>
          <p:cNvGrpSpPr>
            <a:grpSpLocks/>
          </p:cNvGrpSpPr>
          <p:nvPr/>
        </p:nvGrpSpPr>
        <p:grpSpPr bwMode="auto">
          <a:xfrm>
            <a:off x="10089465" y="5810860"/>
            <a:ext cx="70024" cy="21991"/>
            <a:chOff x="614" y="2568"/>
            <a:chExt cx="725" cy="139"/>
          </a:xfrm>
        </p:grpSpPr>
        <p:sp>
          <p:nvSpPr>
            <p:cNvPr id="201" name="AutoShape 999">
              <a:extLst>
                <a:ext uri="{FF2B5EF4-FFF2-40B4-BE49-F238E27FC236}">
                  <a16:creationId xmlns:a16="http://schemas.microsoft.com/office/drawing/2014/main" id="{2EEDFBCE-8402-0442-A96B-A6412C51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" y="2586"/>
              <a:ext cx="720" cy="12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2" name="AutoShape 1000">
              <a:extLst>
                <a:ext uri="{FF2B5EF4-FFF2-40B4-BE49-F238E27FC236}">
                  <a16:creationId xmlns:a16="http://schemas.microsoft.com/office/drawing/2014/main" id="{5BBF678C-8365-374C-8592-2F4010918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" y="2586"/>
              <a:ext cx="695" cy="10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6" name="Freeform 1001">
            <a:extLst>
              <a:ext uri="{FF2B5EF4-FFF2-40B4-BE49-F238E27FC236}">
                <a16:creationId xmlns:a16="http://schemas.microsoft.com/office/drawing/2014/main" id="{43320BBC-6D3F-CE4C-AE57-EE45F3319F3F}"/>
              </a:ext>
            </a:extLst>
          </p:cNvPr>
          <p:cNvSpPr>
            <a:spLocks/>
          </p:cNvSpPr>
          <p:nvPr/>
        </p:nvSpPr>
        <p:spPr bwMode="auto">
          <a:xfrm>
            <a:off x="10156000" y="5771101"/>
            <a:ext cx="31643" cy="27380"/>
          </a:xfrm>
          <a:custGeom>
            <a:avLst/>
            <a:gdLst>
              <a:gd name="T0" fmla="*/ 2 w 328"/>
              <a:gd name="T1" fmla="*/ 0 h 226"/>
              <a:gd name="T2" fmla="*/ 14 w 328"/>
              <a:gd name="T3" fmla="*/ 10 h 226"/>
              <a:gd name="T4" fmla="*/ 14 w 328"/>
              <a:gd name="T5" fmla="*/ 17 h 226"/>
              <a:gd name="T6" fmla="*/ 0 w 328"/>
              <a:gd name="T7" fmla="*/ 7 h 226"/>
              <a:gd name="T8" fmla="*/ 2 w 328"/>
              <a:gd name="T9" fmla="*/ 0 h 2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8"/>
              <a:gd name="T16" fmla="*/ 0 h 226"/>
              <a:gd name="T17" fmla="*/ 328 w 328"/>
              <a:gd name="T18" fmla="*/ 226 h 22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8" h="226">
                <a:moveTo>
                  <a:pt x="4" y="0"/>
                </a:moveTo>
                <a:cubicBezTo>
                  <a:pt x="60" y="10"/>
                  <a:pt x="182" y="74"/>
                  <a:pt x="328" y="128"/>
                </a:cubicBezTo>
                <a:cubicBezTo>
                  <a:pt x="326" y="162"/>
                  <a:pt x="326" y="158"/>
                  <a:pt x="326" y="226"/>
                </a:cubicBezTo>
                <a:cubicBezTo>
                  <a:pt x="326" y="226"/>
                  <a:pt x="169" y="155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187" name="Group 1002">
            <a:extLst>
              <a:ext uri="{FF2B5EF4-FFF2-40B4-BE49-F238E27FC236}">
                <a16:creationId xmlns:a16="http://schemas.microsoft.com/office/drawing/2014/main" id="{4ED748C4-471F-B74E-9328-2437DB94B8F7}"/>
              </a:ext>
            </a:extLst>
          </p:cNvPr>
          <p:cNvGrpSpPr>
            <a:grpSpLocks/>
          </p:cNvGrpSpPr>
          <p:nvPr/>
        </p:nvGrpSpPr>
        <p:grpSpPr bwMode="auto">
          <a:xfrm>
            <a:off x="10089946" y="5767169"/>
            <a:ext cx="70024" cy="20243"/>
            <a:chOff x="614" y="2568"/>
            <a:chExt cx="725" cy="139"/>
          </a:xfrm>
        </p:grpSpPr>
        <p:sp>
          <p:nvSpPr>
            <p:cNvPr id="199" name="AutoShape 1003">
              <a:extLst>
                <a:ext uri="{FF2B5EF4-FFF2-40B4-BE49-F238E27FC236}">
                  <a16:creationId xmlns:a16="http://schemas.microsoft.com/office/drawing/2014/main" id="{DE163CA4-FABE-9B4C-973B-7160FB0CA8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" y="2571"/>
              <a:ext cx="732" cy="134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200" name="AutoShape 1004">
              <a:extLst>
                <a:ext uri="{FF2B5EF4-FFF2-40B4-BE49-F238E27FC236}">
                  <a16:creationId xmlns:a16="http://schemas.microsoft.com/office/drawing/2014/main" id="{D50A283A-2FFB-A24F-A406-2910EEA8C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" y="2587"/>
              <a:ext cx="720" cy="10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FF"/>
                </a:gs>
                <a:gs pos="50000">
                  <a:srgbClr val="99CCFF"/>
                </a:gs>
                <a:gs pos="100000">
                  <a:srgbClr val="0000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188" name="Rectangle 1005">
            <a:extLst>
              <a:ext uri="{FF2B5EF4-FFF2-40B4-BE49-F238E27FC236}">
                <a16:creationId xmlns:a16="http://schemas.microsoft.com/office/drawing/2014/main" id="{42659E43-E287-8942-BD23-94141CB4B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50946" y="5636388"/>
            <a:ext cx="8422" cy="332778"/>
          </a:xfrm>
          <a:prstGeom prst="rect">
            <a:avLst/>
          </a:prstGeom>
          <a:gradFill rotWithShape="1">
            <a:gsLst>
              <a:gs pos="0">
                <a:srgbClr val="333333"/>
              </a:gs>
              <a:gs pos="50000">
                <a:srgbClr val="DDDDDD"/>
              </a:gs>
              <a:gs pos="100000">
                <a:srgbClr val="333333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89" name="Freeform 1006">
            <a:extLst>
              <a:ext uri="{FF2B5EF4-FFF2-40B4-BE49-F238E27FC236}">
                <a16:creationId xmlns:a16="http://schemas.microsoft.com/office/drawing/2014/main" id="{48DEF8E3-26E3-0E48-88EA-BAB435AE5150}"/>
              </a:ext>
            </a:extLst>
          </p:cNvPr>
          <p:cNvSpPr>
            <a:spLocks/>
          </p:cNvSpPr>
          <p:nvPr/>
        </p:nvSpPr>
        <p:spPr bwMode="auto">
          <a:xfrm>
            <a:off x="10158887" y="5720566"/>
            <a:ext cx="28515" cy="31020"/>
          </a:xfrm>
          <a:custGeom>
            <a:avLst/>
            <a:gdLst>
              <a:gd name="T0" fmla="*/ 2 w 296"/>
              <a:gd name="T1" fmla="*/ 0 h 256"/>
              <a:gd name="T2" fmla="*/ 14 w 296"/>
              <a:gd name="T3" fmla="*/ 10 h 256"/>
              <a:gd name="T4" fmla="*/ 14 w 296"/>
              <a:gd name="T5" fmla="*/ 19 h 256"/>
              <a:gd name="T6" fmla="*/ 0 w 296"/>
              <a:gd name="T7" fmla="*/ 7 h 256"/>
              <a:gd name="T8" fmla="*/ 2 w 296"/>
              <a:gd name="T9" fmla="*/ 0 h 25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96"/>
              <a:gd name="T16" fmla="*/ 0 h 256"/>
              <a:gd name="T17" fmla="*/ 296 w 296"/>
              <a:gd name="T18" fmla="*/ 256 h 25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96" h="256">
                <a:moveTo>
                  <a:pt x="4" y="0"/>
                </a:moveTo>
                <a:cubicBezTo>
                  <a:pt x="55" y="10"/>
                  <a:pt x="144" y="68"/>
                  <a:pt x="292" y="144"/>
                </a:cubicBezTo>
                <a:cubicBezTo>
                  <a:pt x="290" y="178"/>
                  <a:pt x="296" y="188"/>
                  <a:pt x="296" y="256"/>
                </a:cubicBezTo>
                <a:cubicBezTo>
                  <a:pt x="296" y="256"/>
                  <a:pt x="160" y="176"/>
                  <a:pt x="0" y="100"/>
                </a:cubicBezTo>
                <a:cubicBezTo>
                  <a:pt x="0" y="48"/>
                  <a:pt x="4" y="17"/>
                  <a:pt x="4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0" name="Freeform 1007">
            <a:extLst>
              <a:ext uri="{FF2B5EF4-FFF2-40B4-BE49-F238E27FC236}">
                <a16:creationId xmlns:a16="http://schemas.microsoft.com/office/drawing/2014/main" id="{7869EB64-11F6-624E-9B28-6986DD9D076F}"/>
              </a:ext>
            </a:extLst>
          </p:cNvPr>
          <p:cNvSpPr>
            <a:spLocks/>
          </p:cNvSpPr>
          <p:nvPr/>
        </p:nvSpPr>
        <p:spPr bwMode="auto">
          <a:xfrm>
            <a:off x="10159248" y="5672943"/>
            <a:ext cx="29357" cy="34953"/>
          </a:xfrm>
          <a:custGeom>
            <a:avLst/>
            <a:gdLst>
              <a:gd name="T0" fmla="*/ 0 w 304"/>
              <a:gd name="T1" fmla="*/ 0 h 288"/>
              <a:gd name="T2" fmla="*/ 14 w 304"/>
              <a:gd name="T3" fmla="*/ 13 h 288"/>
              <a:gd name="T4" fmla="*/ 13 w 304"/>
              <a:gd name="T5" fmla="*/ 23 h 288"/>
              <a:gd name="T6" fmla="*/ 2 w 304"/>
              <a:gd name="T7" fmla="*/ 10 h 288"/>
              <a:gd name="T8" fmla="*/ 0 w 304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288"/>
              <a:gd name="T17" fmla="*/ 304 w 304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288">
                <a:moveTo>
                  <a:pt x="0" y="0"/>
                </a:moveTo>
                <a:cubicBezTo>
                  <a:pt x="51" y="10"/>
                  <a:pt x="148" y="76"/>
                  <a:pt x="304" y="164"/>
                </a:cubicBezTo>
                <a:cubicBezTo>
                  <a:pt x="302" y="198"/>
                  <a:pt x="284" y="220"/>
                  <a:pt x="284" y="288"/>
                </a:cubicBezTo>
                <a:cubicBezTo>
                  <a:pt x="284" y="288"/>
                  <a:pt x="163" y="179"/>
                  <a:pt x="8" y="124"/>
                </a:cubicBezTo>
                <a:cubicBezTo>
                  <a:pt x="8" y="72"/>
                  <a:pt x="0" y="17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rgbClr val="292929"/>
              </a:gs>
              <a:gs pos="100000">
                <a:srgbClr val="80808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1" name="Oval 1008">
            <a:extLst>
              <a:ext uri="{FF2B5EF4-FFF2-40B4-BE49-F238E27FC236}">
                <a16:creationId xmlns:a16="http://schemas.microsoft.com/office/drawing/2014/main" id="{322E0F0C-40A1-7E43-B9BC-A271C6411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83311" y="5954166"/>
            <a:ext cx="6016" cy="13835"/>
          </a:xfrm>
          <a:prstGeom prst="ellipse">
            <a:avLst/>
          </a:pr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2" name="Freeform 1009">
            <a:extLst>
              <a:ext uri="{FF2B5EF4-FFF2-40B4-BE49-F238E27FC236}">
                <a16:creationId xmlns:a16="http://schemas.microsoft.com/office/drawing/2014/main" id="{2C34A91D-8DF1-DE40-8F88-B7AB2BE630CE}"/>
              </a:ext>
            </a:extLst>
          </p:cNvPr>
          <p:cNvSpPr>
            <a:spLocks/>
          </p:cNvSpPr>
          <p:nvPr/>
        </p:nvSpPr>
        <p:spPr bwMode="auto">
          <a:xfrm>
            <a:off x="10157684" y="5954603"/>
            <a:ext cx="29477" cy="29127"/>
          </a:xfrm>
          <a:custGeom>
            <a:avLst/>
            <a:gdLst>
              <a:gd name="T0" fmla="*/ 0 w 306"/>
              <a:gd name="T1" fmla="*/ 9 h 240"/>
              <a:gd name="T2" fmla="*/ 2 w 306"/>
              <a:gd name="T3" fmla="*/ 19 h 240"/>
              <a:gd name="T4" fmla="*/ 14 w 306"/>
              <a:gd name="T5" fmla="*/ 9 h 240"/>
              <a:gd name="T6" fmla="*/ 14 w 306"/>
              <a:gd name="T7" fmla="*/ 0 h 240"/>
              <a:gd name="T8" fmla="*/ 0 w 306"/>
              <a:gd name="T9" fmla="*/ 9 h 2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6"/>
              <a:gd name="T16" fmla="*/ 0 h 240"/>
              <a:gd name="T17" fmla="*/ 306 w 306"/>
              <a:gd name="T18" fmla="*/ 240 h 2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6" h="240">
                <a:moveTo>
                  <a:pt x="0" y="106"/>
                </a:moveTo>
                <a:lnTo>
                  <a:pt x="2" y="240"/>
                </a:lnTo>
                <a:lnTo>
                  <a:pt x="306" y="110"/>
                </a:lnTo>
                <a:lnTo>
                  <a:pt x="300" y="0"/>
                </a:lnTo>
                <a:lnTo>
                  <a:pt x="0" y="10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193" name="AutoShape 1010">
            <a:extLst>
              <a:ext uri="{FF2B5EF4-FFF2-40B4-BE49-F238E27FC236}">
                <a16:creationId xmlns:a16="http://schemas.microsoft.com/office/drawing/2014/main" id="{C10585A3-5046-F44C-A720-1B5360D1A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7877" y="5963487"/>
            <a:ext cx="143898" cy="21845"/>
          </a:xfrm>
          <a:prstGeom prst="roundRect">
            <a:avLst>
              <a:gd name="adj" fmla="val 50000"/>
            </a:avLst>
          </a:prstGeom>
          <a:solidFill>
            <a:srgbClr val="DDDDDD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4" name="AutoShape 1011">
            <a:extLst>
              <a:ext uri="{FF2B5EF4-FFF2-40B4-BE49-F238E27FC236}">
                <a16:creationId xmlns:a16="http://schemas.microsoft.com/office/drawing/2014/main" id="{0F1CC371-A8A5-1146-9D54-06BA5783B2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26299" y="5969166"/>
            <a:ext cx="128257" cy="11505"/>
          </a:xfrm>
          <a:prstGeom prst="roundRect">
            <a:avLst>
              <a:gd name="adj" fmla="val 50000"/>
            </a:avLst>
          </a:prstGeom>
          <a:gradFill rotWithShape="1">
            <a:gsLst>
              <a:gs pos="0">
                <a:schemeClr val="tx2"/>
              </a:gs>
              <a:gs pos="100000">
                <a:schemeClr val="bg2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5" name="Oval 1012">
            <a:extLst>
              <a:ext uri="{FF2B5EF4-FFF2-40B4-BE49-F238E27FC236}">
                <a16:creationId xmlns:a16="http://schemas.microsoft.com/office/drawing/2014/main" id="{165ACFDB-EB0A-EF4A-A53B-E952BF38B2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8210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6" name="Oval 1013">
            <a:extLst>
              <a:ext uri="{FF2B5EF4-FFF2-40B4-BE49-F238E27FC236}">
                <a16:creationId xmlns:a16="http://schemas.microsoft.com/office/drawing/2014/main" id="{8E1C86F1-E8A5-AB43-9FBE-05329F11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9867" y="5920815"/>
            <a:ext cx="19130" cy="2068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97" name="Oval 1014">
            <a:extLst>
              <a:ext uri="{FF2B5EF4-FFF2-40B4-BE49-F238E27FC236}">
                <a16:creationId xmlns:a16="http://schemas.microsoft.com/office/drawing/2014/main" id="{0C189499-8A09-3E4B-B216-1DBC5D3CDC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201" y="5920815"/>
            <a:ext cx="19130" cy="20680"/>
          </a:xfrm>
          <a:prstGeom prst="ellipse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198" name="Rectangle 1015">
            <a:extLst>
              <a:ext uri="{FF2B5EF4-FFF2-40B4-BE49-F238E27FC236}">
                <a16:creationId xmlns:a16="http://schemas.microsoft.com/office/drawing/2014/main" id="{F801E0C5-03DC-4947-89BB-24F841D73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410" y="5841444"/>
            <a:ext cx="9625" cy="110538"/>
          </a:xfrm>
          <a:prstGeom prst="rect">
            <a:avLst/>
          </a:prstGeom>
          <a:solidFill>
            <a:srgbClr val="29292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Peer-to-peer </a:t>
            </a:r>
            <a:r>
              <a:rPr lang="en-US" altLang="en-US" sz="3600" dirty="0">
                <a:ea typeface="ＭＳ Ｐゴシック" panose="020B0600070205080204" pitchFamily="34" charset="-128"/>
              </a:rPr>
              <a:t>(P2P) </a:t>
            </a:r>
            <a:r>
              <a:rPr lang="en-US" altLang="en-US" dirty="0">
                <a:ea typeface="ＭＳ Ｐゴシック" panose="020B0600070205080204" pitchFamily="34" charset="-128"/>
              </a:rPr>
              <a:t>a</a:t>
            </a:r>
            <a:r>
              <a:rPr lang="en-US" altLang="en-US" sz="4400" dirty="0">
                <a:ea typeface="ＭＳ Ｐゴシック" panose="020B0600070205080204" pitchFamily="34" charset="-128"/>
              </a:rPr>
              <a:t>rchitecture</a:t>
            </a:r>
            <a:endParaRPr lang="en-US" sz="4400" dirty="0"/>
          </a:p>
        </p:txBody>
      </p:sp>
      <p:sp>
        <p:nvSpPr>
          <p:cNvPr id="656" name="Content Placeholder 3">
            <a:extLst>
              <a:ext uri="{FF2B5EF4-FFF2-40B4-BE49-F238E27FC236}">
                <a16:creationId xmlns:a16="http://schemas.microsoft.com/office/drawing/2014/main" id="{97C6B0DF-3B81-1046-A02E-98C8247EB000}"/>
              </a:ext>
            </a:extLst>
          </p:cNvPr>
          <p:cNvSpPr txBox="1">
            <a:spLocks/>
          </p:cNvSpPr>
          <p:nvPr/>
        </p:nvSpPr>
        <p:spPr>
          <a:xfrm>
            <a:off x="664326" y="1290326"/>
            <a:ext cx="6067848" cy="4974698"/>
          </a:xfrm>
          <a:prstGeom prst="rect">
            <a:avLst/>
          </a:prstGeom>
        </p:spPr>
        <p:txBody>
          <a:bodyPr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en-US" i="1" dirty="0">
                <a:ea typeface="ＭＳ Ｐゴシック" panose="020B0600070205080204" pitchFamily="34" charset="-128"/>
              </a:rPr>
              <a:t>no</a:t>
            </a:r>
            <a:r>
              <a:rPr lang="en-US" altLang="en-US" dirty="0">
                <a:ea typeface="ＭＳ Ｐゴシック" panose="020B0600070205080204" pitchFamily="34" charset="-128"/>
              </a:rPr>
              <a:t> always-on server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arbitrary end systems directly communicate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request service from other peers, provide service in return to other peers</a:t>
            </a:r>
          </a:p>
          <a:p>
            <a:pPr marL="582613" lvl="1" indent="-225425"/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self scalability</a:t>
            </a:r>
            <a:r>
              <a:rPr lang="en-US" altLang="en-US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– new peers bring new service capacity, and new service demands</a:t>
            </a:r>
          </a:p>
          <a:p>
            <a:pPr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peers are intermittently connected and change IP addresses</a:t>
            </a:r>
          </a:p>
          <a:p>
            <a:pPr lvl="1">
              <a:spcBef>
                <a:spcPts val="400"/>
              </a:spcBef>
            </a:pPr>
            <a:r>
              <a:rPr lang="en-US" altLang="en-US" dirty="0">
                <a:ea typeface="ＭＳ Ｐゴシック" panose="020B0600070205080204" pitchFamily="34" charset="-128"/>
              </a:rPr>
              <a:t>complex management</a:t>
            </a:r>
          </a:p>
          <a:p>
            <a:pPr>
              <a:spcBef>
                <a:spcPts val="400"/>
              </a:spcBef>
            </a:pPr>
            <a:r>
              <a:rPr lang="en-US" dirty="0"/>
              <a:t>examples: </a:t>
            </a:r>
            <a:r>
              <a:rPr lang="en-US" sz="2400" dirty="0"/>
              <a:t>P2P file sharing (BitTorrent), streaming (KanKan), VoIP (Skype)</a:t>
            </a:r>
            <a:endParaRPr lang="en-US" dirty="0"/>
          </a:p>
        </p:txBody>
      </p:sp>
      <p:grpSp>
        <p:nvGrpSpPr>
          <p:cNvPr id="661" name="Group 950">
            <a:extLst>
              <a:ext uri="{FF2B5EF4-FFF2-40B4-BE49-F238E27FC236}">
                <a16:creationId xmlns:a16="http://schemas.microsoft.com/office/drawing/2014/main" id="{221CDB90-F15F-3B40-BE7C-5642BDA8CF7F}"/>
              </a:ext>
            </a:extLst>
          </p:cNvPr>
          <p:cNvGrpSpPr>
            <a:grpSpLocks/>
          </p:cNvGrpSpPr>
          <p:nvPr/>
        </p:nvGrpSpPr>
        <p:grpSpPr bwMode="auto">
          <a:xfrm>
            <a:off x="10002508" y="5616400"/>
            <a:ext cx="214974" cy="403920"/>
            <a:chOff x="4140" y="429"/>
            <a:chExt cx="1425" cy="2396"/>
          </a:xfrm>
        </p:grpSpPr>
        <p:sp>
          <p:nvSpPr>
            <p:cNvPr id="662" name="Freeform 951">
              <a:extLst>
                <a:ext uri="{FF2B5EF4-FFF2-40B4-BE49-F238E27FC236}">
                  <a16:creationId xmlns:a16="http://schemas.microsoft.com/office/drawing/2014/main" id="{3F5BE32F-BF2D-5D43-A3F8-8015366B9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3" name="Rectangle 952">
              <a:extLst>
                <a:ext uri="{FF2B5EF4-FFF2-40B4-BE49-F238E27FC236}">
                  <a16:creationId xmlns:a16="http://schemas.microsoft.com/office/drawing/2014/main" id="{74DD6C49-0B6B-3445-ABF4-46D45AE69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64" name="Freeform 953">
              <a:extLst>
                <a:ext uri="{FF2B5EF4-FFF2-40B4-BE49-F238E27FC236}">
                  <a16:creationId xmlns:a16="http://schemas.microsoft.com/office/drawing/2014/main" id="{20913D95-E88A-A848-9963-B3BA4505F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" name="Freeform 954">
              <a:extLst>
                <a:ext uri="{FF2B5EF4-FFF2-40B4-BE49-F238E27FC236}">
                  <a16:creationId xmlns:a16="http://schemas.microsoft.com/office/drawing/2014/main" id="{0DE93F6C-FE6F-AA44-96FD-B6D85A46D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" name="Rectangle 955">
              <a:extLst>
                <a:ext uri="{FF2B5EF4-FFF2-40B4-BE49-F238E27FC236}">
                  <a16:creationId xmlns:a16="http://schemas.microsoft.com/office/drawing/2014/main" id="{529745F5-82EA-8148-9AA1-BA608BD7B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7" name="Group 956">
              <a:extLst>
                <a:ext uri="{FF2B5EF4-FFF2-40B4-BE49-F238E27FC236}">
                  <a16:creationId xmlns:a16="http://schemas.microsoft.com/office/drawing/2014/main" id="{B8FB9448-22B7-FE4A-8748-ABEF4BEADF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92" name="AutoShape 957">
                <a:extLst>
                  <a:ext uri="{FF2B5EF4-FFF2-40B4-BE49-F238E27FC236}">
                    <a16:creationId xmlns:a16="http://schemas.microsoft.com/office/drawing/2014/main" id="{EADB5D3D-04E2-EF48-B58E-48F7BABA0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3" name="AutoShape 958">
                <a:extLst>
                  <a:ext uri="{FF2B5EF4-FFF2-40B4-BE49-F238E27FC236}">
                    <a16:creationId xmlns:a16="http://schemas.microsoft.com/office/drawing/2014/main" id="{F98E41BE-EA39-754F-82C7-36D93FBD7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68" name="Rectangle 959">
              <a:extLst>
                <a:ext uri="{FF2B5EF4-FFF2-40B4-BE49-F238E27FC236}">
                  <a16:creationId xmlns:a16="http://schemas.microsoft.com/office/drawing/2014/main" id="{327755D1-B209-404D-9363-9EDC28F7F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69" name="Group 960">
              <a:extLst>
                <a:ext uri="{FF2B5EF4-FFF2-40B4-BE49-F238E27FC236}">
                  <a16:creationId xmlns:a16="http://schemas.microsoft.com/office/drawing/2014/main" id="{26E2E8A6-CFB6-044F-85B5-1DAAEA7FA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90" name="AutoShape 961">
                <a:extLst>
                  <a:ext uri="{FF2B5EF4-FFF2-40B4-BE49-F238E27FC236}">
                    <a16:creationId xmlns:a16="http://schemas.microsoft.com/office/drawing/2014/main" id="{17D69473-78FB-C74F-B4D2-8D565D3F9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1" name="AutoShape 962">
                <a:extLst>
                  <a:ext uri="{FF2B5EF4-FFF2-40B4-BE49-F238E27FC236}">
                    <a16:creationId xmlns:a16="http://schemas.microsoft.com/office/drawing/2014/main" id="{17A1D2AB-658B-704B-AE35-B18C119E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0" name="Rectangle 963">
              <a:extLst>
                <a:ext uri="{FF2B5EF4-FFF2-40B4-BE49-F238E27FC236}">
                  <a16:creationId xmlns:a16="http://schemas.microsoft.com/office/drawing/2014/main" id="{F2475D91-5410-684E-A143-AE723E908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1" name="Rectangle 964">
              <a:extLst>
                <a:ext uri="{FF2B5EF4-FFF2-40B4-BE49-F238E27FC236}">
                  <a16:creationId xmlns:a16="http://schemas.microsoft.com/office/drawing/2014/main" id="{88C09684-E90D-B34B-AA01-5F070FE81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grpSp>
          <p:nvGrpSpPr>
            <p:cNvPr id="672" name="Group 965">
              <a:extLst>
                <a:ext uri="{FF2B5EF4-FFF2-40B4-BE49-F238E27FC236}">
                  <a16:creationId xmlns:a16="http://schemas.microsoft.com/office/drawing/2014/main" id="{8ACC4595-9F78-AF46-887A-914807075E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688" name="AutoShape 966">
                <a:extLst>
                  <a:ext uri="{FF2B5EF4-FFF2-40B4-BE49-F238E27FC236}">
                    <a16:creationId xmlns:a16="http://schemas.microsoft.com/office/drawing/2014/main" id="{0A202C7C-1909-AC47-A2CA-695CE34F5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9" name="AutoShape 967">
                <a:extLst>
                  <a:ext uri="{FF2B5EF4-FFF2-40B4-BE49-F238E27FC236}">
                    <a16:creationId xmlns:a16="http://schemas.microsoft.com/office/drawing/2014/main" id="{E346AA42-C439-DA48-84D9-5D4DD0ABF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3" name="Freeform 968">
              <a:extLst>
                <a:ext uri="{FF2B5EF4-FFF2-40B4-BE49-F238E27FC236}">
                  <a16:creationId xmlns:a16="http://schemas.microsoft.com/office/drawing/2014/main" id="{5FD4884A-2CB1-894E-8CB9-2067C75F07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674" name="Group 969">
              <a:extLst>
                <a:ext uri="{FF2B5EF4-FFF2-40B4-BE49-F238E27FC236}">
                  <a16:creationId xmlns:a16="http://schemas.microsoft.com/office/drawing/2014/main" id="{B2CB40CE-804C-0948-841C-9A509EE86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686" name="AutoShape 970">
                <a:extLst>
                  <a:ext uri="{FF2B5EF4-FFF2-40B4-BE49-F238E27FC236}">
                    <a16:creationId xmlns:a16="http://schemas.microsoft.com/office/drawing/2014/main" id="{58614F2D-DA1A-F842-A886-A2F0D8C2BA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7" name="AutoShape 971">
                <a:extLst>
                  <a:ext uri="{FF2B5EF4-FFF2-40B4-BE49-F238E27FC236}">
                    <a16:creationId xmlns:a16="http://schemas.microsoft.com/office/drawing/2014/main" id="{8B641E3D-5D3B-2B4B-B634-292AB1DA6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75" name="Rectangle 972">
              <a:extLst>
                <a:ext uri="{FF2B5EF4-FFF2-40B4-BE49-F238E27FC236}">
                  <a16:creationId xmlns:a16="http://schemas.microsoft.com/office/drawing/2014/main" id="{34776F72-1048-254B-9F43-F004B26E0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6" name="Freeform 973">
              <a:extLst>
                <a:ext uri="{FF2B5EF4-FFF2-40B4-BE49-F238E27FC236}">
                  <a16:creationId xmlns:a16="http://schemas.microsoft.com/office/drawing/2014/main" id="{A2E37FDF-DD02-AA46-A996-DF9614588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7" name="Freeform 974">
              <a:extLst>
                <a:ext uri="{FF2B5EF4-FFF2-40B4-BE49-F238E27FC236}">
                  <a16:creationId xmlns:a16="http://schemas.microsoft.com/office/drawing/2014/main" id="{5E599968-E309-0C41-A6E5-1A2E8D0D7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78" name="Oval 975">
              <a:extLst>
                <a:ext uri="{FF2B5EF4-FFF2-40B4-BE49-F238E27FC236}">
                  <a16:creationId xmlns:a16="http://schemas.microsoft.com/office/drawing/2014/main" id="{8B76954B-B2F9-7644-B168-314EF4AAF2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79" name="Freeform 976">
              <a:extLst>
                <a:ext uri="{FF2B5EF4-FFF2-40B4-BE49-F238E27FC236}">
                  <a16:creationId xmlns:a16="http://schemas.microsoft.com/office/drawing/2014/main" id="{D9EAE5CF-636D-F54A-8351-01EA3167D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80" name="AutoShape 977">
              <a:extLst>
                <a:ext uri="{FF2B5EF4-FFF2-40B4-BE49-F238E27FC236}">
                  <a16:creationId xmlns:a16="http://schemas.microsoft.com/office/drawing/2014/main" id="{BA3B7F84-E639-E547-B5C6-A02DC5582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1" name="AutoShape 978">
              <a:extLst>
                <a:ext uri="{FF2B5EF4-FFF2-40B4-BE49-F238E27FC236}">
                  <a16:creationId xmlns:a16="http://schemas.microsoft.com/office/drawing/2014/main" id="{0442B1DD-1D97-9F4D-B5C4-F5A4F4BB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2" name="Oval 979">
              <a:extLst>
                <a:ext uri="{FF2B5EF4-FFF2-40B4-BE49-F238E27FC236}">
                  <a16:creationId xmlns:a16="http://schemas.microsoft.com/office/drawing/2014/main" id="{EA6FE86C-D41E-1949-A3C7-77647ACF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3" name="Oval 980">
              <a:extLst>
                <a:ext uri="{FF2B5EF4-FFF2-40B4-BE49-F238E27FC236}">
                  <a16:creationId xmlns:a16="http://schemas.microsoft.com/office/drawing/2014/main" id="{38AA7182-25E5-E442-9745-7BAF64CEA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84" name="Oval 981">
              <a:extLst>
                <a:ext uri="{FF2B5EF4-FFF2-40B4-BE49-F238E27FC236}">
                  <a16:creationId xmlns:a16="http://schemas.microsoft.com/office/drawing/2014/main" id="{16842D0E-A2D6-0745-B8FB-E328BE5B32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685" name="Rectangle 982">
              <a:extLst>
                <a:ext uri="{FF2B5EF4-FFF2-40B4-BE49-F238E27FC236}">
                  <a16:creationId xmlns:a16="http://schemas.microsoft.com/office/drawing/2014/main" id="{8F08011A-E991-A946-A958-0A487EA35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575" name="Rectangle 574">
            <a:extLst>
              <a:ext uri="{FF2B5EF4-FFF2-40B4-BE49-F238E27FC236}">
                <a16:creationId xmlns:a16="http://schemas.microsoft.com/office/drawing/2014/main" id="{2DA99646-DBA9-0746-9A79-29EAA25D43FE}"/>
              </a:ext>
            </a:extLst>
          </p:cNvPr>
          <p:cNvSpPr/>
          <p:nvPr/>
        </p:nvSpPr>
        <p:spPr>
          <a:xfrm>
            <a:off x="6747501" y="1488461"/>
            <a:ext cx="5359400" cy="495462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F227275-E754-4D43-889C-5A2BD4A21205}"/>
              </a:ext>
            </a:extLst>
          </p:cNvPr>
          <p:cNvGrpSpPr/>
          <p:nvPr/>
        </p:nvGrpSpPr>
        <p:grpSpPr>
          <a:xfrm>
            <a:off x="7680324" y="1814171"/>
            <a:ext cx="1991221" cy="4482411"/>
            <a:chOff x="7680324" y="1814171"/>
            <a:chExt cx="1991221" cy="4482411"/>
          </a:xfrm>
        </p:grpSpPr>
        <p:sp>
          <p:nvSpPr>
            <p:cNvPr id="612" name="Oval 611">
              <a:extLst>
                <a:ext uri="{FF2B5EF4-FFF2-40B4-BE49-F238E27FC236}">
                  <a16:creationId xmlns:a16="http://schemas.microsoft.com/office/drawing/2014/main" id="{626C6AB3-E95B-4E45-912D-03BD50D0AB9E}"/>
                </a:ext>
              </a:extLst>
            </p:cNvPr>
            <p:cNvSpPr/>
            <p:nvPr/>
          </p:nvSpPr>
          <p:spPr>
            <a:xfrm>
              <a:off x="7689254" y="516084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5" name="Oval 634">
              <a:extLst>
                <a:ext uri="{FF2B5EF4-FFF2-40B4-BE49-F238E27FC236}">
                  <a16:creationId xmlns:a16="http://schemas.microsoft.com/office/drawing/2014/main" id="{78E6AF30-B350-C649-8449-B69F6002DF42}"/>
                </a:ext>
              </a:extLst>
            </p:cNvPr>
            <p:cNvSpPr/>
            <p:nvPr/>
          </p:nvSpPr>
          <p:spPr>
            <a:xfrm>
              <a:off x="7680324" y="1814171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1" name="Line 913">
              <a:extLst>
                <a:ext uri="{FF2B5EF4-FFF2-40B4-BE49-F238E27FC236}">
                  <a16:creationId xmlns:a16="http://schemas.microsoft.com/office/drawing/2014/main" id="{47A3D5AF-94CC-B24F-922A-C603CC0A5A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353326" y="2438326"/>
              <a:ext cx="498897" cy="1114752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52" name="Line 911">
              <a:extLst>
                <a:ext uri="{FF2B5EF4-FFF2-40B4-BE49-F238E27FC236}">
                  <a16:creationId xmlns:a16="http://schemas.microsoft.com/office/drawing/2014/main" id="{8E6A54E5-62F1-544B-AE41-5137E62BFC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71176" y="2321758"/>
              <a:ext cx="1187" cy="2793530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1E120312-45B0-4C42-82FC-F180847C8246}"/>
                </a:ext>
              </a:extLst>
            </p:cNvPr>
            <p:cNvSpPr/>
            <p:nvPr/>
          </p:nvSpPr>
          <p:spPr>
            <a:xfrm>
              <a:off x="8703904" y="194341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2" name="Oval 571">
              <a:extLst>
                <a:ext uri="{FF2B5EF4-FFF2-40B4-BE49-F238E27FC236}">
                  <a16:creationId xmlns:a16="http://schemas.microsoft.com/office/drawing/2014/main" id="{05394771-B526-F445-85E3-3C2DA3BC4892}"/>
                </a:ext>
              </a:extLst>
            </p:cNvPr>
            <p:cNvSpPr/>
            <p:nvPr/>
          </p:nvSpPr>
          <p:spPr>
            <a:xfrm>
              <a:off x="8013358" y="3440898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6" name="Oval 575">
              <a:extLst>
                <a:ext uri="{FF2B5EF4-FFF2-40B4-BE49-F238E27FC236}">
                  <a16:creationId xmlns:a16="http://schemas.microsoft.com/office/drawing/2014/main" id="{01400376-9630-4440-8893-6D129686EE19}"/>
                </a:ext>
              </a:extLst>
            </p:cNvPr>
            <p:cNvSpPr/>
            <p:nvPr/>
          </p:nvSpPr>
          <p:spPr>
            <a:xfrm>
              <a:off x="9059242" y="5786513"/>
              <a:ext cx="612303" cy="510069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9" name="Line 913">
              <a:extLst>
                <a:ext uri="{FF2B5EF4-FFF2-40B4-BE49-F238E27FC236}">
                  <a16:creationId xmlns:a16="http://schemas.microsoft.com/office/drawing/2014/main" id="{4FC33EFC-28C4-404D-91B5-F7C18E706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3664" y="2462348"/>
              <a:ext cx="228982" cy="3299611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10" name="Line 913">
              <a:extLst>
                <a:ext uri="{FF2B5EF4-FFF2-40B4-BE49-F238E27FC236}">
                  <a16:creationId xmlns:a16="http://schemas.microsoft.com/office/drawing/2014/main" id="{7602507B-BECA-7042-893E-42D6FF9E5D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5044" y="3911282"/>
              <a:ext cx="764880" cy="1866664"/>
            </a:xfrm>
            <a:prstGeom prst="line">
              <a:avLst/>
            </a:prstGeom>
            <a:noFill/>
            <a:ln w="7620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9" name="Group 652">
            <a:extLst>
              <a:ext uri="{FF2B5EF4-FFF2-40B4-BE49-F238E27FC236}">
                <a16:creationId xmlns:a16="http://schemas.microsoft.com/office/drawing/2014/main" id="{F4E63F52-683B-8244-A48E-D8CF833CC085}"/>
              </a:ext>
            </a:extLst>
          </p:cNvPr>
          <p:cNvGrpSpPr>
            <a:grpSpLocks/>
          </p:cNvGrpSpPr>
          <p:nvPr/>
        </p:nvGrpSpPr>
        <p:grpSpPr bwMode="auto">
          <a:xfrm>
            <a:off x="7750224" y="1859725"/>
            <a:ext cx="415925" cy="385763"/>
            <a:chOff x="2751" y="1851"/>
            <a:chExt cx="462" cy="478"/>
          </a:xfrm>
        </p:grpSpPr>
        <p:pic>
          <p:nvPicPr>
            <p:cNvPr id="359" name="Picture 653" descr="iphone_stylized_small">
              <a:extLst>
                <a:ext uri="{FF2B5EF4-FFF2-40B4-BE49-F238E27FC236}">
                  <a16:creationId xmlns:a16="http://schemas.microsoft.com/office/drawing/2014/main" id="{EDF1EC93-A6E5-964F-B0D6-EE56B282AE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0" name="Picture 654" descr="antenna_radiation_stylized">
              <a:extLst>
                <a:ext uri="{FF2B5EF4-FFF2-40B4-BE49-F238E27FC236}">
                  <a16:creationId xmlns:a16="http://schemas.microsoft.com/office/drawing/2014/main" id="{0A17C594-505E-6F41-AEEB-272A31DFD2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86" name="Group 785">
            <a:extLst>
              <a:ext uri="{FF2B5EF4-FFF2-40B4-BE49-F238E27FC236}">
                <a16:creationId xmlns:a16="http://schemas.microsoft.com/office/drawing/2014/main" id="{46F998A3-3B85-214A-927A-3BF067B7C2A0}"/>
              </a:ext>
            </a:extLst>
          </p:cNvPr>
          <p:cNvGrpSpPr/>
          <p:nvPr/>
        </p:nvGrpSpPr>
        <p:grpSpPr>
          <a:xfrm>
            <a:off x="8499539" y="2059124"/>
            <a:ext cx="849312" cy="226109"/>
            <a:chOff x="8493165" y="2029804"/>
            <a:chExt cx="849312" cy="226109"/>
          </a:xfrm>
        </p:grpSpPr>
        <p:pic>
          <p:nvPicPr>
            <p:cNvPr id="48" name="Picture 603" descr="car_icon_small">
              <a:extLst>
                <a:ext uri="{FF2B5EF4-FFF2-40B4-BE49-F238E27FC236}">
                  <a16:creationId xmlns:a16="http://schemas.microsoft.com/office/drawing/2014/main" id="{147E2796-D425-6645-93B3-B97E69B14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93165" y="2087638"/>
              <a:ext cx="849312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2" name="Picture 1017" descr="antenna_stylized">
              <a:extLst>
                <a:ext uri="{FF2B5EF4-FFF2-40B4-BE49-F238E27FC236}">
                  <a16:creationId xmlns:a16="http://schemas.microsoft.com/office/drawing/2014/main" id="{F0886BE8-9B0B-F046-92AA-1AC818378E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04645" y="2029804"/>
              <a:ext cx="530702" cy="223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8" name="Group 1139">
            <a:extLst>
              <a:ext uri="{FF2B5EF4-FFF2-40B4-BE49-F238E27FC236}">
                <a16:creationId xmlns:a16="http://schemas.microsoft.com/office/drawing/2014/main" id="{904B7C12-C509-8641-BB63-56DEDB95F95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991996" y="3567143"/>
            <a:ext cx="359261" cy="342045"/>
            <a:chOff x="2839" y="3501"/>
            <a:chExt cx="755" cy="803"/>
          </a:xfrm>
        </p:grpSpPr>
        <p:pic>
          <p:nvPicPr>
            <p:cNvPr id="138" name="Picture 1140" descr="desktop_computer_stylized_medium">
              <a:extLst>
                <a:ext uri="{FF2B5EF4-FFF2-40B4-BE49-F238E27FC236}">
                  <a16:creationId xmlns:a16="http://schemas.microsoft.com/office/drawing/2014/main" id="{BDC7F552-21C9-C942-90FF-0162099A3D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Freeform 1141">
              <a:extLst>
                <a:ext uri="{FF2B5EF4-FFF2-40B4-BE49-F238E27FC236}">
                  <a16:creationId xmlns:a16="http://schemas.microsoft.com/office/drawing/2014/main" id="{654B43BA-608E-5D4D-B11B-71762CFBE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487" name="Group 590">
            <a:extLst>
              <a:ext uri="{FF2B5EF4-FFF2-40B4-BE49-F238E27FC236}">
                <a16:creationId xmlns:a16="http://schemas.microsoft.com/office/drawing/2014/main" id="{B2AAF0C3-BD73-634D-B492-B7CCF9735ED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73981" y="5281060"/>
            <a:ext cx="345630" cy="320302"/>
            <a:chOff x="2839" y="3501"/>
            <a:chExt cx="755" cy="803"/>
          </a:xfrm>
        </p:grpSpPr>
        <p:pic>
          <p:nvPicPr>
            <p:cNvPr id="488" name="Picture 591" descr="desktop_computer_stylized_medium">
              <a:extLst>
                <a:ext uri="{FF2B5EF4-FFF2-40B4-BE49-F238E27FC236}">
                  <a16:creationId xmlns:a16="http://schemas.microsoft.com/office/drawing/2014/main" id="{1B000E5D-AA79-9741-93EF-69776E79DC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9" name="Freeform 592">
              <a:extLst>
                <a:ext uri="{FF2B5EF4-FFF2-40B4-BE49-F238E27FC236}">
                  <a16:creationId xmlns:a16="http://schemas.microsoft.com/office/drawing/2014/main" id="{E285DBFE-A1C0-DE49-94FA-3F8D49F9A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90" name="Group 1064">
            <a:extLst>
              <a:ext uri="{FF2B5EF4-FFF2-40B4-BE49-F238E27FC236}">
                <a16:creationId xmlns:a16="http://schemas.microsoft.com/office/drawing/2014/main" id="{1E483C21-97F2-6C41-9217-2187E09B541E}"/>
              </a:ext>
            </a:extLst>
          </p:cNvPr>
          <p:cNvGrpSpPr>
            <a:grpSpLocks/>
          </p:cNvGrpSpPr>
          <p:nvPr/>
        </p:nvGrpSpPr>
        <p:grpSpPr bwMode="auto">
          <a:xfrm>
            <a:off x="9201681" y="5852809"/>
            <a:ext cx="310186" cy="307808"/>
            <a:chOff x="877" y="1008"/>
            <a:chExt cx="2747" cy="2591"/>
          </a:xfrm>
        </p:grpSpPr>
        <p:pic>
          <p:nvPicPr>
            <p:cNvPr id="146" name="Picture 1065" descr="antenna_stylized">
              <a:extLst>
                <a:ext uri="{FF2B5EF4-FFF2-40B4-BE49-F238E27FC236}">
                  <a16:creationId xmlns:a16="http://schemas.microsoft.com/office/drawing/2014/main" id="{EC1E8FF9-A5AB-904A-91B8-DF49382605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7" name="Picture 1066" descr="laptop_keyboard">
              <a:extLst>
                <a:ext uri="{FF2B5EF4-FFF2-40B4-BE49-F238E27FC236}">
                  <a16:creationId xmlns:a16="http://schemas.microsoft.com/office/drawing/2014/main" id="{71E89937-428E-3447-B221-C34E0D71A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8" name="Freeform 1067">
              <a:extLst>
                <a:ext uri="{FF2B5EF4-FFF2-40B4-BE49-F238E27FC236}">
                  <a16:creationId xmlns:a16="http://schemas.microsoft.com/office/drawing/2014/main" id="{43C21467-3265-FC4F-AF31-44A0281634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2 w 2982"/>
                <a:gd name="T5" fmla="*/ 1 h 2442"/>
                <a:gd name="T6" fmla="*/ 2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pic>
          <p:nvPicPr>
            <p:cNvPr id="149" name="Picture 1068" descr="screen">
              <a:extLst>
                <a:ext uri="{FF2B5EF4-FFF2-40B4-BE49-F238E27FC236}">
                  <a16:creationId xmlns:a16="http://schemas.microsoft.com/office/drawing/2014/main" id="{9868250A-D477-2944-B0F8-A7DE63DA46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0" name="Freeform 1069">
              <a:extLst>
                <a:ext uri="{FF2B5EF4-FFF2-40B4-BE49-F238E27FC236}">
                  <a16:creationId xmlns:a16="http://schemas.microsoft.com/office/drawing/2014/main" id="{A4015B9E-FE1F-594E-AFA2-A5277482E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2 w 2528"/>
                <a:gd name="T3" fmla="*/ 1 h 455"/>
                <a:gd name="T4" fmla="*/ 2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1" name="Freeform 1070">
              <a:extLst>
                <a:ext uri="{FF2B5EF4-FFF2-40B4-BE49-F238E27FC236}">
                  <a16:creationId xmlns:a16="http://schemas.microsoft.com/office/drawing/2014/main" id="{1D5AA9CA-3334-2341-A3C4-E983724886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2" name="Freeform 1071">
              <a:extLst>
                <a:ext uri="{FF2B5EF4-FFF2-40B4-BE49-F238E27FC236}">
                  <a16:creationId xmlns:a16="http://schemas.microsoft.com/office/drawing/2014/main" id="{408815EA-3342-2D4A-AB4D-6A6AD669E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" name="Freeform 1072">
              <a:extLst>
                <a:ext uri="{FF2B5EF4-FFF2-40B4-BE49-F238E27FC236}">
                  <a16:creationId xmlns:a16="http://schemas.microsoft.com/office/drawing/2014/main" id="{180DED07-429A-A242-A9E3-1BBEEAF42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2 w 2773"/>
                <a:gd name="T5" fmla="*/ 1 h 738"/>
                <a:gd name="T6" fmla="*/ 2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4" name="Freeform 1073">
              <a:extLst>
                <a:ext uri="{FF2B5EF4-FFF2-40B4-BE49-F238E27FC236}">
                  <a16:creationId xmlns:a16="http://schemas.microsoft.com/office/drawing/2014/main" id="{A86B5E1C-D4A7-804E-9345-DD2099CCFC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2 w 637"/>
                <a:gd name="T1" fmla="*/ 0 h 1659"/>
                <a:gd name="T2" fmla="*/ 2 w 637"/>
                <a:gd name="T3" fmla="*/ 0 h 1659"/>
                <a:gd name="T4" fmla="*/ 1 w 637"/>
                <a:gd name="T5" fmla="*/ 15 h 1659"/>
                <a:gd name="T6" fmla="*/ 0 w 637"/>
                <a:gd name="T7" fmla="*/ 15 h 1659"/>
                <a:gd name="T8" fmla="*/ 2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5" name="Freeform 1074">
              <a:extLst>
                <a:ext uri="{FF2B5EF4-FFF2-40B4-BE49-F238E27FC236}">
                  <a16:creationId xmlns:a16="http://schemas.microsoft.com/office/drawing/2014/main" id="{278E44FF-9118-764F-B154-D54B6D088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9 w 2216"/>
                <a:gd name="T5" fmla="*/ 5 h 550"/>
                <a:gd name="T6" fmla="*/ 9 w 2216"/>
                <a:gd name="T7" fmla="*/ 4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156" name="Group 1075">
              <a:extLst>
                <a:ext uri="{FF2B5EF4-FFF2-40B4-BE49-F238E27FC236}">
                  <a16:creationId xmlns:a16="http://schemas.microsoft.com/office/drawing/2014/main" id="{B07A4D51-63EA-ED46-9283-3C066C8F80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163" name="Freeform 1076">
                <a:extLst>
                  <a:ext uri="{FF2B5EF4-FFF2-40B4-BE49-F238E27FC236}">
                    <a16:creationId xmlns:a16="http://schemas.microsoft.com/office/drawing/2014/main" id="{362CE3DF-6498-9044-80D1-5B57C954B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4" name="Freeform 1077">
                <a:extLst>
                  <a:ext uri="{FF2B5EF4-FFF2-40B4-BE49-F238E27FC236}">
                    <a16:creationId xmlns:a16="http://schemas.microsoft.com/office/drawing/2014/main" id="{232B6CC8-39FA-8E41-89F9-D454D1953B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5" name="Freeform 1078">
                <a:extLst>
                  <a:ext uri="{FF2B5EF4-FFF2-40B4-BE49-F238E27FC236}">
                    <a16:creationId xmlns:a16="http://schemas.microsoft.com/office/drawing/2014/main" id="{14BE6CD7-1B00-AE45-A0A2-B46139077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6" name="Freeform 1079">
                <a:extLst>
                  <a:ext uri="{FF2B5EF4-FFF2-40B4-BE49-F238E27FC236}">
                    <a16:creationId xmlns:a16="http://schemas.microsoft.com/office/drawing/2014/main" id="{17D2993A-DA09-154C-81CE-F00D6DF0DB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7" name="Freeform 1080">
                <a:extLst>
                  <a:ext uri="{FF2B5EF4-FFF2-40B4-BE49-F238E27FC236}">
                    <a16:creationId xmlns:a16="http://schemas.microsoft.com/office/drawing/2014/main" id="{AD580132-3A72-CF47-B834-B58CA201F7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68" name="Freeform 1081">
                <a:extLst>
                  <a:ext uri="{FF2B5EF4-FFF2-40B4-BE49-F238E27FC236}">
                    <a16:creationId xmlns:a16="http://schemas.microsoft.com/office/drawing/2014/main" id="{E900C928-6E45-6449-A6C9-3DBE801B0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157" name="Freeform 1082">
              <a:extLst>
                <a:ext uri="{FF2B5EF4-FFF2-40B4-BE49-F238E27FC236}">
                  <a16:creationId xmlns:a16="http://schemas.microsoft.com/office/drawing/2014/main" id="{1ECD1A08-63F7-2B4E-84E4-3FA628039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2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2 h 792"/>
                <a:gd name="T8" fmla="*/ 1 w 990"/>
                <a:gd name="T9" fmla="*/ 2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8" name="Freeform 1083">
              <a:extLst>
                <a:ext uri="{FF2B5EF4-FFF2-40B4-BE49-F238E27FC236}">
                  <a16:creationId xmlns:a16="http://schemas.microsoft.com/office/drawing/2014/main" id="{E0CE0778-AA7C-994B-8AC5-676F1A825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4 w 2532"/>
                <a:gd name="T5" fmla="*/ 2 h 723"/>
                <a:gd name="T6" fmla="*/ 4 w 2532"/>
                <a:gd name="T7" fmla="*/ 2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9" name="Freeform 1084">
              <a:extLst>
                <a:ext uri="{FF2B5EF4-FFF2-40B4-BE49-F238E27FC236}">
                  <a16:creationId xmlns:a16="http://schemas.microsoft.com/office/drawing/2014/main" id="{D2A296F6-56E0-0141-8E63-F209F1106F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0" name="Freeform 1085">
              <a:extLst>
                <a:ext uri="{FF2B5EF4-FFF2-40B4-BE49-F238E27FC236}">
                  <a16:creationId xmlns:a16="http://schemas.microsoft.com/office/drawing/2014/main" id="{06824F88-EE84-D347-A023-F053DA4B2B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1" name="Freeform 1086">
              <a:extLst>
                <a:ext uri="{FF2B5EF4-FFF2-40B4-BE49-F238E27FC236}">
                  <a16:creationId xmlns:a16="http://schemas.microsoft.com/office/drawing/2014/main" id="{36F4BB90-D696-0945-AC5D-7CBFD97A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Freeform 1087">
              <a:extLst>
                <a:ext uri="{FF2B5EF4-FFF2-40B4-BE49-F238E27FC236}">
                  <a16:creationId xmlns:a16="http://schemas.microsoft.com/office/drawing/2014/main" id="{9FC45AEE-F94E-2C41-BB56-2055DE618B24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2 h 723"/>
                <a:gd name="T6" fmla="*/ 0 w 2532"/>
                <a:gd name="T7" fmla="*/ 2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611" name="Slide Number Placeholder 2">
            <a:extLst>
              <a:ext uri="{FF2B5EF4-FFF2-40B4-BE49-F238E27FC236}">
                <a16:creationId xmlns:a16="http://schemas.microsoft.com/office/drawing/2014/main" id="{033BFF8E-A045-F641-9334-CFBF85BE3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44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distribution: client-server vs P2P</a:t>
            </a:r>
            <a:endParaRPr lang="en-US" sz="4400" dirty="0"/>
          </a:p>
        </p:txBody>
      </p:sp>
      <p:sp>
        <p:nvSpPr>
          <p:cNvPr id="613" name="Rectangle 3">
            <a:extLst>
              <a:ext uri="{FF2B5EF4-FFF2-40B4-BE49-F238E27FC236}">
                <a16:creationId xmlns:a16="http://schemas.microsoft.com/office/drawing/2014/main" id="{D33C12FB-7815-3541-8A29-9A4570C91901}"/>
              </a:ext>
            </a:extLst>
          </p:cNvPr>
          <p:cNvSpPr txBox="1">
            <a:spLocks noChangeArrowheads="1"/>
          </p:cNvSpPr>
          <p:nvPr/>
        </p:nvSpPr>
        <p:spPr>
          <a:xfrm>
            <a:off x="863043" y="1302088"/>
            <a:ext cx="10515600" cy="12967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8013" indent="-542925">
              <a:buFont typeface="Wingdings" pitchFamily="2" charset="2"/>
              <a:buNone/>
            </a:pPr>
            <a:r>
              <a:rPr lang="en-US" altLang="en-US" sz="3200" i="1" u="sng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</a:t>
            </a: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en-US" sz="3200" dirty="0">
                <a:ea typeface="ＭＳ Ｐゴシック" panose="020B0600070205080204" pitchFamily="34" charset="-128"/>
              </a:rPr>
              <a:t> how much time to distribute file (size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F</a:t>
            </a:r>
            <a:r>
              <a:rPr lang="en-US" altLang="en-US" sz="3200" dirty="0">
                <a:ea typeface="ＭＳ Ｐゴシック" panose="020B0600070205080204" pitchFamily="34" charset="-128"/>
              </a:rPr>
              <a:t>) from one server to  </a:t>
            </a:r>
            <a:r>
              <a:rPr lang="en-US" altLang="en-US" sz="3200" i="1" dirty="0">
                <a:ea typeface="ＭＳ Ｐゴシック" panose="020B0600070205080204" pitchFamily="34" charset="-128"/>
              </a:rPr>
              <a:t>N  peers</a:t>
            </a:r>
            <a:r>
              <a:rPr lang="en-US" altLang="en-US" sz="3200" dirty="0">
                <a:ea typeface="ＭＳ Ｐゴシック" panose="020B0600070205080204" pitchFamily="34" charset="-128"/>
              </a:rPr>
              <a:t>?</a:t>
            </a:r>
          </a:p>
          <a:p>
            <a:pPr marL="858838" lvl="1" indent="-238125"/>
            <a:r>
              <a:rPr lang="en-US" altLang="en-US" dirty="0">
                <a:ea typeface="ＭＳ Ｐゴシック" panose="020B0600070205080204" pitchFamily="34" charset="-128"/>
              </a:rPr>
              <a:t>peer upload/download capacity is limited resource</a:t>
            </a:r>
          </a:p>
        </p:txBody>
      </p:sp>
      <p:sp>
        <p:nvSpPr>
          <p:cNvPr id="749" name="Freeform 4">
            <a:extLst>
              <a:ext uri="{FF2B5EF4-FFF2-40B4-BE49-F238E27FC236}">
                <a16:creationId xmlns:a16="http://schemas.microsoft.com/office/drawing/2014/main" id="{5781B526-D87C-EC44-AD4E-445965AD662B}"/>
              </a:ext>
            </a:extLst>
          </p:cNvPr>
          <p:cNvSpPr>
            <a:spLocks/>
          </p:cNvSpPr>
          <p:nvPr/>
        </p:nvSpPr>
        <p:spPr bwMode="auto">
          <a:xfrm>
            <a:off x="4208462" y="4079079"/>
            <a:ext cx="3775075" cy="1755775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0" name="Line 14">
            <a:extLst>
              <a:ext uri="{FF2B5EF4-FFF2-40B4-BE49-F238E27FC236}">
                <a16:creationId xmlns:a16="http://schemas.microsoft.com/office/drawing/2014/main" id="{88305A7F-251D-B74C-8F8E-CCB1F71A8C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3324" y="4042566"/>
            <a:ext cx="8032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1" name="Text Box 15">
            <a:extLst>
              <a:ext uri="{FF2B5EF4-FFF2-40B4-BE49-F238E27FC236}">
                <a16:creationId xmlns:a16="http://schemas.microsoft.com/office/drawing/2014/main" id="{B8157757-C95F-CB42-9942-11A4F3D25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487" y="3840954"/>
            <a:ext cx="41229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</a:t>
            </a:r>
          </a:p>
        </p:txBody>
      </p:sp>
      <p:sp>
        <p:nvSpPr>
          <p:cNvPr id="752" name="Line 39">
            <a:extLst>
              <a:ext uri="{FF2B5EF4-FFF2-40B4-BE49-F238E27FC236}">
                <a16:creationId xmlns:a16="http://schemas.microsoft.com/office/drawing/2014/main" id="{33B391C4-AA6E-EF49-929E-18C688BE0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0412" y="4953791"/>
            <a:ext cx="1016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3" name="Line 40">
            <a:extLst>
              <a:ext uri="{FF2B5EF4-FFF2-40B4-BE49-F238E27FC236}">
                <a16:creationId xmlns:a16="http://schemas.microsoft.com/office/drawing/2014/main" id="{55D5EF82-1A60-6045-9491-ACB495A754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5974" y="5101429"/>
            <a:ext cx="10033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4" name="Text Box 41">
            <a:extLst>
              <a:ext uri="{FF2B5EF4-FFF2-40B4-BE49-F238E27FC236}">
                <a16:creationId xmlns:a16="http://schemas.microsoft.com/office/drawing/2014/main" id="{551344A9-80D5-6B4D-8C5F-1C743F9C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9337" y="456485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5" name="Text Box 42">
            <a:extLst>
              <a:ext uri="{FF2B5EF4-FFF2-40B4-BE49-F238E27FC236}">
                <a16:creationId xmlns:a16="http://schemas.microsoft.com/office/drawing/2014/main" id="{DA13FA8F-3C26-0B46-A3A1-BC7065C4D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287" y="5079204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</a:t>
            </a:r>
          </a:p>
        </p:txBody>
      </p:sp>
      <p:sp>
        <p:nvSpPr>
          <p:cNvPr id="756" name="Text Box 43">
            <a:extLst>
              <a:ext uri="{FF2B5EF4-FFF2-40B4-BE49-F238E27FC236}">
                <a16:creationId xmlns:a16="http://schemas.microsoft.com/office/drawing/2014/main" id="{1E15BC0C-6AFB-CF4C-B899-707280EA4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0224" y="4063204"/>
            <a:ext cx="11731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server</a:t>
            </a:r>
            <a:endParaRPr kumimoji="0" lang="en-US" altLang="en-US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7" name="Text Box 44">
            <a:extLst>
              <a:ext uri="{FF2B5EF4-FFF2-40B4-BE49-F238E27FC236}">
                <a16:creationId xmlns:a16="http://schemas.microsoft.com/office/drawing/2014/main" id="{B744D31B-0064-CC4C-813B-2342EBCC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759" y="4590254"/>
            <a:ext cx="283443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network (with abundant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 bandwidth)</a:t>
            </a:r>
          </a:p>
        </p:txBody>
      </p:sp>
      <p:sp>
        <p:nvSpPr>
          <p:cNvPr id="758" name="Text Box 47">
            <a:extLst>
              <a:ext uri="{FF2B5EF4-FFF2-40B4-BE49-F238E27FC236}">
                <a16:creationId xmlns:a16="http://schemas.microsoft.com/office/drawing/2014/main" id="{3CFD7627-4852-C14C-83FC-5338E04E2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8049" y="3815554"/>
            <a:ext cx="139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file, size F</a:t>
            </a:r>
            <a:endParaRPr kumimoji="0" lang="en-US" altLang="en-US" sz="1800" b="0" i="1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59" name="Text Box 49">
            <a:extLst>
              <a:ext uri="{FF2B5EF4-FFF2-40B4-BE49-F238E27FC236}">
                <a16:creationId xmlns:a16="http://schemas.microsoft.com/office/drawing/2014/main" id="{59DA6353-13D5-E042-BEEE-6FF767E86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953" y="2641737"/>
            <a:ext cx="248651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s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server upload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0" name="Text Box 50">
            <a:extLst>
              <a:ext uri="{FF2B5EF4-FFF2-40B4-BE49-F238E27FC236}">
                <a16:creationId xmlns:a16="http://schemas.microsoft.com/office/drawing/2014/main" id="{51F84BDF-7DCA-0A43-ACDB-9BE708391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01024" y="5482429"/>
            <a:ext cx="25908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u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upload capacity</a:t>
            </a:r>
          </a:p>
        </p:txBody>
      </p:sp>
      <p:sp>
        <p:nvSpPr>
          <p:cNvPr id="761" name="Text Box 51">
            <a:extLst>
              <a:ext uri="{FF2B5EF4-FFF2-40B4-BE49-F238E27FC236}">
                <a16:creationId xmlns:a16="http://schemas.microsoft.com/office/drawing/2014/main" id="{A5D79A43-11C7-6349-BEB0-7438447D9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868" y="3463243"/>
            <a:ext cx="2743200" cy="7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d</a:t>
            </a:r>
            <a:r>
              <a:rPr kumimoji="0" lang="en-US" altLang="en-US" sz="2400" b="1" i="1" u="none" strike="noStrike" kern="0" cap="none" spc="0" normalizeH="0" baseline="-25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i</a:t>
            </a:r>
            <a:r>
              <a:rPr kumimoji="0" lang="en-US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: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panose="020B0600070205080204" pitchFamily="34" charset="-128"/>
              </a:rPr>
              <a:t> peer i download capacity</a:t>
            </a:r>
            <a:endParaRPr kumimoji="0" lang="en-US" alt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762" name="AutoShape 327">
            <a:extLst>
              <a:ext uri="{FF2B5EF4-FFF2-40B4-BE49-F238E27FC236}">
                <a16:creationId xmlns:a16="http://schemas.microsoft.com/office/drawing/2014/main" id="{369AE872-BFBD-8443-A484-E1FE4F07BC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637" y="3261516"/>
            <a:ext cx="592137" cy="581025"/>
          </a:xfrm>
          <a:prstGeom prst="can">
            <a:avLst>
              <a:gd name="adj" fmla="val 2021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grpSp>
        <p:nvGrpSpPr>
          <p:cNvPr id="763" name="Group 76">
            <a:extLst>
              <a:ext uri="{FF2B5EF4-FFF2-40B4-BE49-F238E27FC236}">
                <a16:creationId xmlns:a16="http://schemas.microsoft.com/office/drawing/2014/main" id="{1E070762-6E91-C249-87E6-742CA28F4553}"/>
              </a:ext>
            </a:extLst>
          </p:cNvPr>
          <p:cNvGrpSpPr>
            <a:grpSpLocks/>
          </p:cNvGrpSpPr>
          <p:nvPr/>
        </p:nvGrpSpPr>
        <p:grpSpPr bwMode="auto">
          <a:xfrm>
            <a:off x="5422899" y="3539329"/>
            <a:ext cx="2138363" cy="903287"/>
            <a:chOff x="2204" y="2030"/>
            <a:chExt cx="1347" cy="774"/>
          </a:xfrm>
        </p:grpSpPr>
        <p:sp>
          <p:nvSpPr>
            <p:cNvPr id="764" name="Text Box 19">
              <a:extLst>
                <a:ext uri="{FF2B5EF4-FFF2-40B4-BE49-F238E27FC236}">
                  <a16:creationId xmlns:a16="http://schemas.microsoft.com/office/drawing/2014/main" id="{616B15BE-44B0-0344-B31F-91A938627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6" y="2271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5" name="Line 22">
              <a:extLst>
                <a:ext uri="{FF2B5EF4-FFF2-40B4-BE49-F238E27FC236}">
                  <a16:creationId xmlns:a16="http://schemas.microsoft.com/office/drawing/2014/main" id="{468AACC5-62A5-624B-8074-C32AC02B5E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7" y="2133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6" name="Line 23">
              <a:extLst>
                <a:ext uri="{FF2B5EF4-FFF2-40B4-BE49-F238E27FC236}">
                  <a16:creationId xmlns:a16="http://schemas.microsoft.com/office/drawing/2014/main" id="{6ADDCF08-0E06-944A-88C1-8C3B5B0B51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82" y="2141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67" name="Text Box 24">
              <a:extLst>
                <a:ext uri="{FF2B5EF4-FFF2-40B4-BE49-F238E27FC236}">
                  <a16:creationId xmlns:a16="http://schemas.microsoft.com/office/drawing/2014/main" id="{0F3475ED-2A92-4E41-84C3-7C019E7EF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7" y="2332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2</a:t>
              </a:r>
            </a:p>
          </p:txBody>
        </p:sp>
        <p:sp>
          <p:nvSpPr>
            <p:cNvPr id="768" name="Text Box 19">
              <a:extLst>
                <a:ext uri="{FF2B5EF4-FFF2-40B4-BE49-F238E27FC236}">
                  <a16:creationId xmlns:a16="http://schemas.microsoft.com/office/drawing/2014/main" id="{0B070290-50F4-544A-8EB8-39FD5D7075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4" y="2167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u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  <p:sp>
          <p:nvSpPr>
            <p:cNvPr id="769" name="Line 22">
              <a:extLst>
                <a:ext uri="{FF2B5EF4-FFF2-40B4-BE49-F238E27FC236}">
                  <a16:creationId xmlns:a16="http://schemas.microsoft.com/office/drawing/2014/main" id="{EDD90978-FEC1-EC4A-9B82-FE08AA882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5" y="2030"/>
              <a:ext cx="200" cy="65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0" name="Line 23">
              <a:extLst>
                <a:ext uri="{FF2B5EF4-FFF2-40B4-BE49-F238E27FC236}">
                  <a16:creationId xmlns:a16="http://schemas.microsoft.com/office/drawing/2014/main" id="{D06A7A37-85E1-7F49-8794-07F8D4C654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30" y="2038"/>
              <a:ext cx="208" cy="6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1" name="Text Box 24">
              <a:extLst>
                <a:ext uri="{FF2B5EF4-FFF2-40B4-BE49-F238E27FC236}">
                  <a16:creationId xmlns:a16="http://schemas.microsoft.com/office/drawing/2014/main" id="{EB274E98-7508-9441-B445-9BFA8D56FB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5" y="2229"/>
              <a:ext cx="384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d</a:t>
              </a:r>
              <a:r>
                <a:rPr kumimoji="0" lang="en-US" altLang="en-US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rPr>
                <a:t>1</a:t>
              </a:r>
            </a:p>
          </p:txBody>
        </p:sp>
      </p:grpSp>
      <p:sp>
        <p:nvSpPr>
          <p:cNvPr id="772" name="Line 72">
            <a:extLst>
              <a:ext uri="{FF2B5EF4-FFF2-40B4-BE49-F238E27FC236}">
                <a16:creationId xmlns:a16="http://schemas.microsoft.com/office/drawing/2014/main" id="{47A84A96-E7A3-1843-B72F-6E2E41F4ECFC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62" y="47585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3" name="Line 73">
            <a:extLst>
              <a:ext uri="{FF2B5EF4-FFF2-40B4-BE49-F238E27FC236}">
                <a16:creationId xmlns:a16="http://schemas.microsoft.com/office/drawing/2014/main" id="{13604104-CB34-D540-BE37-408B7E70081B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899" y="4910929"/>
            <a:ext cx="11652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4" name="Text Box 41">
            <a:extLst>
              <a:ext uri="{FF2B5EF4-FFF2-40B4-BE49-F238E27FC236}">
                <a16:creationId xmlns:a16="http://schemas.microsoft.com/office/drawing/2014/main" id="{6AECF13A-63DD-6440-9CEA-60EFAAE2D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5299" y="43473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d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5" name="Text Box 41">
            <a:extLst>
              <a:ext uri="{FF2B5EF4-FFF2-40B4-BE49-F238E27FC236}">
                <a16:creationId xmlns:a16="http://schemas.microsoft.com/office/drawing/2014/main" id="{B1B85AB8-3F48-6B40-9E0F-095E131AC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9112" y="4880766"/>
            <a:ext cx="609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u</a:t>
            </a:r>
            <a:r>
              <a:rPr kumimoji="0" lang="en-US" altLang="en-US" b="0" i="1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rPr>
              <a:t>i</a:t>
            </a:r>
          </a:p>
        </p:txBody>
      </p:sp>
      <p:sp>
        <p:nvSpPr>
          <p:cNvPr id="776" name="Line 77">
            <a:extLst>
              <a:ext uri="{FF2B5EF4-FFF2-40B4-BE49-F238E27FC236}">
                <a16:creationId xmlns:a16="http://schemas.microsoft.com/office/drawing/2014/main" id="{04740FC7-F24A-9E49-ABD5-CC405E4D6C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2" y="3223416"/>
            <a:ext cx="0" cy="663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7" name="Line 78">
            <a:extLst>
              <a:ext uri="{FF2B5EF4-FFF2-40B4-BE49-F238E27FC236}">
                <a16:creationId xmlns:a16="http://schemas.microsoft.com/office/drawing/2014/main" id="{644C7641-7528-D04F-B35B-B86B81EEAE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402637" y="4137816"/>
            <a:ext cx="369887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78" name="Line 79">
            <a:extLst>
              <a:ext uri="{FF2B5EF4-FFF2-40B4-BE49-F238E27FC236}">
                <a16:creationId xmlns:a16="http://schemas.microsoft.com/office/drawing/2014/main" id="{21210937-40A2-D945-A261-60D041388D1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432799" y="5083966"/>
            <a:ext cx="369888" cy="4143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85000"/>
              <a:buFont typeface="ZapfDingbats" charset="2"/>
              <a:buNone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779" name="Group 81">
            <a:extLst>
              <a:ext uri="{FF2B5EF4-FFF2-40B4-BE49-F238E27FC236}">
                <a16:creationId xmlns:a16="http://schemas.microsoft.com/office/drawing/2014/main" id="{70E00E57-2D7F-E34A-A62C-8B64AA1FAC60}"/>
              </a:ext>
            </a:extLst>
          </p:cNvPr>
          <p:cNvGrpSpPr>
            <a:grpSpLocks/>
          </p:cNvGrpSpPr>
          <p:nvPr/>
        </p:nvGrpSpPr>
        <p:grpSpPr bwMode="auto">
          <a:xfrm>
            <a:off x="3459162" y="3323429"/>
            <a:ext cx="465137" cy="803275"/>
            <a:chOff x="4140" y="429"/>
            <a:chExt cx="1425" cy="2396"/>
          </a:xfrm>
        </p:grpSpPr>
        <p:sp>
          <p:nvSpPr>
            <p:cNvPr id="780" name="Freeform 82">
              <a:extLst>
                <a:ext uri="{FF2B5EF4-FFF2-40B4-BE49-F238E27FC236}">
                  <a16:creationId xmlns:a16="http://schemas.microsoft.com/office/drawing/2014/main" id="{79E2F9B0-711F-DE4C-965B-924CC303B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1" name="Rectangle 83">
              <a:extLst>
                <a:ext uri="{FF2B5EF4-FFF2-40B4-BE49-F238E27FC236}">
                  <a16:creationId xmlns:a16="http://schemas.microsoft.com/office/drawing/2014/main" id="{F06DAE2F-17DE-D941-923C-E70BDCB41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429"/>
              <a:ext cx="1046" cy="2282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2" name="Freeform 84">
              <a:extLst>
                <a:ext uri="{FF2B5EF4-FFF2-40B4-BE49-F238E27FC236}">
                  <a16:creationId xmlns:a16="http://schemas.microsoft.com/office/drawing/2014/main" id="{946A9E21-9E85-934A-A686-0A8D135B2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3" name="Freeform 85">
              <a:extLst>
                <a:ext uri="{FF2B5EF4-FFF2-40B4-BE49-F238E27FC236}">
                  <a16:creationId xmlns:a16="http://schemas.microsoft.com/office/drawing/2014/main" id="{72BE6A9C-0FBC-364A-A7ED-A2A6F01790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84" name="Rectangle 86">
              <a:extLst>
                <a:ext uri="{FF2B5EF4-FFF2-40B4-BE49-F238E27FC236}">
                  <a16:creationId xmlns:a16="http://schemas.microsoft.com/office/drawing/2014/main" id="{6408A6CA-7347-8E43-98E8-BCFA043840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" y="694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7" name="Group 87">
              <a:extLst>
                <a:ext uri="{FF2B5EF4-FFF2-40B4-BE49-F238E27FC236}">
                  <a16:creationId xmlns:a16="http://schemas.microsoft.com/office/drawing/2014/main" id="{3BB80181-EFB9-654A-9C2B-37611F58A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22" name="AutoShape 88">
                <a:extLst>
                  <a:ext uri="{FF2B5EF4-FFF2-40B4-BE49-F238E27FC236}">
                    <a16:creationId xmlns:a16="http://schemas.microsoft.com/office/drawing/2014/main" id="{755E2639-6DC2-B445-8BA7-4A95A040D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8" cy="141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4" name="AutoShape 89">
                <a:extLst>
                  <a:ext uri="{FF2B5EF4-FFF2-40B4-BE49-F238E27FC236}">
                    <a16:creationId xmlns:a16="http://schemas.microsoft.com/office/drawing/2014/main" id="{60B2F854-EFB8-E64E-8D27-5F6F8D396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88" name="Rectangle 90">
              <a:extLst>
                <a:ext uri="{FF2B5EF4-FFF2-40B4-BE49-F238E27FC236}">
                  <a16:creationId xmlns:a16="http://schemas.microsoft.com/office/drawing/2014/main" id="{57F9C28A-1132-144B-9916-B507ADCED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1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89" name="Group 91">
              <a:extLst>
                <a:ext uri="{FF2B5EF4-FFF2-40B4-BE49-F238E27FC236}">
                  <a16:creationId xmlns:a16="http://schemas.microsoft.com/office/drawing/2014/main" id="{5E2EEB51-C433-4146-9A07-B904C9EFB0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20" name="AutoShape 92">
                <a:extLst>
                  <a:ext uri="{FF2B5EF4-FFF2-40B4-BE49-F238E27FC236}">
                    <a16:creationId xmlns:a16="http://schemas.microsoft.com/office/drawing/2014/main" id="{3A27EE24-9EA3-5849-AF8B-3DE9ED4D0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6"/>
                <a:ext cx="722" cy="142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21" name="AutoShape 93">
                <a:extLst>
                  <a:ext uri="{FF2B5EF4-FFF2-40B4-BE49-F238E27FC236}">
                    <a16:creationId xmlns:a16="http://schemas.microsoft.com/office/drawing/2014/main" id="{6AFF8567-F6C4-0747-BA7C-166259544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1"/>
                <a:ext cx="686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0" name="Rectangle 94">
              <a:extLst>
                <a:ext uri="{FF2B5EF4-FFF2-40B4-BE49-F238E27FC236}">
                  <a16:creationId xmlns:a16="http://schemas.microsoft.com/office/drawing/2014/main" id="{481071F4-7660-1F49-867C-3C721C3F02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57"/>
              <a:ext cx="593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1" name="Rectangle 95">
              <a:extLst>
                <a:ext uri="{FF2B5EF4-FFF2-40B4-BE49-F238E27FC236}">
                  <a16:creationId xmlns:a16="http://schemas.microsoft.com/office/drawing/2014/main" id="{F9E573B0-F1E0-0244-84F0-5D9DC86D8E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5"/>
              <a:ext cx="598" cy="47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3" name="Group 96">
              <a:extLst>
                <a:ext uri="{FF2B5EF4-FFF2-40B4-BE49-F238E27FC236}">
                  <a16:creationId xmlns:a16="http://schemas.microsoft.com/office/drawing/2014/main" id="{60F43234-7837-E047-B8D9-B93960C93F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15" name="AutoShape 97">
                <a:extLst>
                  <a:ext uri="{FF2B5EF4-FFF2-40B4-BE49-F238E27FC236}">
                    <a16:creationId xmlns:a16="http://schemas.microsoft.com/office/drawing/2014/main" id="{AA061C9E-39EE-B14D-A8E3-104E27013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68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7" name="AutoShape 98">
                <a:extLst>
                  <a:ext uri="{FF2B5EF4-FFF2-40B4-BE49-F238E27FC236}">
                    <a16:creationId xmlns:a16="http://schemas.microsoft.com/office/drawing/2014/main" id="{12C304B6-6E69-644F-91BB-9F1C86D1DB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4" name="Freeform 99">
              <a:extLst>
                <a:ext uri="{FF2B5EF4-FFF2-40B4-BE49-F238E27FC236}">
                  <a16:creationId xmlns:a16="http://schemas.microsoft.com/office/drawing/2014/main" id="{D5358657-0340-9248-AA9C-2F41E4340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96" name="Group 100">
              <a:extLst>
                <a:ext uri="{FF2B5EF4-FFF2-40B4-BE49-F238E27FC236}">
                  <a16:creationId xmlns:a16="http://schemas.microsoft.com/office/drawing/2014/main" id="{87CDCAD0-C1B4-8646-B58D-6CD9FF2432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12" name="AutoShape 101">
                <a:extLst>
                  <a:ext uri="{FF2B5EF4-FFF2-40B4-BE49-F238E27FC236}">
                    <a16:creationId xmlns:a16="http://schemas.microsoft.com/office/drawing/2014/main" id="{53F473DF-D46D-0345-9F7F-49F5BE50C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814" name="AutoShape 102">
                <a:extLst>
                  <a:ext uri="{FF2B5EF4-FFF2-40B4-BE49-F238E27FC236}">
                    <a16:creationId xmlns:a16="http://schemas.microsoft.com/office/drawing/2014/main" id="{EF047A49-61C2-3A41-8A53-6F24E9E5C0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797" name="Rectangle 103">
              <a:extLst>
                <a:ext uri="{FF2B5EF4-FFF2-40B4-BE49-F238E27FC236}">
                  <a16:creationId xmlns:a16="http://schemas.microsoft.com/office/drawing/2014/main" id="{0DC41427-3FCF-3949-97B5-7D608D26F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68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8" name="Freeform 104">
              <a:extLst>
                <a:ext uri="{FF2B5EF4-FFF2-40B4-BE49-F238E27FC236}">
                  <a16:creationId xmlns:a16="http://schemas.microsoft.com/office/drawing/2014/main" id="{8F8A38B2-57F8-E945-BFD5-DF65BDBFA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99" name="Freeform 105">
              <a:extLst>
                <a:ext uri="{FF2B5EF4-FFF2-40B4-BE49-F238E27FC236}">
                  <a16:creationId xmlns:a16="http://schemas.microsoft.com/office/drawing/2014/main" id="{0F08B7AC-3180-754D-94CE-9FA5F6748B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1" name="Oval 106">
              <a:extLst>
                <a:ext uri="{FF2B5EF4-FFF2-40B4-BE49-F238E27FC236}">
                  <a16:creationId xmlns:a16="http://schemas.microsoft.com/office/drawing/2014/main" id="{C5F7D344-4D6F-D646-8C93-A97BAB8C4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6" y="2612"/>
              <a:ext cx="49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2" name="Freeform 107">
              <a:extLst>
                <a:ext uri="{FF2B5EF4-FFF2-40B4-BE49-F238E27FC236}">
                  <a16:creationId xmlns:a16="http://schemas.microsoft.com/office/drawing/2014/main" id="{BE829AA4-D020-7348-B510-9FB2A853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4" name="AutoShape 108">
              <a:extLst>
                <a:ext uri="{FF2B5EF4-FFF2-40B4-BE49-F238E27FC236}">
                  <a16:creationId xmlns:a16="http://schemas.microsoft.com/office/drawing/2014/main" id="{35AAD988-1211-1E40-91C0-3937CD2EC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8"/>
              <a:ext cx="1201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5" name="AutoShape 109">
              <a:extLst>
                <a:ext uri="{FF2B5EF4-FFF2-40B4-BE49-F238E27FC236}">
                  <a16:creationId xmlns:a16="http://schemas.microsoft.com/office/drawing/2014/main" id="{4305931D-5D5C-9D4F-AAD7-AB64D64AD9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8" y="2711"/>
              <a:ext cx="1070" cy="80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6" name="Oval 110">
              <a:extLst>
                <a:ext uri="{FF2B5EF4-FFF2-40B4-BE49-F238E27FC236}">
                  <a16:creationId xmlns:a16="http://schemas.microsoft.com/office/drawing/2014/main" id="{83363F10-1097-A54D-ADAB-24C8B3E21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5"/>
              <a:ext cx="156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07" name="Oval 111">
              <a:extLst>
                <a:ext uri="{FF2B5EF4-FFF2-40B4-BE49-F238E27FC236}">
                  <a16:creationId xmlns:a16="http://schemas.microsoft.com/office/drawing/2014/main" id="{B44F4B51-7681-9C40-9F0A-A4B6452612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5" y="2385"/>
              <a:ext cx="160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Oval 112">
              <a:extLst>
                <a:ext uri="{FF2B5EF4-FFF2-40B4-BE49-F238E27FC236}">
                  <a16:creationId xmlns:a16="http://schemas.microsoft.com/office/drawing/2014/main" id="{5582586B-92B3-3A4A-8CAC-5102119501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" y="2380"/>
              <a:ext cx="160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810" name="Rectangle 113">
              <a:extLst>
                <a:ext uri="{FF2B5EF4-FFF2-40B4-BE49-F238E27FC236}">
                  <a16:creationId xmlns:a16="http://schemas.microsoft.com/office/drawing/2014/main" id="{5238CEC3-5101-4E45-98C3-C884DC620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5"/>
              <a:ext cx="83" cy="762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26" name="Group 114">
            <a:extLst>
              <a:ext uri="{FF2B5EF4-FFF2-40B4-BE49-F238E27FC236}">
                <a16:creationId xmlns:a16="http://schemas.microsoft.com/office/drawing/2014/main" id="{CE9E5FE1-98E9-5B4B-A4A4-DFCEF9DD2F2A}"/>
              </a:ext>
            </a:extLst>
          </p:cNvPr>
          <p:cNvGrpSpPr>
            <a:grpSpLocks/>
          </p:cNvGrpSpPr>
          <p:nvPr/>
        </p:nvGrpSpPr>
        <p:grpSpPr bwMode="auto">
          <a:xfrm>
            <a:off x="2368549" y="4626766"/>
            <a:ext cx="925513" cy="795338"/>
            <a:chOff x="-44" y="1473"/>
            <a:chExt cx="981" cy="1105"/>
          </a:xfrm>
        </p:grpSpPr>
        <p:pic>
          <p:nvPicPr>
            <p:cNvPr id="828" name="Picture 115" descr="desktop_computer_stylized_medium">
              <a:extLst>
                <a:ext uri="{FF2B5EF4-FFF2-40B4-BE49-F238E27FC236}">
                  <a16:creationId xmlns:a16="http://schemas.microsoft.com/office/drawing/2014/main" id="{EA6E5654-65B1-E143-93FC-22FF8A007C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9" name="Freeform 116">
              <a:extLst>
                <a:ext uri="{FF2B5EF4-FFF2-40B4-BE49-F238E27FC236}">
                  <a16:creationId xmlns:a16="http://schemas.microsoft.com/office/drawing/2014/main" id="{2A3D29B4-8BC4-A546-9C7A-F25B946004A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1" name="Group 117">
            <a:extLst>
              <a:ext uri="{FF2B5EF4-FFF2-40B4-BE49-F238E27FC236}">
                <a16:creationId xmlns:a16="http://schemas.microsoft.com/office/drawing/2014/main" id="{9E284045-6147-7B47-BC5C-5CC7FF81FE0A}"/>
              </a:ext>
            </a:extLst>
          </p:cNvPr>
          <p:cNvGrpSpPr>
            <a:grpSpLocks/>
          </p:cNvGrpSpPr>
          <p:nvPr/>
        </p:nvGrpSpPr>
        <p:grpSpPr bwMode="auto">
          <a:xfrm>
            <a:off x="5589587" y="2807491"/>
            <a:ext cx="925512" cy="795338"/>
            <a:chOff x="-44" y="1473"/>
            <a:chExt cx="981" cy="1105"/>
          </a:xfrm>
        </p:grpSpPr>
        <p:pic>
          <p:nvPicPr>
            <p:cNvPr id="832" name="Picture 118" descr="desktop_computer_stylized_medium">
              <a:extLst>
                <a:ext uri="{FF2B5EF4-FFF2-40B4-BE49-F238E27FC236}">
                  <a16:creationId xmlns:a16="http://schemas.microsoft.com/office/drawing/2014/main" id="{ED57643D-213A-0D48-ACB2-47375B1F69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3" name="Freeform 119">
              <a:extLst>
                <a:ext uri="{FF2B5EF4-FFF2-40B4-BE49-F238E27FC236}">
                  <a16:creationId xmlns:a16="http://schemas.microsoft.com/office/drawing/2014/main" id="{C945A6F0-C64A-034A-808B-026CA37D34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4" name="Group 120">
            <a:extLst>
              <a:ext uri="{FF2B5EF4-FFF2-40B4-BE49-F238E27FC236}">
                <a16:creationId xmlns:a16="http://schemas.microsoft.com/office/drawing/2014/main" id="{DC1F1924-84C9-2D4F-BED7-1D7A99AAAF5D}"/>
              </a:ext>
            </a:extLst>
          </p:cNvPr>
          <p:cNvGrpSpPr>
            <a:grpSpLocks/>
          </p:cNvGrpSpPr>
          <p:nvPr/>
        </p:nvGrpSpPr>
        <p:grpSpPr bwMode="auto">
          <a:xfrm>
            <a:off x="6634162" y="2948779"/>
            <a:ext cx="925512" cy="795337"/>
            <a:chOff x="-44" y="1473"/>
            <a:chExt cx="981" cy="1105"/>
          </a:xfrm>
        </p:grpSpPr>
        <p:pic>
          <p:nvPicPr>
            <p:cNvPr id="835" name="Picture 121" descr="desktop_computer_stylized_medium">
              <a:extLst>
                <a:ext uri="{FF2B5EF4-FFF2-40B4-BE49-F238E27FC236}">
                  <a16:creationId xmlns:a16="http://schemas.microsoft.com/office/drawing/2014/main" id="{5CB3D6E4-1267-BA47-946E-11A72D2BB2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6" name="Freeform 122">
              <a:extLst>
                <a:ext uri="{FF2B5EF4-FFF2-40B4-BE49-F238E27FC236}">
                  <a16:creationId xmlns:a16="http://schemas.microsoft.com/office/drawing/2014/main" id="{0260D56A-2D23-4B40-82DB-9E620FF6E88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grpSp>
        <p:nvGrpSpPr>
          <p:cNvPr id="837" name="Group 123">
            <a:extLst>
              <a:ext uri="{FF2B5EF4-FFF2-40B4-BE49-F238E27FC236}">
                <a16:creationId xmlns:a16="http://schemas.microsoft.com/office/drawing/2014/main" id="{7F9A075B-9EA6-8048-A759-51935B47F74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104312" y="4396579"/>
            <a:ext cx="925512" cy="795337"/>
            <a:chOff x="-44" y="1473"/>
            <a:chExt cx="981" cy="1105"/>
          </a:xfrm>
        </p:grpSpPr>
        <p:pic>
          <p:nvPicPr>
            <p:cNvPr id="838" name="Picture 124" descr="desktop_computer_stylized_medium">
              <a:extLst>
                <a:ext uri="{FF2B5EF4-FFF2-40B4-BE49-F238E27FC236}">
                  <a16:creationId xmlns:a16="http://schemas.microsoft.com/office/drawing/2014/main" id="{BECC09C1-57D5-7847-8F83-B0BFE5CF6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39" name="Freeform 125">
              <a:extLst>
                <a:ext uri="{FF2B5EF4-FFF2-40B4-BE49-F238E27FC236}">
                  <a16:creationId xmlns:a16="http://schemas.microsoft.com/office/drawing/2014/main" id="{7D172349-8EB7-C043-850F-2ACA8BB1C89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8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9035B-463A-1E40-A130-AE9AA3E37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dirty="0"/>
              <a:t>Introduction: 1-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client-server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545123" y="1309462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sequentially send (upload) </a:t>
            </a:r>
            <a:r>
              <a:rPr lang="en-US" altLang="en-US" i="1" dirty="0">
                <a:ea typeface="ＭＳ Ｐゴシック" panose="020B0600070205080204" pitchFamily="34" charset="-128"/>
              </a:rPr>
              <a:t>N </a:t>
            </a:r>
            <a:r>
              <a:rPr lang="en-US" altLang="en-US" dirty="0">
                <a:ea typeface="ＭＳ Ｐゴシック" panose="020B0600070205080204" pitchFamily="34" charset="-128"/>
              </a:rPr>
              <a:t>file</a:t>
            </a:r>
            <a:r>
              <a:rPr lang="en-US" altLang="en-US" i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copies: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copies: </a:t>
            </a:r>
            <a:r>
              <a:rPr lang="en-US" altLang="en-US" i="1" dirty="0">
                <a:ea typeface="ＭＳ Ｐゴシック" panose="020B0600070205080204" pitchFamily="34" charset="-128"/>
              </a:rPr>
              <a:t>NF/u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99" y="3219848"/>
            <a:ext cx="5773736" cy="201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i="1" dirty="0">
                <a:latin typeface="+mn-lt"/>
              </a:rPr>
              <a:t>d</a:t>
            </a:r>
            <a:r>
              <a:rPr lang="en-US" altLang="en-US" sz="2400" i="1" baseline="-25000" dirty="0">
                <a:latin typeface="+mn-lt"/>
              </a:rPr>
              <a:t>mi</a:t>
            </a:r>
            <a:r>
              <a:rPr lang="en-US" altLang="en-US" sz="2400" baseline="-25000" dirty="0">
                <a:latin typeface="+mn-lt"/>
              </a:rPr>
              <a:t>n</a:t>
            </a:r>
            <a:r>
              <a:rPr lang="en-US" altLang="en-US" sz="2400" dirty="0">
                <a:latin typeface="+mn-lt"/>
              </a:rPr>
              <a:t> = min client download rate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6796266" y="1727769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145" name="Line 53">
            <a:extLst>
              <a:ext uri="{FF2B5EF4-FFF2-40B4-BE49-F238E27FC236}">
                <a16:creationId xmlns:a16="http://schemas.microsoft.com/office/drawing/2014/main" id="{5B4F3401-24CB-7648-BD89-1A7CFF5341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46884" y="5742831"/>
            <a:ext cx="430213" cy="692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  <p:sp>
        <p:nvSpPr>
          <p:cNvPr id="146" name="Text Box 54">
            <a:extLst>
              <a:ext uri="{FF2B5EF4-FFF2-40B4-BE49-F238E27FC236}">
                <a16:creationId xmlns:a16="http://schemas.microsoft.com/office/drawing/2014/main" id="{5BD0C7E9-770D-0B41-BE6E-3ADF84797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3784" y="6271469"/>
            <a:ext cx="2905732" cy="39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400" dirty="0">
                <a:latin typeface="+mn-lt"/>
              </a:rPr>
              <a:t>increases linearly in N</a:t>
            </a:r>
          </a:p>
        </p:txBody>
      </p:sp>
      <p:sp>
        <p:nvSpPr>
          <p:cNvPr id="147" name="Text Box 51">
            <a:extLst>
              <a:ext uri="{FF2B5EF4-FFF2-40B4-BE49-F238E27FC236}">
                <a16:creationId xmlns:a16="http://schemas.microsoft.com/office/drawing/2014/main" id="{49B83A0D-0FBE-7E43-85D0-C80B2E74D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6226" y="5036394"/>
            <a:ext cx="3049233" cy="103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sz="2400" i="1" dirty="0">
                <a:latin typeface="+mn-lt"/>
              </a:rPr>
              <a:t>client-server approach</a:t>
            </a:r>
            <a:r>
              <a:rPr lang="en-US" altLang="en-US" sz="2800" dirty="0">
                <a:latin typeface="+mn-lt"/>
              </a:rPr>
              <a:t> 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48" name="Rectangle 55">
            <a:extLst>
              <a:ext uri="{FF2B5EF4-FFF2-40B4-BE49-F238E27FC236}">
                <a16:creationId xmlns:a16="http://schemas.microsoft.com/office/drawing/2014/main" id="{01D3C4E1-DA80-A24C-A094-D590BCC3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8348" y="4964956"/>
            <a:ext cx="7421599" cy="1235075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149" name="Text Box 96">
            <a:extLst>
              <a:ext uri="{FF2B5EF4-FFF2-40B4-BE49-F238E27FC236}">
                <a16:creationId xmlns:a16="http://schemas.microsoft.com/office/drawing/2014/main" id="{11EFB657-3D70-CB41-8FB4-5E358070D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559" y="5279281"/>
            <a:ext cx="43436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c-s</a:t>
            </a:r>
            <a:r>
              <a:rPr lang="en-US" altLang="en-US" sz="3200" i="1" dirty="0">
                <a:latin typeface="+mn-lt"/>
              </a:rPr>
              <a:t> &gt; max{NF/u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sp>
        <p:nvSpPr>
          <p:cNvPr id="150" name="Line 120">
            <a:extLst>
              <a:ext uri="{FF2B5EF4-FFF2-40B4-BE49-F238E27FC236}">
                <a16:creationId xmlns:a16="http://schemas.microsoft.com/office/drawing/2014/main" id="{804EF034-3125-A746-B994-CD76FEE71CF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93497" y="5707906"/>
            <a:ext cx="1746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199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File distribution time: P2P</a:t>
            </a:r>
            <a:endParaRPr lang="en-US" sz="4400" dirty="0"/>
          </a:p>
        </p:txBody>
      </p:sp>
      <p:sp>
        <p:nvSpPr>
          <p:cNvPr id="80" name="Rectangle 47">
            <a:extLst>
              <a:ext uri="{FF2B5EF4-FFF2-40B4-BE49-F238E27FC236}">
                <a16:creationId xmlns:a16="http://schemas.microsoft.com/office/drawing/2014/main" id="{B88328AA-6216-394D-8D58-0ECC1E0888AE}"/>
              </a:ext>
            </a:extLst>
          </p:cNvPr>
          <p:cNvSpPr txBox="1">
            <a:spLocks noChangeArrowheads="1"/>
          </p:cNvSpPr>
          <p:nvPr/>
        </p:nvSpPr>
        <p:spPr>
          <a:xfrm>
            <a:off x="755629" y="1323701"/>
            <a:ext cx="6098355" cy="2014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server transmission: </a:t>
            </a:r>
            <a:r>
              <a:rPr lang="en-US" altLang="en-US" dirty="0">
                <a:ea typeface="ＭＳ Ｐゴシック" panose="020B0600070205080204" pitchFamily="34" charset="-128"/>
              </a:rPr>
              <a:t>must</a:t>
            </a:r>
            <a:r>
              <a:rPr lang="en-US" altLang="en-US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upload at least one copy: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time to send one copy: </a:t>
            </a:r>
            <a:r>
              <a:rPr lang="en-US" altLang="en-US" i="1" dirty="0">
                <a:ea typeface="ＭＳ Ｐゴシック" panose="020B0600070205080204" pitchFamily="34" charset="-128"/>
              </a:rPr>
              <a:t>F/u</a:t>
            </a:r>
            <a:r>
              <a:rPr lang="en-US" altLang="en-US" i="1" baseline="-25000" dirty="0">
                <a:ea typeface="ＭＳ Ｐゴシック" panose="020B0600070205080204" pitchFamily="34" charset="-128"/>
              </a:rPr>
              <a:t>s 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" name="Rectangle 47">
            <a:extLst>
              <a:ext uri="{FF2B5EF4-FFF2-40B4-BE49-F238E27FC236}">
                <a16:creationId xmlns:a16="http://schemas.microsoft.com/office/drawing/2014/main" id="{646323ED-CAE9-B942-8F14-B61CB770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866" y="2707749"/>
            <a:ext cx="5773736" cy="1209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8001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client: </a:t>
            </a:r>
            <a:r>
              <a:rPr lang="en-US" altLang="en-US" sz="2800" dirty="0">
                <a:latin typeface="+mn-lt"/>
              </a:rPr>
              <a:t>each client must download file copy</a:t>
            </a:r>
          </a:p>
          <a:p>
            <a:pPr lvl="1">
              <a:lnSpc>
                <a:spcPct val="99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client download time: </a:t>
            </a:r>
            <a:r>
              <a:rPr lang="en-US" altLang="en-US" sz="2400" i="1" dirty="0">
                <a:latin typeface="+mn-lt"/>
              </a:rPr>
              <a:t>F/d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solidFill>
                  <a:srgbClr val="CC0000"/>
                </a:solidFill>
                <a:latin typeface="+mn-lt"/>
              </a:rPr>
              <a:t> </a:t>
            </a:r>
            <a:endParaRPr lang="en-US" altLang="en-US" sz="2400" i="1" dirty="0">
              <a:latin typeface="+mn-lt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193E6F0-6AB2-EC43-BC1A-D75808C2FB26}"/>
              </a:ext>
            </a:extLst>
          </p:cNvPr>
          <p:cNvGrpSpPr/>
          <p:nvPr/>
        </p:nvGrpSpPr>
        <p:grpSpPr>
          <a:xfrm>
            <a:off x="7006772" y="1790995"/>
            <a:ext cx="4518025" cy="2036762"/>
            <a:chOff x="4471988" y="1284288"/>
            <a:chExt cx="4518025" cy="2036762"/>
          </a:xfrm>
        </p:grpSpPr>
        <p:sp>
          <p:nvSpPr>
            <p:cNvPr id="84" name="Freeform 4">
              <a:extLst>
                <a:ext uri="{FF2B5EF4-FFF2-40B4-BE49-F238E27FC236}">
                  <a16:creationId xmlns:a16="http://schemas.microsoft.com/office/drawing/2014/main" id="{64409998-6B21-6843-AEE3-D4B2D80FE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2111375"/>
              <a:ext cx="2136775" cy="1209675"/>
            </a:xfrm>
            <a:custGeom>
              <a:avLst/>
              <a:gdLst>
                <a:gd name="T0" fmla="*/ 2147483647 w 1292"/>
                <a:gd name="T1" fmla="*/ 2147483647 h 1255"/>
                <a:gd name="T2" fmla="*/ 2147483647 w 1292"/>
                <a:gd name="T3" fmla="*/ 2147483647 h 1255"/>
                <a:gd name="T4" fmla="*/ 2147483647 w 1292"/>
                <a:gd name="T5" fmla="*/ 2147483647 h 1255"/>
                <a:gd name="T6" fmla="*/ 2147483647 w 1292"/>
                <a:gd name="T7" fmla="*/ 2147483647 h 1255"/>
                <a:gd name="T8" fmla="*/ 2147483647 w 1292"/>
                <a:gd name="T9" fmla="*/ 2147483647 h 1255"/>
                <a:gd name="T10" fmla="*/ 2147483647 w 1292"/>
                <a:gd name="T11" fmla="*/ 2147483647 h 1255"/>
                <a:gd name="T12" fmla="*/ 2147483647 w 1292"/>
                <a:gd name="T13" fmla="*/ 2147483647 h 1255"/>
                <a:gd name="T14" fmla="*/ 2147483647 w 1292"/>
                <a:gd name="T15" fmla="*/ 2147483647 h 1255"/>
                <a:gd name="T16" fmla="*/ 2147483647 w 1292"/>
                <a:gd name="T17" fmla="*/ 2147483647 h 1255"/>
                <a:gd name="T18" fmla="*/ 2147483647 w 1292"/>
                <a:gd name="T19" fmla="*/ 2147483647 h 1255"/>
                <a:gd name="T20" fmla="*/ 2147483647 w 1292"/>
                <a:gd name="T21" fmla="*/ 2147483647 h 1255"/>
                <a:gd name="T22" fmla="*/ 2147483647 w 1292"/>
                <a:gd name="T23" fmla="*/ 2147483647 h 125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292"/>
                <a:gd name="T37" fmla="*/ 0 h 1255"/>
                <a:gd name="T38" fmla="*/ 1292 w 1292"/>
                <a:gd name="T39" fmla="*/ 1255 h 125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292" h="1255">
                  <a:moveTo>
                    <a:pt x="239" y="7"/>
                  </a:moveTo>
                  <a:cubicBezTo>
                    <a:pt x="120" y="14"/>
                    <a:pt x="70" y="71"/>
                    <a:pt x="35" y="157"/>
                  </a:cubicBezTo>
                  <a:cubicBezTo>
                    <a:pt x="0" y="243"/>
                    <a:pt x="26" y="411"/>
                    <a:pt x="29" y="523"/>
                  </a:cubicBezTo>
                  <a:cubicBezTo>
                    <a:pt x="32" y="635"/>
                    <a:pt x="17" y="771"/>
                    <a:pt x="53" y="829"/>
                  </a:cubicBezTo>
                  <a:cubicBezTo>
                    <a:pt x="89" y="887"/>
                    <a:pt x="146" y="821"/>
                    <a:pt x="245" y="871"/>
                  </a:cubicBezTo>
                  <a:cubicBezTo>
                    <a:pt x="344" y="921"/>
                    <a:pt x="522" y="1068"/>
                    <a:pt x="647" y="1129"/>
                  </a:cubicBezTo>
                  <a:cubicBezTo>
                    <a:pt x="772" y="1190"/>
                    <a:pt x="903" y="1255"/>
                    <a:pt x="995" y="1237"/>
                  </a:cubicBezTo>
                  <a:cubicBezTo>
                    <a:pt x="1087" y="1219"/>
                    <a:pt x="1153" y="1153"/>
                    <a:pt x="1199" y="1021"/>
                  </a:cubicBezTo>
                  <a:cubicBezTo>
                    <a:pt x="1245" y="889"/>
                    <a:pt x="1270" y="580"/>
                    <a:pt x="1271" y="445"/>
                  </a:cubicBezTo>
                  <a:cubicBezTo>
                    <a:pt x="1272" y="310"/>
                    <a:pt x="1292" y="266"/>
                    <a:pt x="1205" y="211"/>
                  </a:cubicBezTo>
                  <a:cubicBezTo>
                    <a:pt x="1118" y="156"/>
                    <a:pt x="908" y="150"/>
                    <a:pt x="749" y="115"/>
                  </a:cubicBezTo>
                  <a:cubicBezTo>
                    <a:pt x="590" y="80"/>
                    <a:pt x="358" y="0"/>
                    <a:pt x="239" y="7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sz="2000" dirty="0"/>
            </a:p>
          </p:txBody>
        </p:sp>
        <p:sp>
          <p:nvSpPr>
            <p:cNvPr id="85" name="Line 14">
              <a:extLst>
                <a:ext uri="{FF2B5EF4-FFF2-40B4-BE49-F238E27FC236}">
                  <a16:creationId xmlns:a16="http://schemas.microsoft.com/office/drawing/2014/main" id="{05D67BD2-8DEF-EC43-87F6-22A4D3E1D7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8763" y="2085975"/>
              <a:ext cx="455612" cy="214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6" name="Text Box 15">
              <a:extLst>
                <a:ext uri="{FF2B5EF4-FFF2-40B4-BE49-F238E27FC236}">
                  <a16:creationId xmlns:a16="http://schemas.microsoft.com/office/drawing/2014/main" id="{B5B6E9F6-DA21-FF49-8DD4-F3C6E1FE66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64163" y="1763713"/>
              <a:ext cx="3626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s</a:t>
              </a:r>
            </a:p>
          </p:txBody>
        </p:sp>
        <p:sp>
          <p:nvSpPr>
            <p:cNvPr id="87" name="Line 39">
              <a:extLst>
                <a:ext uri="{FF2B5EF4-FFF2-40B4-BE49-F238E27FC236}">
                  <a16:creationId xmlns:a16="http://schemas.microsoft.com/office/drawing/2014/main" id="{31CED78D-7737-214B-BCE4-DCAB761FE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9525" y="2713038"/>
              <a:ext cx="57467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8" name="Line 40">
              <a:extLst>
                <a:ext uri="{FF2B5EF4-FFF2-40B4-BE49-F238E27FC236}">
                  <a16:creationId xmlns:a16="http://schemas.microsoft.com/office/drawing/2014/main" id="{FD1ACD18-F196-1746-9009-0670E710D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19688" y="2814638"/>
              <a:ext cx="56673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9" name="Text Box 44">
              <a:extLst>
                <a:ext uri="{FF2B5EF4-FFF2-40B4-BE49-F238E27FC236}">
                  <a16:creationId xmlns:a16="http://schemas.microsoft.com/office/drawing/2014/main" id="{4F15E7E5-19D5-AE49-B8AC-295EC6160C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3696" y="2460625"/>
              <a:ext cx="1054583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chemeClr val="bg1"/>
                  </a:solidFill>
                  <a:latin typeface="+mn-lt"/>
                </a:rPr>
                <a:t>network</a:t>
              </a:r>
              <a:endParaRPr lang="en-US" altLang="en-US" sz="1800" dirty="0">
                <a:solidFill>
                  <a:schemeClr val="bg1"/>
                </a:solidFill>
                <a:latin typeface="+mn-lt"/>
              </a:endParaRPr>
            </a:p>
          </p:txBody>
        </p:sp>
        <p:sp>
          <p:nvSpPr>
            <p:cNvPr id="90" name="AutoShape 327">
              <a:extLst>
                <a:ext uri="{FF2B5EF4-FFF2-40B4-BE49-F238E27FC236}">
                  <a16:creationId xmlns:a16="http://schemas.microsoft.com/office/drawing/2014/main" id="{F1CA6701-3613-AE49-BD0C-998D6498E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275" y="1562100"/>
              <a:ext cx="334963" cy="401638"/>
            </a:xfrm>
            <a:prstGeom prst="can">
              <a:avLst>
                <a:gd name="adj" fmla="val 24242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900" dirty="0"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91" name="Line 22">
              <a:extLst>
                <a:ext uri="{FF2B5EF4-FFF2-40B4-BE49-F238E27FC236}">
                  <a16:creationId xmlns:a16="http://schemas.microsoft.com/office/drawing/2014/main" id="{7769C7C9-ADC5-B848-B48C-F422C7EBE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00875" y="1819275"/>
              <a:ext cx="18097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2" name="Line 23">
              <a:extLst>
                <a:ext uri="{FF2B5EF4-FFF2-40B4-BE49-F238E27FC236}">
                  <a16:creationId xmlns:a16="http://schemas.microsoft.com/office/drawing/2014/main" id="{E579FF7F-DE73-E14A-8EE9-65BCC9EF0D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78663" y="1825625"/>
              <a:ext cx="187325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3" name="Line 22">
              <a:extLst>
                <a:ext uri="{FF2B5EF4-FFF2-40B4-BE49-F238E27FC236}">
                  <a16:creationId xmlns:a16="http://schemas.microsoft.com/office/drawing/2014/main" id="{6407598A-1198-B046-ACD6-89FFBAE9F5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6675" y="1736725"/>
              <a:ext cx="179388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4" name="Line 23">
              <a:extLst>
                <a:ext uri="{FF2B5EF4-FFF2-40B4-BE49-F238E27FC236}">
                  <a16:creationId xmlns:a16="http://schemas.microsoft.com/office/drawing/2014/main" id="{AA613AE8-B26B-304E-9B36-0E639788D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92875" y="1743075"/>
              <a:ext cx="185738" cy="5349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5" name="Line 138">
              <a:extLst>
                <a:ext uri="{FF2B5EF4-FFF2-40B4-BE49-F238E27FC236}">
                  <a16:creationId xmlns:a16="http://schemas.microsoft.com/office/drawing/2014/main" id="{6F964BD8-116B-D445-82F9-8C9897E3E7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3188" y="2579688"/>
              <a:ext cx="6588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6" name="Line 139">
              <a:extLst>
                <a:ext uri="{FF2B5EF4-FFF2-40B4-BE49-F238E27FC236}">
                  <a16:creationId xmlns:a16="http://schemas.microsoft.com/office/drawing/2014/main" id="{A562798A-3EC4-1E41-99DB-FA81FB640E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6363" y="2682875"/>
              <a:ext cx="660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97" name="Text Box 41">
              <a:extLst>
                <a:ext uri="{FF2B5EF4-FFF2-40B4-BE49-F238E27FC236}">
                  <a16:creationId xmlns:a16="http://schemas.microsoft.com/office/drawing/2014/main" id="{FEE3AD0E-92A3-9E48-8C36-9A0805BC8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13675" y="2146300"/>
              <a:ext cx="4508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d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8" name="Text Box 41">
              <a:extLst>
                <a:ext uri="{FF2B5EF4-FFF2-40B4-BE49-F238E27FC236}">
                  <a16:creationId xmlns:a16="http://schemas.microsoft.com/office/drawing/2014/main" id="{0D2E1DAB-DBC4-2B41-8914-2E86878AE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9550" y="2663825"/>
              <a:ext cx="50641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 dirty="0">
                  <a:latin typeface="+mn-lt"/>
                </a:rPr>
                <a:t>u</a:t>
              </a:r>
              <a:r>
                <a:rPr lang="en-US" altLang="en-US" sz="1800" i="1" baseline="-25000" dirty="0">
                  <a:latin typeface="+mn-lt"/>
                </a:rPr>
                <a:t>i</a:t>
              </a:r>
            </a:p>
          </p:txBody>
        </p:sp>
        <p:sp>
          <p:nvSpPr>
            <p:cNvPr id="99" name="Text Box 47">
              <a:extLst>
                <a:ext uri="{FF2B5EF4-FFF2-40B4-BE49-F238E27FC236}">
                  <a16:creationId xmlns:a16="http://schemas.microsoft.com/office/drawing/2014/main" id="{A5050569-3116-8F4C-B19A-31999F9F2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75" y="1616075"/>
              <a:ext cx="79057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 dirty="0">
                  <a:latin typeface="+mn-lt"/>
                </a:rPr>
                <a:t>F</a:t>
              </a:r>
              <a:endParaRPr lang="en-US" altLang="en-US" sz="1600" i="1" baseline="-25000" dirty="0">
                <a:latin typeface="+mn-lt"/>
              </a:endParaRPr>
            </a:p>
          </p:txBody>
        </p:sp>
        <p:grpSp>
          <p:nvGrpSpPr>
            <p:cNvPr id="100" name="Group 143">
              <a:extLst>
                <a:ext uri="{FF2B5EF4-FFF2-40B4-BE49-F238E27FC236}">
                  <a16:creationId xmlns:a16="http://schemas.microsoft.com/office/drawing/2014/main" id="{479599EE-E0AC-5747-8F3A-66F7F72E86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14925" y="1690688"/>
              <a:ext cx="292100" cy="517525"/>
              <a:chOff x="4140" y="429"/>
              <a:chExt cx="1425" cy="2396"/>
            </a:xfrm>
          </p:grpSpPr>
          <p:sp>
            <p:nvSpPr>
              <p:cNvPr id="113" name="Freeform 144">
                <a:extLst>
                  <a:ext uri="{FF2B5EF4-FFF2-40B4-BE49-F238E27FC236}">
                    <a16:creationId xmlns:a16="http://schemas.microsoft.com/office/drawing/2014/main" id="{6A822DAE-E587-7E49-A7EE-6F64DAB03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4" name="Rectangle 145">
                <a:extLst>
                  <a:ext uri="{FF2B5EF4-FFF2-40B4-BE49-F238E27FC236}">
                    <a16:creationId xmlns:a16="http://schemas.microsoft.com/office/drawing/2014/main" id="{5A81F0A7-6B44-1748-BC35-BE178F0E1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15" name="Freeform 146">
                <a:extLst>
                  <a:ext uri="{FF2B5EF4-FFF2-40B4-BE49-F238E27FC236}">
                    <a16:creationId xmlns:a16="http://schemas.microsoft.com/office/drawing/2014/main" id="{918EEC88-C8A9-2846-970B-50B7E98331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6" name="Freeform 147">
                <a:extLst>
                  <a:ext uri="{FF2B5EF4-FFF2-40B4-BE49-F238E27FC236}">
                    <a16:creationId xmlns:a16="http://schemas.microsoft.com/office/drawing/2014/main" id="{AFDAC2FD-EE20-3E45-9DA1-1D9100AA97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17" name="Rectangle 148">
                <a:extLst>
                  <a:ext uri="{FF2B5EF4-FFF2-40B4-BE49-F238E27FC236}">
                    <a16:creationId xmlns:a16="http://schemas.microsoft.com/office/drawing/2014/main" id="{E97CC808-FCA7-0341-9D5A-7F9EC08532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18" name="Group 149">
                <a:extLst>
                  <a:ext uri="{FF2B5EF4-FFF2-40B4-BE49-F238E27FC236}">
                    <a16:creationId xmlns:a16="http://schemas.microsoft.com/office/drawing/2014/main" id="{FC0B1F07-1C50-E64F-B63B-8D1C420C1E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43" name="AutoShape 150">
                  <a:extLst>
                    <a:ext uri="{FF2B5EF4-FFF2-40B4-BE49-F238E27FC236}">
                      <a16:creationId xmlns:a16="http://schemas.microsoft.com/office/drawing/2014/main" id="{5F68B800-F174-0B4B-9F2F-A2B1F0AC8F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4" name="AutoShape 151">
                  <a:extLst>
                    <a:ext uri="{FF2B5EF4-FFF2-40B4-BE49-F238E27FC236}">
                      <a16:creationId xmlns:a16="http://schemas.microsoft.com/office/drawing/2014/main" id="{66170CD7-30F0-104F-9FDE-D6C6D3ADF1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19" name="Rectangle 152">
                <a:extLst>
                  <a:ext uri="{FF2B5EF4-FFF2-40B4-BE49-F238E27FC236}">
                    <a16:creationId xmlns:a16="http://schemas.microsoft.com/office/drawing/2014/main" id="{D5D7F168-5271-A741-AF1D-3A72BD2B5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0" name="Group 153">
                <a:extLst>
                  <a:ext uri="{FF2B5EF4-FFF2-40B4-BE49-F238E27FC236}">
                    <a16:creationId xmlns:a16="http://schemas.microsoft.com/office/drawing/2014/main" id="{9BE27AD1-B49A-CD43-AEEF-1EB19E35FB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41" name="AutoShape 154">
                  <a:extLst>
                    <a:ext uri="{FF2B5EF4-FFF2-40B4-BE49-F238E27FC236}">
                      <a16:creationId xmlns:a16="http://schemas.microsoft.com/office/drawing/2014/main" id="{772812CA-D08B-5644-9C8E-95F4570817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2" name="AutoShape 155">
                  <a:extLst>
                    <a:ext uri="{FF2B5EF4-FFF2-40B4-BE49-F238E27FC236}">
                      <a16:creationId xmlns:a16="http://schemas.microsoft.com/office/drawing/2014/main" id="{3D32E2F5-24C6-A54D-954E-F3C1A48499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1" name="Rectangle 156">
                <a:extLst>
                  <a:ext uri="{FF2B5EF4-FFF2-40B4-BE49-F238E27FC236}">
                    <a16:creationId xmlns:a16="http://schemas.microsoft.com/office/drawing/2014/main" id="{59BDA1ED-A7F9-324D-9FF2-5D9F73B3BB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2" name="Rectangle 157">
                <a:extLst>
                  <a:ext uri="{FF2B5EF4-FFF2-40B4-BE49-F238E27FC236}">
                    <a16:creationId xmlns:a16="http://schemas.microsoft.com/office/drawing/2014/main" id="{C0BFAB3F-AC35-F648-8105-682E59ADBC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grpSp>
            <p:nvGrpSpPr>
              <p:cNvPr id="123" name="Group 158">
                <a:extLst>
                  <a:ext uri="{FF2B5EF4-FFF2-40B4-BE49-F238E27FC236}">
                    <a16:creationId xmlns:a16="http://schemas.microsoft.com/office/drawing/2014/main" id="{8FF69078-E28B-AD46-85BF-C0BBF789E7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39" name="AutoShape 159">
                  <a:extLst>
                    <a:ext uri="{FF2B5EF4-FFF2-40B4-BE49-F238E27FC236}">
                      <a16:creationId xmlns:a16="http://schemas.microsoft.com/office/drawing/2014/main" id="{9B0DD67E-9E17-0249-BE4A-653C3A8D28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40" name="AutoShape 160">
                  <a:extLst>
                    <a:ext uri="{FF2B5EF4-FFF2-40B4-BE49-F238E27FC236}">
                      <a16:creationId xmlns:a16="http://schemas.microsoft.com/office/drawing/2014/main" id="{5D2A256B-AF19-C745-A1FF-3A72EC8701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4" name="Freeform 161">
                <a:extLst>
                  <a:ext uri="{FF2B5EF4-FFF2-40B4-BE49-F238E27FC236}">
                    <a16:creationId xmlns:a16="http://schemas.microsoft.com/office/drawing/2014/main" id="{A83F5805-F3B3-3346-A9B8-FDEF2D105C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grpSp>
            <p:nvGrpSpPr>
              <p:cNvPr id="125" name="Group 162">
                <a:extLst>
                  <a:ext uri="{FF2B5EF4-FFF2-40B4-BE49-F238E27FC236}">
                    <a16:creationId xmlns:a16="http://schemas.microsoft.com/office/drawing/2014/main" id="{A2204E45-948E-A34A-A108-2294B7FAFA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37" name="AutoShape 163">
                  <a:extLst>
                    <a:ext uri="{FF2B5EF4-FFF2-40B4-BE49-F238E27FC236}">
                      <a16:creationId xmlns:a16="http://schemas.microsoft.com/office/drawing/2014/main" id="{3CCECF35-2FC0-5E40-B1DA-1DB0D6F7BC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  <p:sp>
              <p:nvSpPr>
                <p:cNvPr id="138" name="AutoShape 164">
                  <a:extLst>
                    <a:ext uri="{FF2B5EF4-FFF2-40B4-BE49-F238E27FC236}">
                      <a16:creationId xmlns:a16="http://schemas.microsoft.com/office/drawing/2014/main" id="{8B74FE84-F46F-BD45-B59C-4B4E221C60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endParaRPr lang="en-US" altLang="en-US" sz="2400" dirty="0">
                    <a:latin typeface="+mn-lt"/>
                  </a:endParaRPr>
                </a:p>
              </p:txBody>
            </p:sp>
          </p:grpSp>
          <p:sp>
            <p:nvSpPr>
              <p:cNvPr id="126" name="Rectangle 165">
                <a:extLst>
                  <a:ext uri="{FF2B5EF4-FFF2-40B4-BE49-F238E27FC236}">
                    <a16:creationId xmlns:a16="http://schemas.microsoft.com/office/drawing/2014/main" id="{EFB8CB6A-6447-D24D-BD88-7D176E4102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27" name="Freeform 166">
                <a:extLst>
                  <a:ext uri="{FF2B5EF4-FFF2-40B4-BE49-F238E27FC236}">
                    <a16:creationId xmlns:a16="http://schemas.microsoft.com/office/drawing/2014/main" id="{7DA25C04-818C-944B-AA5E-5C80E73C01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8" name="Freeform 167">
                <a:extLst>
                  <a:ext uri="{FF2B5EF4-FFF2-40B4-BE49-F238E27FC236}">
                    <a16:creationId xmlns:a16="http://schemas.microsoft.com/office/drawing/2014/main" id="{047480B1-08CE-354D-B27C-4B6428A5A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29" name="Oval 168">
                <a:extLst>
                  <a:ext uri="{FF2B5EF4-FFF2-40B4-BE49-F238E27FC236}">
                    <a16:creationId xmlns:a16="http://schemas.microsoft.com/office/drawing/2014/main" id="{809BB7F4-67B7-B54C-A450-898CD1825B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0" name="Freeform 169">
                <a:extLst>
                  <a:ext uri="{FF2B5EF4-FFF2-40B4-BE49-F238E27FC236}">
                    <a16:creationId xmlns:a16="http://schemas.microsoft.com/office/drawing/2014/main" id="{DA683EDC-F6BF-7C4C-8A71-32D3320CA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 dirty="0"/>
              </a:p>
            </p:txBody>
          </p:sp>
          <p:sp>
            <p:nvSpPr>
              <p:cNvPr id="131" name="AutoShape 170">
                <a:extLst>
                  <a:ext uri="{FF2B5EF4-FFF2-40B4-BE49-F238E27FC236}">
                    <a16:creationId xmlns:a16="http://schemas.microsoft.com/office/drawing/2014/main" id="{96EA98F8-F846-2A44-824F-71FAA477B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2" name="AutoShape 171">
                <a:extLst>
                  <a:ext uri="{FF2B5EF4-FFF2-40B4-BE49-F238E27FC236}">
                    <a16:creationId xmlns:a16="http://schemas.microsoft.com/office/drawing/2014/main" id="{23E7F763-52E6-DF40-9EB6-F8624D7B13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3" name="Oval 172">
                <a:extLst>
                  <a:ext uri="{FF2B5EF4-FFF2-40B4-BE49-F238E27FC236}">
                    <a16:creationId xmlns:a16="http://schemas.microsoft.com/office/drawing/2014/main" id="{99202063-5BB9-474C-B3CE-B9C1D5A1B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4" name="Oval 173">
                <a:extLst>
                  <a:ext uri="{FF2B5EF4-FFF2-40B4-BE49-F238E27FC236}">
                    <a16:creationId xmlns:a16="http://schemas.microsoft.com/office/drawing/2014/main" id="{B09AE0A9-5898-4647-9779-E5BDE41A54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dirty="0">
                  <a:solidFill>
                    <a:srgbClr val="FF0000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  <p:sp>
            <p:nvSpPr>
              <p:cNvPr id="135" name="Oval 174">
                <a:extLst>
                  <a:ext uri="{FF2B5EF4-FFF2-40B4-BE49-F238E27FC236}">
                    <a16:creationId xmlns:a16="http://schemas.microsoft.com/office/drawing/2014/main" id="{8844CEFC-6420-264F-A5ED-01CEFDBE7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  <p:sp>
            <p:nvSpPr>
              <p:cNvPr id="136" name="Rectangle 175">
                <a:extLst>
                  <a:ext uri="{FF2B5EF4-FFF2-40B4-BE49-F238E27FC236}">
                    <a16:creationId xmlns:a16="http://schemas.microsoft.com/office/drawing/2014/main" id="{C4C6A502-6F38-784C-A809-5E5499386B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sz="2400" dirty="0">
                  <a:latin typeface="+mn-lt"/>
                </a:endParaRPr>
              </a:p>
            </p:txBody>
          </p:sp>
        </p:grpSp>
        <p:grpSp>
          <p:nvGrpSpPr>
            <p:cNvPr id="101" name="Group 176">
              <a:extLst>
                <a:ext uri="{FF2B5EF4-FFF2-40B4-BE49-F238E27FC236}">
                  <a16:creationId xmlns:a16="http://schemas.microsoft.com/office/drawing/2014/main" id="{7458836E-953E-904B-914D-ECEC36221A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1988" y="2492375"/>
              <a:ext cx="620712" cy="512763"/>
              <a:chOff x="-44" y="1473"/>
              <a:chExt cx="981" cy="1105"/>
            </a:xfrm>
          </p:grpSpPr>
          <p:pic>
            <p:nvPicPr>
              <p:cNvPr id="111" name="Picture 177" descr="desktop_computer_stylized_medium">
                <a:extLst>
                  <a:ext uri="{FF2B5EF4-FFF2-40B4-BE49-F238E27FC236}">
                    <a16:creationId xmlns:a16="http://schemas.microsoft.com/office/drawing/2014/main" id="{176B8344-E22D-204D-807C-E9CE58B1B9E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2" name="Freeform 178">
                <a:extLst>
                  <a:ext uri="{FF2B5EF4-FFF2-40B4-BE49-F238E27FC236}">
                    <a16:creationId xmlns:a16="http://schemas.microsoft.com/office/drawing/2014/main" id="{1A078022-91F2-3F4E-9EA0-44DFCAF22D0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2" name="Group 179">
              <a:extLst>
                <a:ext uri="{FF2B5EF4-FFF2-40B4-BE49-F238E27FC236}">
                  <a16:creationId xmlns:a16="http://schemas.microsoft.com/office/drawing/2014/main" id="{B3CDB5E9-406A-8D48-A50D-C935BF4A5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0788" y="1284288"/>
              <a:ext cx="620712" cy="512762"/>
              <a:chOff x="-44" y="1473"/>
              <a:chExt cx="981" cy="1105"/>
            </a:xfrm>
          </p:grpSpPr>
          <p:pic>
            <p:nvPicPr>
              <p:cNvPr id="109" name="Picture 180" descr="desktop_computer_stylized_medium">
                <a:extLst>
                  <a:ext uri="{FF2B5EF4-FFF2-40B4-BE49-F238E27FC236}">
                    <a16:creationId xmlns:a16="http://schemas.microsoft.com/office/drawing/2014/main" id="{9E1583F0-4FBC-314F-B2AB-B24E50144FD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Freeform 181">
                <a:extLst>
                  <a:ext uri="{FF2B5EF4-FFF2-40B4-BE49-F238E27FC236}">
                    <a16:creationId xmlns:a16="http://schemas.microsoft.com/office/drawing/2014/main" id="{6E0AAFA3-AC83-6048-B318-2420EC961D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3" name="Group 182">
              <a:extLst>
                <a:ext uri="{FF2B5EF4-FFF2-40B4-BE49-F238E27FC236}">
                  <a16:creationId xmlns:a16="http://schemas.microsoft.com/office/drawing/2014/main" id="{DCBBB39F-5E4C-C245-BE28-58A83FA44F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0388" y="1360488"/>
              <a:ext cx="620712" cy="512762"/>
              <a:chOff x="-44" y="1473"/>
              <a:chExt cx="981" cy="1105"/>
            </a:xfrm>
          </p:grpSpPr>
          <p:pic>
            <p:nvPicPr>
              <p:cNvPr id="107" name="Picture 183" descr="desktop_computer_stylized_medium">
                <a:extLst>
                  <a:ext uri="{FF2B5EF4-FFF2-40B4-BE49-F238E27FC236}">
                    <a16:creationId xmlns:a16="http://schemas.microsoft.com/office/drawing/2014/main" id="{E5D20624-0F1B-4B43-A13C-C75A9292C5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8" name="Freeform 184">
                <a:extLst>
                  <a:ext uri="{FF2B5EF4-FFF2-40B4-BE49-F238E27FC236}">
                    <a16:creationId xmlns:a16="http://schemas.microsoft.com/office/drawing/2014/main" id="{35980134-57CB-D848-8F7C-C5F772511B7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  <p:grpSp>
          <p:nvGrpSpPr>
            <p:cNvPr id="104" name="Group 185">
              <a:extLst>
                <a:ext uri="{FF2B5EF4-FFF2-40B4-BE49-F238E27FC236}">
                  <a16:creationId xmlns:a16="http://schemas.microsoft.com/office/drawing/2014/main" id="{CAAE67A0-6730-B94B-A304-CFA3F109B65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369300" y="2362200"/>
              <a:ext cx="620713" cy="512763"/>
              <a:chOff x="-44" y="1473"/>
              <a:chExt cx="981" cy="1105"/>
            </a:xfrm>
          </p:grpSpPr>
          <p:pic>
            <p:nvPicPr>
              <p:cNvPr id="105" name="Picture 186" descr="desktop_computer_stylized_medium">
                <a:extLst>
                  <a:ext uri="{FF2B5EF4-FFF2-40B4-BE49-F238E27FC236}">
                    <a16:creationId xmlns:a16="http://schemas.microsoft.com/office/drawing/2014/main" id="{374F131D-15C0-B347-9AFE-5A5EEADA4E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6" name="Freeform 187">
                <a:extLst>
                  <a:ext uri="{FF2B5EF4-FFF2-40B4-BE49-F238E27FC236}">
                    <a16:creationId xmlns:a16="http://schemas.microsoft.com/office/drawing/2014/main" id="{D81A3509-0DD0-1042-A6A3-8C677E9DCC5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 dirty="0"/>
              </a:p>
            </p:txBody>
          </p:sp>
        </p:grpSp>
      </p:grpSp>
      <p:sp>
        <p:nvSpPr>
          <p:cNvPr id="74" name="Rectangle 47">
            <a:extLst>
              <a:ext uri="{FF2B5EF4-FFF2-40B4-BE49-F238E27FC236}">
                <a16:creationId xmlns:a16="http://schemas.microsoft.com/office/drawing/2014/main" id="{26E15167-D083-564B-BF0B-913CAA617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984" y="3876829"/>
            <a:ext cx="852416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81038" indent="-2238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clients: </a:t>
            </a:r>
            <a:r>
              <a:rPr lang="en-US" altLang="en-US" sz="2800" dirty="0">
                <a:latin typeface="+mn-lt"/>
              </a:rPr>
              <a:t>as aggregate must download </a:t>
            </a:r>
            <a:r>
              <a:rPr lang="en-US" altLang="en-US" sz="2800" i="1" dirty="0">
                <a:latin typeface="+mn-lt"/>
              </a:rPr>
              <a:t>NF</a:t>
            </a:r>
            <a:r>
              <a:rPr lang="en-US" altLang="en-US" sz="2800" dirty="0">
                <a:latin typeface="+mn-lt"/>
              </a:rPr>
              <a:t> bits</a:t>
            </a:r>
          </a:p>
          <a:p>
            <a:pPr lvl="1">
              <a:lnSpc>
                <a:spcPct val="85000"/>
              </a:lnSpc>
              <a:buClr>
                <a:srgbClr val="000099"/>
              </a:buClr>
              <a:buSzTx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+mn-lt"/>
              </a:rPr>
              <a:t>max upload rate (limiting max download rate) is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+ </a:t>
            </a:r>
            <a:r>
              <a:rPr lang="en-US" altLang="en-US" sz="2800" i="1" dirty="0">
                <a:latin typeface="Symbol" pitchFamily="2" charset="2"/>
              </a:rPr>
              <a:t>S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i</a:t>
            </a:r>
          </a:p>
        </p:txBody>
      </p:sp>
      <p:sp>
        <p:nvSpPr>
          <p:cNvPr id="75" name="Text Box 51">
            <a:extLst>
              <a:ext uri="{FF2B5EF4-FFF2-40B4-BE49-F238E27FC236}">
                <a16:creationId xmlns:a16="http://schemas.microsoft.com/office/drawing/2014/main" id="{6898F8CA-12DA-BE4E-B99B-FD50E8479F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6934" y="5088499"/>
            <a:ext cx="2267800" cy="887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time to  distribute F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to N clients using </a:t>
            </a:r>
          </a:p>
          <a:p>
            <a:pPr algn="r">
              <a:lnSpc>
                <a:spcPct val="80000"/>
              </a:lnSpc>
            </a:pPr>
            <a:r>
              <a:rPr lang="en-US" altLang="en-US" i="1" dirty="0">
                <a:latin typeface="+mn-lt"/>
              </a:rPr>
              <a:t>P2P approach</a:t>
            </a:r>
            <a:r>
              <a:rPr lang="en-US" altLang="en-US" sz="2400" dirty="0">
                <a:latin typeface="+mn-lt"/>
              </a:rPr>
              <a:t> </a:t>
            </a:r>
            <a:endParaRPr lang="en-US" altLang="en-US" sz="2800" dirty="0">
              <a:latin typeface="+mn-lt"/>
            </a:endParaRPr>
          </a:p>
        </p:txBody>
      </p:sp>
      <p:sp>
        <p:nvSpPr>
          <p:cNvPr id="76" name="Rectangle 55">
            <a:extLst>
              <a:ext uri="{FF2B5EF4-FFF2-40B4-BE49-F238E27FC236}">
                <a16:creationId xmlns:a16="http://schemas.microsoft.com/office/drawing/2014/main" id="{07D73A35-ECF9-A74A-AC62-7DA2D5170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6619" y="4991768"/>
            <a:ext cx="9155099" cy="1006589"/>
          </a:xfrm>
          <a:prstGeom prst="rect">
            <a:avLst/>
          </a:prstGeom>
          <a:noFill/>
          <a:ln w="19050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 sz="2800" dirty="0">
              <a:latin typeface="+mn-lt"/>
            </a:endParaRPr>
          </a:p>
        </p:txBody>
      </p:sp>
      <p:sp>
        <p:nvSpPr>
          <p:cNvPr id="77" name="Text Box 31">
            <a:extLst>
              <a:ext uri="{FF2B5EF4-FFF2-40B4-BE49-F238E27FC236}">
                <a16:creationId xmlns:a16="http://schemas.microsoft.com/office/drawing/2014/main" id="{1DD5EA55-8934-0448-A71E-1044D6D26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4018" y="5202837"/>
            <a:ext cx="62620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3200" i="1" dirty="0">
                <a:latin typeface="+mn-lt"/>
              </a:rPr>
              <a:t> D</a:t>
            </a:r>
            <a:r>
              <a:rPr lang="en-US" altLang="en-US" sz="3200" i="1" baseline="-25000" dirty="0">
                <a:latin typeface="+mn-lt"/>
              </a:rPr>
              <a:t>P2P</a:t>
            </a:r>
            <a:r>
              <a:rPr lang="en-US" altLang="en-US" sz="3200" i="1" dirty="0">
                <a:latin typeface="+mn-lt"/>
              </a:rPr>
              <a:t> &gt; max{F/u</a:t>
            </a:r>
            <a:r>
              <a:rPr lang="en-US" altLang="en-US" sz="3200" i="1" baseline="-25000" dirty="0">
                <a:latin typeface="+mn-lt"/>
              </a:rPr>
              <a:t>s,</a:t>
            </a:r>
            <a:r>
              <a:rPr lang="en-US" altLang="en-US" sz="3200" i="1" dirty="0">
                <a:latin typeface="+mn-lt"/>
              </a:rPr>
              <a:t>,F/d</a:t>
            </a:r>
            <a:r>
              <a:rPr lang="en-US" altLang="en-US" sz="3200" i="1" baseline="-25000" dirty="0">
                <a:latin typeface="+mn-lt"/>
              </a:rPr>
              <a:t>min,</a:t>
            </a:r>
            <a:r>
              <a:rPr lang="en-US" altLang="en-US" sz="3200" i="1" dirty="0">
                <a:latin typeface="+mn-lt"/>
              </a:rPr>
              <a:t>,NF/(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s</a:t>
            </a:r>
            <a:r>
              <a:rPr lang="en-US" altLang="en-US" sz="2800" i="1" dirty="0">
                <a:latin typeface="+mn-lt"/>
              </a:rPr>
              <a:t> + </a:t>
            </a:r>
            <a:r>
              <a:rPr lang="en-US" altLang="en-US" sz="3200" i="1" dirty="0">
                <a:latin typeface="Symbol" pitchFamily="2" charset="2"/>
              </a:rPr>
              <a:t>S</a:t>
            </a:r>
            <a:r>
              <a:rPr lang="en-US" altLang="en-US" sz="2800" i="1" dirty="0">
                <a:latin typeface="+mn-lt"/>
              </a:rPr>
              <a:t>u</a:t>
            </a:r>
            <a:r>
              <a:rPr lang="en-US" altLang="en-US" sz="2800" i="1" baseline="-25000" dirty="0">
                <a:latin typeface="+mn-lt"/>
              </a:rPr>
              <a:t>i</a:t>
            </a:r>
            <a:r>
              <a:rPr lang="en-US" altLang="en-US" sz="3200" dirty="0">
                <a:latin typeface="+mn-lt"/>
              </a:rPr>
              <a:t>)</a:t>
            </a:r>
            <a:r>
              <a:rPr lang="en-US" altLang="en-US" sz="3200" i="1" dirty="0">
                <a:latin typeface="+mn-lt"/>
              </a:rPr>
              <a:t>}</a:t>
            </a:r>
            <a:r>
              <a:rPr lang="en-US" altLang="en-US" sz="3200" i="1" dirty="0">
                <a:solidFill>
                  <a:srgbClr val="CC0000"/>
                </a:solidFill>
                <a:latin typeface="+mn-lt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CD18A4-3D93-C746-80BB-B1FC987C2D33}"/>
              </a:ext>
            </a:extLst>
          </p:cNvPr>
          <p:cNvGrpSpPr/>
          <p:nvPr/>
        </p:nvGrpSpPr>
        <p:grpSpPr>
          <a:xfrm>
            <a:off x="3027135" y="5637812"/>
            <a:ext cx="7034618" cy="1072227"/>
            <a:chOff x="3027135" y="5637812"/>
            <a:chExt cx="7034618" cy="1072227"/>
          </a:xfrm>
        </p:grpSpPr>
        <p:sp>
          <p:nvSpPr>
            <p:cNvPr id="78" name="Line 33">
              <a:extLst>
                <a:ext uri="{FF2B5EF4-FFF2-40B4-BE49-F238E27FC236}">
                  <a16:creationId xmlns:a16="http://schemas.microsoft.com/office/drawing/2014/main" id="{9C4B1B80-0BB4-8F40-8465-4FD53B2DEE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7481" y="5669562"/>
              <a:ext cx="174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79" name="Line 53">
              <a:extLst>
                <a:ext uri="{FF2B5EF4-FFF2-40B4-BE49-F238E27FC236}">
                  <a16:creationId xmlns:a16="http://schemas.microsoft.com/office/drawing/2014/main" id="{79E64125-C1DB-B546-9439-BAE60A04A2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82594" y="5731183"/>
              <a:ext cx="376235" cy="579911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82" name="Text Box 54">
              <a:extLst>
                <a:ext uri="{FF2B5EF4-FFF2-40B4-BE49-F238E27FC236}">
                  <a16:creationId xmlns:a16="http://schemas.microsoft.com/office/drawing/2014/main" id="{8D508472-5111-9543-8884-ADE4937360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7135" y="6314866"/>
              <a:ext cx="7034618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… but so does this, as each peer brings service capacity</a:t>
              </a:r>
            </a:p>
          </p:txBody>
        </p:sp>
        <p:sp>
          <p:nvSpPr>
            <p:cNvPr id="151" name="Line 53">
              <a:extLst>
                <a:ext uri="{FF2B5EF4-FFF2-40B4-BE49-F238E27FC236}">
                  <a16:creationId xmlns:a16="http://schemas.microsoft.com/office/drawing/2014/main" id="{C2E61335-33C5-8040-B976-4A6DABA4E4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35121" y="5637812"/>
              <a:ext cx="376235" cy="462537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 dirty="0"/>
            </a:p>
          </p:txBody>
        </p:sp>
        <p:sp>
          <p:nvSpPr>
            <p:cNvPr id="152" name="Text Box 54">
              <a:extLst>
                <a:ext uri="{FF2B5EF4-FFF2-40B4-BE49-F238E27FC236}">
                  <a16:creationId xmlns:a16="http://schemas.microsoft.com/office/drawing/2014/main" id="{5FCFA7D9-F5C4-B849-A76B-A54251B68B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4684" y="6045728"/>
              <a:ext cx="3187860" cy="395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80000"/>
                </a:lnSpc>
              </a:pPr>
              <a:r>
                <a:rPr lang="en-US" altLang="en-US" sz="2400" dirty="0">
                  <a:latin typeface="+mn-lt"/>
                </a:rPr>
                <a:t>increases linearly in </a:t>
              </a:r>
              <a:r>
                <a:rPr lang="en-US" altLang="en-US" sz="2400" i="1" dirty="0">
                  <a:latin typeface="+mn-lt"/>
                </a:rPr>
                <a:t>N</a:t>
              </a:r>
              <a:r>
                <a:rPr lang="en-US" altLang="en-US" sz="2400" dirty="0">
                  <a:latin typeface="+mn-lt"/>
                </a:rPr>
                <a:t> …</a:t>
              </a:r>
            </a:p>
          </p:txBody>
        </p:sp>
      </p:grpSp>
      <p:sp>
        <p:nvSpPr>
          <p:cNvPr id="145" name="Slide Number Placeholder 2">
            <a:extLst>
              <a:ext uri="{FF2B5EF4-FFF2-40B4-BE49-F238E27FC236}">
                <a16:creationId xmlns:a16="http://schemas.microsoft.com/office/drawing/2014/main" id="{BC91CBC4-36C0-F74A-BE01-5502315631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19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Client-server vs. P2P: example</a:t>
            </a:r>
          </a:p>
        </p:txBody>
      </p:sp>
      <p:sp>
        <p:nvSpPr>
          <p:cNvPr id="145" name="Text Box 5">
            <a:extLst>
              <a:ext uri="{FF2B5EF4-FFF2-40B4-BE49-F238E27FC236}">
                <a16:creationId xmlns:a16="http://schemas.microsoft.com/office/drawing/2014/main" id="{EEB38FFC-0E85-9543-BFA8-AC6EA14AA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045" y="1362602"/>
            <a:ext cx="7481468" cy="4746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400" dirty="0">
                <a:latin typeface="+mn-lt"/>
              </a:rPr>
              <a:t>client upload rate =</a:t>
            </a:r>
            <a:r>
              <a:rPr lang="en-US" altLang="en-US" sz="2400" i="1" dirty="0">
                <a:latin typeface="+mn-lt"/>
              </a:rPr>
              <a:t> u</a:t>
            </a:r>
            <a:r>
              <a:rPr lang="en-US" altLang="en-US" sz="2400" dirty="0">
                <a:latin typeface="+mn-lt"/>
              </a:rPr>
              <a:t>,  </a:t>
            </a:r>
            <a:r>
              <a:rPr lang="en-US" altLang="en-US" sz="2400" i="1" dirty="0">
                <a:latin typeface="+mn-lt"/>
              </a:rPr>
              <a:t>F/u </a:t>
            </a:r>
            <a:r>
              <a:rPr lang="en-US" altLang="en-US" sz="2400" dirty="0">
                <a:latin typeface="+mn-lt"/>
              </a:rPr>
              <a:t>= 1 hour,  </a:t>
            </a:r>
            <a:r>
              <a:rPr lang="en-US" altLang="en-US" sz="2400" i="1" dirty="0">
                <a:latin typeface="+mn-lt"/>
              </a:rPr>
              <a:t>u</a:t>
            </a:r>
            <a:r>
              <a:rPr lang="en-US" altLang="en-US" sz="2400" i="1" baseline="-25000" dirty="0">
                <a:latin typeface="+mn-lt"/>
              </a:rPr>
              <a:t>s</a:t>
            </a:r>
            <a:r>
              <a:rPr lang="en-US" altLang="en-US" sz="2400" i="1" dirty="0">
                <a:latin typeface="+mn-lt"/>
              </a:rPr>
              <a:t> = 10u,  d</a:t>
            </a:r>
            <a:r>
              <a:rPr lang="en-US" altLang="en-US" sz="2400" i="1" baseline="-25000" dirty="0">
                <a:latin typeface="+mn-lt"/>
              </a:rPr>
              <a:t>min</a:t>
            </a:r>
            <a:r>
              <a:rPr lang="en-US" altLang="en-US" sz="2400" i="1" dirty="0">
                <a:latin typeface="+mn-lt"/>
              </a:rPr>
              <a:t> ≥ u</a:t>
            </a:r>
            <a:r>
              <a:rPr lang="en-US" altLang="en-US" sz="2400" i="1" baseline="-25000" dirty="0">
                <a:latin typeface="+mn-lt"/>
              </a:rPr>
              <a:t>s</a:t>
            </a:r>
          </a:p>
        </p:txBody>
      </p:sp>
      <p:graphicFrame>
        <p:nvGraphicFramePr>
          <p:cNvPr id="146" name="Object 2">
            <a:extLst>
              <a:ext uri="{FF2B5EF4-FFF2-40B4-BE49-F238E27FC236}">
                <a16:creationId xmlns:a16="http://schemas.microsoft.com/office/drawing/2014/main" id="{DA2A3735-C6EA-E243-957F-9D948479EA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6864" y="1835409"/>
          <a:ext cx="7031830" cy="4790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7734300" imgH="5295900" progId="Excel.Chart.8">
                  <p:embed/>
                </p:oleObj>
              </mc:Choice>
              <mc:Fallback>
                <p:oleObj name="Chart" r:id="rId3" imgW="7734300" imgH="5295900" progId="Excel.Chart.8">
                  <p:embed/>
                  <p:pic>
                    <p:nvPicPr>
                      <p:cNvPr id="146" name="Object 2">
                        <a:extLst>
                          <a:ext uri="{FF2B5EF4-FFF2-40B4-BE49-F238E27FC236}">
                            <a16:creationId xmlns:a16="http://schemas.microsoft.com/office/drawing/2014/main" id="{DA2A3735-C6EA-E243-957F-9D948479EA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864" y="1835409"/>
                        <a:ext cx="7031830" cy="47902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97AAACF9-A4E2-714C-A130-30E3EF5AB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45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8" name="Rectangle 43">
            <a:extLst>
              <a:ext uri="{FF2B5EF4-FFF2-40B4-BE49-F238E27FC236}">
                <a16:creationId xmlns:a16="http://schemas.microsoft.com/office/drawing/2014/main" id="{9F70DCCB-36C3-394B-AA08-EB0F698CB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784" y="1260022"/>
            <a:ext cx="7124700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file divided into 256Kb chunks</a:t>
            </a:r>
          </a:p>
          <a:p>
            <a:pPr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latin typeface="+mn-lt"/>
              </a:rPr>
              <a:t>peers in torrent send/receive file chunks</a:t>
            </a:r>
            <a:endParaRPr lang="en-US" altLang="en-US" sz="3200" dirty="0">
              <a:latin typeface="+mn-lt"/>
            </a:endParaRPr>
          </a:p>
        </p:txBody>
      </p:sp>
      <p:sp>
        <p:nvSpPr>
          <p:cNvPr id="9" name="Text Box 37">
            <a:extLst>
              <a:ext uri="{FF2B5EF4-FFF2-40B4-BE49-F238E27FC236}">
                <a16:creationId xmlns:a16="http://schemas.microsoft.com/office/drawing/2014/main" id="{5650BC65-B000-EC4F-B4E6-547C48D65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096" y="2371997"/>
            <a:ext cx="3018775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tracker: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tracks peers 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+mn-lt"/>
              </a:rPr>
              <a:t>participating in torrent</a:t>
            </a:r>
          </a:p>
        </p:txBody>
      </p:sp>
      <p:sp>
        <p:nvSpPr>
          <p:cNvPr id="10" name="Text Box 41">
            <a:extLst>
              <a:ext uri="{FF2B5EF4-FFF2-40B4-BE49-F238E27FC236}">
                <a16:creationId xmlns:a16="http://schemas.microsoft.com/office/drawing/2014/main" id="{2814A19F-08C5-434B-8DB2-D40537539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4019" y="2385559"/>
            <a:ext cx="4044723" cy="775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torrent:</a:t>
            </a:r>
            <a:r>
              <a:rPr lang="en-US" altLang="en-US" sz="2800" dirty="0">
                <a:latin typeface="+mn-lt"/>
              </a:rPr>
              <a:t> </a:t>
            </a:r>
            <a:r>
              <a:rPr lang="en-US" altLang="en-US" sz="2400" dirty="0">
                <a:latin typeface="+mn-lt"/>
              </a:rPr>
              <a:t>group of peers exchanging  chunks of a file</a:t>
            </a:r>
          </a:p>
        </p:txBody>
      </p:sp>
      <p:sp>
        <p:nvSpPr>
          <p:cNvPr id="11" name="Line 21">
            <a:extLst>
              <a:ext uri="{FF2B5EF4-FFF2-40B4-BE49-F238E27FC236}">
                <a16:creationId xmlns:a16="http://schemas.microsoft.com/office/drawing/2014/main" id="{91218428-BF18-064C-AC6D-09C6F280B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9045" y="3765096"/>
            <a:ext cx="1587" cy="536575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Line 25">
            <a:extLst>
              <a:ext uri="{FF2B5EF4-FFF2-40B4-BE49-F238E27FC236}">
                <a16:creationId xmlns:a16="http://schemas.microsoft.com/office/drawing/2014/main" id="{83D9B80D-0209-4147-9E8B-F917A5CAC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95245" y="3493634"/>
            <a:ext cx="2551112" cy="1409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3" name="Line 26">
            <a:extLst>
              <a:ext uri="{FF2B5EF4-FFF2-40B4-BE49-F238E27FC236}">
                <a16:creationId xmlns:a16="http://schemas.microsoft.com/office/drawing/2014/main" id="{F9471077-2BA5-5449-84C5-497550D1A8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2045" y="3644446"/>
            <a:ext cx="247650" cy="1816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4" name="Line 27">
            <a:extLst>
              <a:ext uri="{FF2B5EF4-FFF2-40B4-BE49-F238E27FC236}">
                <a16:creationId xmlns:a16="http://schemas.microsoft.com/office/drawing/2014/main" id="{10E079A5-4F27-9043-ABC7-F13963D847D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1932" y="3404734"/>
            <a:ext cx="1168400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" name="Line 28">
            <a:extLst>
              <a:ext uri="{FF2B5EF4-FFF2-40B4-BE49-F238E27FC236}">
                <a16:creationId xmlns:a16="http://schemas.microsoft.com/office/drawing/2014/main" id="{5691CE8D-190A-8F4F-81D8-DA20F9A025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15957" y="3941309"/>
            <a:ext cx="2039938" cy="1987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0B716A5B-3226-9240-889D-C421A6779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03270" y="5906634"/>
            <a:ext cx="739775" cy="1635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CB541843-3E52-6849-8C3D-ACA1E8B0A9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2257" y="3603171"/>
            <a:ext cx="900113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52216A70-C583-4540-BB2D-CF1771FB2A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87357" y="4989059"/>
            <a:ext cx="2120900" cy="48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F807AF1E-A5B9-A540-A172-58D4029FD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7482" y="3547609"/>
            <a:ext cx="1182688" cy="127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7AE3ACE-B172-774D-A007-D1E10D3347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30395" y="5928859"/>
            <a:ext cx="376237" cy="217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Line 34">
            <a:extLst>
              <a:ext uri="{FF2B5EF4-FFF2-40B4-BE49-F238E27FC236}">
                <a16:creationId xmlns:a16="http://schemas.microsoft.com/office/drawing/2014/main" id="{AD1B36D1-84DC-F74A-AFE8-CA1FD75FB9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5970" y="6224134"/>
            <a:ext cx="1490662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Text Box 35">
            <a:extLst>
              <a:ext uri="{FF2B5EF4-FFF2-40B4-BE49-F238E27FC236}">
                <a16:creationId xmlns:a16="http://schemas.microsoft.com/office/drawing/2014/main" id="{4EFE36E1-3543-7248-A7C0-2AC7D4F78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570" y="4766809"/>
            <a:ext cx="15850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Alice arrives  …</a:t>
            </a:r>
          </a:p>
        </p:txBody>
      </p:sp>
      <p:sp>
        <p:nvSpPr>
          <p:cNvPr id="23" name="Line 38">
            <a:extLst>
              <a:ext uri="{FF2B5EF4-FFF2-40B4-BE49-F238E27FC236}">
                <a16:creationId xmlns:a16="http://schemas.microsoft.com/office/drawing/2014/main" id="{E123A252-D37E-4649-B66C-7F9C1DB6CC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257" y="5163684"/>
            <a:ext cx="263525" cy="93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pic>
        <p:nvPicPr>
          <p:cNvPr id="24" name="Picture 39" descr="Alice">
            <a:extLst>
              <a:ext uri="{FF2B5EF4-FFF2-40B4-BE49-F238E27FC236}">
                <a16:creationId xmlns:a16="http://schemas.microsoft.com/office/drawing/2014/main" id="{6F308F82-9362-FC4F-921E-2715C3D3E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70" y="4284209"/>
            <a:ext cx="474662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Line 42">
            <a:extLst>
              <a:ext uri="{FF2B5EF4-FFF2-40B4-BE49-F238E27FC236}">
                <a16:creationId xmlns:a16="http://schemas.microsoft.com/office/drawing/2014/main" id="{3C11B289-FD57-9D4E-9E24-3A266C61D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64820" y="3122159"/>
            <a:ext cx="476250" cy="258762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26" name="Text Box 35">
            <a:extLst>
              <a:ext uri="{FF2B5EF4-FFF2-40B4-BE49-F238E27FC236}">
                <a16:creationId xmlns:a16="http://schemas.microsoft.com/office/drawing/2014/main" id="{927C2D32-6615-3F4A-95AB-84426525C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4857" y="5027159"/>
            <a:ext cx="216052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obtains list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of peers from tracker</a:t>
            </a:r>
          </a:p>
        </p:txBody>
      </p:sp>
      <p:grpSp>
        <p:nvGrpSpPr>
          <p:cNvPr id="27" name="Group 68">
            <a:extLst>
              <a:ext uri="{FF2B5EF4-FFF2-40B4-BE49-F238E27FC236}">
                <a16:creationId xmlns:a16="http://schemas.microsoft.com/office/drawing/2014/main" id="{0CB0B1F3-FC8E-0A48-BF34-45F53DE7FC53}"/>
              </a:ext>
            </a:extLst>
          </p:cNvPr>
          <p:cNvGrpSpPr>
            <a:grpSpLocks/>
          </p:cNvGrpSpPr>
          <p:nvPr/>
        </p:nvGrpSpPr>
        <p:grpSpPr bwMode="auto">
          <a:xfrm>
            <a:off x="4528457" y="3571421"/>
            <a:ext cx="3492500" cy="2163763"/>
            <a:chOff x="1752" y="2166"/>
            <a:chExt cx="2200" cy="1363"/>
          </a:xfrm>
        </p:grpSpPr>
        <p:sp>
          <p:nvSpPr>
            <p:cNvPr id="28" name="Line 22">
              <a:extLst>
                <a:ext uri="{FF2B5EF4-FFF2-40B4-BE49-F238E27FC236}">
                  <a16:creationId xmlns:a16="http://schemas.microsoft.com/office/drawing/2014/main" id="{07CCED51-0858-B14F-BA5F-7B3C851D3C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" y="2166"/>
              <a:ext cx="361" cy="5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AE1CB49D-CE6D-D143-95DB-E659615A36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0" y="2352"/>
              <a:ext cx="2182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327E99FD-0AAB-E84D-845A-9A6E34919A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6" y="2820"/>
              <a:ext cx="1550" cy="70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1" name="Text Box 35">
            <a:extLst>
              <a:ext uri="{FF2B5EF4-FFF2-40B4-BE49-F238E27FC236}">
                <a16:creationId xmlns:a16="http://schemas.microsoft.com/office/drawing/2014/main" id="{41FA99F8-69D2-FB4B-B615-224F5CEB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5170" y="5568496"/>
            <a:ext cx="317202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… and begins exchanging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+mn-lt"/>
              </a:rPr>
              <a:t>file chunks with peers in torrent</a:t>
            </a:r>
          </a:p>
        </p:txBody>
      </p:sp>
      <p:grpSp>
        <p:nvGrpSpPr>
          <p:cNvPr id="32" name="Group 71">
            <a:extLst>
              <a:ext uri="{FF2B5EF4-FFF2-40B4-BE49-F238E27FC236}">
                <a16:creationId xmlns:a16="http://schemas.microsoft.com/office/drawing/2014/main" id="{A0FCD1EA-5119-B341-A835-E304CBD33AC4}"/>
              </a:ext>
            </a:extLst>
          </p:cNvPr>
          <p:cNvGrpSpPr>
            <a:grpSpLocks/>
          </p:cNvGrpSpPr>
          <p:nvPr/>
        </p:nvGrpSpPr>
        <p:grpSpPr bwMode="auto">
          <a:xfrm>
            <a:off x="3931557" y="3080884"/>
            <a:ext cx="379413" cy="604837"/>
            <a:chOff x="4140" y="429"/>
            <a:chExt cx="1425" cy="2396"/>
          </a:xfrm>
        </p:grpSpPr>
        <p:sp>
          <p:nvSpPr>
            <p:cNvPr id="33" name="Freeform 72">
              <a:extLst>
                <a:ext uri="{FF2B5EF4-FFF2-40B4-BE49-F238E27FC236}">
                  <a16:creationId xmlns:a16="http://schemas.microsoft.com/office/drawing/2014/main" id="{36B6D999-1302-CA4C-9CFD-B5CDD5323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12 w 354"/>
                <a:gd name="T3" fmla="*/ 23 h 2742"/>
                <a:gd name="T4" fmla="*/ 12 w 354"/>
                <a:gd name="T5" fmla="*/ 171 h 2742"/>
                <a:gd name="T6" fmla="*/ 0 w 354"/>
                <a:gd name="T7" fmla="*/ 17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4" name="Rectangle 73">
              <a:extLst>
                <a:ext uri="{FF2B5EF4-FFF2-40B4-BE49-F238E27FC236}">
                  <a16:creationId xmlns:a16="http://schemas.microsoft.com/office/drawing/2014/main" id="{AE763A03-0DD4-834A-B674-79B066627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429"/>
              <a:ext cx="1049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35" name="Freeform 74">
              <a:extLst>
                <a:ext uri="{FF2B5EF4-FFF2-40B4-BE49-F238E27FC236}">
                  <a16:creationId xmlns:a16="http://schemas.microsoft.com/office/drawing/2014/main" id="{1AF22850-A524-C34B-9648-D7E113A515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 w 211"/>
                <a:gd name="T3" fmla="*/ 15 h 2537"/>
                <a:gd name="T4" fmla="*/ 2 w 211"/>
                <a:gd name="T5" fmla="*/ 16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6" name="Freeform 75">
              <a:extLst>
                <a:ext uri="{FF2B5EF4-FFF2-40B4-BE49-F238E27FC236}">
                  <a16:creationId xmlns:a16="http://schemas.microsoft.com/office/drawing/2014/main" id="{E1031A0C-C898-9240-84A5-5DF224E40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9 h 226"/>
                <a:gd name="T4" fmla="*/ 11 w 328"/>
                <a:gd name="T5" fmla="*/ 16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7" name="Rectangle 76">
              <a:extLst>
                <a:ext uri="{FF2B5EF4-FFF2-40B4-BE49-F238E27FC236}">
                  <a16:creationId xmlns:a16="http://schemas.microsoft.com/office/drawing/2014/main" id="{FE7D0B4D-AB22-7349-A08A-69B9AFDFE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693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38" name="Group 77">
              <a:extLst>
                <a:ext uri="{FF2B5EF4-FFF2-40B4-BE49-F238E27FC236}">
                  <a16:creationId xmlns:a16="http://schemas.microsoft.com/office/drawing/2014/main" id="{4BEA5B83-9C56-7E41-BD11-392356434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63" name="AutoShape 78">
                <a:extLst>
                  <a:ext uri="{FF2B5EF4-FFF2-40B4-BE49-F238E27FC236}">
                    <a16:creationId xmlns:a16="http://schemas.microsoft.com/office/drawing/2014/main" id="{A1F98537-39E1-5140-824E-666C1A8D18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4" name="AutoShape 79">
                <a:extLst>
                  <a:ext uri="{FF2B5EF4-FFF2-40B4-BE49-F238E27FC236}">
                    <a16:creationId xmlns:a16="http://schemas.microsoft.com/office/drawing/2014/main" id="{3E630405-7E91-474D-81B7-5BE15C86F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9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39" name="Rectangle 80">
              <a:extLst>
                <a:ext uri="{FF2B5EF4-FFF2-40B4-BE49-F238E27FC236}">
                  <a16:creationId xmlns:a16="http://schemas.microsoft.com/office/drawing/2014/main" id="{B81937BA-7B8F-934F-9886-304C1E0FE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3" y="102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0" name="Group 81">
              <a:extLst>
                <a:ext uri="{FF2B5EF4-FFF2-40B4-BE49-F238E27FC236}">
                  <a16:creationId xmlns:a16="http://schemas.microsoft.com/office/drawing/2014/main" id="{EB47381C-540F-D44E-B9A6-D96D60900C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61" name="AutoShape 82">
                <a:extLst>
                  <a:ext uri="{FF2B5EF4-FFF2-40B4-BE49-F238E27FC236}">
                    <a16:creationId xmlns:a16="http://schemas.microsoft.com/office/drawing/2014/main" id="{CB241153-BE70-A046-A468-0E9F962F2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2569"/>
                <a:ext cx="722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2" name="AutoShape 83">
                <a:extLst>
                  <a:ext uri="{FF2B5EF4-FFF2-40B4-BE49-F238E27FC236}">
                    <a16:creationId xmlns:a16="http://schemas.microsoft.com/office/drawing/2014/main" id="{AE4F9DC7-0CE7-224E-AC2E-7172DE8E4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2"/>
                <a:ext cx="692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1" name="Rectangle 84">
              <a:extLst>
                <a:ext uri="{FF2B5EF4-FFF2-40B4-BE49-F238E27FC236}">
                  <a16:creationId xmlns:a16="http://schemas.microsoft.com/office/drawing/2014/main" id="{8C5EDE9F-7A54-8E4C-9F85-07C13C5C2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8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2" name="Rectangle 85">
              <a:extLst>
                <a:ext uri="{FF2B5EF4-FFF2-40B4-BE49-F238E27FC236}">
                  <a16:creationId xmlns:a16="http://schemas.microsoft.com/office/drawing/2014/main" id="{6FEC7A6E-AAC2-3842-B9A4-935F2060D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9" y="1655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grpSp>
          <p:nvGrpSpPr>
            <p:cNvPr id="43" name="Group 86">
              <a:extLst>
                <a:ext uri="{FF2B5EF4-FFF2-40B4-BE49-F238E27FC236}">
                  <a16:creationId xmlns:a16="http://schemas.microsoft.com/office/drawing/2014/main" id="{CAC1B168-07EE-3C44-9AEE-5914C1B8DC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59" name="AutoShape 87">
                <a:extLst>
                  <a:ext uri="{FF2B5EF4-FFF2-40B4-BE49-F238E27FC236}">
                    <a16:creationId xmlns:a16="http://schemas.microsoft.com/office/drawing/2014/main" id="{F49F383C-F941-F64A-8DDE-13A4D8D16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2582"/>
                <a:ext cx="720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60" name="AutoShape 88">
                <a:extLst>
                  <a:ext uri="{FF2B5EF4-FFF2-40B4-BE49-F238E27FC236}">
                    <a16:creationId xmlns:a16="http://schemas.microsoft.com/office/drawing/2014/main" id="{E3456229-948B-9C4F-B503-DD55D3230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8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4" name="Freeform 89">
              <a:extLst>
                <a:ext uri="{FF2B5EF4-FFF2-40B4-BE49-F238E27FC236}">
                  <a16:creationId xmlns:a16="http://schemas.microsoft.com/office/drawing/2014/main" id="{3234093D-FE87-774F-B1CC-0588229AEC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1 w 328"/>
                <a:gd name="T3" fmla="*/ 8 h 226"/>
                <a:gd name="T4" fmla="*/ 11 w 328"/>
                <a:gd name="T5" fmla="*/ 14 h 226"/>
                <a:gd name="T6" fmla="*/ 0 w 328"/>
                <a:gd name="T7" fmla="*/ 6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5" name="Group 90">
              <a:extLst>
                <a:ext uri="{FF2B5EF4-FFF2-40B4-BE49-F238E27FC236}">
                  <a16:creationId xmlns:a16="http://schemas.microsoft.com/office/drawing/2014/main" id="{BA746CA5-383B-584C-B3CE-776F388C94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57" name="AutoShape 91">
                <a:extLst>
                  <a:ext uri="{FF2B5EF4-FFF2-40B4-BE49-F238E27FC236}">
                    <a16:creationId xmlns:a16="http://schemas.microsoft.com/office/drawing/2014/main" id="{68AEEFFF-F3C4-BE40-8529-27EE2B3574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  <p:sp>
            <p:nvSpPr>
              <p:cNvPr id="58" name="AutoShape 92">
                <a:extLst>
                  <a:ext uri="{FF2B5EF4-FFF2-40B4-BE49-F238E27FC236}">
                    <a16:creationId xmlns:a16="http://schemas.microsoft.com/office/drawing/2014/main" id="{A5A04A8A-7369-354C-9B2B-CE0C0C5721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" y="2588"/>
                <a:ext cx="706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 dirty="0">
                  <a:latin typeface="+mn-lt"/>
                </a:endParaRPr>
              </a:p>
            </p:txBody>
          </p:sp>
        </p:grpSp>
        <p:sp>
          <p:nvSpPr>
            <p:cNvPr id="46" name="Rectangle 93">
              <a:extLst>
                <a:ext uri="{FF2B5EF4-FFF2-40B4-BE49-F238E27FC236}">
                  <a16:creationId xmlns:a16="http://schemas.microsoft.com/office/drawing/2014/main" id="{618A0788-435C-8042-AA0E-E94601F03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9" y="429"/>
              <a:ext cx="72" cy="2289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47" name="Freeform 94">
              <a:extLst>
                <a:ext uri="{FF2B5EF4-FFF2-40B4-BE49-F238E27FC236}">
                  <a16:creationId xmlns:a16="http://schemas.microsoft.com/office/drawing/2014/main" id="{25054F67-2153-544C-AC14-FB9950D72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1 w 296"/>
                <a:gd name="T3" fmla="*/ 8 h 256"/>
                <a:gd name="T4" fmla="*/ 11 w 296"/>
                <a:gd name="T5" fmla="*/ 16 h 256"/>
                <a:gd name="T6" fmla="*/ 0 w 296"/>
                <a:gd name="T7" fmla="*/ 6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95">
              <a:extLst>
                <a:ext uri="{FF2B5EF4-FFF2-40B4-BE49-F238E27FC236}">
                  <a16:creationId xmlns:a16="http://schemas.microsoft.com/office/drawing/2014/main" id="{F3155E84-B2BA-A749-84BE-14633D97E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1 w 304"/>
                <a:gd name="T3" fmla="*/ 11 h 288"/>
                <a:gd name="T4" fmla="*/ 10 w 304"/>
                <a:gd name="T5" fmla="*/ 19 h 288"/>
                <a:gd name="T6" fmla="*/ 2 w 304"/>
                <a:gd name="T7" fmla="*/ 8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9" name="Oval 96">
              <a:extLst>
                <a:ext uri="{FF2B5EF4-FFF2-40B4-BE49-F238E27FC236}">
                  <a16:creationId xmlns:a16="http://schemas.microsoft.com/office/drawing/2014/main" id="{CA182219-7AC0-E240-972C-91BD56BAF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7" y="2611"/>
              <a:ext cx="48" cy="94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0" name="Freeform 97">
              <a:extLst>
                <a:ext uri="{FF2B5EF4-FFF2-40B4-BE49-F238E27FC236}">
                  <a16:creationId xmlns:a16="http://schemas.microsoft.com/office/drawing/2014/main" id="{85F80E33-0DDA-284C-9587-26BBD9164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8 h 240"/>
                <a:gd name="T2" fmla="*/ 2 w 306"/>
                <a:gd name="T3" fmla="*/ 16 h 240"/>
                <a:gd name="T4" fmla="*/ 11 w 306"/>
                <a:gd name="T5" fmla="*/ 8 h 240"/>
                <a:gd name="T6" fmla="*/ 11 w 306"/>
                <a:gd name="T7" fmla="*/ 0 h 240"/>
                <a:gd name="T8" fmla="*/ 0 w 306"/>
                <a:gd name="T9" fmla="*/ 8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1" name="AutoShape 98">
              <a:extLst>
                <a:ext uri="{FF2B5EF4-FFF2-40B4-BE49-F238E27FC236}">
                  <a16:creationId xmlns:a16="http://schemas.microsoft.com/office/drawing/2014/main" id="{882E6AD3-0779-D044-AD1D-25D362270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80"/>
              <a:ext cx="1198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2" name="AutoShape 99">
              <a:extLst>
                <a:ext uri="{FF2B5EF4-FFF2-40B4-BE49-F238E27FC236}">
                  <a16:creationId xmlns:a16="http://schemas.microsoft.com/office/drawing/2014/main" id="{7B40A6F7-0BA7-7E46-8BEC-61560B693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6" y="2712"/>
              <a:ext cx="1073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3" name="Oval 100">
              <a:extLst>
                <a:ext uri="{FF2B5EF4-FFF2-40B4-BE49-F238E27FC236}">
                  <a16:creationId xmlns:a16="http://schemas.microsoft.com/office/drawing/2014/main" id="{F7339661-C71C-C74D-AC1D-5ED32FE9B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7" y="2385"/>
              <a:ext cx="161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4" name="Oval 101">
              <a:extLst>
                <a:ext uri="{FF2B5EF4-FFF2-40B4-BE49-F238E27FC236}">
                  <a16:creationId xmlns:a16="http://schemas.microsoft.com/office/drawing/2014/main" id="{B23B5791-AF12-DF45-86A6-EECA1ABBE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6" y="2385"/>
              <a:ext cx="161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dirty="0">
                <a:solidFill>
                  <a:srgbClr val="FF0000"/>
                </a:solidFill>
                <a:latin typeface="+mn-lt"/>
                <a:cs typeface="Arial" panose="020B0604020202020204" pitchFamily="34" charset="0"/>
              </a:endParaRPr>
            </a:p>
          </p:txBody>
        </p:sp>
        <p:sp>
          <p:nvSpPr>
            <p:cNvPr id="55" name="Oval 102">
              <a:extLst>
                <a:ext uri="{FF2B5EF4-FFF2-40B4-BE49-F238E27FC236}">
                  <a16:creationId xmlns:a16="http://schemas.microsoft.com/office/drawing/2014/main" id="{276ECC61-535B-904F-A386-35EBB8EC4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5" y="2379"/>
              <a:ext cx="155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  <p:sp>
          <p:nvSpPr>
            <p:cNvPr id="56" name="Rectangle 103">
              <a:extLst>
                <a:ext uri="{FF2B5EF4-FFF2-40B4-BE49-F238E27FC236}">
                  <a16:creationId xmlns:a16="http://schemas.microsoft.com/office/drawing/2014/main" id="{EA9915CD-687B-DC45-B384-ED68394FB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4" y="1838"/>
              <a:ext cx="83" cy="761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ZapfDingbats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 dirty="0">
                <a:latin typeface="+mn-lt"/>
              </a:endParaRPr>
            </a:p>
          </p:txBody>
        </p:sp>
      </p:grpSp>
      <p:grpSp>
        <p:nvGrpSpPr>
          <p:cNvPr id="65" name="Group 104">
            <a:extLst>
              <a:ext uri="{FF2B5EF4-FFF2-40B4-BE49-F238E27FC236}">
                <a16:creationId xmlns:a16="http://schemas.microsoft.com/office/drawing/2014/main" id="{A1CC28AD-9104-D040-9B79-0D23AB0DAD5C}"/>
              </a:ext>
            </a:extLst>
          </p:cNvPr>
          <p:cNvGrpSpPr>
            <a:grpSpLocks/>
          </p:cNvGrpSpPr>
          <p:nvPr/>
        </p:nvGrpSpPr>
        <p:grpSpPr bwMode="auto">
          <a:xfrm>
            <a:off x="3825195" y="4320721"/>
            <a:ext cx="685800" cy="588963"/>
            <a:chOff x="-44" y="1473"/>
            <a:chExt cx="981" cy="1105"/>
          </a:xfrm>
        </p:grpSpPr>
        <p:pic>
          <p:nvPicPr>
            <p:cNvPr id="66" name="Picture 105" descr="desktop_computer_stylized_medium">
              <a:extLst>
                <a:ext uri="{FF2B5EF4-FFF2-40B4-BE49-F238E27FC236}">
                  <a16:creationId xmlns:a16="http://schemas.microsoft.com/office/drawing/2014/main" id="{AAA9C191-A724-DE4E-A0DA-AF600AE1B4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" name="Freeform 106">
              <a:extLst>
                <a:ext uri="{FF2B5EF4-FFF2-40B4-BE49-F238E27FC236}">
                  <a16:creationId xmlns:a16="http://schemas.microsoft.com/office/drawing/2014/main" id="{E6FC85B1-48F0-1149-9E86-28C220903AB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8" name="Group 107">
            <a:extLst>
              <a:ext uri="{FF2B5EF4-FFF2-40B4-BE49-F238E27FC236}">
                <a16:creationId xmlns:a16="http://schemas.microsoft.com/office/drawing/2014/main" id="{291F0955-3988-7649-881A-FC89468189F9}"/>
              </a:ext>
            </a:extLst>
          </p:cNvPr>
          <p:cNvGrpSpPr>
            <a:grpSpLocks/>
          </p:cNvGrpSpPr>
          <p:nvPr/>
        </p:nvGrpSpPr>
        <p:grpSpPr bwMode="auto">
          <a:xfrm>
            <a:off x="5195207" y="5333546"/>
            <a:ext cx="728663" cy="620713"/>
            <a:chOff x="-44" y="1473"/>
            <a:chExt cx="981" cy="1105"/>
          </a:xfrm>
        </p:grpSpPr>
        <p:pic>
          <p:nvPicPr>
            <p:cNvPr id="69" name="Picture 108" descr="desktop_computer_stylized_medium">
              <a:extLst>
                <a:ext uri="{FF2B5EF4-FFF2-40B4-BE49-F238E27FC236}">
                  <a16:creationId xmlns:a16="http://schemas.microsoft.com/office/drawing/2014/main" id="{A5B37F88-7E58-784C-A670-1879282E52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0" name="Freeform 109">
              <a:extLst>
                <a:ext uri="{FF2B5EF4-FFF2-40B4-BE49-F238E27FC236}">
                  <a16:creationId xmlns:a16="http://schemas.microsoft.com/office/drawing/2014/main" id="{36940F9B-2451-784C-B12A-984CF4F8731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1" name="Group 110">
            <a:extLst>
              <a:ext uri="{FF2B5EF4-FFF2-40B4-BE49-F238E27FC236}">
                <a16:creationId xmlns:a16="http://schemas.microsoft.com/office/drawing/2014/main" id="{7F424135-822E-074D-8C17-2A6D6E4ECAFC}"/>
              </a:ext>
            </a:extLst>
          </p:cNvPr>
          <p:cNvGrpSpPr>
            <a:grpSpLocks/>
          </p:cNvGrpSpPr>
          <p:nvPr/>
        </p:nvGrpSpPr>
        <p:grpSpPr bwMode="auto">
          <a:xfrm>
            <a:off x="5477782" y="5911396"/>
            <a:ext cx="728663" cy="620713"/>
            <a:chOff x="-44" y="1473"/>
            <a:chExt cx="981" cy="1105"/>
          </a:xfrm>
        </p:grpSpPr>
        <p:pic>
          <p:nvPicPr>
            <p:cNvPr id="72" name="Picture 111" descr="desktop_computer_stylized_medium">
              <a:extLst>
                <a:ext uri="{FF2B5EF4-FFF2-40B4-BE49-F238E27FC236}">
                  <a16:creationId xmlns:a16="http://schemas.microsoft.com/office/drawing/2014/main" id="{34FC5600-17A3-934E-9068-3B83CAC0C3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" name="Freeform 112">
              <a:extLst>
                <a:ext uri="{FF2B5EF4-FFF2-40B4-BE49-F238E27FC236}">
                  <a16:creationId xmlns:a16="http://schemas.microsoft.com/office/drawing/2014/main" id="{1F97F168-3D00-8E46-92E2-721EC7E48C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4" name="Group 113">
            <a:extLst>
              <a:ext uri="{FF2B5EF4-FFF2-40B4-BE49-F238E27FC236}">
                <a16:creationId xmlns:a16="http://schemas.microsoft.com/office/drawing/2014/main" id="{C0B69BA7-0A27-7147-8AE9-1235C7C2A05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11445" y="4757284"/>
            <a:ext cx="728662" cy="620712"/>
            <a:chOff x="-44" y="1473"/>
            <a:chExt cx="981" cy="1105"/>
          </a:xfrm>
        </p:grpSpPr>
        <p:pic>
          <p:nvPicPr>
            <p:cNvPr id="75" name="Picture 114" descr="desktop_computer_stylized_medium">
              <a:extLst>
                <a:ext uri="{FF2B5EF4-FFF2-40B4-BE49-F238E27FC236}">
                  <a16:creationId xmlns:a16="http://schemas.microsoft.com/office/drawing/2014/main" id="{F68E7B52-0A00-E34D-9DA2-D7620DF995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" name="Freeform 115">
              <a:extLst>
                <a:ext uri="{FF2B5EF4-FFF2-40B4-BE49-F238E27FC236}">
                  <a16:creationId xmlns:a16="http://schemas.microsoft.com/office/drawing/2014/main" id="{CE23A1DF-EAD7-2749-B795-7C811DC2D39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77" name="Group 116">
            <a:extLst>
              <a:ext uri="{FF2B5EF4-FFF2-40B4-BE49-F238E27FC236}">
                <a16:creationId xmlns:a16="http://schemas.microsoft.com/office/drawing/2014/main" id="{C526BB6F-CCDA-0147-8FD0-0F99323F14A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763782" y="6095546"/>
            <a:ext cx="728663" cy="620713"/>
            <a:chOff x="-44" y="1473"/>
            <a:chExt cx="981" cy="1105"/>
          </a:xfrm>
        </p:grpSpPr>
        <p:pic>
          <p:nvPicPr>
            <p:cNvPr id="78" name="Picture 117" descr="desktop_computer_stylized_medium">
              <a:extLst>
                <a:ext uri="{FF2B5EF4-FFF2-40B4-BE49-F238E27FC236}">
                  <a16:creationId xmlns:a16="http://schemas.microsoft.com/office/drawing/2014/main" id="{CDFEDAF9-00CE-D646-8AE3-A7056CD30C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" name="Freeform 118">
              <a:extLst>
                <a:ext uri="{FF2B5EF4-FFF2-40B4-BE49-F238E27FC236}">
                  <a16:creationId xmlns:a16="http://schemas.microsoft.com/office/drawing/2014/main" id="{3D90A292-9B8F-C447-9D79-AE8C9EFF48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0" name="Group 119">
            <a:extLst>
              <a:ext uri="{FF2B5EF4-FFF2-40B4-BE49-F238E27FC236}">
                <a16:creationId xmlns:a16="http://schemas.microsoft.com/office/drawing/2014/main" id="{EBC84D0D-5129-DF4C-A746-CE2C76A20F2E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65420" y="3569834"/>
            <a:ext cx="728662" cy="620712"/>
            <a:chOff x="-44" y="1473"/>
            <a:chExt cx="981" cy="1105"/>
          </a:xfrm>
        </p:grpSpPr>
        <p:pic>
          <p:nvPicPr>
            <p:cNvPr id="81" name="Picture 120" descr="desktop_computer_stylized_medium">
              <a:extLst>
                <a:ext uri="{FF2B5EF4-FFF2-40B4-BE49-F238E27FC236}">
                  <a16:creationId xmlns:a16="http://schemas.microsoft.com/office/drawing/2014/main" id="{2B752977-E9AF-8448-A2A8-48B1A471FE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" name="Freeform 121">
              <a:extLst>
                <a:ext uri="{FF2B5EF4-FFF2-40B4-BE49-F238E27FC236}">
                  <a16:creationId xmlns:a16="http://schemas.microsoft.com/office/drawing/2014/main" id="{2274D970-5334-1C44-8D20-95FD2587ECE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3" name="Group 122">
            <a:extLst>
              <a:ext uri="{FF2B5EF4-FFF2-40B4-BE49-F238E27FC236}">
                <a16:creationId xmlns:a16="http://schemas.microsoft.com/office/drawing/2014/main" id="{62B3C8B1-8466-CB42-A6EE-7A22909BC2A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368370" y="3036434"/>
            <a:ext cx="641350" cy="620712"/>
            <a:chOff x="-44" y="1473"/>
            <a:chExt cx="981" cy="1105"/>
          </a:xfrm>
        </p:grpSpPr>
        <p:pic>
          <p:nvPicPr>
            <p:cNvPr id="84" name="Picture 123" descr="desktop_computer_stylized_medium">
              <a:extLst>
                <a:ext uri="{FF2B5EF4-FFF2-40B4-BE49-F238E27FC236}">
                  <a16:creationId xmlns:a16="http://schemas.microsoft.com/office/drawing/2014/main" id="{AD943130-CC29-0E45-BFE5-3AE7F2348B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5" name="Freeform 124">
              <a:extLst>
                <a:ext uri="{FF2B5EF4-FFF2-40B4-BE49-F238E27FC236}">
                  <a16:creationId xmlns:a16="http://schemas.microsoft.com/office/drawing/2014/main" id="{D17179B0-F425-1A49-8872-7CDBB0C5274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6" name="Group 125">
            <a:extLst>
              <a:ext uri="{FF2B5EF4-FFF2-40B4-BE49-F238E27FC236}">
                <a16:creationId xmlns:a16="http://schemas.microsoft.com/office/drawing/2014/main" id="{E26E3FBF-E723-C040-AEE6-20EB441E8176}"/>
              </a:ext>
            </a:extLst>
          </p:cNvPr>
          <p:cNvGrpSpPr>
            <a:grpSpLocks/>
          </p:cNvGrpSpPr>
          <p:nvPr/>
        </p:nvGrpSpPr>
        <p:grpSpPr bwMode="auto">
          <a:xfrm>
            <a:off x="4758645" y="3026909"/>
            <a:ext cx="728662" cy="620712"/>
            <a:chOff x="-44" y="1473"/>
            <a:chExt cx="981" cy="1105"/>
          </a:xfrm>
        </p:grpSpPr>
        <p:pic>
          <p:nvPicPr>
            <p:cNvPr id="87" name="Picture 126" descr="desktop_computer_stylized_medium">
              <a:extLst>
                <a:ext uri="{FF2B5EF4-FFF2-40B4-BE49-F238E27FC236}">
                  <a16:creationId xmlns:a16="http://schemas.microsoft.com/office/drawing/2014/main" id="{CF1B6F22-9E2D-1944-A52E-E77715BBD7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" name="Freeform 127">
              <a:extLst>
                <a:ext uri="{FF2B5EF4-FFF2-40B4-BE49-F238E27FC236}">
                  <a16:creationId xmlns:a16="http://schemas.microsoft.com/office/drawing/2014/main" id="{22CD730C-689A-E44A-91FA-E8E769CE6D9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89" name="Group 129">
            <a:extLst>
              <a:ext uri="{FF2B5EF4-FFF2-40B4-BE49-F238E27FC236}">
                <a16:creationId xmlns:a16="http://schemas.microsoft.com/office/drawing/2014/main" id="{A7C3F63D-74FF-7040-B1D2-88A6E501954B}"/>
              </a:ext>
            </a:extLst>
          </p:cNvPr>
          <p:cNvGrpSpPr>
            <a:grpSpLocks/>
          </p:cNvGrpSpPr>
          <p:nvPr/>
        </p:nvGrpSpPr>
        <p:grpSpPr bwMode="auto">
          <a:xfrm>
            <a:off x="6858907" y="5639934"/>
            <a:ext cx="490538" cy="412750"/>
            <a:chOff x="-44" y="1473"/>
            <a:chExt cx="981" cy="1105"/>
          </a:xfrm>
        </p:grpSpPr>
        <p:pic>
          <p:nvPicPr>
            <p:cNvPr id="90" name="Picture 130" descr="desktop_computer_stylized_medium">
              <a:extLst>
                <a:ext uri="{FF2B5EF4-FFF2-40B4-BE49-F238E27FC236}">
                  <a16:creationId xmlns:a16="http://schemas.microsoft.com/office/drawing/2014/main" id="{45B574F8-532C-7A46-A7F4-34C6C8EBE1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1" name="Freeform 131">
              <a:extLst>
                <a:ext uri="{FF2B5EF4-FFF2-40B4-BE49-F238E27FC236}">
                  <a16:creationId xmlns:a16="http://schemas.microsoft.com/office/drawing/2014/main" id="{AA7D8503-5853-054D-99AB-15405424F7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24164 w 356"/>
                <a:gd name="T3" fmla="*/ 1678 h 368"/>
                <a:gd name="T4" fmla="*/ 28666 w 356"/>
                <a:gd name="T5" fmla="*/ 34959 h 368"/>
                <a:gd name="T6" fmla="*/ 6318 w 356"/>
                <a:gd name="T7" fmla="*/ 4372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92" name="Slide Number Placeholder 2">
            <a:extLst>
              <a:ext uri="{FF2B5EF4-FFF2-40B4-BE49-F238E27FC236}">
                <a16:creationId xmlns:a16="http://schemas.microsoft.com/office/drawing/2014/main" id="{D180C486-5822-2A45-9DAC-775AB430B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8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Title 1">
            <a:extLst>
              <a:ext uri="{FF2B5EF4-FFF2-40B4-BE49-F238E27FC236}">
                <a16:creationId xmlns:a16="http://schemas.microsoft.com/office/drawing/2014/main" id="{EDBA5A8F-4260-B240-9E01-AE8471BDC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691" y="289325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ea typeface="ＭＳ Ｐゴシック" panose="020B0600070205080204" pitchFamily="34" charset="-128"/>
              </a:rPr>
              <a:t>P2P file distribution: BitTorrent </a:t>
            </a:r>
          </a:p>
        </p:txBody>
      </p:sp>
      <p:sp>
        <p:nvSpPr>
          <p:cNvPr id="170" name="Rectangle 3">
            <a:extLst>
              <a:ext uri="{FF2B5EF4-FFF2-40B4-BE49-F238E27FC236}">
                <a16:creationId xmlns:a16="http://schemas.microsoft.com/office/drawing/2014/main" id="{BE01B437-A61A-9B44-A8C0-5BAD0C5014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727" y="1548887"/>
            <a:ext cx="5988276" cy="245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itchFamily="34" charset="0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itchFamily="34" charset="0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7338" indent="-2873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peer joining torrent: 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has no chunks, but will accumulate them over time from other peers</a:t>
            </a:r>
          </a:p>
          <a:p>
            <a:pPr marL="681038" lvl="1" indent="-223838"/>
            <a:r>
              <a:rPr lang="en-US" altLang="en-US" kern="0" dirty="0">
                <a:latin typeface="+mn-lt"/>
                <a:ea typeface="ＭＳ Ｐゴシック" panose="020B0600070205080204" pitchFamily="34" charset="-128"/>
              </a:rPr>
              <a:t>registers with tracker to get list of peers, connects to subset of peers (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“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neighbors</a:t>
            </a:r>
            <a:r>
              <a:rPr lang="ja-JP" altLang="en-US" kern="0">
                <a:latin typeface="+mn-lt"/>
                <a:ea typeface="ＭＳ Ｐゴシック" panose="020B0600070205080204" pitchFamily="34" charset="-128"/>
              </a:rPr>
              <a:t>”</a:t>
            </a:r>
            <a:r>
              <a:rPr lang="en-US" altLang="ja-JP" kern="0" dirty="0">
                <a:latin typeface="+mn-lt"/>
                <a:ea typeface="ＭＳ Ｐゴシック" panose="020B0600070205080204" pitchFamily="34" charset="-128"/>
              </a:rPr>
              <a:t>)</a:t>
            </a:r>
            <a:endParaRPr lang="en-US" altLang="en-US" kern="0" dirty="0">
              <a:latin typeface="+mn-lt"/>
              <a:ea typeface="ＭＳ Ｐゴシック" panose="020B0600070205080204" pitchFamily="34" charset="-128"/>
            </a:endParaRPr>
          </a:p>
        </p:txBody>
      </p:sp>
      <p:sp>
        <p:nvSpPr>
          <p:cNvPr id="171" name="Rectangle 3">
            <a:extLst>
              <a:ext uri="{FF2B5EF4-FFF2-40B4-BE49-F238E27FC236}">
                <a16:creationId xmlns:a16="http://schemas.microsoft.com/office/drawing/2014/main" id="{5C2EB95A-93B0-5840-9C4D-A1762DAEA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056" y="3728719"/>
            <a:ext cx="10987087" cy="233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charset="2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while downloading, peer uploads chunks to other peers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peer may change peers with whom it exchanges chunks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i="1" dirty="0">
                <a:solidFill>
                  <a:srgbClr val="CC0000"/>
                </a:solidFill>
                <a:latin typeface="+mn-lt"/>
              </a:rPr>
              <a:t>churn:</a:t>
            </a: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 peers may come and go</a:t>
            </a:r>
          </a:p>
          <a:p>
            <a:pPr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itchFamily="2" charset="2"/>
              <a:buChar char="§"/>
            </a:pPr>
            <a:r>
              <a:rPr lang="en-US" altLang="en-US" sz="2800" dirty="0">
                <a:solidFill>
                  <a:srgbClr val="000000"/>
                </a:solidFill>
                <a:latin typeface="+mn-lt"/>
              </a:rPr>
              <a:t>once peer has entire file, it may (selfishly) leave or (altruistically) remain in torrent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CC6C24-30FA-4B4E-A269-8C92EE25BC46}"/>
              </a:ext>
            </a:extLst>
          </p:cNvPr>
          <p:cNvGrpSpPr/>
          <p:nvPr/>
        </p:nvGrpSpPr>
        <p:grpSpPr>
          <a:xfrm>
            <a:off x="7622267" y="1307114"/>
            <a:ext cx="3567113" cy="2233613"/>
            <a:chOff x="4911725" y="1368425"/>
            <a:chExt cx="3567113" cy="2233613"/>
          </a:xfrm>
        </p:grpSpPr>
        <p:sp>
          <p:nvSpPr>
            <p:cNvPr id="172" name="Line 25">
              <a:extLst>
                <a:ext uri="{FF2B5EF4-FFF2-40B4-BE49-F238E27FC236}">
                  <a16:creationId xmlns:a16="http://schemas.microsoft.com/office/drawing/2014/main" id="{14C1BFA3-2422-AC40-9443-EBE4B0BA4E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5225" y="1646238"/>
              <a:ext cx="1736725" cy="879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3" name="Line 26">
              <a:extLst>
                <a:ext uri="{FF2B5EF4-FFF2-40B4-BE49-F238E27FC236}">
                  <a16:creationId xmlns:a16="http://schemas.microsoft.com/office/drawing/2014/main" id="{858C722B-AFD5-3E4D-9F07-FC6900AAFE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7113" y="1739900"/>
              <a:ext cx="168275" cy="1133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4" name="Line 27">
              <a:extLst>
                <a:ext uri="{FF2B5EF4-FFF2-40B4-BE49-F238E27FC236}">
                  <a16:creationId xmlns:a16="http://schemas.microsoft.com/office/drawing/2014/main" id="{BE071C26-5E10-4944-8BF4-10C7EC327E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223125" y="1590675"/>
              <a:ext cx="795338" cy="1905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5" name="Line 28">
              <a:extLst>
                <a:ext uri="{FF2B5EF4-FFF2-40B4-BE49-F238E27FC236}">
                  <a16:creationId xmlns:a16="http://schemas.microsoft.com/office/drawing/2014/main" id="{75CAFCCB-E9E5-7E49-A3F5-4958D9F89A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667500" y="1925638"/>
              <a:ext cx="1389063" cy="12398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6" name="Line 29">
              <a:extLst>
                <a:ext uri="{FF2B5EF4-FFF2-40B4-BE49-F238E27FC236}">
                  <a16:creationId xmlns:a16="http://schemas.microsoft.com/office/drawing/2014/main" id="{1D50DE5F-310E-1E44-85DE-D65DD48DF2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26238" y="3152775"/>
              <a:ext cx="504825" cy="101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7" name="Line 30">
              <a:extLst>
                <a:ext uri="{FF2B5EF4-FFF2-40B4-BE49-F238E27FC236}">
                  <a16:creationId xmlns:a16="http://schemas.microsoft.com/office/drawing/2014/main" id="{FCC71024-B200-2142-949F-7D4A1B58C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99213" y="1714500"/>
              <a:ext cx="612775" cy="104616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8" name="Line 31">
              <a:extLst>
                <a:ext uri="{FF2B5EF4-FFF2-40B4-BE49-F238E27FC236}">
                  <a16:creationId xmlns:a16="http://schemas.microsoft.com/office/drawing/2014/main" id="{1790AC52-1931-A649-B99C-E0E7A089EC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511925" y="2579688"/>
              <a:ext cx="1443038" cy="3016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9" name="Line 32">
              <a:extLst>
                <a:ext uri="{FF2B5EF4-FFF2-40B4-BE49-F238E27FC236}">
                  <a16:creationId xmlns:a16="http://schemas.microsoft.com/office/drawing/2014/main" id="{89975C97-C827-D24A-B1B2-BA5EA5D13E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92963" y="1679575"/>
              <a:ext cx="804862" cy="7969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0" name="Line 33">
              <a:extLst>
                <a:ext uri="{FF2B5EF4-FFF2-40B4-BE49-F238E27FC236}">
                  <a16:creationId xmlns:a16="http://schemas.microsoft.com/office/drawing/2014/main" id="{955D94CA-F543-6C42-A481-B95EE01861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94588" y="3165475"/>
              <a:ext cx="255587" cy="1365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1" name="Line 34">
              <a:extLst>
                <a:ext uri="{FF2B5EF4-FFF2-40B4-BE49-F238E27FC236}">
                  <a16:creationId xmlns:a16="http://schemas.microsoft.com/office/drawing/2014/main" id="{951F72DA-656A-D04D-A6C4-F256EFF9FB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3" y="3351213"/>
              <a:ext cx="10144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Line 38">
              <a:extLst>
                <a:ext uri="{FF2B5EF4-FFF2-40B4-BE49-F238E27FC236}">
                  <a16:creationId xmlns:a16="http://schemas.microsoft.com/office/drawing/2014/main" id="{ADF91B87-973E-B548-B697-7A4079F1C7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69238" y="2689225"/>
              <a:ext cx="179387" cy="5857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3333CC"/>
                </a:buClr>
                <a:buSzPct val="85000"/>
                <a:buFont typeface="ZapfDingbats" charset="2"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pic>
          <p:nvPicPr>
            <p:cNvPr id="183" name="Picture 39" descr="Alice">
              <a:extLst>
                <a:ext uri="{FF2B5EF4-FFF2-40B4-BE49-F238E27FC236}">
                  <a16:creationId xmlns:a16="http://schemas.microsoft.com/office/drawing/2014/main" id="{6B053B54-9371-384F-AA52-C17465B4D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1725" y="2139950"/>
              <a:ext cx="323850" cy="319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84" name="Group 70">
              <a:extLst>
                <a:ext uri="{FF2B5EF4-FFF2-40B4-BE49-F238E27FC236}">
                  <a16:creationId xmlns:a16="http://schemas.microsoft.com/office/drawing/2014/main" id="{C2114C23-66BC-A94F-90FC-3D02C545B2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86413" y="1693863"/>
              <a:ext cx="2378075" cy="1350962"/>
              <a:chOff x="1752" y="2166"/>
              <a:chExt cx="2200" cy="1363"/>
            </a:xfrm>
          </p:grpSpPr>
          <p:sp>
            <p:nvSpPr>
              <p:cNvPr id="185" name="Line 22">
                <a:extLst>
                  <a:ext uri="{FF2B5EF4-FFF2-40B4-BE49-F238E27FC236}">
                    <a16:creationId xmlns:a16="http://schemas.microsoft.com/office/drawing/2014/main" id="{1EE108AC-8EA8-9E4A-8B60-F03F95966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52" y="2166"/>
                <a:ext cx="361" cy="53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6" name="Line 23">
                <a:extLst>
                  <a:ext uri="{FF2B5EF4-FFF2-40B4-BE49-F238E27FC236}">
                    <a16:creationId xmlns:a16="http://schemas.microsoft.com/office/drawing/2014/main" id="{94D6AFB9-0FA7-C54C-9273-1A9C925AB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70" y="2352"/>
                <a:ext cx="2182" cy="4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87" name="Line 24">
                <a:extLst>
                  <a:ext uri="{FF2B5EF4-FFF2-40B4-BE49-F238E27FC236}">
                    <a16:creationId xmlns:a16="http://schemas.microsoft.com/office/drawing/2014/main" id="{5EF4CD56-8EA9-104D-8536-971136B66A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6" y="2820"/>
                <a:ext cx="1550" cy="70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188" name="Group 74">
              <a:extLst>
                <a:ext uri="{FF2B5EF4-FFF2-40B4-BE49-F238E27FC236}">
                  <a16:creationId xmlns:a16="http://schemas.microsoft.com/office/drawing/2014/main" id="{6DD06914-3CEB-5944-8E89-2281584DC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45100" y="1374775"/>
              <a:ext cx="292100" cy="517525"/>
              <a:chOff x="4140" y="429"/>
              <a:chExt cx="1425" cy="2396"/>
            </a:xfrm>
          </p:grpSpPr>
          <p:sp>
            <p:nvSpPr>
              <p:cNvPr id="189" name="Freeform 75">
                <a:extLst>
                  <a:ext uri="{FF2B5EF4-FFF2-40B4-BE49-F238E27FC236}">
                    <a16:creationId xmlns:a16="http://schemas.microsoft.com/office/drawing/2014/main" id="{F5672D96-1DC0-8542-9E0B-AF784B6A0C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12 w 354"/>
                  <a:gd name="T3" fmla="*/ 23 h 2742"/>
                  <a:gd name="T4" fmla="*/ 12 w 354"/>
                  <a:gd name="T5" fmla="*/ 171 h 2742"/>
                  <a:gd name="T6" fmla="*/ 0 w 354"/>
                  <a:gd name="T7" fmla="*/ 179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0" name="Rectangle 76">
                <a:extLst>
                  <a:ext uri="{FF2B5EF4-FFF2-40B4-BE49-F238E27FC236}">
                    <a16:creationId xmlns:a16="http://schemas.microsoft.com/office/drawing/2014/main" id="{C336E614-D216-1B4B-9137-3DC6CF7E4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6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1" name="Freeform 77">
                <a:extLst>
                  <a:ext uri="{FF2B5EF4-FFF2-40B4-BE49-F238E27FC236}">
                    <a16:creationId xmlns:a16="http://schemas.microsoft.com/office/drawing/2014/main" id="{CF30086E-5442-B544-9BE6-2A8083677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 w 211"/>
                  <a:gd name="T3" fmla="*/ 15 h 2537"/>
                  <a:gd name="T4" fmla="*/ 2 w 211"/>
                  <a:gd name="T5" fmla="*/ 16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2" name="Freeform 78">
                <a:extLst>
                  <a:ext uri="{FF2B5EF4-FFF2-40B4-BE49-F238E27FC236}">
                    <a16:creationId xmlns:a16="http://schemas.microsoft.com/office/drawing/2014/main" id="{6218844C-628C-9547-A930-560D56E3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9 h 226"/>
                  <a:gd name="T4" fmla="*/ 11 w 328"/>
                  <a:gd name="T5" fmla="*/ 16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3" name="Rectangle 79">
                <a:extLst>
                  <a:ext uri="{FF2B5EF4-FFF2-40B4-BE49-F238E27FC236}">
                    <a16:creationId xmlns:a16="http://schemas.microsoft.com/office/drawing/2014/main" id="{78F96A30-FAB7-9144-8F42-1A1B06A33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4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4" name="Group 80">
                <a:extLst>
                  <a:ext uri="{FF2B5EF4-FFF2-40B4-BE49-F238E27FC236}">
                    <a16:creationId xmlns:a16="http://schemas.microsoft.com/office/drawing/2014/main" id="{CECE58F7-7C4A-6F4D-B141-662B63F4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9" name="AutoShape 81">
                  <a:extLst>
                    <a:ext uri="{FF2B5EF4-FFF2-40B4-BE49-F238E27FC236}">
                      <a16:creationId xmlns:a16="http://schemas.microsoft.com/office/drawing/2014/main" id="{D6885AAA-38B2-874F-868F-D00AB0AE0D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5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20" name="AutoShape 82">
                  <a:extLst>
                    <a:ext uri="{FF2B5EF4-FFF2-40B4-BE49-F238E27FC236}">
                      <a16:creationId xmlns:a16="http://schemas.microsoft.com/office/drawing/2014/main" id="{D61DCFC9-1720-7344-ADE6-5BD09A2BF1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7" y="2585"/>
                  <a:ext cx="686" cy="106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5" name="Rectangle 83">
                <a:extLst>
                  <a:ext uri="{FF2B5EF4-FFF2-40B4-BE49-F238E27FC236}">
                    <a16:creationId xmlns:a16="http://schemas.microsoft.com/office/drawing/2014/main" id="{00D3BEA9-BA94-4044-B1D5-60A03C5C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017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6" name="Group 84">
                <a:extLst>
                  <a:ext uri="{FF2B5EF4-FFF2-40B4-BE49-F238E27FC236}">
                    <a16:creationId xmlns:a16="http://schemas.microsoft.com/office/drawing/2014/main" id="{641C2446-7A8F-504B-A8D3-FFEE0A9F6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" name="AutoShape 85">
                  <a:extLst>
                    <a:ext uri="{FF2B5EF4-FFF2-40B4-BE49-F238E27FC236}">
                      <a16:creationId xmlns:a16="http://schemas.microsoft.com/office/drawing/2014/main" id="{C1F8A523-4462-AA4E-A2CA-29700E5DA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0" y="2569"/>
                  <a:ext cx="725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8" name="AutoShape 86">
                  <a:extLst>
                    <a:ext uri="{FF2B5EF4-FFF2-40B4-BE49-F238E27FC236}">
                      <a16:creationId xmlns:a16="http://schemas.microsoft.com/office/drawing/2014/main" id="{A7658F20-DB1E-464F-B607-89092583FB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8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197" name="Rectangle 87">
                <a:extLst>
                  <a:ext uri="{FF2B5EF4-FFF2-40B4-BE49-F238E27FC236}">
                    <a16:creationId xmlns:a16="http://schemas.microsoft.com/office/drawing/2014/main" id="{FF6AAAAA-212A-7640-8D6B-0B6EBD377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7" y="1355"/>
                <a:ext cx="596" cy="51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98" name="Rectangle 88">
                <a:extLst>
                  <a:ext uri="{FF2B5EF4-FFF2-40B4-BE49-F238E27FC236}">
                    <a16:creationId xmlns:a16="http://schemas.microsoft.com/office/drawing/2014/main" id="{634123E3-AB71-9F41-AD39-43B0691F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5" y="1656"/>
                <a:ext cx="596" cy="44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199" name="Group 89">
                <a:extLst>
                  <a:ext uri="{FF2B5EF4-FFF2-40B4-BE49-F238E27FC236}">
                    <a16:creationId xmlns:a16="http://schemas.microsoft.com/office/drawing/2014/main" id="{DC8E4BD8-4B64-1943-9731-721699A50B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5" name="AutoShape 90">
                  <a:extLst>
                    <a:ext uri="{FF2B5EF4-FFF2-40B4-BE49-F238E27FC236}">
                      <a16:creationId xmlns:a16="http://schemas.microsoft.com/office/drawing/2014/main" id="{9D762048-3A14-564D-8D32-3584214E9D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4" cy="142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6" name="AutoShape 91">
                  <a:extLst>
                    <a:ext uri="{FF2B5EF4-FFF2-40B4-BE49-F238E27FC236}">
                      <a16:creationId xmlns:a16="http://schemas.microsoft.com/office/drawing/2014/main" id="{70B9E041-38D0-8A42-BB42-D0980C10A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5" y="2582"/>
                  <a:ext cx="685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0" name="Freeform 92">
                <a:extLst>
                  <a:ext uri="{FF2B5EF4-FFF2-40B4-BE49-F238E27FC236}">
                    <a16:creationId xmlns:a16="http://schemas.microsoft.com/office/drawing/2014/main" id="{A2F57490-585D-EB4E-AE3D-BCA33E2C5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1 w 328"/>
                  <a:gd name="T3" fmla="*/ 8 h 226"/>
                  <a:gd name="T4" fmla="*/ 11 w 328"/>
                  <a:gd name="T5" fmla="*/ 14 h 226"/>
                  <a:gd name="T6" fmla="*/ 0 w 328"/>
                  <a:gd name="T7" fmla="*/ 6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grpSp>
            <p:nvGrpSpPr>
              <p:cNvPr id="201" name="Group 93">
                <a:extLst>
                  <a:ext uri="{FF2B5EF4-FFF2-40B4-BE49-F238E27FC236}">
                    <a16:creationId xmlns:a16="http://schemas.microsoft.com/office/drawing/2014/main" id="{E23C7B19-F840-FC48-9713-9AD00E8223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" name="AutoShape 94">
                  <a:extLst>
                    <a:ext uri="{FF2B5EF4-FFF2-40B4-BE49-F238E27FC236}">
                      <a16:creationId xmlns:a16="http://schemas.microsoft.com/office/drawing/2014/main" id="{BF66CD5C-FF99-7742-A14E-2BF2A67A6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1" y="2567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214" name="AutoShape 95">
                  <a:extLst>
                    <a:ext uri="{FF2B5EF4-FFF2-40B4-BE49-F238E27FC236}">
                      <a16:creationId xmlns:a16="http://schemas.microsoft.com/office/drawing/2014/main" id="{F9BFFD59-AD2B-894C-819C-8D0DB9F2B5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1"/>
                  <a:ext cx="685" cy="11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ZapfDingbats" charset="2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3333CC"/>
                    </a:buClr>
                    <a:buSzPct val="85000"/>
                    <a:buFont typeface="ZapfDingbats" charset="2"/>
                    <a:buNone/>
                    <a:tabLst/>
                    <a:defRPr/>
                  </a:pPr>
                  <a:endParaRPr kumimoji="0" lang="en-US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</p:grpSp>
          <p:sp>
            <p:nvSpPr>
              <p:cNvPr id="202" name="Rectangle 96">
                <a:extLst>
                  <a:ext uri="{FF2B5EF4-FFF2-40B4-BE49-F238E27FC236}">
                    <a16:creationId xmlns:a16="http://schemas.microsoft.com/office/drawing/2014/main" id="{136171A0-1A0E-8D4C-968B-D17501670E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0" cy="2286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3" name="Freeform 97">
                <a:extLst>
                  <a:ext uri="{FF2B5EF4-FFF2-40B4-BE49-F238E27FC236}">
                    <a16:creationId xmlns:a16="http://schemas.microsoft.com/office/drawing/2014/main" id="{C874C361-C380-FC49-8D1C-E30AEEA3FF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1 w 296"/>
                  <a:gd name="T3" fmla="*/ 8 h 256"/>
                  <a:gd name="T4" fmla="*/ 11 w 296"/>
                  <a:gd name="T5" fmla="*/ 16 h 256"/>
                  <a:gd name="T6" fmla="*/ 0 w 296"/>
                  <a:gd name="T7" fmla="*/ 6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4" name="Freeform 98">
                <a:extLst>
                  <a:ext uri="{FF2B5EF4-FFF2-40B4-BE49-F238E27FC236}">
                    <a16:creationId xmlns:a16="http://schemas.microsoft.com/office/drawing/2014/main" id="{69C7F287-7595-D94A-87BF-95ED49C48A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1 w 304"/>
                  <a:gd name="T3" fmla="*/ 11 h 288"/>
                  <a:gd name="T4" fmla="*/ 10 w 304"/>
                  <a:gd name="T5" fmla="*/ 19 h 288"/>
                  <a:gd name="T6" fmla="*/ 2 w 304"/>
                  <a:gd name="T7" fmla="*/ 8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5" name="Oval 99">
                <a:extLst>
                  <a:ext uri="{FF2B5EF4-FFF2-40B4-BE49-F238E27FC236}">
                    <a16:creationId xmlns:a16="http://schemas.microsoft.com/office/drawing/2014/main" id="{B6E84AB5-17E1-1D48-BB79-04D2F00750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2612"/>
                <a:ext cx="46" cy="96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6" name="Freeform 100">
                <a:extLst>
                  <a:ext uri="{FF2B5EF4-FFF2-40B4-BE49-F238E27FC236}">
                    <a16:creationId xmlns:a16="http://schemas.microsoft.com/office/drawing/2014/main" id="{AF0BF05C-4E38-CD4D-AAFA-E3493B155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8 h 240"/>
                  <a:gd name="T2" fmla="*/ 2 w 306"/>
                  <a:gd name="T3" fmla="*/ 16 h 240"/>
                  <a:gd name="T4" fmla="*/ 11 w 306"/>
                  <a:gd name="T5" fmla="*/ 8 h 240"/>
                  <a:gd name="T6" fmla="*/ 11 w 306"/>
                  <a:gd name="T7" fmla="*/ 0 h 240"/>
                  <a:gd name="T8" fmla="*/ 0 w 306"/>
                  <a:gd name="T9" fmla="*/ 8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7" name="AutoShape 101">
                <a:extLst>
                  <a:ext uri="{FF2B5EF4-FFF2-40B4-BE49-F238E27FC236}">
                    <a16:creationId xmlns:a16="http://schemas.microsoft.com/office/drawing/2014/main" id="{3BB53BC2-8678-8446-A21F-7F33E9E596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8"/>
                <a:ext cx="1200" cy="147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8" name="AutoShape 102">
                <a:extLst>
                  <a:ext uri="{FF2B5EF4-FFF2-40B4-BE49-F238E27FC236}">
                    <a16:creationId xmlns:a16="http://schemas.microsoft.com/office/drawing/2014/main" id="{FA369464-AABC-BC43-830F-4E4F32FF7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07"/>
                <a:ext cx="1069" cy="8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09" name="Oval 103">
                <a:extLst>
                  <a:ext uri="{FF2B5EF4-FFF2-40B4-BE49-F238E27FC236}">
                    <a16:creationId xmlns:a16="http://schemas.microsoft.com/office/drawing/2014/main" id="{0447F744-AF3E-9645-978F-EF1BDF0F82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" y="2384"/>
                <a:ext cx="155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0" name="Oval 104">
                <a:extLst>
                  <a:ext uri="{FF2B5EF4-FFF2-40B4-BE49-F238E27FC236}">
                    <a16:creationId xmlns:a16="http://schemas.microsoft.com/office/drawing/2014/main" id="{F3C8D210-BF7D-C848-B9FD-FC1172BBD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4"/>
                <a:ext cx="155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211" name="Oval 105">
                <a:extLst>
                  <a:ext uri="{FF2B5EF4-FFF2-40B4-BE49-F238E27FC236}">
                    <a16:creationId xmlns:a16="http://schemas.microsoft.com/office/drawing/2014/main" id="{1162ED20-6D4D-2B4D-84EF-299FDEE0E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384"/>
                <a:ext cx="163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12" name="Rectangle 106">
                <a:extLst>
                  <a:ext uri="{FF2B5EF4-FFF2-40B4-BE49-F238E27FC236}">
                    <a16:creationId xmlns:a16="http://schemas.microsoft.com/office/drawing/2014/main" id="{922CF934-873F-EE4F-8726-E969CD36EA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2" y="1833"/>
                <a:ext cx="85" cy="764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ZapfDingbats" charset="2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1" name="Group 107">
              <a:extLst>
                <a:ext uri="{FF2B5EF4-FFF2-40B4-BE49-F238E27FC236}">
                  <a16:creationId xmlns:a16="http://schemas.microsoft.com/office/drawing/2014/main" id="{C09F8334-EB5D-B748-8BA6-989D939E72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11900" y="3176588"/>
              <a:ext cx="434975" cy="349250"/>
              <a:chOff x="-44" y="1473"/>
              <a:chExt cx="981" cy="1105"/>
            </a:xfrm>
          </p:grpSpPr>
          <p:pic>
            <p:nvPicPr>
              <p:cNvPr id="222" name="Picture 108" descr="desktop_computer_stylized_medium">
                <a:extLst>
                  <a:ext uri="{FF2B5EF4-FFF2-40B4-BE49-F238E27FC236}">
                    <a16:creationId xmlns:a16="http://schemas.microsoft.com/office/drawing/2014/main" id="{7B90278E-E343-294D-95CB-02DB24F6F5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3" name="Freeform 109">
                <a:extLst>
                  <a:ext uri="{FF2B5EF4-FFF2-40B4-BE49-F238E27FC236}">
                    <a16:creationId xmlns:a16="http://schemas.microsoft.com/office/drawing/2014/main" id="{C59628E1-7338-E340-96DD-685A37B0462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4" name="Group 110">
              <a:extLst>
                <a:ext uri="{FF2B5EF4-FFF2-40B4-BE49-F238E27FC236}">
                  <a16:creationId xmlns:a16="http://schemas.microsoft.com/office/drawing/2014/main" id="{698F5DBF-2E9C-2B40-817E-23F3F51AF6C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16838" y="3252788"/>
              <a:ext cx="434975" cy="349250"/>
              <a:chOff x="-44" y="1473"/>
              <a:chExt cx="981" cy="1105"/>
            </a:xfrm>
          </p:grpSpPr>
          <p:pic>
            <p:nvPicPr>
              <p:cNvPr id="225" name="Picture 111" descr="desktop_computer_stylized_medium">
                <a:extLst>
                  <a:ext uri="{FF2B5EF4-FFF2-40B4-BE49-F238E27FC236}">
                    <a16:creationId xmlns:a16="http://schemas.microsoft.com/office/drawing/2014/main" id="{A569F870-B03B-2547-AF54-2C7AB5CBA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6" name="Freeform 112">
                <a:extLst>
                  <a:ext uri="{FF2B5EF4-FFF2-40B4-BE49-F238E27FC236}">
                    <a16:creationId xmlns:a16="http://schemas.microsoft.com/office/drawing/2014/main" id="{FE964CAF-BEB0-BB4E-AFC5-27ADA2EB8BD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27" name="Group 113">
              <a:extLst>
                <a:ext uri="{FF2B5EF4-FFF2-40B4-BE49-F238E27FC236}">
                  <a16:creationId xmlns:a16="http://schemas.microsoft.com/office/drawing/2014/main" id="{87763CBB-3A99-594D-9997-C76D56E76D3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88300" y="2457450"/>
              <a:ext cx="434975" cy="349250"/>
              <a:chOff x="-44" y="1473"/>
              <a:chExt cx="981" cy="1105"/>
            </a:xfrm>
          </p:grpSpPr>
          <p:pic>
            <p:nvPicPr>
              <p:cNvPr id="228" name="Picture 114" descr="desktop_computer_stylized_medium">
                <a:extLst>
                  <a:ext uri="{FF2B5EF4-FFF2-40B4-BE49-F238E27FC236}">
                    <a16:creationId xmlns:a16="http://schemas.microsoft.com/office/drawing/2014/main" id="{3267E1E1-F140-B44D-B892-C5FED1C277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29" name="Freeform 115">
                <a:extLst>
                  <a:ext uri="{FF2B5EF4-FFF2-40B4-BE49-F238E27FC236}">
                    <a16:creationId xmlns:a16="http://schemas.microsoft.com/office/drawing/2014/main" id="{4F25EA7B-20CB-6C44-8B62-34CDC776210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0" name="Group 116">
              <a:extLst>
                <a:ext uri="{FF2B5EF4-FFF2-40B4-BE49-F238E27FC236}">
                  <a16:creationId xmlns:a16="http://schemas.microsoft.com/office/drawing/2014/main" id="{169372BE-08CD-7743-8E5E-EC2549832F5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043863" y="1706563"/>
              <a:ext cx="434975" cy="349250"/>
              <a:chOff x="-44" y="1473"/>
              <a:chExt cx="981" cy="1105"/>
            </a:xfrm>
          </p:grpSpPr>
          <p:pic>
            <p:nvPicPr>
              <p:cNvPr id="231" name="Picture 117" descr="desktop_computer_stylized_medium">
                <a:extLst>
                  <a:ext uri="{FF2B5EF4-FFF2-40B4-BE49-F238E27FC236}">
                    <a16:creationId xmlns:a16="http://schemas.microsoft.com/office/drawing/2014/main" id="{5232EB59-D06A-CC48-8C1F-E6DAC4976B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2" name="Freeform 118">
                <a:extLst>
                  <a:ext uri="{FF2B5EF4-FFF2-40B4-BE49-F238E27FC236}">
                    <a16:creationId xmlns:a16="http://schemas.microsoft.com/office/drawing/2014/main" id="{7E7C9F9D-CF89-7545-A1F6-153E2A098F8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3" name="Group 119">
              <a:extLst>
                <a:ext uri="{FF2B5EF4-FFF2-40B4-BE49-F238E27FC236}">
                  <a16:creationId xmlns:a16="http://schemas.microsoft.com/office/drawing/2014/main" id="{6869CE49-D074-8547-B1D6-1F3B5B649C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6911975" y="1368425"/>
              <a:ext cx="434975" cy="349250"/>
              <a:chOff x="-44" y="1473"/>
              <a:chExt cx="981" cy="1105"/>
            </a:xfrm>
          </p:grpSpPr>
          <p:pic>
            <p:nvPicPr>
              <p:cNvPr id="234" name="Picture 120" descr="desktop_computer_stylized_medium">
                <a:extLst>
                  <a:ext uri="{FF2B5EF4-FFF2-40B4-BE49-F238E27FC236}">
                    <a16:creationId xmlns:a16="http://schemas.microsoft.com/office/drawing/2014/main" id="{CE44033F-D4B7-7D46-9D32-0960EEB7B5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5" name="Freeform 121">
                <a:extLst>
                  <a:ext uri="{FF2B5EF4-FFF2-40B4-BE49-F238E27FC236}">
                    <a16:creationId xmlns:a16="http://schemas.microsoft.com/office/drawing/2014/main" id="{45A28D47-C9B3-0346-8D70-361E7A4895B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6" name="Group 123">
              <a:extLst>
                <a:ext uri="{FF2B5EF4-FFF2-40B4-BE49-F238E27FC236}">
                  <a16:creationId xmlns:a16="http://schemas.microsoft.com/office/drawing/2014/main" id="{4E1A9762-2C71-9742-9958-EB2D29E68E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24538" y="1411288"/>
              <a:ext cx="434975" cy="349250"/>
              <a:chOff x="-44" y="1473"/>
              <a:chExt cx="981" cy="1105"/>
            </a:xfrm>
          </p:grpSpPr>
          <p:pic>
            <p:nvPicPr>
              <p:cNvPr id="237" name="Picture 124" descr="desktop_computer_stylized_medium">
                <a:extLst>
                  <a:ext uri="{FF2B5EF4-FFF2-40B4-BE49-F238E27FC236}">
                    <a16:creationId xmlns:a16="http://schemas.microsoft.com/office/drawing/2014/main" id="{55B1C28D-66D6-DE4E-ADB5-D53BE1D2A0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38" name="Freeform 125">
                <a:extLst>
                  <a:ext uri="{FF2B5EF4-FFF2-40B4-BE49-F238E27FC236}">
                    <a16:creationId xmlns:a16="http://schemas.microsoft.com/office/drawing/2014/main" id="{4765CFB0-3F34-B94A-BC7F-EA339FAACF4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39" name="Group 126">
              <a:extLst>
                <a:ext uri="{FF2B5EF4-FFF2-40B4-BE49-F238E27FC236}">
                  <a16:creationId xmlns:a16="http://schemas.microsoft.com/office/drawing/2014/main" id="{BE7F0DCF-B627-C847-8279-68A197C89C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59375" y="2162175"/>
              <a:ext cx="434975" cy="349250"/>
              <a:chOff x="-44" y="1473"/>
              <a:chExt cx="981" cy="1105"/>
            </a:xfrm>
          </p:grpSpPr>
          <p:pic>
            <p:nvPicPr>
              <p:cNvPr id="240" name="Picture 127" descr="desktop_computer_stylized_medium">
                <a:extLst>
                  <a:ext uri="{FF2B5EF4-FFF2-40B4-BE49-F238E27FC236}">
                    <a16:creationId xmlns:a16="http://schemas.microsoft.com/office/drawing/2014/main" id="{BA3AF685-5B1F-CC40-BCAF-7158B2390D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1" name="Freeform 128">
                <a:extLst>
                  <a:ext uri="{FF2B5EF4-FFF2-40B4-BE49-F238E27FC236}">
                    <a16:creationId xmlns:a16="http://schemas.microsoft.com/office/drawing/2014/main" id="{1A33777F-82DA-EC46-B881-5C25C2D626A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2" name="Group 129">
              <a:extLst>
                <a:ext uri="{FF2B5EF4-FFF2-40B4-BE49-F238E27FC236}">
                  <a16:creationId xmlns:a16="http://schemas.microsoft.com/office/drawing/2014/main" id="{A4323D8E-CD7F-4742-B00D-A10D592D03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9338" y="2749550"/>
              <a:ext cx="434975" cy="349250"/>
              <a:chOff x="-44" y="1473"/>
              <a:chExt cx="981" cy="1105"/>
            </a:xfrm>
          </p:grpSpPr>
          <p:pic>
            <p:nvPicPr>
              <p:cNvPr id="243" name="Picture 130" descr="desktop_computer_stylized_medium">
                <a:extLst>
                  <a:ext uri="{FF2B5EF4-FFF2-40B4-BE49-F238E27FC236}">
                    <a16:creationId xmlns:a16="http://schemas.microsoft.com/office/drawing/2014/main" id="{39C6AFB3-E3B3-AA47-9771-00781B94A9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4" name="Freeform 131">
                <a:extLst>
                  <a:ext uri="{FF2B5EF4-FFF2-40B4-BE49-F238E27FC236}">
                    <a16:creationId xmlns:a16="http://schemas.microsoft.com/office/drawing/2014/main" id="{4679D4E0-5A0A-B34D-AA7C-D7A6E8AE3F8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grpSp>
          <p:nvGrpSpPr>
            <p:cNvPr id="245" name="Group 132">
              <a:extLst>
                <a:ext uri="{FF2B5EF4-FFF2-40B4-BE49-F238E27FC236}">
                  <a16:creationId xmlns:a16="http://schemas.microsoft.com/office/drawing/2014/main" id="{73C52904-5489-6E4E-8226-879A26291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5025" y="2989263"/>
              <a:ext cx="325438" cy="261937"/>
              <a:chOff x="-44" y="1473"/>
              <a:chExt cx="981" cy="1105"/>
            </a:xfrm>
          </p:grpSpPr>
          <p:pic>
            <p:nvPicPr>
              <p:cNvPr id="246" name="Picture 133" descr="desktop_computer_stylized_medium">
                <a:extLst>
                  <a:ext uri="{FF2B5EF4-FFF2-40B4-BE49-F238E27FC236}">
                    <a16:creationId xmlns:a16="http://schemas.microsoft.com/office/drawing/2014/main" id="{E7C23640-AF67-8245-9B29-88C1A9B166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34">
                <a:extLst>
                  <a:ext uri="{FF2B5EF4-FFF2-40B4-BE49-F238E27FC236}">
                    <a16:creationId xmlns:a16="http://schemas.microsoft.com/office/drawing/2014/main" id="{CDD2AFE9-4A15-5147-897C-7BE6039DB5A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24164 w 356"/>
                  <a:gd name="T3" fmla="*/ 1678 h 368"/>
                  <a:gd name="T4" fmla="*/ 28666 w 356"/>
                  <a:gd name="T5" fmla="*/ 34959 h 368"/>
                  <a:gd name="T6" fmla="*/ 6318 w 356"/>
                  <a:gd name="T7" fmla="*/ 4372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3333CC"/>
                  </a:buClr>
                  <a:buSzPct val="85000"/>
                  <a:buFont typeface="ZapfDingbats" charset="2"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</p:grpSp>
      <p:sp>
        <p:nvSpPr>
          <p:cNvPr id="83" name="Slide Number Placeholder 2">
            <a:extLst>
              <a:ext uri="{FF2B5EF4-FFF2-40B4-BE49-F238E27FC236}">
                <a16:creationId xmlns:a16="http://schemas.microsoft.com/office/drawing/2014/main" id="{4878E67F-D509-FD42-BE8D-29D25C1A4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Application Layer: 2-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141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18225</TotalTime>
  <Words>915</Words>
  <Application>Microsoft Office PowerPoint</Application>
  <PresentationFormat>Widescreen</PresentationFormat>
  <Paragraphs>185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ＭＳ Ｐゴシック</vt:lpstr>
      <vt:lpstr>ZapfDingbats</vt:lpstr>
      <vt:lpstr>Arial</vt:lpstr>
      <vt:lpstr>Calibri</vt:lpstr>
      <vt:lpstr>Calibri Light</vt:lpstr>
      <vt:lpstr>Gill Sans MT</vt:lpstr>
      <vt:lpstr>Symbol</vt:lpstr>
      <vt:lpstr>Times New Roman</vt:lpstr>
      <vt:lpstr>Wingdings</vt:lpstr>
      <vt:lpstr>Office Theme</vt:lpstr>
      <vt:lpstr>Chart</vt:lpstr>
      <vt:lpstr>PowerPoint Presentation</vt:lpstr>
      <vt:lpstr>Application Layer: Overview</vt:lpstr>
      <vt:lpstr>Peer-to-peer (P2P) architecture</vt:lpstr>
      <vt:lpstr>File distribution: client-server vs P2P</vt:lpstr>
      <vt:lpstr>File distribution time: client-server</vt:lpstr>
      <vt:lpstr>File distribution time: P2P</vt:lpstr>
      <vt:lpstr>Client-server vs. P2P: example</vt:lpstr>
      <vt:lpstr>P2P file distribution: BitTorrent </vt:lpstr>
      <vt:lpstr>P2P file distribution: BitTorrent </vt:lpstr>
      <vt:lpstr>BitTorrent: requesting, sending file chunks</vt:lpstr>
      <vt:lpstr>BitTorrent: tit-for-tat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Zonghua Gu</cp:lastModifiedBy>
  <cp:revision>329</cp:revision>
  <dcterms:created xsi:type="dcterms:W3CDTF">2020-01-18T07:24:59Z</dcterms:created>
  <dcterms:modified xsi:type="dcterms:W3CDTF">2024-09-16T23:31:46Z</dcterms:modified>
</cp:coreProperties>
</file>