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5.xml" ContentType="application/vnd.openxmlformats-officedocument.presentationml.notesSlide+xml"/>
  <Override PartName="/ppt/tags/tag38.xml" ContentType="application/vnd.openxmlformats-officedocument.presentationml.tags+xml"/>
  <Override PartName="/ppt/notesSlides/notesSlide6.xml" ContentType="application/vnd.openxmlformats-officedocument.presentationml.notesSlide+xml"/>
  <Override PartName="/ppt/tags/tag39.xml" ContentType="application/vnd.openxmlformats-officedocument.presentationml.tags+xml"/>
  <Override PartName="/ppt/notesSlides/notesSlide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ink/ink1.xml" ContentType="application/inkml+xml"/>
  <Override PartName="/ppt/ink/ink2.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1244" r:id="rId2"/>
    <p:sldId id="1044" r:id="rId3"/>
    <p:sldId id="1106" r:id="rId4"/>
    <p:sldId id="1107" r:id="rId5"/>
    <p:sldId id="1246" r:id="rId6"/>
    <p:sldId id="1249" r:id="rId7"/>
    <p:sldId id="1250" r:id="rId8"/>
    <p:sldId id="1251" r:id="rId9"/>
    <p:sldId id="960" r:id="rId10"/>
    <p:sldId id="1054" r:id="rId11"/>
    <p:sldId id="1204" r:id="rId12"/>
    <p:sldId id="1073" r:id="rId13"/>
    <p:sldId id="1074" r:id="rId14"/>
    <p:sldId id="1205" r:id="rId15"/>
    <p:sldId id="1239" r:id="rId16"/>
    <p:sldId id="1241" r:id="rId17"/>
    <p:sldId id="1240" r:id="rId18"/>
    <p:sldId id="1242" r:id="rId19"/>
    <p:sldId id="1252" r:id="rId20"/>
    <p:sldId id="1253" r:id="rId21"/>
    <p:sldId id="1254" r:id="rId22"/>
    <p:sldId id="1255" r:id="rId23"/>
    <p:sldId id="1256" r:id="rId24"/>
    <p:sldId id="1257" r:id="rId25"/>
    <p:sldId id="1258" r:id="rId26"/>
    <p:sldId id="1259" r:id="rId27"/>
    <p:sldId id="1260" r:id="rId28"/>
    <p:sldId id="1266" r:id="rId29"/>
    <p:sldId id="1267" r:id="rId30"/>
    <p:sldId id="1261" r:id="rId31"/>
    <p:sldId id="1268" r:id="rId32"/>
    <p:sldId id="1269" r:id="rId33"/>
    <p:sldId id="1263" r:id="rId34"/>
    <p:sldId id="1262" r:id="rId35"/>
    <p:sldId id="1100" r:id="rId36"/>
    <p:sldId id="1102" r:id="rId37"/>
    <p:sldId id="1101" r:id="rId38"/>
    <p:sldId id="1264" r:id="rId39"/>
    <p:sldId id="126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82746" autoAdjust="0"/>
  </p:normalViewPr>
  <p:slideViewPr>
    <p:cSldViewPr snapToGrid="0" snapToObjects="1">
      <p:cViewPr varScale="1">
        <p:scale>
          <a:sx n="68" d="100"/>
          <a:sy n="68" d="100"/>
        </p:scale>
        <p:origin x="893" y="48"/>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 d="1"/>
        <a:sy n="1" d="1"/>
      </p:scale>
      <p:origin x="0" y="-103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8T22:23:21.576"/>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8T22:23:22.34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3425582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a:t>
            </a:fld>
            <a:endParaRPr lang="en-US" dirty="0"/>
          </a:p>
        </p:txBody>
      </p:sp>
    </p:spTree>
    <p:extLst>
      <p:ext uri="{BB962C8B-B14F-4D97-AF65-F5344CB8AC3E}">
        <p14:creationId xmlns:p14="http://schemas.microsoft.com/office/powerpoint/2010/main" val="2821306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117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2971961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33</a:t>
            </a:fld>
            <a:endParaRPr lang="en-US" dirty="0"/>
          </a:p>
        </p:txBody>
      </p:sp>
    </p:spTree>
    <p:extLst>
      <p:ext uri="{BB962C8B-B14F-4D97-AF65-F5344CB8AC3E}">
        <p14:creationId xmlns:p14="http://schemas.microsoft.com/office/powerpoint/2010/main" val="2574394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1933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500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027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609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TCP uses sequence numbers to keep track of the bytes sent in a data stream. Each byte of data is assigned a unique sequence number.</a:t>
            </a:r>
          </a:p>
          <a:p>
            <a:endParaRPr lang="en-GB" dirty="0"/>
          </a:p>
          <a:p>
            <a:r>
              <a:rPr lang="en-GB" dirty="0"/>
              <a:t>## Given Information</a:t>
            </a:r>
          </a:p>
          <a:p>
            <a:endParaRPr lang="en-GB" dirty="0"/>
          </a:p>
          <a:p>
            <a:r>
              <a:rPr lang="en-GB" dirty="0"/>
              <a:t>- Initial sequence number: 0</a:t>
            </a:r>
          </a:p>
          <a:p>
            <a:r>
              <a:rPr lang="en-GB" dirty="0"/>
              <a:t>- Each segment contains 100 bytes</a:t>
            </a:r>
          </a:p>
          <a:p>
            <a:r>
              <a:rPr lang="en-GB" dirty="0"/>
              <a:t>- Segments are sent at t = 1, 2, 3, 4, 5, 6, 7, 8</a:t>
            </a:r>
          </a:p>
          <a:p>
            <a:endParaRPr lang="en-GB" dirty="0"/>
          </a:p>
          <a:p>
            <a:r>
              <a:rPr lang="en-GB" dirty="0"/>
              <a:t>## Calculating the Sequence Number</a:t>
            </a:r>
          </a:p>
          <a:p>
            <a:endParaRPr lang="en-GB" dirty="0"/>
          </a:p>
          <a:p>
            <a:r>
              <a:rPr lang="en-GB" dirty="0"/>
              <a:t>To find the sequence number of the segment sent at t=2, we need to consider the following:</a:t>
            </a:r>
          </a:p>
          <a:p>
            <a:endParaRPr lang="en-GB" dirty="0"/>
          </a:p>
          <a:p>
            <a:r>
              <a:rPr lang="en-GB" dirty="0"/>
              <a:t>1. The initial sequence number is 0 for the first segment (t=1).</a:t>
            </a:r>
          </a:p>
          <a:p>
            <a:r>
              <a:rPr lang="en-GB" dirty="0"/>
              <a:t>2. Each segment contains 100 bytes.</a:t>
            </a:r>
          </a:p>
          <a:p>
            <a:r>
              <a:rPr lang="en-GB" dirty="0"/>
              <a:t>3. The sequence number for each subsequent segment increases by the number of bytes in the previous segment.</a:t>
            </a:r>
          </a:p>
          <a:p>
            <a:endParaRPr lang="en-GB" dirty="0"/>
          </a:p>
          <a:p>
            <a:r>
              <a:rPr lang="en-GB" dirty="0"/>
              <a:t>Therefore:</a:t>
            </a:r>
          </a:p>
          <a:p>
            <a:endParaRPr lang="en-GB" dirty="0"/>
          </a:p>
          <a:p>
            <a:r>
              <a:rPr lang="en-GB" dirty="0"/>
              <a:t>- Segment at t=1: Sequence number = 0</a:t>
            </a:r>
          </a:p>
          <a:p>
            <a:r>
              <a:rPr lang="en-GB" dirty="0"/>
              <a:t>- Segment at t=2: Sequence number = 0 + 100 = 100</a:t>
            </a:r>
          </a:p>
          <a:p>
            <a:endParaRPr lang="en-GB" dirty="0"/>
          </a:p>
          <a:p>
            <a:r>
              <a:rPr lang="en-GB" dirty="0"/>
              <a:t>## Explanation</a:t>
            </a:r>
          </a:p>
          <a:p>
            <a:endParaRPr lang="en-GB" dirty="0"/>
          </a:p>
          <a:p>
            <a:r>
              <a:rPr lang="en-GB" dirty="0"/>
              <a:t>The sequence number for the segment sent at t=2 is 100. This is because:</a:t>
            </a:r>
          </a:p>
          <a:p>
            <a:endParaRPr lang="en-GB" dirty="0"/>
          </a:p>
          <a:p>
            <a:r>
              <a:rPr lang="en-GB" dirty="0"/>
              <a:t>1. The first segment (t=1) starts with sequence number 0.</a:t>
            </a:r>
          </a:p>
          <a:p>
            <a:r>
              <a:rPr lang="en-GB" dirty="0"/>
              <a:t>2. Each segment contains 100 bytes of data.</a:t>
            </a:r>
          </a:p>
          <a:p>
            <a:r>
              <a:rPr lang="en-GB" dirty="0"/>
              <a:t>3. The second segment (t=2) will have a sequence number that is the sum of the initial sequence number (0) and the number of bytes in the first segment (100).</a:t>
            </a:r>
          </a:p>
          <a:p>
            <a:endParaRPr lang="en-GB" dirty="0"/>
          </a:p>
          <a:p>
            <a:r>
              <a:rPr lang="en-GB" dirty="0"/>
              <a:t>This pattern would continue for subsequent segments:</a:t>
            </a:r>
          </a:p>
          <a:p>
            <a:endParaRPr lang="en-GB" dirty="0"/>
          </a:p>
          <a:p>
            <a:r>
              <a:rPr lang="en-GB" dirty="0"/>
              <a:t>- Segment at t=3: Sequence number = 100 + 100 = 200</a:t>
            </a:r>
          </a:p>
          <a:p>
            <a:r>
              <a:rPr lang="en-GB" dirty="0"/>
              <a:t>- Segment at t=4: Sequence number = 200 + 100 = 300</a:t>
            </a:r>
          </a:p>
          <a:p>
            <a:endParaRPr lang="en-GB" dirty="0"/>
          </a:p>
          <a:p>
            <a:r>
              <a:rPr lang="en-GB" dirty="0"/>
              <a:t>And so on.</a:t>
            </a:r>
          </a:p>
          <a:p>
            <a:endParaRPr lang="en-GB" dirty="0"/>
          </a:p>
          <a:p>
            <a:r>
              <a:rPr lang="en-GB" dirty="0"/>
              <a:t>It's important to note that the lost segment at t=4 and the lost ACK at t=7 do not affect the sequence numbers of the segments being sent. They would, however, impact the retransmission and acknowledgment process in a real TCP connection.</a:t>
            </a:r>
          </a:p>
        </p:txBody>
      </p:sp>
      <p:sp>
        <p:nvSpPr>
          <p:cNvPr id="4" name="Slide Number Placeholder 3"/>
          <p:cNvSpPr>
            <a:spLocks noGrp="1"/>
          </p:cNvSpPr>
          <p:nvPr>
            <p:ph type="sldNum" sz="quarter" idx="5"/>
          </p:nvPr>
        </p:nvSpPr>
        <p:spPr/>
        <p:txBody>
          <a:bodyPr/>
          <a:lstStyle/>
          <a:p>
            <a:fld id="{3D91EEAC-CFEF-9647-876F-EABC6B8338D7}" type="slidenum">
              <a:rPr lang="en-US" smtClean="0"/>
              <a:t>5</a:t>
            </a:fld>
            <a:endParaRPr lang="en-US" dirty="0"/>
          </a:p>
        </p:txBody>
      </p:sp>
    </p:spTree>
    <p:extLst>
      <p:ext uri="{BB962C8B-B14F-4D97-AF65-F5344CB8AC3E}">
        <p14:creationId xmlns:p14="http://schemas.microsoft.com/office/powerpoint/2010/main" val="2433627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Understanding the Scenario</a:t>
            </a:r>
          </a:p>
          <a:p>
            <a:endParaRPr lang="en-GB" dirty="0"/>
          </a:p>
          <a:p>
            <a:r>
              <a:rPr lang="en-GB" dirty="0"/>
              <a:t>- The initial sequence number is 0.</a:t>
            </a:r>
          </a:p>
          <a:p>
            <a:r>
              <a:rPr lang="en-GB" dirty="0"/>
              <a:t>- 8 TCP segments are sent at t = 1, 2, 3, 4, 5, 6, 7, 8.</a:t>
            </a:r>
          </a:p>
          <a:p>
            <a:r>
              <a:rPr lang="en-GB" dirty="0"/>
              <a:t>- Each segment contains 100 bytes.</a:t>
            </a:r>
          </a:p>
          <a:p>
            <a:r>
              <a:rPr lang="en-GB" dirty="0"/>
              <a:t>- The delay between sender and receiver is 5 time units.</a:t>
            </a:r>
          </a:p>
          <a:p>
            <a:r>
              <a:rPr lang="en-GB" dirty="0"/>
              <a:t>- The segment sent at t=4 is lost.</a:t>
            </a:r>
          </a:p>
          <a:p>
            <a:r>
              <a:rPr lang="en-GB" dirty="0"/>
              <a:t>- We need to determine the ACK value sent by the receiver at t = 6.</a:t>
            </a:r>
          </a:p>
          <a:p>
            <a:endParaRPr lang="en-GB" dirty="0"/>
          </a:p>
          <a:p>
            <a:r>
              <a:rPr lang="en-GB" dirty="0"/>
              <a:t>## Calculating the ACK Value</a:t>
            </a:r>
          </a:p>
          <a:p>
            <a:endParaRPr lang="en-GB" dirty="0"/>
          </a:p>
          <a:p>
            <a:r>
              <a:rPr lang="en-GB" dirty="0"/>
              <a:t>1. **Segments Received**: At t = 6, only the first segment (sent at t = 1) has arrived at the receiver due to the 5-unit delay.</a:t>
            </a:r>
          </a:p>
          <a:p>
            <a:endParaRPr lang="en-GB" dirty="0"/>
          </a:p>
          <a:p>
            <a:r>
              <a:rPr lang="en-GB" dirty="0"/>
              <a:t>2. **Bytes Received**: The first segment contains 100 bytes.</a:t>
            </a:r>
          </a:p>
          <a:p>
            <a:endParaRPr lang="en-GB" dirty="0"/>
          </a:p>
          <a:p>
            <a:r>
              <a:rPr lang="en-GB" dirty="0"/>
              <a:t>3. **ACK Mechanism**: TCP uses cumulative ACKs, which means it acknowledges all bytes up to the last contiguously received byte.</a:t>
            </a:r>
          </a:p>
          <a:p>
            <a:endParaRPr lang="en-GB" dirty="0"/>
          </a:p>
          <a:p>
            <a:r>
              <a:rPr lang="en-GB" dirty="0"/>
              <a:t>4. **ACK Value Calculation**: </a:t>
            </a:r>
          </a:p>
          <a:p>
            <a:r>
              <a:rPr lang="en-GB" dirty="0"/>
              <a:t>   - Initial sequence number: 0</a:t>
            </a:r>
          </a:p>
          <a:p>
            <a:r>
              <a:rPr lang="en-GB" dirty="0"/>
              <a:t>   - Bytes successfully received: 100</a:t>
            </a:r>
          </a:p>
          <a:p>
            <a:r>
              <a:rPr lang="en-GB" dirty="0"/>
              <a:t>   - Next expected byte: 0 + 100 = 100</a:t>
            </a:r>
          </a:p>
          <a:p>
            <a:endParaRPr lang="en-GB" dirty="0"/>
          </a:p>
          <a:p>
            <a:r>
              <a:rPr lang="en-GB" dirty="0"/>
              <a:t>Therefore, the ACK value carried in the receiver-to-sender ACK sent at t = 6 is 100.</a:t>
            </a:r>
          </a:p>
          <a:p>
            <a:endParaRPr lang="en-GB" dirty="0"/>
          </a:p>
          <a:p>
            <a:r>
              <a:rPr lang="en-GB" dirty="0"/>
              <a:t>## Explanation</a:t>
            </a:r>
          </a:p>
          <a:p>
            <a:endParaRPr lang="en-GB" dirty="0"/>
          </a:p>
          <a:p>
            <a:r>
              <a:rPr lang="en-GB" dirty="0"/>
              <a:t>The ACK value of 100 indicates that the receiver has successfully received all bytes up to, but not including, byte 100. It's essentially saying, "I've received everything up to byte 99, and I'm now expecting byte 100."</a:t>
            </a:r>
          </a:p>
          <a:p>
            <a:endParaRPr lang="en-GB" dirty="0"/>
          </a:p>
          <a:p>
            <a:r>
              <a:rPr lang="en-GB" dirty="0"/>
              <a:t>This ACK value makes sense because:</a:t>
            </a:r>
          </a:p>
          <a:p>
            <a:r>
              <a:rPr lang="en-GB" dirty="0"/>
              <a:t>1. Only one segment has been received (the one sent at t = 1).</a:t>
            </a:r>
          </a:p>
          <a:p>
            <a:r>
              <a:rPr lang="en-GB" dirty="0"/>
              <a:t>2. Each segment contains 100 bytes.</a:t>
            </a:r>
          </a:p>
          <a:p>
            <a:r>
              <a:rPr lang="en-GB" dirty="0"/>
              <a:t>3. The receiver is acknowledging the receipt of the first segment and indicating it's ready for the next byte.</a:t>
            </a:r>
          </a:p>
          <a:p>
            <a:endParaRPr lang="en-GB" dirty="0"/>
          </a:p>
          <a:p>
            <a:r>
              <a:rPr lang="en-GB" dirty="0"/>
              <a:t>It's important to note that even though more segments were sent by the sender, due to the network delay, only the first segment has reached the receiver at t = 6. The lost segment at t = 4 doesn't affect this initial ACK because it hasn't even reached the receiver yet.</a:t>
            </a:r>
          </a:p>
        </p:txBody>
      </p:sp>
      <p:sp>
        <p:nvSpPr>
          <p:cNvPr id="4" name="Slide Number Placeholder 3"/>
          <p:cNvSpPr>
            <a:spLocks noGrp="1"/>
          </p:cNvSpPr>
          <p:nvPr>
            <p:ph type="sldNum" sz="quarter" idx="5"/>
          </p:nvPr>
        </p:nvSpPr>
        <p:spPr/>
        <p:txBody>
          <a:bodyPr/>
          <a:lstStyle/>
          <a:p>
            <a:fld id="{3D91EEAC-CFEF-9647-876F-EABC6B8338D7}" type="slidenum">
              <a:rPr lang="en-US" smtClean="0"/>
              <a:t>6</a:t>
            </a:fld>
            <a:endParaRPr lang="en-US" dirty="0"/>
          </a:p>
        </p:txBody>
      </p:sp>
    </p:spTree>
    <p:extLst>
      <p:ext uri="{BB962C8B-B14F-4D97-AF65-F5344CB8AC3E}">
        <p14:creationId xmlns:p14="http://schemas.microsoft.com/office/powerpoint/2010/main" val="855946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solve this TCP sequence and ACK numbers question, let's break down the scenario and </a:t>
            </a:r>
            <a:r>
              <a:rPr lang="en-GB" dirty="0" err="1"/>
              <a:t>analyze</a:t>
            </a:r>
            <a:r>
              <a:rPr lang="en-GB" dirty="0"/>
              <a:t> it step by step:</a:t>
            </a:r>
          </a:p>
          <a:p>
            <a:endParaRPr lang="en-GB" dirty="0"/>
          </a:p>
          <a:p>
            <a:r>
              <a:rPr lang="en-GB" dirty="0"/>
              <a:t>## Initial Conditions</a:t>
            </a:r>
          </a:p>
          <a:p>
            <a:r>
              <a:rPr lang="en-GB" dirty="0"/>
              <a:t>- The initial sequence number is 0.</a:t>
            </a:r>
          </a:p>
          <a:p>
            <a:r>
              <a:rPr lang="en-GB" dirty="0"/>
              <a:t>- Each TCP segment contains 100 bytes.</a:t>
            </a:r>
          </a:p>
          <a:p>
            <a:r>
              <a:rPr lang="en-GB" dirty="0"/>
              <a:t>- 8 TCP segments are sent at t = 1, 2, 3, 4, 5, 6, 7, 8.</a:t>
            </a:r>
          </a:p>
          <a:p>
            <a:r>
              <a:rPr lang="en-GB" dirty="0"/>
              <a:t>- The delay between sender and receiver is 5 time units.</a:t>
            </a:r>
          </a:p>
          <a:p>
            <a:r>
              <a:rPr lang="en-GB" dirty="0"/>
              <a:t>- The segment sent at t=4 is lost.</a:t>
            </a:r>
          </a:p>
          <a:p>
            <a:r>
              <a:rPr lang="en-GB" dirty="0"/>
              <a:t>- The ACK sent at t=7 is lost.</a:t>
            </a:r>
          </a:p>
          <a:p>
            <a:endParaRPr lang="en-GB" dirty="0"/>
          </a:p>
          <a:p>
            <a:r>
              <a:rPr lang="en-GB" dirty="0"/>
              <a:t>## Analysis</a:t>
            </a:r>
          </a:p>
          <a:p>
            <a:endParaRPr lang="en-GB" dirty="0"/>
          </a:p>
          <a:p>
            <a:r>
              <a:rPr lang="en-GB" dirty="0"/>
              <a:t>### Segment Arrival</a:t>
            </a:r>
          </a:p>
          <a:p>
            <a:r>
              <a:rPr lang="en-GB" dirty="0"/>
              <a:t>The first segment arrives at the receiver at t = 6 due to the 5-unit delay. This means that by t = 8, the receiver has potentially received the segments sent at t = 1, 2, and 3.</a:t>
            </a:r>
          </a:p>
          <a:p>
            <a:endParaRPr lang="en-GB" dirty="0"/>
          </a:p>
          <a:p>
            <a:r>
              <a:rPr lang="en-GB" dirty="0"/>
              <a:t>### Sequence Numbers</a:t>
            </a:r>
          </a:p>
          <a:p>
            <a:r>
              <a:rPr lang="en-GB" dirty="0"/>
              <a:t>Given that each segment contains 100 bytes and the initial sequence number is 0, the sequence numbers for the first four segments would be:</a:t>
            </a:r>
          </a:p>
          <a:p>
            <a:r>
              <a:rPr lang="en-GB" dirty="0"/>
              <a:t>- Segment 1: 0-99</a:t>
            </a:r>
          </a:p>
          <a:p>
            <a:r>
              <a:rPr lang="en-GB" dirty="0"/>
              <a:t>- Segment 2: 100-199</a:t>
            </a:r>
          </a:p>
          <a:p>
            <a:r>
              <a:rPr lang="en-GB" dirty="0"/>
              <a:t>- Segment 3: 200-299</a:t>
            </a:r>
          </a:p>
          <a:p>
            <a:r>
              <a:rPr lang="en-GB" dirty="0"/>
              <a:t>- Segment 4: 300-399 (but this segment is lost)</a:t>
            </a:r>
          </a:p>
          <a:p>
            <a:endParaRPr lang="en-GB" dirty="0"/>
          </a:p>
          <a:p>
            <a:r>
              <a:rPr lang="en-GB" dirty="0"/>
              <a:t>### ACK </a:t>
            </a:r>
            <a:r>
              <a:rPr lang="en-GB" dirty="0" err="1"/>
              <a:t>Behavior</a:t>
            </a:r>
            <a:endParaRPr lang="en-GB" dirty="0"/>
          </a:p>
          <a:p>
            <a:r>
              <a:rPr lang="en-GB" dirty="0"/>
              <a:t>TCP uses cumulative ACKs, meaning it acknowledges all bytes up to the ACK number minus one. The receiver will send an ACK for the highest contiguous sequence number it has received.</a:t>
            </a:r>
          </a:p>
          <a:p>
            <a:endParaRPr lang="en-GB" dirty="0"/>
          </a:p>
          <a:p>
            <a:r>
              <a:rPr lang="en-GB" dirty="0"/>
              <a:t>## Solution</a:t>
            </a:r>
          </a:p>
          <a:p>
            <a:endParaRPr lang="en-GB" dirty="0"/>
          </a:p>
          <a:p>
            <a:r>
              <a:rPr lang="en-GB" dirty="0"/>
              <a:t>At t = 8, the receiver has successfully received segments 1, 2, and 3. However, segment 4 (sent at t=4) was lost. According to TCP's cumulative ACK principle, the receiver will acknowledge all data it has received contiguously.</a:t>
            </a:r>
          </a:p>
          <a:p>
            <a:endParaRPr lang="en-GB" dirty="0"/>
          </a:p>
          <a:p>
            <a:r>
              <a:rPr lang="en-GB" dirty="0"/>
              <a:t>Therefore, the ACK value carried in the receiver-to-sender ACK sent at t = 8 will be 300.</a:t>
            </a:r>
          </a:p>
          <a:p>
            <a:endParaRPr lang="en-GB" dirty="0"/>
          </a:p>
          <a:p>
            <a:r>
              <a:rPr lang="en-GB" dirty="0"/>
              <a:t>This ACK value of 300 indicates:</a:t>
            </a:r>
          </a:p>
          <a:p>
            <a:r>
              <a:rPr lang="en-GB" dirty="0"/>
              <a:t>1. The receiver has successfully received all bytes up to and including byte 299.</a:t>
            </a:r>
          </a:p>
          <a:p>
            <a:r>
              <a:rPr lang="en-GB" dirty="0"/>
              <a:t>2. The next byte the receiver expects is byte 300.</a:t>
            </a:r>
          </a:p>
          <a:p>
            <a:r>
              <a:rPr lang="en-GB" dirty="0"/>
              <a:t>3. This ACK implicitly acknowledges all previous segments (1, 2, and 3).</a:t>
            </a:r>
          </a:p>
          <a:p>
            <a:endParaRPr lang="en-GB" dirty="0"/>
          </a:p>
          <a:p>
            <a:r>
              <a:rPr lang="en-GB" dirty="0"/>
              <a:t>By sending this ACK, the receiver is telling the sender: "I have received everything up to byte 299. Please send me the next byte, which should be 300."</a:t>
            </a:r>
          </a:p>
          <a:p>
            <a:endParaRPr lang="en-GB" dirty="0"/>
          </a:p>
          <a:p>
            <a:r>
              <a:rPr lang="en-GB" dirty="0"/>
              <a:t>It's important to note that even though segments 5, 6, and possibly 7 might have arrived by t=8, the receiver cannot acknowledge them yet because segment 4 is missing, breaking the contiguous sequence of received data.</a:t>
            </a:r>
          </a:p>
        </p:txBody>
      </p:sp>
      <p:sp>
        <p:nvSpPr>
          <p:cNvPr id="4" name="Slide Number Placeholder 3"/>
          <p:cNvSpPr>
            <a:spLocks noGrp="1"/>
          </p:cNvSpPr>
          <p:nvPr>
            <p:ph type="sldNum" sz="quarter" idx="5"/>
          </p:nvPr>
        </p:nvSpPr>
        <p:spPr/>
        <p:txBody>
          <a:bodyPr/>
          <a:lstStyle/>
          <a:p>
            <a:fld id="{3D91EEAC-CFEF-9647-876F-EABC6B8338D7}" type="slidenum">
              <a:rPr lang="en-US" smtClean="0"/>
              <a:t>7</a:t>
            </a:fld>
            <a:endParaRPr lang="en-US" dirty="0"/>
          </a:p>
        </p:txBody>
      </p:sp>
    </p:spTree>
    <p:extLst>
      <p:ext uri="{BB962C8B-B14F-4D97-AF65-F5344CB8AC3E}">
        <p14:creationId xmlns:p14="http://schemas.microsoft.com/office/powerpoint/2010/main" val="3886614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solve this question, let's </a:t>
            </a:r>
            <a:r>
              <a:rPr lang="en-GB" dirty="0" err="1"/>
              <a:t>analyze</a:t>
            </a:r>
            <a:r>
              <a:rPr lang="en-GB" dirty="0"/>
              <a:t> the TCP sequence and ACK numbers based on the given information:</a:t>
            </a:r>
          </a:p>
          <a:p>
            <a:endParaRPr lang="en-GB" dirty="0"/>
          </a:p>
          <a:p>
            <a:r>
              <a:rPr lang="en-GB" dirty="0"/>
              <a:t>## Initial Setup</a:t>
            </a:r>
          </a:p>
          <a:p>
            <a:r>
              <a:rPr lang="en-GB" dirty="0"/>
              <a:t>- The initial sequence number is 0.</a:t>
            </a:r>
          </a:p>
          <a:p>
            <a:r>
              <a:rPr lang="en-GB" dirty="0"/>
              <a:t>- Each segment contains 100 bytes.</a:t>
            </a:r>
          </a:p>
          <a:p>
            <a:r>
              <a:rPr lang="en-GB" dirty="0"/>
              <a:t>- The delay between sender and receiver is 5 time units.</a:t>
            </a:r>
          </a:p>
          <a:p>
            <a:r>
              <a:rPr lang="en-GB" dirty="0"/>
              <a:t>- The segment sent at t=4 is lost.</a:t>
            </a:r>
          </a:p>
          <a:p>
            <a:r>
              <a:rPr lang="en-GB" dirty="0"/>
              <a:t>- The ACK sent at t=7 is lost.</a:t>
            </a:r>
          </a:p>
          <a:p>
            <a:endParaRPr lang="en-GB" dirty="0"/>
          </a:p>
          <a:p>
            <a:r>
              <a:rPr lang="en-GB" dirty="0"/>
              <a:t>## Sequence of Events</a:t>
            </a:r>
          </a:p>
          <a:p>
            <a:endParaRPr lang="en-GB" dirty="0"/>
          </a:p>
          <a:p>
            <a:r>
              <a:rPr lang="en-GB" dirty="0"/>
              <a:t>1. Segments sent at t=1, 2, 3 arrive at the receiver at t=6, 7, 8 respectively.</a:t>
            </a:r>
          </a:p>
          <a:p>
            <a:r>
              <a:rPr lang="en-GB" dirty="0"/>
              <a:t>2. The receiver acknowledges these segments at t=6, 7, 8.</a:t>
            </a:r>
          </a:p>
          <a:p>
            <a:r>
              <a:rPr lang="en-GB" dirty="0"/>
              <a:t>3. The segment sent at t=4 is lost and doesn't reach the receiver.</a:t>
            </a:r>
          </a:p>
          <a:p>
            <a:r>
              <a:rPr lang="en-GB" dirty="0"/>
              <a:t>4. Segments sent at t=5, 6, 7, 8 arrive at the receiver at t=10, 11, 12, 13 respectively.</a:t>
            </a:r>
          </a:p>
          <a:p>
            <a:endParaRPr lang="en-GB" dirty="0"/>
          </a:p>
          <a:p>
            <a:r>
              <a:rPr lang="en-GB" dirty="0"/>
              <a:t>## ACK Value Calculation</a:t>
            </a:r>
          </a:p>
          <a:p>
            <a:endParaRPr lang="en-GB" dirty="0"/>
          </a:p>
          <a:p>
            <a:r>
              <a:rPr lang="en-GB" dirty="0"/>
              <a:t>To determine the ACK value sent at t=10, we need to consider the last successfully received byte in order.</a:t>
            </a:r>
          </a:p>
          <a:p>
            <a:endParaRPr lang="en-GB" dirty="0"/>
          </a:p>
          <a:p>
            <a:r>
              <a:rPr lang="en-GB" dirty="0"/>
              <a:t>1. The first three segments (sent at t=1, 2, 3) were successfully received and acknowledged.</a:t>
            </a:r>
          </a:p>
          <a:p>
            <a:r>
              <a:rPr lang="en-GB" dirty="0"/>
              <a:t>   - These segments cover bytes 0-99, 100-199, and 200-299.</a:t>
            </a:r>
          </a:p>
          <a:p>
            <a:r>
              <a:rPr lang="en-GB" dirty="0"/>
              <a:t>2. The segment sent at t=4 was lost, so the next expected byte is 300.</a:t>
            </a:r>
          </a:p>
          <a:p>
            <a:r>
              <a:rPr lang="en-GB" dirty="0"/>
              <a:t>3. Even though segments sent at t=5 have arrived by t=10, TCP uses cumulative ACKs.</a:t>
            </a:r>
          </a:p>
          <a:p>
            <a:endParaRPr lang="en-GB" dirty="0"/>
          </a:p>
          <a:p>
            <a:r>
              <a:rPr lang="en-GB" dirty="0"/>
              <a:t>Therefore, the ACK value sent at t=10 will be 300.</a:t>
            </a:r>
          </a:p>
          <a:p>
            <a:endParaRPr lang="en-GB" dirty="0"/>
          </a:p>
          <a:p>
            <a:r>
              <a:rPr lang="en-GB" dirty="0"/>
              <a:t>## Explanation</a:t>
            </a:r>
          </a:p>
          <a:p>
            <a:endParaRPr lang="en-GB" dirty="0"/>
          </a:p>
          <a:p>
            <a:r>
              <a:rPr lang="en-GB" dirty="0"/>
              <a:t>The ACK value of 300 indicates that the receiver has successfully received all bytes up to but not including byte 300. It's requesting the next expected byte, which is 300. This ACK serves two purposes:</a:t>
            </a:r>
          </a:p>
          <a:p>
            <a:endParaRPr lang="en-GB" dirty="0"/>
          </a:p>
          <a:p>
            <a:r>
              <a:rPr lang="en-GB" dirty="0"/>
              <a:t>1. It acknowledges the receipt of the first three segments.</a:t>
            </a:r>
          </a:p>
          <a:p>
            <a:r>
              <a:rPr lang="en-GB" dirty="0"/>
              <a:t>2. It informs the sender that there's a gap in the received data, prompting a retransmission of the lost segment (sent at t=4).</a:t>
            </a:r>
          </a:p>
          <a:p>
            <a:endParaRPr lang="en-GB" dirty="0"/>
          </a:p>
          <a:p>
            <a:r>
              <a:rPr lang="en-GB" dirty="0"/>
              <a:t>Even though the receiver has likely received segments sent after the lost one, it cannot acknowledge them yet due to TCP's in-order delivery requirement. This </a:t>
            </a:r>
            <a:r>
              <a:rPr lang="en-GB" dirty="0" err="1"/>
              <a:t>behavior</a:t>
            </a:r>
            <a:r>
              <a:rPr lang="en-GB" dirty="0"/>
              <a:t> is part of TCP's reliable data transfer mechanism, ensuring that all data is received in the correct order.</a:t>
            </a:r>
          </a:p>
        </p:txBody>
      </p:sp>
      <p:sp>
        <p:nvSpPr>
          <p:cNvPr id="4" name="Slide Number Placeholder 3"/>
          <p:cNvSpPr>
            <a:spLocks noGrp="1"/>
          </p:cNvSpPr>
          <p:nvPr>
            <p:ph type="sldNum" sz="quarter" idx="5"/>
          </p:nvPr>
        </p:nvSpPr>
        <p:spPr/>
        <p:txBody>
          <a:bodyPr/>
          <a:lstStyle/>
          <a:p>
            <a:fld id="{3D91EEAC-CFEF-9647-876F-EABC6B8338D7}" type="slidenum">
              <a:rPr lang="en-US" smtClean="0"/>
              <a:t>8</a:t>
            </a:fld>
            <a:endParaRPr lang="en-US" dirty="0"/>
          </a:p>
        </p:txBody>
      </p:sp>
    </p:spTree>
    <p:extLst>
      <p:ext uri="{BB962C8B-B14F-4D97-AF65-F5344CB8AC3E}">
        <p14:creationId xmlns:p14="http://schemas.microsoft.com/office/powerpoint/2010/main" val="4224205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middleboxes (and Internet arch), Net neutrality, buffering …</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some minor updates (e.g., IPv6 stats updated) but not much has changed.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a:t>
            </a:fld>
            <a:endParaRPr lang="en-US" dirty="0"/>
          </a:p>
        </p:txBody>
      </p:sp>
    </p:spTree>
    <p:extLst>
      <p:ext uri="{BB962C8B-B14F-4D97-AF65-F5344CB8AC3E}">
        <p14:creationId xmlns:p14="http://schemas.microsoft.com/office/powerpoint/2010/main" val="2792661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1160599D-F0E7-BDC1-F33C-D3406086AD4F}"/>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3" Type="http://schemas.openxmlformats.org/officeDocument/2006/relationships/tags" Target="../tags/tag92.xml"/><Relationship Id="rId18" Type="http://schemas.openxmlformats.org/officeDocument/2006/relationships/tags" Target="../tags/tag97.xml"/><Relationship Id="rId26" Type="http://schemas.openxmlformats.org/officeDocument/2006/relationships/tags" Target="../tags/tag105.xml"/><Relationship Id="rId3" Type="http://schemas.openxmlformats.org/officeDocument/2006/relationships/tags" Target="../tags/tag82.xml"/><Relationship Id="rId21" Type="http://schemas.openxmlformats.org/officeDocument/2006/relationships/tags" Target="../tags/tag100.xml"/><Relationship Id="rId34" Type="http://schemas.openxmlformats.org/officeDocument/2006/relationships/image" Target="../media/image5.png"/><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tags" Target="../tags/tag96.xml"/><Relationship Id="rId25" Type="http://schemas.openxmlformats.org/officeDocument/2006/relationships/tags" Target="../tags/tag104.xml"/><Relationship Id="rId33" Type="http://schemas.openxmlformats.org/officeDocument/2006/relationships/slideLayout" Target="../slideLayouts/slideLayout2.xml"/><Relationship Id="rId2" Type="http://schemas.openxmlformats.org/officeDocument/2006/relationships/tags" Target="../tags/tag81.xml"/><Relationship Id="rId16" Type="http://schemas.openxmlformats.org/officeDocument/2006/relationships/tags" Target="../tags/tag95.xml"/><Relationship Id="rId20" Type="http://schemas.openxmlformats.org/officeDocument/2006/relationships/tags" Target="../tags/tag99.xml"/><Relationship Id="rId29" Type="http://schemas.openxmlformats.org/officeDocument/2006/relationships/tags" Target="../tags/tag108.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tags" Target="../tags/tag103.xml"/><Relationship Id="rId32" Type="http://schemas.openxmlformats.org/officeDocument/2006/relationships/tags" Target="../tags/tag111.xml"/><Relationship Id="rId5" Type="http://schemas.openxmlformats.org/officeDocument/2006/relationships/tags" Target="../tags/tag84.xml"/><Relationship Id="rId15" Type="http://schemas.openxmlformats.org/officeDocument/2006/relationships/tags" Target="../tags/tag94.xml"/><Relationship Id="rId23" Type="http://schemas.openxmlformats.org/officeDocument/2006/relationships/tags" Target="../tags/tag102.xml"/><Relationship Id="rId28" Type="http://schemas.openxmlformats.org/officeDocument/2006/relationships/tags" Target="../tags/tag107.xml"/><Relationship Id="rId10" Type="http://schemas.openxmlformats.org/officeDocument/2006/relationships/tags" Target="../tags/tag89.xml"/><Relationship Id="rId19" Type="http://schemas.openxmlformats.org/officeDocument/2006/relationships/tags" Target="../tags/tag98.xml"/><Relationship Id="rId31" Type="http://schemas.openxmlformats.org/officeDocument/2006/relationships/tags" Target="../tags/tag110.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tags" Target="../tags/tag101.xml"/><Relationship Id="rId27" Type="http://schemas.openxmlformats.org/officeDocument/2006/relationships/tags" Target="../tags/tag106.xml"/><Relationship Id="rId30" Type="http://schemas.openxmlformats.org/officeDocument/2006/relationships/tags" Target="../tags/tag109.xml"/><Relationship Id="rId8" Type="http://schemas.openxmlformats.org/officeDocument/2006/relationships/tags" Target="../tags/tag8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image" Target="../media/image7.jpe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slideLayout" Target="../slideLayouts/slideLayout2.xml"/><Relationship Id="rId5" Type="http://schemas.openxmlformats.org/officeDocument/2006/relationships/tags" Target="../tags/tag116.xml"/><Relationship Id="rId4" Type="http://schemas.openxmlformats.org/officeDocument/2006/relationships/tags" Target="../tags/tag115.xml"/></Relationships>
</file>

<file path=ppt/slides/_rels/slide2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notesSlide" Target="../notesSlides/notesSlide5.xml"/><Relationship Id="rId21" Type="http://schemas.openxmlformats.org/officeDocument/2006/relationships/tags" Target="../tags/tag21.xml"/><Relationship Id="rId34" Type="http://schemas.openxmlformats.org/officeDocument/2006/relationships/tags" Target="../tags/tag34.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slideLayout" Target="../slideLayouts/slideLayout2.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image" Target="../media/image4.jpe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8" Type="http://schemas.openxmlformats.org/officeDocument/2006/relationships/tags" Target="../tags/tag8.xml"/><Relationship Id="rId3"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3" Type="http://schemas.openxmlformats.org/officeDocument/2006/relationships/tags" Target="../tags/tag52.xml"/><Relationship Id="rId18" Type="http://schemas.openxmlformats.org/officeDocument/2006/relationships/tags" Target="../tags/tag57.xml"/><Relationship Id="rId26" Type="http://schemas.openxmlformats.org/officeDocument/2006/relationships/tags" Target="../tags/tag65.xml"/><Relationship Id="rId39" Type="http://schemas.openxmlformats.org/officeDocument/2006/relationships/tags" Target="../tags/tag78.xml"/><Relationship Id="rId21" Type="http://schemas.openxmlformats.org/officeDocument/2006/relationships/tags" Target="../tags/tag60.xml"/><Relationship Id="rId34" Type="http://schemas.openxmlformats.org/officeDocument/2006/relationships/tags" Target="../tags/tag73.xml"/><Relationship Id="rId42" Type="http://schemas.openxmlformats.org/officeDocument/2006/relationships/notesSlide" Target="../notesSlides/notesSlide8.xml"/><Relationship Id="rId7" Type="http://schemas.openxmlformats.org/officeDocument/2006/relationships/tags" Target="../tags/tag46.xml"/><Relationship Id="rId2" Type="http://schemas.openxmlformats.org/officeDocument/2006/relationships/tags" Target="../tags/tag41.xml"/><Relationship Id="rId16" Type="http://schemas.openxmlformats.org/officeDocument/2006/relationships/tags" Target="../tags/tag55.xml"/><Relationship Id="rId20" Type="http://schemas.openxmlformats.org/officeDocument/2006/relationships/tags" Target="../tags/tag59.xml"/><Relationship Id="rId29" Type="http://schemas.openxmlformats.org/officeDocument/2006/relationships/tags" Target="../tags/tag68.xml"/><Relationship Id="rId41" Type="http://schemas.openxmlformats.org/officeDocument/2006/relationships/slideLayout" Target="../slideLayouts/slideLayout2.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tags" Target="../tags/tag63.xml"/><Relationship Id="rId32" Type="http://schemas.openxmlformats.org/officeDocument/2006/relationships/tags" Target="../tags/tag71.xml"/><Relationship Id="rId37" Type="http://schemas.openxmlformats.org/officeDocument/2006/relationships/tags" Target="../tags/tag76.xml"/><Relationship Id="rId40" Type="http://schemas.openxmlformats.org/officeDocument/2006/relationships/tags" Target="../tags/tag79.xml"/><Relationship Id="rId5" Type="http://schemas.openxmlformats.org/officeDocument/2006/relationships/tags" Target="../tags/tag44.xml"/><Relationship Id="rId15" Type="http://schemas.openxmlformats.org/officeDocument/2006/relationships/tags" Target="../tags/tag54.xml"/><Relationship Id="rId23" Type="http://schemas.openxmlformats.org/officeDocument/2006/relationships/tags" Target="../tags/tag62.xml"/><Relationship Id="rId28" Type="http://schemas.openxmlformats.org/officeDocument/2006/relationships/tags" Target="../tags/tag67.xml"/><Relationship Id="rId36" Type="http://schemas.openxmlformats.org/officeDocument/2006/relationships/tags" Target="../tags/tag75.xml"/><Relationship Id="rId10" Type="http://schemas.openxmlformats.org/officeDocument/2006/relationships/tags" Target="../tags/tag49.xml"/><Relationship Id="rId19" Type="http://schemas.openxmlformats.org/officeDocument/2006/relationships/tags" Target="../tags/tag58.xml"/><Relationship Id="rId31" Type="http://schemas.openxmlformats.org/officeDocument/2006/relationships/tags" Target="../tags/tag70.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 Id="rId22" Type="http://schemas.openxmlformats.org/officeDocument/2006/relationships/tags" Target="../tags/tag61.xml"/><Relationship Id="rId27" Type="http://schemas.openxmlformats.org/officeDocument/2006/relationships/tags" Target="../tags/tag66.xml"/><Relationship Id="rId30" Type="http://schemas.openxmlformats.org/officeDocument/2006/relationships/tags" Target="../tags/tag69.xml"/><Relationship Id="rId35" Type="http://schemas.openxmlformats.org/officeDocument/2006/relationships/tags" Target="../tags/tag74.xml"/><Relationship Id="rId43" Type="http://schemas.openxmlformats.org/officeDocument/2006/relationships/image" Target="../media/image4.jpeg"/><Relationship Id="rId8" Type="http://schemas.openxmlformats.org/officeDocument/2006/relationships/tags" Target="../tags/tag47.xml"/><Relationship Id="rId3" Type="http://schemas.openxmlformats.org/officeDocument/2006/relationships/tags" Target="../tags/tag42.xml"/><Relationship Id="rId12" Type="http://schemas.openxmlformats.org/officeDocument/2006/relationships/tags" Target="../tags/tag51.xml"/><Relationship Id="rId17" Type="http://schemas.openxmlformats.org/officeDocument/2006/relationships/tags" Target="../tags/tag56.xml"/><Relationship Id="rId25" Type="http://schemas.openxmlformats.org/officeDocument/2006/relationships/tags" Target="../tags/tag64.xml"/><Relationship Id="rId33" Type="http://schemas.openxmlformats.org/officeDocument/2006/relationships/tags" Target="../tags/tag72.xml"/><Relationship Id="rId38" Type="http://schemas.openxmlformats.org/officeDocument/2006/relationships/tags" Target="../tags/tag7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3</a:t>
            </a:r>
            <a:br>
              <a:rPr lang="en-US" altLang="en-US" sz="6000" b="1" dirty="0">
                <a:solidFill>
                  <a:srgbClr val="000099"/>
                </a:solidFill>
                <a:latin typeface="+mj-lt"/>
              </a:rPr>
            </a:br>
            <a:r>
              <a:rPr lang="en-US" altLang="en-US" sz="5400" b="1" dirty="0">
                <a:solidFill>
                  <a:srgbClr val="000099"/>
                </a:solidFill>
                <a:latin typeface="+mj-lt"/>
              </a:rPr>
              <a:t>Transport Layer</a:t>
            </a: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3" name="Text Box 7">
            <a:extLst>
              <a:ext uri="{FF2B5EF4-FFF2-40B4-BE49-F238E27FC236}">
                <a16:creationId xmlns:a16="http://schemas.microsoft.com/office/drawing/2014/main" id="{F0CE2E98-86CB-592A-F851-90EF640ACCD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139390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10</a:t>
            </a:fld>
            <a:endParaRPr lang="en-US" dirty="0"/>
          </a:p>
        </p:txBody>
      </p:sp>
    </p:spTree>
    <p:extLst>
      <p:ext uri="{BB962C8B-B14F-4D97-AF65-F5344CB8AC3E}">
        <p14:creationId xmlns:p14="http://schemas.microsoft.com/office/powerpoint/2010/main" val="801550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11</a:t>
            </a:fld>
            <a:endParaRPr lang="en-US" dirty="0"/>
          </a:p>
        </p:txBody>
      </p:sp>
      <p:sp>
        <p:nvSpPr>
          <p:cNvPr id="4" name="TextBox 3">
            <a:extLst>
              <a:ext uri="{FF2B5EF4-FFF2-40B4-BE49-F238E27FC236}">
                <a16:creationId xmlns:a16="http://schemas.microsoft.com/office/drawing/2014/main" id="{2D0CBC34-2D26-CFA5-165E-04719A5A18A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12</a:t>
            </a:fld>
            <a:endParaRPr lang="en-US" dirty="0"/>
          </a:p>
        </p:txBody>
      </p:sp>
      <p:sp>
        <p:nvSpPr>
          <p:cNvPr id="5" name="TextBox 4">
            <a:extLst>
              <a:ext uri="{FF2B5EF4-FFF2-40B4-BE49-F238E27FC236}">
                <a16:creationId xmlns:a16="http://schemas.microsoft.com/office/drawing/2014/main" id="{C9FDD404-9818-7426-7553-FF69C01FA22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13</a:t>
            </a:fld>
            <a:endParaRPr lang="en-US" dirty="0"/>
          </a:p>
        </p:txBody>
      </p:sp>
      <p:sp>
        <p:nvSpPr>
          <p:cNvPr id="4" name="TextBox 3">
            <a:extLst>
              <a:ext uri="{FF2B5EF4-FFF2-40B4-BE49-F238E27FC236}">
                <a16:creationId xmlns:a16="http://schemas.microsoft.com/office/drawing/2014/main" id="{3492EF13-A9E4-053A-D4AF-F28265E7D52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88205" y="1692388"/>
            <a:ext cx="5557988" cy="1116126"/>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Weighted Fair Queuing (WFQ): </a:t>
            </a:r>
          </a:p>
          <a:p>
            <a:pPr marL="582613" indent="-284163"/>
            <a:r>
              <a:rPr lang="en-US" altLang="en-US" sz="3200" dirty="0">
                <a:ea typeface="ＭＳ Ｐゴシック" panose="020B0600070205080204" pitchFamily="34" charset="-128"/>
                <a:cs typeface="ＭＳ Ｐゴシック" panose="020B0600070205080204" pitchFamily="34" charset="-128"/>
              </a:rPr>
              <a:t>generalized Round Robin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weighted fair queueing</a:t>
            </a:r>
            <a:endParaRPr lang="en-US" dirty="0"/>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990116" y="2719344"/>
            <a:ext cx="1310150" cy="256588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303665" y="3871966"/>
            <a:ext cx="567187" cy="339970"/>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11245773" y="3893738"/>
            <a:ext cx="567187" cy="339970"/>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9914343" y="3604072"/>
            <a:ext cx="877582" cy="1252645"/>
            <a:chOff x="9827263" y="3125100"/>
            <a:chExt cx="877582" cy="1252645"/>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807568" y="2894368"/>
            <a:ext cx="1104182" cy="2221918"/>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457076" cy="2191108"/>
              <a:chOff x="8807568" y="2894368"/>
              <a:chExt cx="457076" cy="2191108"/>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28322" cy="385312"/>
                <a:chOff x="10311441" y="2346385"/>
                <a:chExt cx="428322" cy="385312"/>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28322" cy="385312"/>
                <a:chOff x="10311441" y="2346385"/>
                <a:chExt cx="428322" cy="385312"/>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28322" cy="385312"/>
                <a:chOff x="10311441" y="2346385"/>
                <a:chExt cx="428322" cy="385312"/>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grpSp>
      </p:grpSp>
      <p:grpSp>
        <p:nvGrpSpPr>
          <p:cNvPr id="108" name="Group 107">
            <a:extLst>
              <a:ext uri="{FF2B5EF4-FFF2-40B4-BE49-F238E27FC236}">
                <a16:creationId xmlns:a16="http://schemas.microsoft.com/office/drawing/2014/main" id="{DC95B65A-59D7-7343-B738-24AF20F53109}"/>
              </a:ext>
            </a:extLst>
          </p:cNvPr>
          <p:cNvGrpSpPr/>
          <p:nvPr/>
        </p:nvGrpSpPr>
        <p:grpSpPr>
          <a:xfrm>
            <a:off x="2830287" y="4027715"/>
            <a:ext cx="853119" cy="1129061"/>
            <a:chOff x="6422573" y="5573486"/>
            <a:chExt cx="853119" cy="1129061"/>
          </a:xfrm>
        </p:grpSpPr>
        <p:sp>
          <p:nvSpPr>
            <p:cNvPr id="104" name="TextBox 103">
              <a:extLst>
                <a:ext uri="{FF2B5EF4-FFF2-40B4-BE49-F238E27FC236}">
                  <a16:creationId xmlns:a16="http://schemas.microsoft.com/office/drawing/2014/main" id="{FE3BBE42-4507-D249-BEAC-A304C25545D5}"/>
                </a:ext>
              </a:extLst>
            </p:cNvPr>
            <p:cNvSpPr txBox="1"/>
            <p:nvPr/>
          </p:nvSpPr>
          <p:spPr>
            <a:xfrm>
              <a:off x="6531429" y="557348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9D22DEFF-5F27-0B42-9940-421941395069}"/>
                </a:ext>
              </a:extLst>
            </p:cNvPr>
            <p:cNvSpPr txBox="1"/>
            <p:nvPr/>
          </p:nvSpPr>
          <p:spPr>
            <a:xfrm>
              <a:off x="6422573" y="6117772"/>
              <a:ext cx="8531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Symbol" pitchFamily="2" charset="2"/>
                  <a:ea typeface="ＭＳ Ｐゴシック" panose="020B0600070205080204" pitchFamily="34" charset="-128"/>
                  <a:cs typeface="ＭＳ Ｐゴシック" panose="020B0600070205080204" pitchFamily="34" charset="-128"/>
                </a:rPr>
                <a:t>S</a:t>
              </a:r>
              <a:r>
                <a:rPr kumimoji="0" lang="en-US" altLang="en-US" sz="24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7" name="Straight Connector 106">
              <a:extLst>
                <a:ext uri="{FF2B5EF4-FFF2-40B4-BE49-F238E27FC236}">
                  <a16:creationId xmlns:a16="http://schemas.microsoft.com/office/drawing/2014/main" id="{4B0E336A-F07A-914B-9314-422857CFD8B1}"/>
                </a:ext>
              </a:extLst>
            </p:cNvPr>
            <p:cNvCxnSpPr/>
            <p:nvPr/>
          </p:nvCxnSpPr>
          <p:spPr>
            <a:xfrm>
              <a:off x="6553200" y="6173453"/>
              <a:ext cx="47897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788204" y="5154045"/>
            <a:ext cx="5557988" cy="10508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minimum bandwidth guarantee (per-traffic-class)</a:t>
            </a:r>
          </a:p>
        </p:txBody>
      </p:sp>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766433" y="2740308"/>
            <a:ext cx="5557988" cy="142092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each class,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has weight,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and</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gets weighted amount of service in each cycle:</a:t>
            </a:r>
          </a:p>
        </p:txBody>
      </p:sp>
      <p:sp>
        <p:nvSpPr>
          <p:cNvPr id="81" name="Slide Number Placeholder 4">
            <a:extLst>
              <a:ext uri="{FF2B5EF4-FFF2-40B4-BE49-F238E27FC236}">
                <a16:creationId xmlns:a16="http://schemas.microsoft.com/office/drawing/2014/main" id="{F0AFE370-3F30-3F41-8D1F-CC727D14015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14</a:t>
            </a:fld>
            <a:endParaRPr lang="en-US" dirty="0"/>
          </a:p>
        </p:txBody>
      </p:sp>
      <p:sp>
        <p:nvSpPr>
          <p:cNvPr id="5" name="TextBox 4">
            <a:extLst>
              <a:ext uri="{FF2B5EF4-FFF2-40B4-BE49-F238E27FC236}">
                <a16:creationId xmlns:a16="http://schemas.microsoft.com/office/drawing/2014/main" id="{458C1105-23B8-869C-AE79-87D27B4AF24B}"/>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9868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500"/>
                                        <p:tgtEl>
                                          <p:spTgt spid="115"/>
                                        </p:tgtEl>
                                      </p:cBhvr>
                                    </p:animEffect>
                                  </p:childTnLst>
                                </p:cTn>
                              </p:par>
                              <p:par>
                                <p:cTn id="8" presetID="9"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dissolve">
                                      <p:cBhvr>
                                        <p:cTn id="13" dur="500"/>
                                        <p:tgtEl>
                                          <p:spTgt spid="1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dissolve">
                                      <p:cBhvr>
                                        <p:cTn id="1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74D3C-E817-79F3-0053-80E825A88AA8}"/>
              </a:ext>
            </a:extLst>
          </p:cNvPr>
          <p:cNvSpPr>
            <a:spLocks noGrp="1"/>
          </p:cNvSpPr>
          <p:nvPr>
            <p:ph type="title"/>
          </p:nvPr>
        </p:nvSpPr>
        <p:spPr/>
        <p:txBody>
          <a:bodyPr/>
          <a:lstStyle/>
          <a:p>
            <a:r>
              <a:rPr lang="en-US" dirty="0"/>
              <a:t>Quiz 1 4.2-7</a:t>
            </a:r>
            <a:endParaRPr lang="en-SE" dirty="0"/>
          </a:p>
        </p:txBody>
      </p:sp>
      <p:pic>
        <p:nvPicPr>
          <p:cNvPr id="6" name="Picture 5">
            <a:extLst>
              <a:ext uri="{FF2B5EF4-FFF2-40B4-BE49-F238E27FC236}">
                <a16:creationId xmlns:a16="http://schemas.microsoft.com/office/drawing/2014/main" id="{73D5DBCB-DB23-C95C-0578-9EE1FBCE51B0}"/>
              </a:ext>
            </a:extLst>
          </p:cNvPr>
          <p:cNvPicPr>
            <a:picLocks noChangeAspect="1"/>
          </p:cNvPicPr>
          <p:nvPr/>
        </p:nvPicPr>
        <p:blipFill>
          <a:blip r:embed="rId3"/>
          <a:stretch>
            <a:fillRect/>
          </a:stretch>
        </p:blipFill>
        <p:spPr>
          <a:xfrm>
            <a:off x="291501" y="1827874"/>
            <a:ext cx="10906071" cy="4143644"/>
          </a:xfrm>
          <a:prstGeom prst="rect">
            <a:avLst/>
          </a:prstGeom>
        </p:spPr>
      </p:pic>
      <p:sp>
        <p:nvSpPr>
          <p:cNvPr id="38" name="TextBox 37">
            <a:extLst>
              <a:ext uri="{FF2B5EF4-FFF2-40B4-BE49-F238E27FC236}">
                <a16:creationId xmlns:a16="http://schemas.microsoft.com/office/drawing/2014/main" id="{66EF9624-4C48-CD3E-8677-A402CB982EAE}"/>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1" name="Content Placeholder 40">
            <a:extLst>
              <a:ext uri="{FF2B5EF4-FFF2-40B4-BE49-F238E27FC236}">
                <a16:creationId xmlns:a16="http://schemas.microsoft.com/office/drawing/2014/main" id="{CBD127EA-05F5-9A4B-F62E-BC3A0A7184FF}"/>
              </a:ext>
            </a:extLst>
          </p:cNvPr>
          <p:cNvSpPr>
            <a:spLocks noGrp="1"/>
          </p:cNvSpPr>
          <p:nvPr>
            <p:ph idx="1"/>
          </p:nvPr>
        </p:nvSpPr>
        <p:spPr/>
        <p:txBody>
          <a:bodyPr/>
          <a:lstStyle/>
          <a:p>
            <a:endParaRPr lang="en-SE" dirty="0"/>
          </a:p>
        </p:txBody>
      </p:sp>
    </p:spTree>
    <p:extLst>
      <p:ext uri="{BB962C8B-B14F-4D97-AF65-F5344CB8AC3E}">
        <p14:creationId xmlns:p14="http://schemas.microsoft.com/office/powerpoint/2010/main" val="4158000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16</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tretch>
            <a:fillRect/>
          </a:stretch>
        </p:blipFill>
        <p:spPr>
          <a:xfrm>
            <a:off x="562516" y="1991343"/>
            <a:ext cx="5953421"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62893"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913155"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353128"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78980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293399"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5191557"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568427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16" name="TextBox 75">
            <a:extLst>
              <a:ext uri="{FF2B5EF4-FFF2-40B4-BE49-F238E27FC236}">
                <a16:creationId xmlns:a16="http://schemas.microsoft.com/office/drawing/2014/main" id="{30AB3A39-5E54-2F47-410A-0CA8DAC6EBAC}"/>
              </a:ext>
            </a:extLst>
          </p:cNvPr>
          <p:cNvSpPr txBox="1">
            <a:spLocks noChangeArrowheads="1"/>
          </p:cNvSpPr>
          <p:nvPr/>
        </p:nvSpPr>
        <p:spPr bwMode="auto">
          <a:xfrm>
            <a:off x="2661878"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8E602504-B2CF-9337-7A23-9D91F1E6C3CE}"/>
              </a:ext>
            </a:extLst>
          </p:cNvPr>
          <p:cNvSpPr txBox="1">
            <a:spLocks noChangeArrowheads="1"/>
          </p:cNvSpPr>
          <p:nvPr/>
        </p:nvSpPr>
        <p:spPr bwMode="auto">
          <a:xfrm>
            <a:off x="3112140"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B594C035-110B-CA5A-4360-F5DA66DA4C3C}"/>
              </a:ext>
            </a:extLst>
          </p:cNvPr>
          <p:cNvSpPr txBox="1">
            <a:spLocks noChangeArrowheads="1"/>
          </p:cNvSpPr>
          <p:nvPr/>
        </p:nvSpPr>
        <p:spPr bwMode="auto">
          <a:xfrm>
            <a:off x="3552113"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1E7C1D7B-9090-2B9E-6854-9A21B9F58B2D}"/>
              </a:ext>
            </a:extLst>
          </p:cNvPr>
          <p:cNvSpPr txBox="1">
            <a:spLocks noChangeArrowheads="1"/>
          </p:cNvSpPr>
          <p:nvPr/>
        </p:nvSpPr>
        <p:spPr bwMode="auto">
          <a:xfrm>
            <a:off x="398879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EAD9EB0E-E2BF-F666-570A-FB0B981DE2C0}"/>
              </a:ext>
            </a:extLst>
          </p:cNvPr>
          <p:cNvSpPr txBox="1">
            <a:spLocks noChangeArrowheads="1"/>
          </p:cNvSpPr>
          <p:nvPr/>
        </p:nvSpPr>
        <p:spPr bwMode="auto">
          <a:xfrm>
            <a:off x="4492384"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BC73D2A9-CD9B-5F99-54D7-7DB5C5231672}"/>
              </a:ext>
            </a:extLst>
          </p:cNvPr>
          <p:cNvSpPr txBox="1">
            <a:spLocks noChangeArrowheads="1"/>
          </p:cNvSpPr>
          <p:nvPr/>
        </p:nvSpPr>
        <p:spPr bwMode="auto">
          <a:xfrm>
            <a:off x="5390542"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0ECBE054-BEE5-6FB5-F459-F5C2860C7765}"/>
              </a:ext>
            </a:extLst>
          </p:cNvPr>
          <p:cNvSpPr txBox="1">
            <a:spLocks noChangeArrowheads="1"/>
          </p:cNvSpPr>
          <p:nvPr/>
        </p:nvSpPr>
        <p:spPr bwMode="auto">
          <a:xfrm>
            <a:off x="588326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Tree>
    <p:extLst>
      <p:ext uri="{BB962C8B-B14F-4D97-AF65-F5344CB8AC3E}">
        <p14:creationId xmlns:p14="http://schemas.microsoft.com/office/powerpoint/2010/main" val="57956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17</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17</a:t>
            </a:fld>
            <a:endParaRPr lang="en-US" dirty="0"/>
          </a:p>
        </p:txBody>
      </p:sp>
      <p:pic>
        <p:nvPicPr>
          <p:cNvPr id="7" name="Picture 6">
            <a:extLst>
              <a:ext uri="{FF2B5EF4-FFF2-40B4-BE49-F238E27FC236}">
                <a16:creationId xmlns:a16="http://schemas.microsoft.com/office/drawing/2014/main" id="{418E2128-0D1A-38D7-EC5D-A89172549866}"/>
              </a:ext>
            </a:extLst>
          </p:cNvPr>
          <p:cNvPicPr>
            <a:picLocks noChangeAspect="1"/>
          </p:cNvPicPr>
          <p:nvPr/>
        </p:nvPicPr>
        <p:blipFill>
          <a:blip r:embed="rId2"/>
          <a:stretch>
            <a:fillRect/>
          </a:stretch>
        </p:blipFill>
        <p:spPr>
          <a:xfrm>
            <a:off x="394217" y="1704314"/>
            <a:ext cx="6042189" cy="2295664"/>
          </a:xfrm>
          <a:prstGeom prst="rect">
            <a:avLst/>
          </a:prstGeom>
        </p:spPr>
      </p:pic>
      <p:sp>
        <p:nvSpPr>
          <p:cNvPr id="22" name="TextBox 75">
            <a:extLst>
              <a:ext uri="{FF2B5EF4-FFF2-40B4-BE49-F238E27FC236}">
                <a16:creationId xmlns:a16="http://schemas.microsoft.com/office/drawing/2014/main" id="{2FE8747E-AFF6-BB5A-48AF-D0E2B3723D4F}"/>
              </a:ext>
            </a:extLst>
          </p:cNvPr>
          <p:cNvSpPr txBox="1">
            <a:spLocks noChangeArrowheads="1"/>
          </p:cNvSpPr>
          <p:nvPr/>
        </p:nvSpPr>
        <p:spPr bwMode="auto">
          <a:xfrm>
            <a:off x="2341890"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B1C41CA0-ABE2-322B-AF17-6AB058A3B446}"/>
              </a:ext>
            </a:extLst>
          </p:cNvPr>
          <p:cNvSpPr txBox="1">
            <a:spLocks noChangeArrowheads="1"/>
          </p:cNvSpPr>
          <p:nvPr/>
        </p:nvSpPr>
        <p:spPr bwMode="auto">
          <a:xfrm>
            <a:off x="2792152"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455B9B98-3D2D-4013-0D8F-B88F0E9E0A81}"/>
              </a:ext>
            </a:extLst>
          </p:cNvPr>
          <p:cNvSpPr txBox="1">
            <a:spLocks noChangeArrowheads="1"/>
          </p:cNvSpPr>
          <p:nvPr/>
        </p:nvSpPr>
        <p:spPr bwMode="auto">
          <a:xfrm>
            <a:off x="325339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DC6D862-AB26-6060-8A42-273979C069D0}"/>
              </a:ext>
            </a:extLst>
          </p:cNvPr>
          <p:cNvSpPr txBox="1">
            <a:spLocks noChangeArrowheads="1"/>
          </p:cNvSpPr>
          <p:nvPr/>
        </p:nvSpPr>
        <p:spPr bwMode="auto">
          <a:xfrm>
            <a:off x="373260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2BE51BA6-B903-1C13-BF70-2E38BBACFFE2}"/>
              </a:ext>
            </a:extLst>
          </p:cNvPr>
          <p:cNvSpPr txBox="1">
            <a:spLocks noChangeArrowheads="1"/>
          </p:cNvSpPr>
          <p:nvPr/>
        </p:nvSpPr>
        <p:spPr bwMode="auto">
          <a:xfrm>
            <a:off x="417239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DE1DC025-C289-DB85-9E1F-47D0BC335EB0}"/>
              </a:ext>
            </a:extLst>
          </p:cNvPr>
          <p:cNvSpPr txBox="1">
            <a:spLocks noChangeArrowheads="1"/>
          </p:cNvSpPr>
          <p:nvPr/>
        </p:nvSpPr>
        <p:spPr bwMode="auto">
          <a:xfrm>
            <a:off x="511308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8" name="TextBox 75">
            <a:extLst>
              <a:ext uri="{FF2B5EF4-FFF2-40B4-BE49-F238E27FC236}">
                <a16:creationId xmlns:a16="http://schemas.microsoft.com/office/drawing/2014/main" id="{4303A4D6-213F-0C7D-73AC-CDE837301365}"/>
              </a:ext>
            </a:extLst>
          </p:cNvPr>
          <p:cNvSpPr txBox="1">
            <a:spLocks noChangeArrowheads="1"/>
          </p:cNvSpPr>
          <p:nvPr/>
        </p:nvSpPr>
        <p:spPr bwMode="auto">
          <a:xfrm>
            <a:off x="5605805"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a:t>
            </a:r>
            <a:r>
              <a:rPr lang="en-GB" dirty="0">
                <a:solidFill>
                  <a:srgbClr val="FF0000"/>
                </a:solidFill>
              </a:rPr>
              <a:t>2</a:t>
            </a:r>
            <a:r>
              <a:rPr lang="en-GB" dirty="0"/>
              <a:t> in queue, transmit </a:t>
            </a:r>
            <a:r>
              <a:rPr lang="en-GB" dirty="0">
                <a:solidFill>
                  <a:srgbClr val="FF0000"/>
                </a:solidFill>
              </a:rPr>
              <a:t>1</a:t>
            </a:r>
          </a:p>
          <a:p>
            <a:pPr lvl="1"/>
            <a:r>
              <a:rPr lang="en-GB" dirty="0"/>
              <a:t>FCFS within same priority</a:t>
            </a:r>
          </a:p>
          <a:p>
            <a:r>
              <a:rPr lang="en-GB" dirty="0"/>
              <a:t>Time 1: </a:t>
            </a:r>
            <a:r>
              <a:rPr lang="en-GB" dirty="0">
                <a:solidFill>
                  <a:srgbClr val="FF0000"/>
                </a:solidFill>
              </a:rPr>
              <a:t>2</a:t>
            </a:r>
            <a:r>
              <a:rPr lang="en-GB" dirty="0"/>
              <a:t>, </a:t>
            </a:r>
            <a:r>
              <a:rPr lang="en-GB" dirty="0">
                <a:solidFill>
                  <a:srgbClr val="00B050"/>
                </a:solidFill>
              </a:rPr>
              <a:t>3</a:t>
            </a:r>
            <a:r>
              <a:rPr lang="en-GB" dirty="0"/>
              <a:t> in queue, transmit </a:t>
            </a:r>
            <a:r>
              <a:rPr lang="en-GB" dirty="0">
                <a:solidFill>
                  <a:srgbClr val="FF0000"/>
                </a:solidFill>
              </a:rPr>
              <a:t>2</a:t>
            </a:r>
          </a:p>
          <a:p>
            <a:r>
              <a:rPr lang="en-GB" dirty="0"/>
              <a:t>Time 2: </a:t>
            </a:r>
            <a:r>
              <a:rPr lang="en-GB" dirty="0">
                <a:solidFill>
                  <a:srgbClr val="00B050"/>
                </a:solidFill>
              </a:rPr>
              <a:t>3</a:t>
            </a:r>
            <a:r>
              <a:rPr lang="en-GB" dirty="0"/>
              <a:t>, </a:t>
            </a:r>
            <a:r>
              <a:rPr lang="en-GB" dirty="0">
                <a:solidFill>
                  <a:srgbClr val="00B050"/>
                </a:solidFill>
              </a:rPr>
              <a:t>4</a:t>
            </a:r>
            <a:r>
              <a:rPr lang="en-GB" dirty="0"/>
              <a:t> in queue, transmit </a:t>
            </a:r>
            <a:r>
              <a:rPr lang="en-GB" dirty="0">
                <a:solidFill>
                  <a:srgbClr val="00B050"/>
                </a:solidFill>
              </a:rPr>
              <a:t>3</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a:t>
            </a:r>
            <a:r>
              <a:rPr lang="en-GB" dirty="0"/>
              <a:t> in queue, transmit </a:t>
            </a:r>
            <a:r>
              <a:rPr lang="en-GB" dirty="0">
                <a:solidFill>
                  <a:srgbClr val="00B050"/>
                </a:solidFill>
              </a:rPr>
              <a:t>4</a:t>
            </a:r>
          </a:p>
          <a:p>
            <a:r>
              <a:rPr lang="en-GB" dirty="0"/>
              <a:t>Time 6: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7: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1 2 3 5 4 7 6</a:t>
            </a:r>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9" name="TextBox 75">
            <a:extLst>
              <a:ext uri="{FF2B5EF4-FFF2-40B4-BE49-F238E27FC236}">
                <a16:creationId xmlns:a16="http://schemas.microsoft.com/office/drawing/2014/main" id="{0AC4C4F7-BF2C-0EC8-803D-A34CEFF15F2B}"/>
              </a:ext>
            </a:extLst>
          </p:cNvPr>
          <p:cNvSpPr txBox="1">
            <a:spLocks noChangeArrowheads="1"/>
          </p:cNvSpPr>
          <p:nvPr/>
        </p:nvSpPr>
        <p:spPr bwMode="auto">
          <a:xfrm>
            <a:off x="2563805"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7330F08-BB79-174B-12A1-EDFCD4EC5FE6}"/>
              </a:ext>
            </a:extLst>
          </p:cNvPr>
          <p:cNvSpPr txBox="1">
            <a:spLocks noChangeArrowheads="1"/>
          </p:cNvSpPr>
          <p:nvPr/>
        </p:nvSpPr>
        <p:spPr bwMode="auto">
          <a:xfrm>
            <a:off x="3014067"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1" name="TextBox 75">
            <a:extLst>
              <a:ext uri="{FF2B5EF4-FFF2-40B4-BE49-F238E27FC236}">
                <a16:creationId xmlns:a16="http://schemas.microsoft.com/office/drawing/2014/main" id="{A0168836-E884-3C03-3A7C-DC4CBD79B67D}"/>
              </a:ext>
            </a:extLst>
          </p:cNvPr>
          <p:cNvSpPr txBox="1">
            <a:spLocks noChangeArrowheads="1"/>
          </p:cNvSpPr>
          <p:nvPr/>
        </p:nvSpPr>
        <p:spPr bwMode="auto">
          <a:xfrm>
            <a:off x="347530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2" name="TextBox 75">
            <a:extLst>
              <a:ext uri="{FF2B5EF4-FFF2-40B4-BE49-F238E27FC236}">
                <a16:creationId xmlns:a16="http://schemas.microsoft.com/office/drawing/2014/main" id="{ADC587C5-899F-A3F4-B5D3-2E0B2B4B30FE}"/>
              </a:ext>
            </a:extLst>
          </p:cNvPr>
          <p:cNvSpPr txBox="1">
            <a:spLocks noChangeArrowheads="1"/>
          </p:cNvSpPr>
          <p:nvPr/>
        </p:nvSpPr>
        <p:spPr bwMode="auto">
          <a:xfrm>
            <a:off x="395451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2EF3BD00-356C-FEED-1C67-6B92524E0A93}"/>
              </a:ext>
            </a:extLst>
          </p:cNvPr>
          <p:cNvSpPr txBox="1">
            <a:spLocks noChangeArrowheads="1"/>
          </p:cNvSpPr>
          <p:nvPr/>
        </p:nvSpPr>
        <p:spPr bwMode="auto">
          <a:xfrm>
            <a:off x="439431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4" name="TextBox 75">
            <a:extLst>
              <a:ext uri="{FF2B5EF4-FFF2-40B4-BE49-F238E27FC236}">
                <a16:creationId xmlns:a16="http://schemas.microsoft.com/office/drawing/2014/main" id="{2B2BE43D-D969-55AF-9B4A-2427958F9DF4}"/>
              </a:ext>
            </a:extLst>
          </p:cNvPr>
          <p:cNvSpPr txBox="1">
            <a:spLocks noChangeArrowheads="1"/>
          </p:cNvSpPr>
          <p:nvPr/>
        </p:nvSpPr>
        <p:spPr bwMode="auto">
          <a:xfrm>
            <a:off x="533500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CAC7246F-81B4-46D4-B29F-2344162CE748}"/>
              </a:ext>
            </a:extLst>
          </p:cNvPr>
          <p:cNvSpPr txBox="1">
            <a:spLocks noChangeArrowheads="1"/>
          </p:cNvSpPr>
          <p:nvPr/>
        </p:nvSpPr>
        <p:spPr bwMode="auto">
          <a:xfrm>
            <a:off x="5827720"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92165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18</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365760"/>
            <a:ext cx="5282673" cy="6364649"/>
          </a:xfrm>
          <a:prstGeom prst="rect">
            <a:avLst/>
          </a:prstGeom>
        </p:spPr>
        <p:txBody>
          <a:bodyPr vert="horz" lIns="91440" tIns="45720" rIns="91440" bIns="45720" rtlCol="0">
            <a:normAutofit fontScale="6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sz="2800" dirty="0"/>
              <a:t>Time 0: </a:t>
            </a:r>
            <a:r>
              <a:rPr lang="en-US" altLang="zh-CN" sz="2800" dirty="0">
                <a:solidFill>
                  <a:srgbClr val="FF0000"/>
                </a:solidFill>
              </a:rPr>
              <a:t>1, 2 </a:t>
            </a:r>
            <a:r>
              <a:rPr lang="en-US" altLang="zh-CN" sz="2800" dirty="0"/>
              <a:t>in queue, transmit </a:t>
            </a:r>
            <a:r>
              <a:rPr lang="en-US" altLang="zh-CN" sz="2800" dirty="0">
                <a:solidFill>
                  <a:srgbClr val="FF0000"/>
                </a:solidFill>
              </a:rPr>
              <a:t>1</a:t>
            </a:r>
          </a:p>
          <a:p>
            <a:pPr lvl="1"/>
            <a:r>
              <a:rPr lang="en-US" altLang="zh-CN" dirty="0"/>
              <a:t>1</a:t>
            </a:r>
            <a:r>
              <a:rPr lang="en-US" altLang="zh-CN" baseline="30000" dirty="0"/>
              <a:t>st</a:t>
            </a:r>
            <a:r>
              <a:rPr lang="en-US" altLang="zh-CN" dirty="0"/>
              <a:t> round of </a:t>
            </a:r>
            <a:r>
              <a:rPr lang="en-US" altLang="zh-CN" sz="2400" dirty="0"/>
              <a:t>(</a:t>
            </a:r>
            <a:r>
              <a:rPr lang="en-US" altLang="zh-CN" sz="2400" dirty="0">
                <a:solidFill>
                  <a:srgbClr val="FF0000"/>
                </a:solidFill>
              </a:rPr>
              <a:t>red</a:t>
            </a:r>
            <a:r>
              <a:rPr lang="en-US" altLang="zh-CN" sz="2400" dirty="0"/>
              <a:t>, </a:t>
            </a:r>
            <a:r>
              <a:rPr lang="en-US" altLang="zh-CN" sz="2400" dirty="0">
                <a:solidFill>
                  <a:srgbClr val="00B050"/>
                </a:solidFill>
              </a:rPr>
              <a:t>green</a:t>
            </a:r>
            <a:r>
              <a:rPr lang="en-US" altLang="zh-CN" sz="2400" dirty="0"/>
              <a:t>)</a:t>
            </a:r>
            <a:endParaRPr lang="en-US" altLang="zh-CN" dirty="0"/>
          </a:p>
          <a:p>
            <a:r>
              <a:rPr lang="en-US" altLang="zh-CN" sz="2800" dirty="0"/>
              <a:t>Time 1: </a:t>
            </a:r>
            <a:r>
              <a:rPr lang="en-US" altLang="zh-CN" sz="2800" dirty="0">
                <a:solidFill>
                  <a:srgbClr val="FF0000"/>
                </a:solidFill>
              </a:rPr>
              <a:t>2</a:t>
            </a:r>
            <a:r>
              <a:rPr lang="en-US" altLang="zh-CN" sz="2800" dirty="0"/>
              <a:t>, </a:t>
            </a:r>
            <a:r>
              <a:rPr lang="en-US" altLang="zh-CN" sz="2800" dirty="0">
                <a:solidFill>
                  <a:schemeClr val="accent6"/>
                </a:solidFill>
              </a:rPr>
              <a:t>3</a:t>
            </a:r>
            <a:r>
              <a:rPr lang="en-US" altLang="zh-CN" sz="2800" dirty="0"/>
              <a:t> in queue, transmit </a:t>
            </a:r>
            <a:r>
              <a:rPr lang="en-US" altLang="zh-CN" sz="2800" dirty="0">
                <a:solidFill>
                  <a:schemeClr val="accent6"/>
                </a:solidFill>
              </a:rPr>
              <a:t>3</a:t>
            </a:r>
            <a:endParaRPr lang="en-US" altLang="zh-CN" sz="2800" dirty="0"/>
          </a:p>
          <a:p>
            <a:pPr lvl="1"/>
            <a:r>
              <a:rPr lang="en-US" altLang="zh-CN" sz="2500" dirty="0"/>
              <a:t>1</a:t>
            </a:r>
            <a:r>
              <a:rPr lang="en-US" altLang="zh-CN" sz="2500" baseline="30000" dirty="0"/>
              <a:t>st</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2: </a:t>
            </a:r>
            <a:r>
              <a:rPr lang="en-US" altLang="zh-CN" sz="2800" dirty="0">
                <a:solidFill>
                  <a:srgbClr val="FF0000"/>
                </a:solidFill>
              </a:rPr>
              <a:t>2</a:t>
            </a:r>
            <a:r>
              <a:rPr lang="en-US" altLang="zh-CN" sz="2800" dirty="0">
                <a:solidFill>
                  <a:schemeClr val="accent6"/>
                </a:solidFill>
              </a:rPr>
              <a:t>. 4 </a:t>
            </a:r>
            <a:r>
              <a:rPr lang="en-US" altLang="zh-CN" sz="2800" dirty="0"/>
              <a:t>in queue, transmit </a:t>
            </a:r>
            <a:r>
              <a:rPr lang="en-US" altLang="zh-CN" sz="2800" dirty="0">
                <a:solidFill>
                  <a:srgbClr val="FF0000"/>
                </a:solidFill>
              </a:rPr>
              <a:t>2</a:t>
            </a:r>
            <a:endParaRPr lang="en-US" altLang="zh-CN" sz="2800" dirty="0"/>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3: </a:t>
            </a:r>
            <a:r>
              <a:rPr lang="en-US" altLang="zh-CN" sz="2800" dirty="0">
                <a:solidFill>
                  <a:srgbClr val="00B050"/>
                </a:solidFill>
              </a:rPr>
              <a:t>4</a:t>
            </a:r>
            <a:r>
              <a:rPr lang="en-US" altLang="zh-CN" sz="2800" dirty="0"/>
              <a:t>, </a:t>
            </a:r>
            <a:r>
              <a:rPr lang="en-US" altLang="zh-CN" sz="2800" dirty="0">
                <a:solidFill>
                  <a:srgbClr val="FF0000"/>
                </a:solidFill>
              </a:rPr>
              <a:t>5</a:t>
            </a:r>
            <a:r>
              <a:rPr lang="en-US" altLang="zh-CN" sz="2800" dirty="0"/>
              <a:t> in queue, transmit </a:t>
            </a:r>
            <a:r>
              <a:rPr lang="en-US" altLang="zh-CN" sz="2800" dirty="0">
                <a:solidFill>
                  <a:srgbClr val="00B050"/>
                </a:solidFill>
              </a:rPr>
              <a:t>4</a:t>
            </a:r>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4: </a:t>
            </a:r>
            <a:r>
              <a:rPr lang="en-US" altLang="zh-CN" sz="2800" dirty="0">
                <a:solidFill>
                  <a:srgbClr val="FF0000"/>
                </a:solidFill>
              </a:rPr>
              <a:t>5</a:t>
            </a:r>
            <a:r>
              <a:rPr lang="en-US" altLang="zh-CN" sz="2800" dirty="0"/>
              <a:t> in queue, transmit 5</a:t>
            </a:r>
          </a:p>
          <a:p>
            <a:pPr lvl="1"/>
            <a:r>
              <a:rPr lang="en-US" altLang="zh-CN" sz="2500" dirty="0"/>
              <a:t>3</a:t>
            </a:r>
            <a:r>
              <a:rPr lang="en-US" altLang="zh-CN" sz="2500" baseline="30000" dirty="0"/>
              <a:t>RD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 Since there is no green packet ready, this round is (</a:t>
            </a:r>
            <a:r>
              <a:rPr lang="en-US" altLang="zh-CN" sz="2500" dirty="0">
                <a:solidFill>
                  <a:srgbClr val="FF0000"/>
                </a:solidFill>
              </a:rPr>
              <a:t>red</a:t>
            </a:r>
            <a:r>
              <a:rPr lang="en-US" altLang="zh-CN" sz="2500" dirty="0"/>
              <a:t>, </a:t>
            </a:r>
            <a:r>
              <a:rPr lang="en-US" altLang="zh-CN" sz="2500" dirty="0">
                <a:solidFill>
                  <a:srgbClr val="00B050"/>
                </a:solidFill>
              </a:rPr>
              <a:t>null</a:t>
            </a:r>
            <a:r>
              <a:rPr lang="en-US" altLang="zh-CN" sz="2500" dirty="0"/>
              <a:t>)</a:t>
            </a:r>
          </a:p>
          <a:p>
            <a:r>
              <a:rPr lang="en-US" altLang="zh-CN" sz="2800" dirty="0"/>
              <a:t>Time 6: </a:t>
            </a:r>
            <a:r>
              <a:rPr lang="en-US" altLang="zh-CN" sz="2800" dirty="0">
                <a:solidFill>
                  <a:schemeClr val="accent6"/>
                </a:solidFill>
              </a:rPr>
              <a:t>6</a:t>
            </a:r>
            <a:r>
              <a:rPr lang="en-US" altLang="zh-CN" sz="2800" dirty="0"/>
              <a:t>, </a:t>
            </a:r>
            <a:r>
              <a:rPr lang="en-US" altLang="zh-CN" sz="2800" dirty="0">
                <a:solidFill>
                  <a:srgbClr val="FF0000"/>
                </a:solidFill>
              </a:rPr>
              <a:t>7</a:t>
            </a:r>
            <a:r>
              <a:rPr lang="en-US" altLang="zh-CN" sz="2800" dirty="0"/>
              <a:t> in queue, transmit </a:t>
            </a:r>
            <a:r>
              <a:rPr lang="en-US" altLang="zh-CN" sz="2800" dirty="0">
                <a:solidFill>
                  <a:srgbClr val="FF0000"/>
                </a:solidFill>
              </a:rPr>
              <a:t>7</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7: </a:t>
            </a:r>
            <a:r>
              <a:rPr lang="en-US" altLang="zh-CN" sz="2800" dirty="0">
                <a:solidFill>
                  <a:schemeClr val="accent6"/>
                </a:solidFill>
              </a:rPr>
              <a:t>6</a:t>
            </a:r>
            <a:r>
              <a:rPr lang="en-US" altLang="zh-CN" sz="2800" dirty="0"/>
              <a:t> in queue, transmit </a:t>
            </a:r>
            <a:r>
              <a:rPr lang="en-US" altLang="zh-CN" sz="2800" dirty="0">
                <a:solidFill>
                  <a:schemeClr val="accent6"/>
                </a:solidFill>
              </a:rPr>
              <a:t>6</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dirty="0"/>
              <a:t>Summary</a:t>
            </a:r>
            <a:r>
              <a:rPr lang="en-GB" altLang="zh-CN" dirty="0"/>
              <a:t>:</a:t>
            </a:r>
            <a:endParaRPr lang="en-US" altLang="zh-CN" dirty="0"/>
          </a:p>
          <a:p>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3</a:t>
            </a:r>
            <a:r>
              <a:rPr lang="en-US" altLang="zh-CN" dirty="0"/>
              <a:t>)</a:t>
            </a:r>
          </a:p>
          <a:p>
            <a:r>
              <a:rPr lang="en-US" altLang="zh-CN" dirty="0"/>
              <a:t>Times 2-3: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r>
              <a:rPr lang="en-US" altLang="zh-CN" dirty="0"/>
              <a:t>Time 4: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No green packets ready</a:t>
            </a:r>
          </a:p>
          <a:p>
            <a:r>
              <a:rPr lang="en-US" altLang="zh-CN" dirty="0"/>
              <a:t>Times 6-7: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6</a:t>
            </a:r>
            <a:r>
              <a:rPr lang="en-US" altLang="zh-CN" dirty="0"/>
              <a:t>)</a:t>
            </a:r>
            <a:endParaRPr lang="en-SE" dirty="0"/>
          </a:p>
        </p:txBody>
      </p:sp>
      <p:pic>
        <p:nvPicPr>
          <p:cNvPr id="6" name="Picture 5">
            <a:extLst>
              <a:ext uri="{FF2B5EF4-FFF2-40B4-BE49-F238E27FC236}">
                <a16:creationId xmlns:a16="http://schemas.microsoft.com/office/drawing/2014/main" id="{84CBF9A6-2CF1-08CC-4A2B-DE75BFAD9A27}"/>
              </a:ext>
            </a:extLst>
          </p:cNvPr>
          <p:cNvPicPr>
            <a:picLocks noChangeAspect="1"/>
          </p:cNvPicPr>
          <p:nvPr/>
        </p:nvPicPr>
        <p:blipFill>
          <a:blip r:embed="rId34"/>
          <a:stretch>
            <a:fillRect/>
          </a:stretch>
        </p:blipFill>
        <p:spPr>
          <a:xfrm>
            <a:off x="331741" y="2042562"/>
            <a:ext cx="5914663" cy="2247212"/>
          </a:xfrm>
          <a:prstGeom prst="rect">
            <a:avLst/>
          </a:prstGeom>
        </p:spPr>
      </p:pic>
      <p:sp>
        <p:nvSpPr>
          <p:cNvPr id="15" name="TextBox 75">
            <a:extLst>
              <a:ext uri="{FF2B5EF4-FFF2-40B4-BE49-F238E27FC236}">
                <a16:creationId xmlns:a16="http://schemas.microsoft.com/office/drawing/2014/main" id="{8D080530-E121-14FE-09FF-BA337ADE38EF}"/>
              </a:ext>
            </a:extLst>
          </p:cNvPr>
          <p:cNvSpPr txBox="1">
            <a:spLocks noChangeArrowheads="1"/>
          </p:cNvSpPr>
          <p:nvPr/>
        </p:nvSpPr>
        <p:spPr bwMode="auto">
          <a:xfrm>
            <a:off x="2218243"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6" name="TextBox 75">
            <a:extLst>
              <a:ext uri="{FF2B5EF4-FFF2-40B4-BE49-F238E27FC236}">
                <a16:creationId xmlns:a16="http://schemas.microsoft.com/office/drawing/2014/main" id="{8D2A9326-9E30-E300-6989-880F4F444A36}"/>
              </a:ext>
            </a:extLst>
          </p:cNvPr>
          <p:cNvSpPr txBox="1">
            <a:spLocks noChangeArrowheads="1"/>
          </p:cNvSpPr>
          <p:nvPr/>
        </p:nvSpPr>
        <p:spPr bwMode="auto">
          <a:xfrm>
            <a:off x="2668505"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05EB7053-0120-BCDE-AE3B-59A98CEA0CA8}"/>
              </a:ext>
            </a:extLst>
          </p:cNvPr>
          <p:cNvSpPr txBox="1">
            <a:spLocks noChangeArrowheads="1"/>
          </p:cNvSpPr>
          <p:nvPr/>
        </p:nvSpPr>
        <p:spPr bwMode="auto">
          <a:xfrm>
            <a:off x="312974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F96A05C8-0A6C-3D6B-BE1E-534C5FCF099B}"/>
              </a:ext>
            </a:extLst>
          </p:cNvPr>
          <p:cNvSpPr txBox="1">
            <a:spLocks noChangeArrowheads="1"/>
          </p:cNvSpPr>
          <p:nvPr/>
        </p:nvSpPr>
        <p:spPr bwMode="auto">
          <a:xfrm>
            <a:off x="360895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5BEA300F-9C26-FE3D-2369-38CC446F3BCF}"/>
              </a:ext>
            </a:extLst>
          </p:cNvPr>
          <p:cNvSpPr txBox="1">
            <a:spLocks noChangeArrowheads="1"/>
          </p:cNvSpPr>
          <p:nvPr/>
        </p:nvSpPr>
        <p:spPr bwMode="auto">
          <a:xfrm>
            <a:off x="4048749"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0" name="TextBox 75">
            <a:extLst>
              <a:ext uri="{FF2B5EF4-FFF2-40B4-BE49-F238E27FC236}">
                <a16:creationId xmlns:a16="http://schemas.microsoft.com/office/drawing/2014/main" id="{821AF001-F56E-2DA6-38F8-62DC5771D563}"/>
              </a:ext>
            </a:extLst>
          </p:cNvPr>
          <p:cNvSpPr txBox="1">
            <a:spLocks noChangeArrowheads="1"/>
          </p:cNvSpPr>
          <p:nvPr/>
        </p:nvSpPr>
        <p:spPr bwMode="auto">
          <a:xfrm>
            <a:off x="493627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1" name="TextBox 75">
            <a:extLst>
              <a:ext uri="{FF2B5EF4-FFF2-40B4-BE49-F238E27FC236}">
                <a16:creationId xmlns:a16="http://schemas.microsoft.com/office/drawing/2014/main" id="{4ACAF4A7-8796-12B3-000F-3F1B87DEB087}"/>
              </a:ext>
            </a:extLst>
          </p:cNvPr>
          <p:cNvSpPr txBox="1">
            <a:spLocks noChangeArrowheads="1"/>
          </p:cNvSpPr>
          <p:nvPr/>
        </p:nvSpPr>
        <p:spPr bwMode="auto">
          <a:xfrm>
            <a:off x="5407727"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1 3 2 4 5 7 6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1" name="TextBox 75">
            <a:extLst>
              <a:ext uri="{FF2B5EF4-FFF2-40B4-BE49-F238E27FC236}">
                <a16:creationId xmlns:a16="http://schemas.microsoft.com/office/drawing/2014/main" id="{B8DB0C1C-D09B-8B1E-6326-4065E7249BB1}"/>
              </a:ext>
            </a:extLst>
          </p:cNvPr>
          <p:cNvSpPr txBox="1">
            <a:spLocks noChangeArrowheads="1"/>
          </p:cNvSpPr>
          <p:nvPr/>
        </p:nvSpPr>
        <p:spPr bwMode="auto">
          <a:xfrm>
            <a:off x="2398056"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2" name="TextBox 75">
            <a:extLst>
              <a:ext uri="{FF2B5EF4-FFF2-40B4-BE49-F238E27FC236}">
                <a16:creationId xmlns:a16="http://schemas.microsoft.com/office/drawing/2014/main" id="{36148DC6-C470-B6DC-81B2-10C71E26A544}"/>
              </a:ext>
            </a:extLst>
          </p:cNvPr>
          <p:cNvSpPr txBox="1">
            <a:spLocks noChangeArrowheads="1"/>
          </p:cNvSpPr>
          <p:nvPr/>
        </p:nvSpPr>
        <p:spPr bwMode="auto">
          <a:xfrm>
            <a:off x="2848318"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3" name="TextBox 75">
            <a:extLst>
              <a:ext uri="{FF2B5EF4-FFF2-40B4-BE49-F238E27FC236}">
                <a16:creationId xmlns:a16="http://schemas.microsoft.com/office/drawing/2014/main" id="{0C355286-EA4A-F1D5-6B43-16FA93A71D07}"/>
              </a:ext>
            </a:extLst>
          </p:cNvPr>
          <p:cNvSpPr txBox="1">
            <a:spLocks noChangeArrowheads="1"/>
          </p:cNvSpPr>
          <p:nvPr/>
        </p:nvSpPr>
        <p:spPr bwMode="auto">
          <a:xfrm>
            <a:off x="330955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4" name="TextBox 75">
            <a:extLst>
              <a:ext uri="{FF2B5EF4-FFF2-40B4-BE49-F238E27FC236}">
                <a16:creationId xmlns:a16="http://schemas.microsoft.com/office/drawing/2014/main" id="{4C7F5577-7517-9242-E672-9E1D0CED4172}"/>
              </a:ext>
            </a:extLst>
          </p:cNvPr>
          <p:cNvSpPr txBox="1">
            <a:spLocks noChangeArrowheads="1"/>
          </p:cNvSpPr>
          <p:nvPr/>
        </p:nvSpPr>
        <p:spPr bwMode="auto">
          <a:xfrm>
            <a:off x="378876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5" name="TextBox 75">
            <a:extLst>
              <a:ext uri="{FF2B5EF4-FFF2-40B4-BE49-F238E27FC236}">
                <a16:creationId xmlns:a16="http://schemas.microsoft.com/office/drawing/2014/main" id="{4392C13A-4B38-A4DC-50CE-2BC25A309E10}"/>
              </a:ext>
            </a:extLst>
          </p:cNvPr>
          <p:cNvSpPr txBox="1">
            <a:spLocks noChangeArrowheads="1"/>
          </p:cNvSpPr>
          <p:nvPr/>
        </p:nvSpPr>
        <p:spPr bwMode="auto">
          <a:xfrm>
            <a:off x="4228562"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6" name="TextBox 75">
            <a:extLst>
              <a:ext uri="{FF2B5EF4-FFF2-40B4-BE49-F238E27FC236}">
                <a16:creationId xmlns:a16="http://schemas.microsoft.com/office/drawing/2014/main" id="{E9C1E7C5-EF09-154A-6E6C-14D4057EE5AB}"/>
              </a:ext>
            </a:extLst>
          </p:cNvPr>
          <p:cNvSpPr txBox="1">
            <a:spLocks noChangeArrowheads="1"/>
          </p:cNvSpPr>
          <p:nvPr/>
        </p:nvSpPr>
        <p:spPr bwMode="auto">
          <a:xfrm>
            <a:off x="511608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47" name="TextBox 75">
            <a:extLst>
              <a:ext uri="{FF2B5EF4-FFF2-40B4-BE49-F238E27FC236}">
                <a16:creationId xmlns:a16="http://schemas.microsoft.com/office/drawing/2014/main" id="{E5C37119-6C6A-086E-F51D-62B552D77E8B}"/>
              </a:ext>
            </a:extLst>
          </p:cNvPr>
          <p:cNvSpPr txBox="1">
            <a:spLocks noChangeArrowheads="1"/>
          </p:cNvSpPr>
          <p:nvPr/>
        </p:nvSpPr>
        <p:spPr bwMode="auto">
          <a:xfrm>
            <a:off x="5587540"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grpSp>
        <p:nvGrpSpPr>
          <p:cNvPr id="31" name="SMARTInkShape-Group23">
            <a:extLst>
              <a:ext uri="{FF2B5EF4-FFF2-40B4-BE49-F238E27FC236}">
                <a16:creationId xmlns:a16="http://schemas.microsoft.com/office/drawing/2014/main" id="{1461F5D8-21BF-4626-8E47-AA024012FEEF}"/>
              </a:ext>
            </a:extLst>
          </p:cNvPr>
          <p:cNvGrpSpPr/>
          <p:nvPr/>
        </p:nvGrpSpPr>
        <p:grpSpPr>
          <a:xfrm>
            <a:off x="2425932" y="4214812"/>
            <a:ext cx="1731461" cy="883808"/>
            <a:chOff x="2425932" y="4214812"/>
            <a:chExt cx="1731461" cy="883808"/>
          </a:xfrm>
        </p:grpSpPr>
        <p:sp>
          <p:nvSpPr>
            <p:cNvPr id="5" name="SMARTInkShape-33">
              <a:extLst>
                <a:ext uri="{FF2B5EF4-FFF2-40B4-BE49-F238E27FC236}">
                  <a16:creationId xmlns:a16="http://schemas.microsoft.com/office/drawing/2014/main" id="{6A52B660-8DED-43DF-8220-809C84E9C4B8}"/>
                </a:ext>
              </a:extLst>
            </p:cNvPr>
            <p:cNvSpPr/>
            <p:nvPr>
              <p:custDataLst>
                <p:tags r:id="rId18"/>
              </p:custDataLst>
            </p:nvPr>
          </p:nvSpPr>
          <p:spPr>
            <a:xfrm>
              <a:off x="2425932" y="4304109"/>
              <a:ext cx="605885" cy="178227"/>
            </a:xfrm>
            <a:custGeom>
              <a:avLst/>
              <a:gdLst/>
              <a:ahLst/>
              <a:cxnLst/>
              <a:rect l="0" t="0" r="0" b="0"/>
              <a:pathLst>
                <a:path w="605885" h="178227">
                  <a:moveTo>
                    <a:pt x="17826" y="53578"/>
                  </a:moveTo>
                  <a:lnTo>
                    <a:pt x="17826" y="53578"/>
                  </a:lnTo>
                  <a:lnTo>
                    <a:pt x="10137" y="45890"/>
                  </a:lnTo>
                  <a:lnTo>
                    <a:pt x="8149" y="37765"/>
                  </a:lnTo>
                  <a:lnTo>
                    <a:pt x="0" y="26832"/>
                  </a:lnTo>
                  <a:lnTo>
                    <a:pt x="4717" y="26801"/>
                  </a:lnTo>
                  <a:lnTo>
                    <a:pt x="6110" y="27790"/>
                  </a:lnTo>
                  <a:lnTo>
                    <a:pt x="7039" y="29441"/>
                  </a:lnTo>
                  <a:lnTo>
                    <a:pt x="8346" y="39150"/>
                  </a:lnTo>
                  <a:lnTo>
                    <a:pt x="11379" y="57241"/>
                  </a:lnTo>
                  <a:lnTo>
                    <a:pt x="16977" y="96725"/>
                  </a:lnTo>
                  <a:lnTo>
                    <a:pt x="17816" y="128274"/>
                  </a:lnTo>
                  <a:lnTo>
                    <a:pt x="16827" y="130164"/>
                  </a:lnTo>
                  <a:lnTo>
                    <a:pt x="15176" y="131425"/>
                  </a:lnTo>
                  <a:lnTo>
                    <a:pt x="13082" y="132265"/>
                  </a:lnTo>
                  <a:lnTo>
                    <a:pt x="11687" y="133817"/>
                  </a:lnTo>
                  <a:lnTo>
                    <a:pt x="9264" y="141486"/>
                  </a:lnTo>
                  <a:lnTo>
                    <a:pt x="8896" y="169254"/>
                  </a:lnTo>
                  <a:lnTo>
                    <a:pt x="21325" y="169628"/>
                  </a:lnTo>
                  <a:lnTo>
                    <a:pt x="23135" y="170632"/>
                  </a:lnTo>
                  <a:lnTo>
                    <a:pt x="24342" y="172294"/>
                  </a:lnTo>
                  <a:lnTo>
                    <a:pt x="25146" y="174394"/>
                  </a:lnTo>
                  <a:lnTo>
                    <a:pt x="27667" y="175794"/>
                  </a:lnTo>
                  <a:lnTo>
                    <a:pt x="51472" y="178226"/>
                  </a:lnTo>
                  <a:lnTo>
                    <a:pt x="75552" y="177529"/>
                  </a:lnTo>
                  <a:lnTo>
                    <a:pt x="114065" y="170486"/>
                  </a:lnTo>
                  <a:lnTo>
                    <a:pt x="153730" y="167180"/>
                  </a:lnTo>
                  <a:lnTo>
                    <a:pt x="188070" y="162644"/>
                  </a:lnTo>
                  <a:lnTo>
                    <a:pt x="225749" y="161112"/>
                  </a:lnTo>
                  <a:lnTo>
                    <a:pt x="265546" y="153716"/>
                  </a:lnTo>
                  <a:lnTo>
                    <a:pt x="305434" y="152182"/>
                  </a:lnTo>
                  <a:lnTo>
                    <a:pt x="347820" y="145742"/>
                  </a:lnTo>
                  <a:lnTo>
                    <a:pt x="381729" y="143724"/>
                  </a:lnTo>
                  <a:lnTo>
                    <a:pt x="426377" y="142987"/>
                  </a:lnTo>
                  <a:lnTo>
                    <a:pt x="467988" y="142897"/>
                  </a:lnTo>
                  <a:lnTo>
                    <a:pt x="509639" y="142878"/>
                  </a:lnTo>
                  <a:lnTo>
                    <a:pt x="551051" y="142876"/>
                  </a:lnTo>
                  <a:lnTo>
                    <a:pt x="594760" y="142875"/>
                  </a:lnTo>
                  <a:lnTo>
                    <a:pt x="595925" y="142875"/>
                  </a:lnTo>
                  <a:lnTo>
                    <a:pt x="596702" y="141883"/>
                  </a:lnTo>
                  <a:lnTo>
                    <a:pt x="598787" y="135747"/>
                  </a:lnTo>
                  <a:lnTo>
                    <a:pt x="604256" y="127644"/>
                  </a:lnTo>
                  <a:lnTo>
                    <a:pt x="605884" y="121884"/>
                  </a:lnTo>
                  <a:lnTo>
                    <a:pt x="598354" y="77498"/>
                  </a:lnTo>
                  <a:lnTo>
                    <a:pt x="598284" y="68493"/>
                  </a:lnTo>
                  <a:lnTo>
                    <a:pt x="595623" y="62523"/>
                  </a:lnTo>
                  <a:lnTo>
                    <a:pt x="592125" y="56561"/>
                  </a:lnTo>
                  <a:lnTo>
                    <a:pt x="589879" y="44650"/>
                  </a:lnTo>
                  <a:lnTo>
                    <a:pt x="589358" y="16125"/>
                  </a:lnTo>
                  <a:lnTo>
                    <a:pt x="586694" y="9482"/>
                  </a:lnTo>
                  <a:lnTo>
                    <a:pt x="581640" y="1873"/>
                  </a:lnTo>
                  <a:lnTo>
                    <a:pt x="582218" y="1249"/>
                  </a:lnTo>
                  <a:lnTo>
                    <a:pt x="587771" y="371"/>
                  </a:lnTo>
                  <a:lnTo>
                    <a:pt x="598256"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34">
              <a:extLst>
                <a:ext uri="{FF2B5EF4-FFF2-40B4-BE49-F238E27FC236}">
                  <a16:creationId xmlns:a16="http://schemas.microsoft.com/office/drawing/2014/main" id="{18563693-7DFD-463E-92CB-24E9335B429B}"/>
                </a:ext>
              </a:extLst>
            </p:cNvPr>
            <p:cNvSpPr/>
            <p:nvPr>
              <p:custDataLst>
                <p:tags r:id="rId19"/>
              </p:custDataLst>
            </p:nvPr>
          </p:nvSpPr>
          <p:spPr>
            <a:xfrm>
              <a:off x="2595563" y="4634507"/>
              <a:ext cx="44649" cy="286665"/>
            </a:xfrm>
            <a:custGeom>
              <a:avLst/>
              <a:gdLst/>
              <a:ahLst/>
              <a:cxnLst/>
              <a:rect l="0" t="0" r="0" b="0"/>
              <a:pathLst>
                <a:path w="44649" h="286665">
                  <a:moveTo>
                    <a:pt x="0" y="0"/>
                  </a:moveTo>
                  <a:lnTo>
                    <a:pt x="0" y="0"/>
                  </a:lnTo>
                  <a:lnTo>
                    <a:pt x="992" y="15251"/>
                  </a:lnTo>
                  <a:lnTo>
                    <a:pt x="7688" y="59152"/>
                  </a:lnTo>
                  <a:lnTo>
                    <a:pt x="15813" y="103701"/>
                  </a:lnTo>
                  <a:lnTo>
                    <a:pt x="26972" y="147484"/>
                  </a:lnTo>
                  <a:lnTo>
                    <a:pt x="35773" y="188890"/>
                  </a:lnTo>
                  <a:lnTo>
                    <a:pt x="39711" y="215912"/>
                  </a:lnTo>
                  <a:lnTo>
                    <a:pt x="36440" y="257444"/>
                  </a:lnTo>
                  <a:lnTo>
                    <a:pt x="35932" y="269537"/>
                  </a:lnTo>
                  <a:lnTo>
                    <a:pt x="40522" y="284144"/>
                  </a:lnTo>
                  <a:lnTo>
                    <a:pt x="41898" y="286664"/>
                  </a:lnTo>
                  <a:lnTo>
                    <a:pt x="44648" y="28575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MARTInkShape-35">
              <a:extLst>
                <a:ext uri="{FF2B5EF4-FFF2-40B4-BE49-F238E27FC236}">
                  <a16:creationId xmlns:a16="http://schemas.microsoft.com/office/drawing/2014/main" id="{F36A5B5E-731F-4B57-BD3B-F538A92FB32B}"/>
                </a:ext>
              </a:extLst>
            </p:cNvPr>
            <p:cNvSpPr/>
            <p:nvPr>
              <p:custDataLst>
                <p:tags r:id="rId20"/>
              </p:custDataLst>
            </p:nvPr>
          </p:nvSpPr>
          <p:spPr>
            <a:xfrm>
              <a:off x="2668806" y="4697015"/>
              <a:ext cx="87492" cy="178595"/>
            </a:xfrm>
            <a:custGeom>
              <a:avLst/>
              <a:gdLst/>
              <a:ahLst/>
              <a:cxnLst/>
              <a:rect l="0" t="0" r="0" b="0"/>
              <a:pathLst>
                <a:path w="87492" h="178595">
                  <a:moveTo>
                    <a:pt x="87491" y="0"/>
                  </a:moveTo>
                  <a:lnTo>
                    <a:pt x="87491" y="0"/>
                  </a:lnTo>
                  <a:lnTo>
                    <a:pt x="75062" y="0"/>
                  </a:lnTo>
                  <a:lnTo>
                    <a:pt x="69399" y="2646"/>
                  </a:lnTo>
                  <a:lnTo>
                    <a:pt x="27391" y="42304"/>
                  </a:lnTo>
                  <a:lnTo>
                    <a:pt x="16767" y="55530"/>
                  </a:lnTo>
                  <a:lnTo>
                    <a:pt x="2257" y="82608"/>
                  </a:lnTo>
                  <a:lnTo>
                    <a:pt x="0" y="90624"/>
                  </a:lnTo>
                  <a:lnTo>
                    <a:pt x="390" y="94151"/>
                  </a:lnTo>
                  <a:lnTo>
                    <a:pt x="3469" y="100715"/>
                  </a:lnTo>
                  <a:lnTo>
                    <a:pt x="6672" y="102863"/>
                  </a:lnTo>
                  <a:lnTo>
                    <a:pt x="47586" y="116619"/>
                  </a:lnTo>
                  <a:lnTo>
                    <a:pt x="56857" y="121284"/>
                  </a:lnTo>
                  <a:lnTo>
                    <a:pt x="71248" y="124902"/>
                  </a:lnTo>
                  <a:lnTo>
                    <a:pt x="73686" y="126925"/>
                  </a:lnTo>
                  <a:lnTo>
                    <a:pt x="77598" y="132558"/>
                  </a:lnTo>
                  <a:lnTo>
                    <a:pt x="78276" y="143016"/>
                  </a:lnTo>
                  <a:lnTo>
                    <a:pt x="75788" y="150544"/>
                  </a:lnTo>
                  <a:lnTo>
                    <a:pt x="73736" y="153941"/>
                  </a:lnTo>
                  <a:lnTo>
                    <a:pt x="42842" y="17859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36">
              <a:extLst>
                <a:ext uri="{FF2B5EF4-FFF2-40B4-BE49-F238E27FC236}">
                  <a16:creationId xmlns:a16="http://schemas.microsoft.com/office/drawing/2014/main" id="{0AD4014A-3E49-4700-A6F3-0BC683C385CF}"/>
                </a:ext>
              </a:extLst>
            </p:cNvPr>
            <p:cNvSpPr/>
            <p:nvPr>
              <p:custDataLst>
                <p:tags r:id="rId21"/>
              </p:custDataLst>
            </p:nvPr>
          </p:nvSpPr>
          <p:spPr>
            <a:xfrm>
              <a:off x="2836664" y="4634507"/>
              <a:ext cx="107157" cy="177994"/>
            </a:xfrm>
            <a:custGeom>
              <a:avLst/>
              <a:gdLst/>
              <a:ahLst/>
              <a:cxnLst/>
              <a:rect l="0" t="0" r="0" b="0"/>
              <a:pathLst>
                <a:path w="107157" h="177994">
                  <a:moveTo>
                    <a:pt x="0" y="0"/>
                  </a:moveTo>
                  <a:lnTo>
                    <a:pt x="0" y="0"/>
                  </a:lnTo>
                  <a:lnTo>
                    <a:pt x="0" y="39034"/>
                  </a:lnTo>
                  <a:lnTo>
                    <a:pt x="7689" y="81900"/>
                  </a:lnTo>
                  <a:lnTo>
                    <a:pt x="8820" y="121651"/>
                  </a:lnTo>
                  <a:lnTo>
                    <a:pt x="16037" y="150920"/>
                  </a:lnTo>
                  <a:lnTo>
                    <a:pt x="27017" y="168314"/>
                  </a:lnTo>
                  <a:lnTo>
                    <a:pt x="29918" y="171741"/>
                  </a:lnTo>
                  <a:lnTo>
                    <a:pt x="38432" y="175549"/>
                  </a:lnTo>
                  <a:lnTo>
                    <a:pt x="60068" y="177993"/>
                  </a:lnTo>
                  <a:lnTo>
                    <a:pt x="71676" y="173035"/>
                  </a:lnTo>
                  <a:lnTo>
                    <a:pt x="99250" y="154233"/>
                  </a:lnTo>
                  <a:lnTo>
                    <a:pt x="103642" y="144285"/>
                  </a:lnTo>
                  <a:lnTo>
                    <a:pt x="107156" y="12501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MARTInkShape-37">
              <a:extLst>
                <a:ext uri="{FF2B5EF4-FFF2-40B4-BE49-F238E27FC236}">
                  <a16:creationId xmlns:a16="http://schemas.microsoft.com/office/drawing/2014/main" id="{9B1BD45C-B7E1-4C33-BE7B-04B6F8C05175}"/>
                </a:ext>
              </a:extLst>
            </p:cNvPr>
            <p:cNvSpPr/>
            <p:nvPr>
              <p:custDataLst>
                <p:tags r:id="rId22"/>
              </p:custDataLst>
            </p:nvPr>
          </p:nvSpPr>
          <p:spPr>
            <a:xfrm>
              <a:off x="2800945" y="4661296"/>
              <a:ext cx="133947" cy="71439"/>
            </a:xfrm>
            <a:custGeom>
              <a:avLst/>
              <a:gdLst/>
              <a:ahLst/>
              <a:cxnLst/>
              <a:rect l="0" t="0" r="0" b="0"/>
              <a:pathLst>
                <a:path w="133947" h="71439">
                  <a:moveTo>
                    <a:pt x="0" y="71438"/>
                  </a:moveTo>
                  <a:lnTo>
                    <a:pt x="0" y="71438"/>
                  </a:lnTo>
                  <a:lnTo>
                    <a:pt x="12429" y="71438"/>
                  </a:lnTo>
                  <a:lnTo>
                    <a:pt x="18092" y="68792"/>
                  </a:lnTo>
                  <a:lnTo>
                    <a:pt x="23916" y="65302"/>
                  </a:lnTo>
                  <a:lnTo>
                    <a:pt x="32773" y="62344"/>
                  </a:lnTo>
                  <a:lnTo>
                    <a:pt x="41681" y="56616"/>
                  </a:lnTo>
                  <a:lnTo>
                    <a:pt x="50604" y="53486"/>
                  </a:lnTo>
                  <a:lnTo>
                    <a:pt x="59532" y="47708"/>
                  </a:lnTo>
                  <a:lnTo>
                    <a:pt x="68461" y="44564"/>
                  </a:lnTo>
                  <a:lnTo>
                    <a:pt x="133946"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38">
              <a:extLst>
                <a:ext uri="{FF2B5EF4-FFF2-40B4-BE49-F238E27FC236}">
                  <a16:creationId xmlns:a16="http://schemas.microsoft.com/office/drawing/2014/main" id="{C5025FC1-4A16-4C94-9A75-1B1E93F2D282}"/>
                </a:ext>
              </a:extLst>
            </p:cNvPr>
            <p:cNvSpPr/>
            <p:nvPr>
              <p:custDataLst>
                <p:tags r:id="rId23"/>
              </p:custDataLst>
            </p:nvPr>
          </p:nvSpPr>
          <p:spPr>
            <a:xfrm>
              <a:off x="2658070" y="4947047"/>
              <a:ext cx="89298" cy="151573"/>
            </a:xfrm>
            <a:custGeom>
              <a:avLst/>
              <a:gdLst/>
              <a:ahLst/>
              <a:cxnLst/>
              <a:rect l="0" t="0" r="0" b="0"/>
              <a:pathLst>
                <a:path w="89298" h="151573">
                  <a:moveTo>
                    <a:pt x="0" y="80367"/>
                  </a:moveTo>
                  <a:lnTo>
                    <a:pt x="0" y="80367"/>
                  </a:lnTo>
                  <a:lnTo>
                    <a:pt x="0" y="72679"/>
                  </a:lnTo>
                  <a:lnTo>
                    <a:pt x="993" y="72265"/>
                  </a:lnTo>
                  <a:lnTo>
                    <a:pt x="4741" y="71805"/>
                  </a:lnTo>
                  <a:lnTo>
                    <a:pt x="17170" y="76287"/>
                  </a:lnTo>
                  <a:lnTo>
                    <a:pt x="25160" y="83846"/>
                  </a:lnTo>
                  <a:lnTo>
                    <a:pt x="55218" y="126983"/>
                  </a:lnTo>
                  <a:lnTo>
                    <a:pt x="62318" y="151023"/>
                  </a:lnTo>
                  <a:lnTo>
                    <a:pt x="57711" y="151572"/>
                  </a:lnTo>
                  <a:lnTo>
                    <a:pt x="56334" y="150659"/>
                  </a:lnTo>
                  <a:lnTo>
                    <a:pt x="55415" y="149056"/>
                  </a:lnTo>
                  <a:lnTo>
                    <a:pt x="53820" y="142697"/>
                  </a:lnTo>
                  <a:lnTo>
                    <a:pt x="53610" y="130553"/>
                  </a:lnTo>
                  <a:lnTo>
                    <a:pt x="50947" y="124830"/>
                  </a:lnTo>
                  <a:lnTo>
                    <a:pt x="47448" y="118980"/>
                  </a:lnTo>
                  <a:lnTo>
                    <a:pt x="45202" y="107139"/>
                  </a:lnTo>
                  <a:lnTo>
                    <a:pt x="44663" y="63586"/>
                  </a:lnTo>
                  <a:lnTo>
                    <a:pt x="45648" y="52072"/>
                  </a:lnTo>
                  <a:lnTo>
                    <a:pt x="59880" y="24019"/>
                  </a:lnTo>
                  <a:lnTo>
                    <a:pt x="89297"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39">
              <a:extLst>
                <a:ext uri="{FF2B5EF4-FFF2-40B4-BE49-F238E27FC236}">
                  <a16:creationId xmlns:a16="http://schemas.microsoft.com/office/drawing/2014/main" id="{F7356AB3-35B3-46E2-A794-392BA7CD01C4}"/>
                </a:ext>
              </a:extLst>
            </p:cNvPr>
            <p:cNvSpPr/>
            <p:nvPr>
              <p:custDataLst>
                <p:tags r:id="rId24"/>
              </p:custDataLst>
            </p:nvPr>
          </p:nvSpPr>
          <p:spPr>
            <a:xfrm>
              <a:off x="2748608" y="4991695"/>
              <a:ext cx="74146" cy="70743"/>
            </a:xfrm>
            <a:custGeom>
              <a:avLst/>
              <a:gdLst/>
              <a:ahLst/>
              <a:cxnLst/>
              <a:rect l="0" t="0" r="0" b="0"/>
              <a:pathLst>
                <a:path w="74146" h="70743">
                  <a:moveTo>
                    <a:pt x="7689" y="0"/>
                  </a:moveTo>
                  <a:lnTo>
                    <a:pt x="7689" y="0"/>
                  </a:lnTo>
                  <a:lnTo>
                    <a:pt x="7689" y="4740"/>
                  </a:lnTo>
                  <a:lnTo>
                    <a:pt x="5043" y="9713"/>
                  </a:lnTo>
                  <a:lnTo>
                    <a:pt x="2948" y="12429"/>
                  </a:lnTo>
                  <a:lnTo>
                    <a:pt x="0" y="30471"/>
                  </a:lnTo>
                  <a:lnTo>
                    <a:pt x="3868" y="49929"/>
                  </a:lnTo>
                  <a:lnTo>
                    <a:pt x="11297" y="63521"/>
                  </a:lnTo>
                  <a:lnTo>
                    <a:pt x="16899" y="67919"/>
                  </a:lnTo>
                  <a:lnTo>
                    <a:pt x="23689" y="69874"/>
                  </a:lnTo>
                  <a:lnTo>
                    <a:pt x="33321" y="70742"/>
                  </a:lnTo>
                  <a:lnTo>
                    <a:pt x="41570" y="68483"/>
                  </a:lnTo>
                  <a:lnTo>
                    <a:pt x="54951" y="58947"/>
                  </a:lnTo>
                  <a:lnTo>
                    <a:pt x="67148" y="46517"/>
                  </a:lnTo>
                  <a:lnTo>
                    <a:pt x="73142" y="36880"/>
                  </a:lnTo>
                  <a:lnTo>
                    <a:pt x="74145" y="31532"/>
                  </a:lnTo>
                  <a:lnTo>
                    <a:pt x="72613" y="20298"/>
                  </a:lnTo>
                  <a:lnTo>
                    <a:pt x="66172" y="7558"/>
                  </a:lnTo>
                  <a:lnTo>
                    <a:pt x="60802" y="3359"/>
                  </a:lnTo>
                  <a:lnTo>
                    <a:pt x="54009" y="663"/>
                  </a:lnTo>
                  <a:lnTo>
                    <a:pt x="3447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40">
              <a:extLst>
                <a:ext uri="{FF2B5EF4-FFF2-40B4-BE49-F238E27FC236}">
                  <a16:creationId xmlns:a16="http://schemas.microsoft.com/office/drawing/2014/main" id="{C5E69B6E-B601-4ED9-A598-8DA16D86F659}"/>
                </a:ext>
              </a:extLst>
            </p:cNvPr>
            <p:cNvSpPr/>
            <p:nvPr>
              <p:custDataLst>
                <p:tags r:id="rId25"/>
              </p:custDataLst>
            </p:nvPr>
          </p:nvSpPr>
          <p:spPr>
            <a:xfrm>
              <a:off x="2863453" y="4955977"/>
              <a:ext cx="107157" cy="66147"/>
            </a:xfrm>
            <a:custGeom>
              <a:avLst/>
              <a:gdLst/>
              <a:ahLst/>
              <a:cxnLst/>
              <a:rect l="0" t="0" r="0" b="0"/>
              <a:pathLst>
                <a:path w="107157" h="66147">
                  <a:moveTo>
                    <a:pt x="0" y="0"/>
                  </a:moveTo>
                  <a:lnTo>
                    <a:pt x="0" y="0"/>
                  </a:lnTo>
                  <a:lnTo>
                    <a:pt x="4741" y="0"/>
                  </a:lnTo>
                  <a:lnTo>
                    <a:pt x="9714" y="5291"/>
                  </a:lnTo>
                  <a:lnTo>
                    <a:pt x="32773" y="46839"/>
                  </a:lnTo>
                  <a:lnTo>
                    <a:pt x="38709" y="54881"/>
                  </a:lnTo>
                  <a:lnTo>
                    <a:pt x="52370" y="64988"/>
                  </a:lnTo>
                  <a:lnTo>
                    <a:pt x="56741" y="66146"/>
                  </a:lnTo>
                  <a:lnTo>
                    <a:pt x="60648" y="65925"/>
                  </a:lnTo>
                  <a:lnTo>
                    <a:pt x="64244" y="64785"/>
                  </a:lnTo>
                  <a:lnTo>
                    <a:pt x="66642" y="63033"/>
                  </a:lnTo>
                  <a:lnTo>
                    <a:pt x="68240" y="60875"/>
                  </a:lnTo>
                  <a:lnTo>
                    <a:pt x="69307" y="58442"/>
                  </a:lnTo>
                  <a:lnTo>
                    <a:pt x="71009" y="56821"/>
                  </a:lnTo>
                  <a:lnTo>
                    <a:pt x="75547" y="55018"/>
                  </a:lnTo>
                  <a:lnTo>
                    <a:pt x="76161" y="52554"/>
                  </a:lnTo>
                  <a:lnTo>
                    <a:pt x="70991" y="24192"/>
                  </a:lnTo>
                  <a:lnTo>
                    <a:pt x="62897" y="9582"/>
                  </a:lnTo>
                  <a:lnTo>
                    <a:pt x="67363" y="9123"/>
                  </a:lnTo>
                  <a:lnTo>
                    <a:pt x="72273" y="14307"/>
                  </a:lnTo>
                  <a:lnTo>
                    <a:pt x="107156" y="5357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SMARTInkShape-41">
              <a:extLst>
                <a:ext uri="{FF2B5EF4-FFF2-40B4-BE49-F238E27FC236}">
                  <a16:creationId xmlns:a16="http://schemas.microsoft.com/office/drawing/2014/main" id="{1B06395C-F897-4194-821D-0886E3D8EDD2}"/>
                </a:ext>
              </a:extLst>
            </p:cNvPr>
            <p:cNvSpPr/>
            <p:nvPr>
              <p:custDataLst>
                <p:tags r:id="rId26"/>
              </p:custDataLst>
            </p:nvPr>
          </p:nvSpPr>
          <p:spPr>
            <a:xfrm>
              <a:off x="3006328" y="4938117"/>
              <a:ext cx="98228" cy="53175"/>
            </a:xfrm>
            <a:custGeom>
              <a:avLst/>
              <a:gdLst/>
              <a:ahLst/>
              <a:cxnLst/>
              <a:rect l="0" t="0" r="0" b="0"/>
              <a:pathLst>
                <a:path w="98228" h="53175">
                  <a:moveTo>
                    <a:pt x="0" y="0"/>
                  </a:moveTo>
                  <a:lnTo>
                    <a:pt x="0" y="0"/>
                  </a:lnTo>
                  <a:lnTo>
                    <a:pt x="0" y="13302"/>
                  </a:lnTo>
                  <a:lnTo>
                    <a:pt x="993" y="14821"/>
                  </a:lnTo>
                  <a:lnTo>
                    <a:pt x="2646" y="15834"/>
                  </a:lnTo>
                  <a:lnTo>
                    <a:pt x="4741" y="16509"/>
                  </a:lnTo>
                  <a:lnTo>
                    <a:pt x="6137" y="17951"/>
                  </a:lnTo>
                  <a:lnTo>
                    <a:pt x="7689" y="22200"/>
                  </a:lnTo>
                  <a:lnTo>
                    <a:pt x="8821" y="34074"/>
                  </a:lnTo>
                  <a:lnTo>
                    <a:pt x="16609" y="43263"/>
                  </a:lnTo>
                  <a:lnTo>
                    <a:pt x="17750" y="52216"/>
                  </a:lnTo>
                  <a:lnTo>
                    <a:pt x="18778" y="52670"/>
                  </a:lnTo>
                  <a:lnTo>
                    <a:pt x="22567" y="53174"/>
                  </a:lnTo>
                  <a:lnTo>
                    <a:pt x="23975" y="52317"/>
                  </a:lnTo>
                  <a:lnTo>
                    <a:pt x="24913" y="50753"/>
                  </a:lnTo>
                  <a:lnTo>
                    <a:pt x="25538" y="48718"/>
                  </a:lnTo>
                  <a:lnTo>
                    <a:pt x="33693" y="35471"/>
                  </a:lnTo>
                  <a:lnTo>
                    <a:pt x="34368" y="32576"/>
                  </a:lnTo>
                  <a:lnTo>
                    <a:pt x="35810" y="30648"/>
                  </a:lnTo>
                  <a:lnTo>
                    <a:pt x="37764" y="29362"/>
                  </a:lnTo>
                  <a:lnTo>
                    <a:pt x="43289" y="27297"/>
                  </a:lnTo>
                  <a:lnTo>
                    <a:pt x="48986" y="31680"/>
                  </a:lnTo>
                  <a:lnTo>
                    <a:pt x="63396" y="44577"/>
                  </a:lnTo>
                  <a:lnTo>
                    <a:pt x="71502" y="48917"/>
                  </a:lnTo>
                  <a:lnTo>
                    <a:pt x="76441" y="49478"/>
                  </a:lnTo>
                  <a:lnTo>
                    <a:pt x="98227" y="4464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SMARTInkShape-42">
              <a:extLst>
                <a:ext uri="{FF2B5EF4-FFF2-40B4-BE49-F238E27FC236}">
                  <a16:creationId xmlns:a16="http://schemas.microsoft.com/office/drawing/2014/main" id="{A1F9C70D-D91D-4EB5-AB32-33035F217D0C}"/>
                </a:ext>
              </a:extLst>
            </p:cNvPr>
            <p:cNvSpPr/>
            <p:nvPr>
              <p:custDataLst>
                <p:tags r:id="rId27"/>
              </p:custDataLst>
            </p:nvPr>
          </p:nvSpPr>
          <p:spPr>
            <a:xfrm>
              <a:off x="3136618" y="4866806"/>
              <a:ext cx="119742" cy="205258"/>
            </a:xfrm>
            <a:custGeom>
              <a:avLst/>
              <a:gdLst/>
              <a:ahLst/>
              <a:cxnLst/>
              <a:rect l="0" t="0" r="0" b="0"/>
              <a:pathLst>
                <a:path w="119742" h="205258">
                  <a:moveTo>
                    <a:pt x="30445" y="98100"/>
                  </a:moveTo>
                  <a:lnTo>
                    <a:pt x="30445" y="98100"/>
                  </a:lnTo>
                  <a:lnTo>
                    <a:pt x="35185" y="93360"/>
                  </a:lnTo>
                  <a:lnTo>
                    <a:pt x="35589" y="90971"/>
                  </a:lnTo>
                  <a:lnTo>
                    <a:pt x="34867" y="88386"/>
                  </a:lnTo>
                  <a:lnTo>
                    <a:pt x="32410" y="82869"/>
                  </a:lnTo>
                  <a:lnTo>
                    <a:pt x="30035" y="74184"/>
                  </a:lnTo>
                  <a:lnTo>
                    <a:pt x="25963" y="68289"/>
                  </a:lnTo>
                  <a:lnTo>
                    <a:pt x="20846" y="65006"/>
                  </a:lnTo>
                  <a:lnTo>
                    <a:pt x="18093" y="64131"/>
                  </a:lnTo>
                  <a:lnTo>
                    <a:pt x="15265" y="64541"/>
                  </a:lnTo>
                  <a:lnTo>
                    <a:pt x="9477" y="67640"/>
                  </a:lnTo>
                  <a:lnTo>
                    <a:pt x="640" y="84445"/>
                  </a:lnTo>
                  <a:lnTo>
                    <a:pt x="0" y="99968"/>
                  </a:lnTo>
                  <a:lnTo>
                    <a:pt x="7674" y="129447"/>
                  </a:lnTo>
                  <a:lnTo>
                    <a:pt x="13048" y="136836"/>
                  </a:lnTo>
                  <a:lnTo>
                    <a:pt x="15871" y="138807"/>
                  </a:lnTo>
                  <a:lnTo>
                    <a:pt x="29323" y="141580"/>
                  </a:lnTo>
                  <a:lnTo>
                    <a:pt x="37553" y="139583"/>
                  </a:lnTo>
                  <a:lnTo>
                    <a:pt x="41136" y="137662"/>
                  </a:lnTo>
                  <a:lnTo>
                    <a:pt x="47764" y="127590"/>
                  </a:lnTo>
                  <a:lnTo>
                    <a:pt x="54428" y="107830"/>
                  </a:lnTo>
                  <a:lnTo>
                    <a:pt x="56679" y="88115"/>
                  </a:lnTo>
                  <a:lnTo>
                    <a:pt x="49497" y="48385"/>
                  </a:lnTo>
                  <a:lnTo>
                    <a:pt x="43916" y="29902"/>
                  </a:lnTo>
                  <a:lnTo>
                    <a:pt x="31538" y="9351"/>
                  </a:lnTo>
                  <a:lnTo>
                    <a:pt x="30589" y="1317"/>
                  </a:lnTo>
                  <a:lnTo>
                    <a:pt x="29549" y="836"/>
                  </a:lnTo>
                  <a:lnTo>
                    <a:pt x="22768" y="0"/>
                  </a:lnTo>
                  <a:lnTo>
                    <a:pt x="37811" y="43609"/>
                  </a:lnTo>
                  <a:lnTo>
                    <a:pt x="55455" y="80060"/>
                  </a:lnTo>
                  <a:lnTo>
                    <a:pt x="73529" y="115924"/>
                  </a:lnTo>
                  <a:lnTo>
                    <a:pt x="88087" y="150679"/>
                  </a:lnTo>
                  <a:lnTo>
                    <a:pt x="94637" y="175035"/>
                  </a:lnTo>
                  <a:lnTo>
                    <a:pt x="108057" y="198043"/>
                  </a:lnTo>
                  <a:lnTo>
                    <a:pt x="119741" y="20525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SMARTInkShape-43">
              <a:extLst>
                <a:ext uri="{FF2B5EF4-FFF2-40B4-BE49-F238E27FC236}">
                  <a16:creationId xmlns:a16="http://schemas.microsoft.com/office/drawing/2014/main" id="{72DFEC91-3855-4E01-B5F6-49F557FA4BC7}"/>
                </a:ext>
              </a:extLst>
            </p:cNvPr>
            <p:cNvSpPr/>
            <p:nvPr>
              <p:custDataLst>
                <p:tags r:id="rId28"/>
              </p:custDataLst>
            </p:nvPr>
          </p:nvSpPr>
          <p:spPr>
            <a:xfrm>
              <a:off x="3417094" y="4214812"/>
              <a:ext cx="740299" cy="205365"/>
            </a:xfrm>
            <a:custGeom>
              <a:avLst/>
              <a:gdLst/>
              <a:ahLst/>
              <a:cxnLst/>
              <a:rect l="0" t="0" r="0" b="0"/>
              <a:pathLst>
                <a:path w="740299" h="205365">
                  <a:moveTo>
                    <a:pt x="0" y="98227"/>
                  </a:moveTo>
                  <a:lnTo>
                    <a:pt x="0" y="98227"/>
                  </a:lnTo>
                  <a:lnTo>
                    <a:pt x="0" y="136387"/>
                  </a:lnTo>
                  <a:lnTo>
                    <a:pt x="992" y="169155"/>
                  </a:lnTo>
                  <a:lnTo>
                    <a:pt x="8562" y="200013"/>
                  </a:lnTo>
                  <a:lnTo>
                    <a:pt x="9676" y="201803"/>
                  </a:lnTo>
                  <a:lnTo>
                    <a:pt x="11411" y="202996"/>
                  </a:lnTo>
                  <a:lnTo>
                    <a:pt x="16586" y="204912"/>
                  </a:lnTo>
                  <a:lnTo>
                    <a:pt x="59284" y="205364"/>
                  </a:lnTo>
                  <a:lnTo>
                    <a:pt x="96280" y="202731"/>
                  </a:lnTo>
                  <a:lnTo>
                    <a:pt x="134361" y="198314"/>
                  </a:lnTo>
                  <a:lnTo>
                    <a:pt x="177656" y="196699"/>
                  </a:lnTo>
                  <a:lnTo>
                    <a:pt x="215561" y="196486"/>
                  </a:lnTo>
                  <a:lnTo>
                    <a:pt x="249286" y="197452"/>
                  </a:lnTo>
                  <a:lnTo>
                    <a:pt x="287024" y="204143"/>
                  </a:lnTo>
                  <a:lnTo>
                    <a:pt x="330833" y="205138"/>
                  </a:lnTo>
                  <a:lnTo>
                    <a:pt x="361349" y="205274"/>
                  </a:lnTo>
                  <a:lnTo>
                    <a:pt x="402518" y="205351"/>
                  </a:lnTo>
                  <a:lnTo>
                    <a:pt x="444592" y="200633"/>
                  </a:lnTo>
                  <a:lnTo>
                    <a:pt x="478996" y="197692"/>
                  </a:lnTo>
                  <a:lnTo>
                    <a:pt x="522263" y="192080"/>
                  </a:lnTo>
                  <a:lnTo>
                    <a:pt x="558565" y="188874"/>
                  </a:lnTo>
                  <a:lnTo>
                    <a:pt x="597654" y="183183"/>
                  </a:lnTo>
                  <a:lnTo>
                    <a:pt x="635903" y="172371"/>
                  </a:lnTo>
                  <a:lnTo>
                    <a:pt x="674327" y="160681"/>
                  </a:lnTo>
                  <a:lnTo>
                    <a:pt x="718282" y="144636"/>
                  </a:lnTo>
                  <a:lnTo>
                    <a:pt x="731297" y="138657"/>
                  </a:lnTo>
                  <a:lnTo>
                    <a:pt x="734586" y="135102"/>
                  </a:lnTo>
                  <a:lnTo>
                    <a:pt x="738240" y="125861"/>
                  </a:lnTo>
                  <a:lnTo>
                    <a:pt x="740298" y="104761"/>
                  </a:lnTo>
                  <a:lnTo>
                    <a:pt x="727727" y="64827"/>
                  </a:lnTo>
                  <a:lnTo>
                    <a:pt x="708549" y="22400"/>
                  </a:lnTo>
                  <a:lnTo>
                    <a:pt x="69651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SMARTInkShape-44">
              <a:extLst>
                <a:ext uri="{FF2B5EF4-FFF2-40B4-BE49-F238E27FC236}">
                  <a16:creationId xmlns:a16="http://schemas.microsoft.com/office/drawing/2014/main" id="{DDADFB64-14FE-4574-A89D-2A32E65A809A}"/>
                </a:ext>
              </a:extLst>
            </p:cNvPr>
            <p:cNvSpPr/>
            <p:nvPr>
              <p:custDataLst>
                <p:tags r:id="rId29"/>
              </p:custDataLst>
            </p:nvPr>
          </p:nvSpPr>
          <p:spPr>
            <a:xfrm>
              <a:off x="3729633" y="4482735"/>
              <a:ext cx="44649" cy="241070"/>
            </a:xfrm>
            <a:custGeom>
              <a:avLst/>
              <a:gdLst/>
              <a:ahLst/>
              <a:cxnLst/>
              <a:rect l="0" t="0" r="0" b="0"/>
              <a:pathLst>
                <a:path w="44649" h="241070">
                  <a:moveTo>
                    <a:pt x="0" y="8897"/>
                  </a:moveTo>
                  <a:lnTo>
                    <a:pt x="0" y="8897"/>
                  </a:lnTo>
                  <a:lnTo>
                    <a:pt x="0" y="0"/>
                  </a:lnTo>
                  <a:lnTo>
                    <a:pt x="9714" y="41473"/>
                  </a:lnTo>
                  <a:lnTo>
                    <a:pt x="15446" y="76758"/>
                  </a:lnTo>
                  <a:lnTo>
                    <a:pt x="22123" y="120088"/>
                  </a:lnTo>
                  <a:lnTo>
                    <a:pt x="30146" y="155063"/>
                  </a:lnTo>
                  <a:lnTo>
                    <a:pt x="37630" y="197540"/>
                  </a:lnTo>
                  <a:lnTo>
                    <a:pt x="44648" y="24106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SMARTInkShape-45">
              <a:extLst>
                <a:ext uri="{FF2B5EF4-FFF2-40B4-BE49-F238E27FC236}">
                  <a16:creationId xmlns:a16="http://schemas.microsoft.com/office/drawing/2014/main" id="{95386C7E-AEFC-4750-87A5-DBBA2AAE4FB5}"/>
                </a:ext>
              </a:extLst>
            </p:cNvPr>
            <p:cNvSpPr/>
            <p:nvPr>
              <p:custDataLst>
                <p:tags r:id="rId30"/>
              </p:custDataLst>
            </p:nvPr>
          </p:nvSpPr>
          <p:spPr>
            <a:xfrm>
              <a:off x="3524250" y="4809029"/>
              <a:ext cx="187524" cy="120006"/>
            </a:xfrm>
            <a:custGeom>
              <a:avLst/>
              <a:gdLst/>
              <a:ahLst/>
              <a:cxnLst/>
              <a:rect l="0" t="0" r="0" b="0"/>
              <a:pathLst>
                <a:path w="187524" h="120006">
                  <a:moveTo>
                    <a:pt x="0" y="21932"/>
                  </a:moveTo>
                  <a:lnTo>
                    <a:pt x="0" y="21932"/>
                  </a:lnTo>
                  <a:lnTo>
                    <a:pt x="23352" y="20940"/>
                  </a:lnTo>
                  <a:lnTo>
                    <a:pt x="63231" y="9503"/>
                  </a:lnTo>
                  <a:lnTo>
                    <a:pt x="96385" y="0"/>
                  </a:lnTo>
                  <a:lnTo>
                    <a:pt x="123529" y="4008"/>
                  </a:lnTo>
                  <a:lnTo>
                    <a:pt x="124025" y="5021"/>
                  </a:lnTo>
                  <a:lnTo>
                    <a:pt x="124977" y="17373"/>
                  </a:lnTo>
                  <a:lnTo>
                    <a:pt x="116887" y="42419"/>
                  </a:lnTo>
                  <a:lnTo>
                    <a:pt x="93989" y="84486"/>
                  </a:lnTo>
                  <a:lnTo>
                    <a:pt x="90687" y="91729"/>
                  </a:lnTo>
                  <a:lnTo>
                    <a:pt x="89915" y="96940"/>
                  </a:lnTo>
                  <a:lnTo>
                    <a:pt x="91692" y="99718"/>
                  </a:lnTo>
                  <a:lnTo>
                    <a:pt x="109468" y="114257"/>
                  </a:lnTo>
                  <a:lnTo>
                    <a:pt x="118437" y="117535"/>
                  </a:lnTo>
                  <a:lnTo>
                    <a:pt x="157895" y="120005"/>
                  </a:lnTo>
                  <a:lnTo>
                    <a:pt x="169725" y="114798"/>
                  </a:lnTo>
                  <a:lnTo>
                    <a:pt x="187523" y="10229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SMARTInkShape-46">
              <a:extLst>
                <a:ext uri="{FF2B5EF4-FFF2-40B4-BE49-F238E27FC236}">
                  <a16:creationId xmlns:a16="http://schemas.microsoft.com/office/drawing/2014/main" id="{45597D7F-5C37-4C51-B856-CDDBFBE88E6D}"/>
                </a:ext>
              </a:extLst>
            </p:cNvPr>
            <p:cNvSpPr/>
            <p:nvPr>
              <p:custDataLst>
                <p:tags r:id="rId31"/>
              </p:custDataLst>
            </p:nvPr>
          </p:nvSpPr>
          <p:spPr>
            <a:xfrm>
              <a:off x="3765352" y="4822031"/>
              <a:ext cx="125016" cy="80054"/>
            </a:xfrm>
            <a:custGeom>
              <a:avLst/>
              <a:gdLst/>
              <a:ahLst/>
              <a:cxnLst/>
              <a:rect l="0" t="0" r="0" b="0"/>
              <a:pathLst>
                <a:path w="125016" h="80054">
                  <a:moveTo>
                    <a:pt x="0" y="0"/>
                  </a:moveTo>
                  <a:lnTo>
                    <a:pt x="0" y="0"/>
                  </a:lnTo>
                  <a:lnTo>
                    <a:pt x="4740" y="4740"/>
                  </a:lnTo>
                  <a:lnTo>
                    <a:pt x="7067" y="9713"/>
                  </a:lnTo>
                  <a:lnTo>
                    <a:pt x="21249" y="49929"/>
                  </a:lnTo>
                  <a:lnTo>
                    <a:pt x="35567" y="80053"/>
                  </a:lnTo>
                  <a:lnTo>
                    <a:pt x="36708" y="50309"/>
                  </a:lnTo>
                  <a:lnTo>
                    <a:pt x="40458" y="42864"/>
                  </a:lnTo>
                  <a:lnTo>
                    <a:pt x="42847" y="40483"/>
                  </a:lnTo>
                  <a:lnTo>
                    <a:pt x="51968" y="36346"/>
                  </a:lnTo>
                  <a:lnTo>
                    <a:pt x="61125" y="35774"/>
                  </a:lnTo>
                  <a:lnTo>
                    <a:pt x="70074" y="43413"/>
                  </a:lnTo>
                  <a:lnTo>
                    <a:pt x="75774" y="44282"/>
                  </a:lnTo>
                  <a:lnTo>
                    <a:pt x="77305" y="45396"/>
                  </a:lnTo>
                  <a:lnTo>
                    <a:pt x="78325" y="47132"/>
                  </a:lnTo>
                  <a:lnTo>
                    <a:pt x="79006" y="49280"/>
                  </a:lnTo>
                  <a:lnTo>
                    <a:pt x="80451" y="50713"/>
                  </a:lnTo>
                  <a:lnTo>
                    <a:pt x="89381" y="54319"/>
                  </a:lnTo>
                  <a:lnTo>
                    <a:pt x="96156" y="59640"/>
                  </a:lnTo>
                  <a:lnTo>
                    <a:pt x="101606" y="61234"/>
                  </a:lnTo>
                  <a:lnTo>
                    <a:pt x="103456" y="62651"/>
                  </a:lnTo>
                  <a:lnTo>
                    <a:pt x="105511" y="66871"/>
                  </a:lnTo>
                  <a:lnTo>
                    <a:pt x="108044" y="67400"/>
                  </a:lnTo>
                  <a:lnTo>
                    <a:pt x="125015" y="6250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SMARTInkShape-47">
              <a:extLst>
                <a:ext uri="{FF2B5EF4-FFF2-40B4-BE49-F238E27FC236}">
                  <a16:creationId xmlns:a16="http://schemas.microsoft.com/office/drawing/2014/main" id="{24A1FBA3-7A6E-48BF-A0CB-26CCB1533B34}"/>
                </a:ext>
              </a:extLst>
            </p:cNvPr>
            <p:cNvSpPr/>
            <p:nvPr>
              <p:custDataLst>
                <p:tags r:id="rId32"/>
              </p:custDataLst>
            </p:nvPr>
          </p:nvSpPr>
          <p:spPr>
            <a:xfrm>
              <a:off x="3945295" y="4725191"/>
              <a:ext cx="159386" cy="186204"/>
            </a:xfrm>
            <a:custGeom>
              <a:avLst/>
              <a:gdLst/>
              <a:ahLst/>
              <a:cxnLst/>
              <a:rect l="0" t="0" r="0" b="0"/>
              <a:pathLst>
                <a:path w="159386" h="186204">
                  <a:moveTo>
                    <a:pt x="16510" y="105770"/>
                  </a:moveTo>
                  <a:lnTo>
                    <a:pt x="16510" y="105770"/>
                  </a:lnTo>
                  <a:lnTo>
                    <a:pt x="8821" y="105770"/>
                  </a:lnTo>
                  <a:lnTo>
                    <a:pt x="3208" y="115251"/>
                  </a:lnTo>
                  <a:lnTo>
                    <a:pt x="0" y="135368"/>
                  </a:lnTo>
                  <a:lnTo>
                    <a:pt x="4542" y="149021"/>
                  </a:lnTo>
                  <a:lnTo>
                    <a:pt x="18886" y="169214"/>
                  </a:lnTo>
                  <a:lnTo>
                    <a:pt x="27819" y="173655"/>
                  </a:lnTo>
                  <a:lnTo>
                    <a:pt x="32979" y="174839"/>
                  </a:lnTo>
                  <a:lnTo>
                    <a:pt x="37411" y="174636"/>
                  </a:lnTo>
                  <a:lnTo>
                    <a:pt x="44982" y="171766"/>
                  </a:lnTo>
                  <a:lnTo>
                    <a:pt x="59562" y="159830"/>
                  </a:lnTo>
                  <a:lnTo>
                    <a:pt x="65409" y="146664"/>
                  </a:lnTo>
                  <a:lnTo>
                    <a:pt x="69164" y="109217"/>
                  </a:lnTo>
                  <a:lnTo>
                    <a:pt x="67320" y="65998"/>
                  </a:lnTo>
                  <a:lnTo>
                    <a:pt x="57635" y="26365"/>
                  </a:lnTo>
                  <a:lnTo>
                    <a:pt x="52545" y="7653"/>
                  </a:lnTo>
                  <a:lnTo>
                    <a:pt x="52270" y="0"/>
                  </a:lnTo>
                  <a:lnTo>
                    <a:pt x="53229" y="8993"/>
                  </a:lnTo>
                  <a:lnTo>
                    <a:pt x="64658" y="52187"/>
                  </a:lnTo>
                  <a:lnTo>
                    <a:pt x="82281" y="88902"/>
                  </a:lnTo>
                  <a:lnTo>
                    <a:pt x="98991" y="128051"/>
                  </a:lnTo>
                  <a:lnTo>
                    <a:pt x="110071" y="146437"/>
                  </a:lnTo>
                  <a:lnTo>
                    <a:pt x="113814" y="156798"/>
                  </a:lnTo>
                  <a:lnTo>
                    <a:pt x="120691" y="165973"/>
                  </a:lnTo>
                  <a:lnTo>
                    <a:pt x="122344" y="171552"/>
                  </a:lnTo>
                  <a:lnTo>
                    <a:pt x="123777" y="173437"/>
                  </a:lnTo>
                  <a:lnTo>
                    <a:pt x="129542" y="177082"/>
                  </a:lnTo>
                  <a:lnTo>
                    <a:pt x="131238" y="181451"/>
                  </a:lnTo>
                  <a:lnTo>
                    <a:pt x="132682" y="183013"/>
                  </a:lnTo>
                  <a:lnTo>
                    <a:pt x="136934" y="184748"/>
                  </a:lnTo>
                  <a:lnTo>
                    <a:pt x="138465" y="186203"/>
                  </a:lnTo>
                  <a:lnTo>
                    <a:pt x="159385" y="18613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7" name="SMARTInkShape-Group24">
            <a:extLst>
              <a:ext uri="{FF2B5EF4-FFF2-40B4-BE49-F238E27FC236}">
                <a16:creationId xmlns:a16="http://schemas.microsoft.com/office/drawing/2014/main" id="{E2226952-5B4F-4A2B-8559-7F5CA5FF85BB}"/>
              </a:ext>
            </a:extLst>
          </p:cNvPr>
          <p:cNvGrpSpPr/>
          <p:nvPr/>
        </p:nvGrpSpPr>
        <p:grpSpPr>
          <a:xfrm>
            <a:off x="4373812" y="4223742"/>
            <a:ext cx="614908" cy="642938"/>
            <a:chOff x="4373812" y="4223742"/>
            <a:chExt cx="614908" cy="642938"/>
          </a:xfrm>
        </p:grpSpPr>
        <p:sp>
          <p:nvSpPr>
            <p:cNvPr id="32" name="SMARTInkShape-48">
              <a:extLst>
                <a:ext uri="{FF2B5EF4-FFF2-40B4-BE49-F238E27FC236}">
                  <a16:creationId xmlns:a16="http://schemas.microsoft.com/office/drawing/2014/main" id="{6AB46685-980D-467A-BF39-27CA38CBB513}"/>
                </a:ext>
              </a:extLst>
            </p:cNvPr>
            <p:cNvSpPr/>
            <p:nvPr>
              <p:custDataLst>
                <p:tags r:id="rId13"/>
              </p:custDataLst>
            </p:nvPr>
          </p:nvSpPr>
          <p:spPr>
            <a:xfrm>
              <a:off x="4373812" y="4223742"/>
              <a:ext cx="442964" cy="169660"/>
            </a:xfrm>
            <a:custGeom>
              <a:avLst/>
              <a:gdLst/>
              <a:ahLst/>
              <a:cxnLst/>
              <a:rect l="0" t="0" r="0" b="0"/>
              <a:pathLst>
                <a:path w="442964" h="169660">
                  <a:moveTo>
                    <a:pt x="7688" y="53578"/>
                  </a:moveTo>
                  <a:lnTo>
                    <a:pt x="7688" y="53578"/>
                  </a:lnTo>
                  <a:lnTo>
                    <a:pt x="7688" y="58318"/>
                  </a:lnTo>
                  <a:lnTo>
                    <a:pt x="6696" y="59715"/>
                  </a:lnTo>
                  <a:lnTo>
                    <a:pt x="5043" y="60645"/>
                  </a:lnTo>
                  <a:lnTo>
                    <a:pt x="0" y="62140"/>
                  </a:lnTo>
                  <a:lnTo>
                    <a:pt x="1956" y="64990"/>
                  </a:lnTo>
                  <a:lnTo>
                    <a:pt x="3867" y="67140"/>
                  </a:lnTo>
                  <a:lnTo>
                    <a:pt x="5989" y="74819"/>
                  </a:lnTo>
                  <a:lnTo>
                    <a:pt x="9831" y="90299"/>
                  </a:lnTo>
                  <a:lnTo>
                    <a:pt x="15277" y="108567"/>
                  </a:lnTo>
                  <a:lnTo>
                    <a:pt x="16500" y="127855"/>
                  </a:lnTo>
                  <a:lnTo>
                    <a:pt x="17531" y="129885"/>
                  </a:lnTo>
                  <a:lnTo>
                    <a:pt x="19211" y="131239"/>
                  </a:lnTo>
                  <a:lnTo>
                    <a:pt x="21323" y="132141"/>
                  </a:lnTo>
                  <a:lnTo>
                    <a:pt x="22731" y="133735"/>
                  </a:lnTo>
                  <a:lnTo>
                    <a:pt x="32450" y="159034"/>
                  </a:lnTo>
                  <a:lnTo>
                    <a:pt x="33126" y="162577"/>
                  </a:lnTo>
                  <a:lnTo>
                    <a:pt x="35560" y="164940"/>
                  </a:lnTo>
                  <a:lnTo>
                    <a:pt x="43557" y="167564"/>
                  </a:lnTo>
                  <a:lnTo>
                    <a:pt x="81191" y="169387"/>
                  </a:lnTo>
                  <a:lnTo>
                    <a:pt x="124386" y="169582"/>
                  </a:lnTo>
                  <a:lnTo>
                    <a:pt x="160667" y="169640"/>
                  </a:lnTo>
                  <a:lnTo>
                    <a:pt x="204924" y="169659"/>
                  </a:lnTo>
                  <a:lnTo>
                    <a:pt x="242035" y="168671"/>
                  </a:lnTo>
                  <a:lnTo>
                    <a:pt x="280234" y="162595"/>
                  </a:lnTo>
                  <a:lnTo>
                    <a:pt x="312217" y="156362"/>
                  </a:lnTo>
                  <a:lnTo>
                    <a:pt x="348999" y="142691"/>
                  </a:lnTo>
                  <a:lnTo>
                    <a:pt x="369101" y="133891"/>
                  </a:lnTo>
                  <a:lnTo>
                    <a:pt x="378660" y="128960"/>
                  </a:lnTo>
                  <a:lnTo>
                    <a:pt x="395198" y="124200"/>
                  </a:lnTo>
                  <a:lnTo>
                    <a:pt x="424480" y="100312"/>
                  </a:lnTo>
                  <a:lnTo>
                    <a:pt x="437547" y="83079"/>
                  </a:lnTo>
                  <a:lnTo>
                    <a:pt x="442963" y="60666"/>
                  </a:lnTo>
                  <a:lnTo>
                    <a:pt x="438937" y="46475"/>
                  </a:lnTo>
                  <a:lnTo>
                    <a:pt x="420783" y="16116"/>
                  </a:lnTo>
                  <a:lnTo>
                    <a:pt x="400594"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SMARTInkShape-49">
              <a:extLst>
                <a:ext uri="{FF2B5EF4-FFF2-40B4-BE49-F238E27FC236}">
                  <a16:creationId xmlns:a16="http://schemas.microsoft.com/office/drawing/2014/main" id="{E1B77CA6-8EB0-4886-AD58-7006EA3627D7}"/>
                </a:ext>
              </a:extLst>
            </p:cNvPr>
            <p:cNvSpPr/>
            <p:nvPr>
              <p:custDataLst>
                <p:tags r:id="rId14"/>
              </p:custDataLst>
            </p:nvPr>
          </p:nvSpPr>
          <p:spPr>
            <a:xfrm>
              <a:off x="4453305" y="4638292"/>
              <a:ext cx="205016" cy="147617"/>
            </a:xfrm>
            <a:custGeom>
              <a:avLst/>
              <a:gdLst/>
              <a:ahLst/>
              <a:cxnLst/>
              <a:rect l="0" t="0" r="0" b="0"/>
              <a:pathLst>
                <a:path w="205016" h="147617">
                  <a:moveTo>
                    <a:pt x="8562" y="5145"/>
                  </a:moveTo>
                  <a:lnTo>
                    <a:pt x="8562" y="5145"/>
                  </a:lnTo>
                  <a:lnTo>
                    <a:pt x="0" y="5145"/>
                  </a:lnTo>
                  <a:lnTo>
                    <a:pt x="4482" y="5145"/>
                  </a:lnTo>
                  <a:lnTo>
                    <a:pt x="28151" y="0"/>
                  </a:lnTo>
                  <a:lnTo>
                    <a:pt x="63740" y="9012"/>
                  </a:lnTo>
                  <a:lnTo>
                    <a:pt x="79922" y="17315"/>
                  </a:lnTo>
                  <a:lnTo>
                    <a:pt x="82925" y="22188"/>
                  </a:lnTo>
                  <a:lnTo>
                    <a:pt x="86261" y="35540"/>
                  </a:lnTo>
                  <a:lnTo>
                    <a:pt x="83398" y="59792"/>
                  </a:lnTo>
                  <a:lnTo>
                    <a:pt x="71104" y="98934"/>
                  </a:lnTo>
                  <a:lnTo>
                    <a:pt x="63517" y="110345"/>
                  </a:lnTo>
                  <a:lnTo>
                    <a:pt x="62412" y="119044"/>
                  </a:lnTo>
                  <a:lnTo>
                    <a:pt x="62143" y="137703"/>
                  </a:lnTo>
                  <a:lnTo>
                    <a:pt x="66881" y="143420"/>
                  </a:lnTo>
                  <a:lnTo>
                    <a:pt x="74500" y="145976"/>
                  </a:lnTo>
                  <a:lnTo>
                    <a:pt x="105041" y="147616"/>
                  </a:lnTo>
                  <a:lnTo>
                    <a:pt x="142162" y="140811"/>
                  </a:lnTo>
                  <a:lnTo>
                    <a:pt x="182370" y="127019"/>
                  </a:lnTo>
                  <a:lnTo>
                    <a:pt x="196762" y="118206"/>
                  </a:lnTo>
                  <a:lnTo>
                    <a:pt x="205015" y="10337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SMARTInkShape-50">
              <a:extLst>
                <a:ext uri="{FF2B5EF4-FFF2-40B4-BE49-F238E27FC236}">
                  <a16:creationId xmlns:a16="http://schemas.microsoft.com/office/drawing/2014/main" id="{8DDB7774-7432-4E2F-A840-D564CD6515AD}"/>
                </a:ext>
              </a:extLst>
            </p:cNvPr>
            <p:cNvSpPr/>
            <p:nvPr>
              <p:custDataLst>
                <p:tags r:id="rId15"/>
              </p:custDataLst>
            </p:nvPr>
          </p:nvSpPr>
          <p:spPr>
            <a:xfrm>
              <a:off x="4577953" y="4697015"/>
              <a:ext cx="98116" cy="169665"/>
            </a:xfrm>
            <a:custGeom>
              <a:avLst/>
              <a:gdLst/>
              <a:ahLst/>
              <a:cxnLst/>
              <a:rect l="0" t="0" r="0" b="0"/>
              <a:pathLst>
                <a:path w="98116" h="169665">
                  <a:moveTo>
                    <a:pt x="71438" y="0"/>
                  </a:moveTo>
                  <a:lnTo>
                    <a:pt x="71438" y="0"/>
                  </a:lnTo>
                  <a:lnTo>
                    <a:pt x="87947" y="16509"/>
                  </a:lnTo>
                  <a:lnTo>
                    <a:pt x="90022" y="24722"/>
                  </a:lnTo>
                  <a:lnTo>
                    <a:pt x="96950" y="34075"/>
                  </a:lnTo>
                  <a:lnTo>
                    <a:pt x="97848" y="39972"/>
                  </a:lnTo>
                  <a:lnTo>
                    <a:pt x="98115" y="57484"/>
                  </a:lnTo>
                  <a:lnTo>
                    <a:pt x="88712" y="81525"/>
                  </a:lnTo>
                  <a:lnTo>
                    <a:pt x="62039" y="122523"/>
                  </a:lnTo>
                  <a:lnTo>
                    <a:pt x="23959" y="162457"/>
                  </a:lnTo>
                  <a:lnTo>
                    <a:pt x="0" y="16966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SMARTInkShape-51">
              <a:extLst>
                <a:ext uri="{FF2B5EF4-FFF2-40B4-BE49-F238E27FC236}">
                  <a16:creationId xmlns:a16="http://schemas.microsoft.com/office/drawing/2014/main" id="{166CABA3-DE80-4BD2-B5D0-12137469E56F}"/>
                </a:ext>
              </a:extLst>
            </p:cNvPr>
            <p:cNvSpPr/>
            <p:nvPr>
              <p:custDataLst>
                <p:tags r:id="rId16"/>
              </p:custDataLst>
            </p:nvPr>
          </p:nvSpPr>
          <p:spPr>
            <a:xfrm>
              <a:off x="4649391" y="4661296"/>
              <a:ext cx="133946" cy="79839"/>
            </a:xfrm>
            <a:custGeom>
              <a:avLst/>
              <a:gdLst/>
              <a:ahLst/>
              <a:cxnLst/>
              <a:rect l="0" t="0" r="0" b="0"/>
              <a:pathLst>
                <a:path w="133946" h="79839">
                  <a:moveTo>
                    <a:pt x="0" y="35719"/>
                  </a:moveTo>
                  <a:lnTo>
                    <a:pt x="0" y="35719"/>
                  </a:lnTo>
                  <a:lnTo>
                    <a:pt x="0" y="40864"/>
                  </a:lnTo>
                  <a:lnTo>
                    <a:pt x="0" y="38667"/>
                  </a:lnTo>
                  <a:lnTo>
                    <a:pt x="1984" y="37684"/>
                  </a:lnTo>
                  <a:lnTo>
                    <a:pt x="30462" y="30747"/>
                  </a:lnTo>
                  <a:lnTo>
                    <a:pt x="41981" y="32848"/>
                  </a:lnTo>
                  <a:lnTo>
                    <a:pt x="77417" y="55585"/>
                  </a:lnTo>
                  <a:lnTo>
                    <a:pt x="84017" y="62077"/>
                  </a:lnTo>
                  <a:lnTo>
                    <a:pt x="97767" y="79838"/>
                  </a:lnTo>
                  <a:lnTo>
                    <a:pt x="99211" y="40239"/>
                  </a:lnTo>
                  <a:lnTo>
                    <a:pt x="105292" y="27094"/>
                  </a:lnTo>
                  <a:lnTo>
                    <a:pt x="105914" y="24016"/>
                  </a:lnTo>
                  <a:lnTo>
                    <a:pt x="13394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SMARTInkShape-52">
              <a:extLst>
                <a:ext uri="{FF2B5EF4-FFF2-40B4-BE49-F238E27FC236}">
                  <a16:creationId xmlns:a16="http://schemas.microsoft.com/office/drawing/2014/main" id="{1D6DF8A2-2984-4238-9FB7-90C9270B17C6}"/>
                </a:ext>
              </a:extLst>
            </p:cNvPr>
            <p:cNvSpPr/>
            <p:nvPr>
              <p:custDataLst>
                <p:tags r:id="rId17"/>
              </p:custDataLst>
            </p:nvPr>
          </p:nvSpPr>
          <p:spPr>
            <a:xfrm>
              <a:off x="4827984" y="4559390"/>
              <a:ext cx="160736" cy="192189"/>
            </a:xfrm>
            <a:custGeom>
              <a:avLst/>
              <a:gdLst/>
              <a:ahLst/>
              <a:cxnLst/>
              <a:rect l="0" t="0" r="0" b="0"/>
              <a:pathLst>
                <a:path w="160736" h="192189">
                  <a:moveTo>
                    <a:pt x="0" y="101906"/>
                  </a:moveTo>
                  <a:lnTo>
                    <a:pt x="0" y="101906"/>
                  </a:lnTo>
                  <a:lnTo>
                    <a:pt x="4741" y="101906"/>
                  </a:lnTo>
                  <a:lnTo>
                    <a:pt x="9713" y="104552"/>
                  </a:lnTo>
                  <a:lnTo>
                    <a:pt x="12429" y="106647"/>
                  </a:lnTo>
                  <a:lnTo>
                    <a:pt x="14239" y="107051"/>
                  </a:lnTo>
                  <a:lnTo>
                    <a:pt x="15446" y="106328"/>
                  </a:lnTo>
                  <a:lnTo>
                    <a:pt x="16250" y="104854"/>
                  </a:lnTo>
                  <a:lnTo>
                    <a:pt x="16787" y="104864"/>
                  </a:lnTo>
                  <a:lnTo>
                    <a:pt x="17719" y="109854"/>
                  </a:lnTo>
                  <a:lnTo>
                    <a:pt x="13077" y="115286"/>
                  </a:lnTo>
                  <a:lnTo>
                    <a:pt x="10158" y="132660"/>
                  </a:lnTo>
                  <a:lnTo>
                    <a:pt x="10165" y="163213"/>
                  </a:lnTo>
                  <a:lnTo>
                    <a:pt x="13778" y="173141"/>
                  </a:lnTo>
                  <a:lnTo>
                    <a:pt x="21337" y="180861"/>
                  </a:lnTo>
                  <a:lnTo>
                    <a:pt x="31312" y="186607"/>
                  </a:lnTo>
                  <a:lnTo>
                    <a:pt x="42359" y="189161"/>
                  </a:lnTo>
                  <a:lnTo>
                    <a:pt x="51238" y="187650"/>
                  </a:lnTo>
                  <a:lnTo>
                    <a:pt x="54994" y="185858"/>
                  </a:lnTo>
                  <a:lnTo>
                    <a:pt x="61814" y="175929"/>
                  </a:lnTo>
                  <a:lnTo>
                    <a:pt x="77661" y="144920"/>
                  </a:lnTo>
                  <a:lnTo>
                    <a:pt x="79833" y="108198"/>
                  </a:lnTo>
                  <a:lnTo>
                    <a:pt x="80262" y="66439"/>
                  </a:lnTo>
                  <a:lnTo>
                    <a:pt x="80354" y="23496"/>
                  </a:lnTo>
                  <a:lnTo>
                    <a:pt x="80366" y="0"/>
                  </a:lnTo>
                  <a:lnTo>
                    <a:pt x="87496" y="43024"/>
                  </a:lnTo>
                  <a:lnTo>
                    <a:pt x="95813" y="85645"/>
                  </a:lnTo>
                  <a:lnTo>
                    <a:pt x="100157" y="114948"/>
                  </a:lnTo>
                  <a:lnTo>
                    <a:pt x="113610" y="159484"/>
                  </a:lnTo>
                  <a:lnTo>
                    <a:pt x="115978" y="168177"/>
                  </a:lnTo>
                  <a:lnTo>
                    <a:pt x="128370" y="189703"/>
                  </a:lnTo>
                  <a:lnTo>
                    <a:pt x="133206" y="192188"/>
                  </a:lnTo>
                  <a:lnTo>
                    <a:pt x="160735" y="19120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SMARTInkShape-Group25">
            <a:extLst>
              <a:ext uri="{FF2B5EF4-FFF2-40B4-BE49-F238E27FC236}">
                <a16:creationId xmlns:a16="http://schemas.microsoft.com/office/drawing/2014/main" id="{1815C1DF-A121-40E2-8CA3-B8D7CB0C1731}"/>
              </a:ext>
            </a:extLst>
          </p:cNvPr>
          <p:cNvGrpSpPr/>
          <p:nvPr/>
        </p:nvGrpSpPr>
        <p:grpSpPr>
          <a:xfrm>
            <a:off x="5229820" y="4268390"/>
            <a:ext cx="669310" cy="598290"/>
            <a:chOff x="5229820" y="4268390"/>
            <a:chExt cx="669310" cy="598290"/>
          </a:xfrm>
        </p:grpSpPr>
        <p:sp>
          <p:nvSpPr>
            <p:cNvPr id="38" name="SMARTInkShape-53">
              <a:extLst>
                <a:ext uri="{FF2B5EF4-FFF2-40B4-BE49-F238E27FC236}">
                  <a16:creationId xmlns:a16="http://schemas.microsoft.com/office/drawing/2014/main" id="{ED4BDC5B-8301-4425-BB54-FE91AD32E449}"/>
                </a:ext>
              </a:extLst>
            </p:cNvPr>
            <p:cNvSpPr/>
            <p:nvPr>
              <p:custDataLst>
                <p:tags r:id="rId7"/>
              </p:custDataLst>
            </p:nvPr>
          </p:nvSpPr>
          <p:spPr>
            <a:xfrm>
              <a:off x="5229820" y="4268390"/>
              <a:ext cx="669310" cy="168976"/>
            </a:xfrm>
            <a:custGeom>
              <a:avLst/>
              <a:gdLst/>
              <a:ahLst/>
              <a:cxnLst/>
              <a:rect l="0" t="0" r="0" b="0"/>
              <a:pathLst>
                <a:path w="669310" h="168976">
                  <a:moveTo>
                    <a:pt x="0" y="71438"/>
                  </a:moveTo>
                  <a:lnTo>
                    <a:pt x="0" y="71438"/>
                  </a:lnTo>
                  <a:lnTo>
                    <a:pt x="0" y="76179"/>
                  </a:lnTo>
                  <a:lnTo>
                    <a:pt x="2645" y="81151"/>
                  </a:lnTo>
                  <a:lnTo>
                    <a:pt x="4740" y="83867"/>
                  </a:lnTo>
                  <a:lnTo>
                    <a:pt x="7068" y="92175"/>
                  </a:lnTo>
                  <a:lnTo>
                    <a:pt x="11024" y="108010"/>
                  </a:lnTo>
                  <a:lnTo>
                    <a:pt x="15834" y="125269"/>
                  </a:lnTo>
                  <a:lnTo>
                    <a:pt x="17741" y="157222"/>
                  </a:lnTo>
                  <a:lnTo>
                    <a:pt x="20453" y="161819"/>
                  </a:lnTo>
                  <a:lnTo>
                    <a:pt x="22565" y="164434"/>
                  </a:lnTo>
                  <a:lnTo>
                    <a:pt x="27558" y="167340"/>
                  </a:lnTo>
                  <a:lnTo>
                    <a:pt x="38592" y="168975"/>
                  </a:lnTo>
                  <a:lnTo>
                    <a:pt x="59721" y="166814"/>
                  </a:lnTo>
                  <a:lnTo>
                    <a:pt x="93763" y="159890"/>
                  </a:lnTo>
                  <a:lnTo>
                    <a:pt x="129977" y="154201"/>
                  </a:lnTo>
                  <a:lnTo>
                    <a:pt x="164850" y="152514"/>
                  </a:lnTo>
                  <a:lnTo>
                    <a:pt x="201311" y="152016"/>
                  </a:lnTo>
                  <a:lnTo>
                    <a:pt x="240297" y="147106"/>
                  </a:lnTo>
                  <a:lnTo>
                    <a:pt x="282798" y="142719"/>
                  </a:lnTo>
                  <a:lnTo>
                    <a:pt x="320886" y="133326"/>
                  </a:lnTo>
                  <a:lnTo>
                    <a:pt x="358668" y="124832"/>
                  </a:lnTo>
                  <a:lnTo>
                    <a:pt x="403267" y="116032"/>
                  </a:lnTo>
                  <a:lnTo>
                    <a:pt x="445003" y="108910"/>
                  </a:lnTo>
                  <a:lnTo>
                    <a:pt x="483895" y="100374"/>
                  </a:lnTo>
                  <a:lnTo>
                    <a:pt x="523164" y="92029"/>
                  </a:lnTo>
                  <a:lnTo>
                    <a:pt x="563242" y="84264"/>
                  </a:lnTo>
                  <a:lnTo>
                    <a:pt x="601361" y="78492"/>
                  </a:lnTo>
                  <a:lnTo>
                    <a:pt x="644527" y="71851"/>
                  </a:lnTo>
                  <a:lnTo>
                    <a:pt x="664979" y="71449"/>
                  </a:lnTo>
                  <a:lnTo>
                    <a:pt x="666562" y="70453"/>
                  </a:lnTo>
                  <a:lnTo>
                    <a:pt x="667617" y="68797"/>
                  </a:lnTo>
                  <a:lnTo>
                    <a:pt x="669309" y="63750"/>
                  </a:lnTo>
                  <a:lnTo>
                    <a:pt x="668456" y="63336"/>
                  </a:lnTo>
                  <a:lnTo>
                    <a:pt x="662002" y="62617"/>
                  </a:lnTo>
                  <a:lnTo>
                    <a:pt x="661332" y="59911"/>
                  </a:lnTo>
                  <a:lnTo>
                    <a:pt x="661154" y="57800"/>
                  </a:lnTo>
                  <a:lnTo>
                    <a:pt x="656162" y="45349"/>
                  </a:lnTo>
                  <a:lnTo>
                    <a:pt x="62507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SMARTInkShape-54">
              <a:extLst>
                <a:ext uri="{FF2B5EF4-FFF2-40B4-BE49-F238E27FC236}">
                  <a16:creationId xmlns:a16="http://schemas.microsoft.com/office/drawing/2014/main" id="{4AB405B5-F1C0-4295-8824-A43C4FE7405D}"/>
                </a:ext>
              </a:extLst>
            </p:cNvPr>
            <p:cNvSpPr/>
            <p:nvPr>
              <p:custDataLst>
                <p:tags r:id="rId8"/>
              </p:custDataLst>
            </p:nvPr>
          </p:nvSpPr>
          <p:spPr>
            <a:xfrm>
              <a:off x="5372731" y="4616648"/>
              <a:ext cx="214278" cy="173500"/>
            </a:xfrm>
            <a:custGeom>
              <a:avLst/>
              <a:gdLst/>
              <a:ahLst/>
              <a:cxnLst/>
              <a:rect l="0" t="0" r="0" b="0"/>
              <a:pathLst>
                <a:path w="214278" h="173500">
                  <a:moveTo>
                    <a:pt x="26753" y="0"/>
                  </a:moveTo>
                  <a:lnTo>
                    <a:pt x="26753" y="0"/>
                  </a:lnTo>
                  <a:lnTo>
                    <a:pt x="22013" y="0"/>
                  </a:lnTo>
                  <a:lnTo>
                    <a:pt x="20617" y="992"/>
                  </a:lnTo>
                  <a:lnTo>
                    <a:pt x="19686" y="2646"/>
                  </a:lnTo>
                  <a:lnTo>
                    <a:pt x="10244" y="42901"/>
                  </a:lnTo>
                  <a:lnTo>
                    <a:pt x="1324" y="83852"/>
                  </a:lnTo>
                  <a:lnTo>
                    <a:pt x="44" y="126550"/>
                  </a:lnTo>
                  <a:lnTo>
                    <a:pt x="0" y="134958"/>
                  </a:lnTo>
                  <a:lnTo>
                    <a:pt x="2626" y="142003"/>
                  </a:lnTo>
                  <a:lnTo>
                    <a:pt x="17137" y="159350"/>
                  </a:lnTo>
                  <a:lnTo>
                    <a:pt x="25125" y="165080"/>
                  </a:lnTo>
                  <a:lnTo>
                    <a:pt x="47819" y="173499"/>
                  </a:lnTo>
                  <a:lnTo>
                    <a:pt x="81833" y="172344"/>
                  </a:lnTo>
                  <a:lnTo>
                    <a:pt x="118590" y="165717"/>
                  </a:lnTo>
                  <a:lnTo>
                    <a:pt x="159073" y="154323"/>
                  </a:lnTo>
                  <a:lnTo>
                    <a:pt x="178076" y="149906"/>
                  </a:lnTo>
                  <a:lnTo>
                    <a:pt x="196275" y="144958"/>
                  </a:lnTo>
                  <a:lnTo>
                    <a:pt x="214277" y="14287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SMARTInkShape-55">
              <a:extLst>
                <a:ext uri="{FF2B5EF4-FFF2-40B4-BE49-F238E27FC236}">
                  <a16:creationId xmlns:a16="http://schemas.microsoft.com/office/drawing/2014/main" id="{69C7F15D-1162-4A72-9BC0-627B1C94E4CC}"/>
                </a:ext>
              </a:extLst>
            </p:cNvPr>
            <p:cNvSpPr/>
            <p:nvPr>
              <p:custDataLst>
                <p:tags r:id="rId9"/>
              </p:custDataLst>
            </p:nvPr>
          </p:nvSpPr>
          <p:spPr>
            <a:xfrm>
              <a:off x="5444609" y="4688086"/>
              <a:ext cx="62033" cy="178594"/>
            </a:xfrm>
            <a:custGeom>
              <a:avLst/>
              <a:gdLst/>
              <a:ahLst/>
              <a:cxnLst/>
              <a:rect l="0" t="0" r="0" b="0"/>
              <a:pathLst>
                <a:path w="62033" h="178594">
                  <a:moveTo>
                    <a:pt x="17383" y="0"/>
                  </a:moveTo>
                  <a:lnTo>
                    <a:pt x="17383" y="0"/>
                  </a:lnTo>
                  <a:lnTo>
                    <a:pt x="12643" y="0"/>
                  </a:lnTo>
                  <a:lnTo>
                    <a:pt x="7670" y="2645"/>
                  </a:lnTo>
                  <a:lnTo>
                    <a:pt x="4954" y="4740"/>
                  </a:lnTo>
                  <a:lnTo>
                    <a:pt x="1938" y="15005"/>
                  </a:lnTo>
                  <a:lnTo>
                    <a:pt x="0" y="55329"/>
                  </a:lnTo>
                  <a:lnTo>
                    <a:pt x="9300" y="99143"/>
                  </a:lnTo>
                  <a:lnTo>
                    <a:pt x="24598" y="138878"/>
                  </a:lnTo>
                  <a:lnTo>
                    <a:pt x="41104" y="158619"/>
                  </a:lnTo>
                  <a:lnTo>
                    <a:pt x="42808" y="164094"/>
                  </a:lnTo>
                  <a:lnTo>
                    <a:pt x="44255" y="165950"/>
                  </a:lnTo>
                  <a:lnTo>
                    <a:pt x="62032" y="17859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SMARTInkShape-56">
              <a:extLst>
                <a:ext uri="{FF2B5EF4-FFF2-40B4-BE49-F238E27FC236}">
                  <a16:creationId xmlns:a16="http://schemas.microsoft.com/office/drawing/2014/main" id="{A08DD0E3-BEE5-4B55-9645-299E65097B76}"/>
                </a:ext>
              </a:extLst>
            </p:cNvPr>
            <p:cNvSpPr/>
            <p:nvPr>
              <p:custDataLst>
                <p:tags r:id="rId10"/>
              </p:custDataLst>
            </p:nvPr>
          </p:nvSpPr>
          <p:spPr>
            <a:xfrm>
              <a:off x="5613797" y="4616648"/>
              <a:ext cx="61587" cy="167241"/>
            </a:xfrm>
            <a:custGeom>
              <a:avLst/>
              <a:gdLst/>
              <a:ahLst/>
              <a:cxnLst/>
              <a:rect l="0" t="0" r="0" b="0"/>
              <a:pathLst>
                <a:path w="61587" h="167241">
                  <a:moveTo>
                    <a:pt x="0" y="0"/>
                  </a:moveTo>
                  <a:lnTo>
                    <a:pt x="0" y="0"/>
                  </a:lnTo>
                  <a:lnTo>
                    <a:pt x="0" y="39167"/>
                  </a:lnTo>
                  <a:lnTo>
                    <a:pt x="0" y="78898"/>
                  </a:lnTo>
                  <a:lnTo>
                    <a:pt x="2645" y="117069"/>
                  </a:lnTo>
                  <a:lnTo>
                    <a:pt x="12429" y="147259"/>
                  </a:lnTo>
                  <a:lnTo>
                    <a:pt x="20737" y="157391"/>
                  </a:lnTo>
                  <a:lnTo>
                    <a:pt x="30053" y="164209"/>
                  </a:lnTo>
                  <a:lnTo>
                    <a:pt x="37500" y="167240"/>
                  </a:lnTo>
                  <a:lnTo>
                    <a:pt x="46763" y="165941"/>
                  </a:lnTo>
                  <a:lnTo>
                    <a:pt x="59397" y="161763"/>
                  </a:lnTo>
                  <a:lnTo>
                    <a:pt x="60435" y="160428"/>
                  </a:lnTo>
                  <a:lnTo>
                    <a:pt x="61586" y="156299"/>
                  </a:lnTo>
                  <a:lnTo>
                    <a:pt x="53578" y="13394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SMARTInkShape-57">
              <a:extLst>
                <a:ext uri="{FF2B5EF4-FFF2-40B4-BE49-F238E27FC236}">
                  <a16:creationId xmlns:a16="http://schemas.microsoft.com/office/drawing/2014/main" id="{F0A321FE-E930-4E60-816E-F3ACCAA8AB44}"/>
                </a:ext>
              </a:extLst>
            </p:cNvPr>
            <p:cNvSpPr/>
            <p:nvPr>
              <p:custDataLst>
                <p:tags r:id="rId11"/>
              </p:custDataLst>
            </p:nvPr>
          </p:nvSpPr>
          <p:spPr>
            <a:xfrm>
              <a:off x="5542359" y="4670226"/>
              <a:ext cx="98228" cy="49794"/>
            </a:xfrm>
            <a:custGeom>
              <a:avLst/>
              <a:gdLst/>
              <a:ahLst/>
              <a:cxnLst/>
              <a:rect l="0" t="0" r="0" b="0"/>
              <a:pathLst>
                <a:path w="98228" h="49794">
                  <a:moveTo>
                    <a:pt x="0" y="44649"/>
                  </a:moveTo>
                  <a:lnTo>
                    <a:pt x="0" y="44649"/>
                  </a:lnTo>
                  <a:lnTo>
                    <a:pt x="0" y="49389"/>
                  </a:lnTo>
                  <a:lnTo>
                    <a:pt x="992" y="49793"/>
                  </a:lnTo>
                  <a:lnTo>
                    <a:pt x="9713" y="45959"/>
                  </a:lnTo>
                  <a:lnTo>
                    <a:pt x="20991" y="44908"/>
                  </a:lnTo>
                  <a:lnTo>
                    <a:pt x="22924" y="43829"/>
                  </a:lnTo>
                  <a:lnTo>
                    <a:pt x="24212" y="42118"/>
                  </a:lnTo>
                  <a:lnTo>
                    <a:pt x="25071" y="39985"/>
                  </a:lnTo>
                  <a:lnTo>
                    <a:pt x="26636" y="38563"/>
                  </a:lnTo>
                  <a:lnTo>
                    <a:pt x="70384" y="16367"/>
                  </a:lnTo>
                  <a:lnTo>
                    <a:pt x="98227"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SMARTInkShape-58">
              <a:extLst>
                <a:ext uri="{FF2B5EF4-FFF2-40B4-BE49-F238E27FC236}">
                  <a16:creationId xmlns:a16="http://schemas.microsoft.com/office/drawing/2014/main" id="{3BD00829-7047-442D-B205-537D3DC42E66}"/>
                </a:ext>
              </a:extLst>
            </p:cNvPr>
            <p:cNvSpPr/>
            <p:nvPr>
              <p:custDataLst>
                <p:tags r:id="rId12"/>
              </p:custDataLst>
            </p:nvPr>
          </p:nvSpPr>
          <p:spPr>
            <a:xfrm>
              <a:off x="5713843" y="4527351"/>
              <a:ext cx="148711" cy="233863"/>
            </a:xfrm>
            <a:custGeom>
              <a:avLst/>
              <a:gdLst/>
              <a:ahLst/>
              <a:cxnLst/>
              <a:rect l="0" t="0" r="0" b="0"/>
              <a:pathLst>
                <a:path w="148711" h="233863">
                  <a:moveTo>
                    <a:pt x="7110" y="0"/>
                  </a:moveTo>
                  <a:lnTo>
                    <a:pt x="7110" y="0"/>
                  </a:lnTo>
                  <a:lnTo>
                    <a:pt x="2370" y="4741"/>
                  </a:lnTo>
                  <a:lnTo>
                    <a:pt x="42" y="12359"/>
                  </a:lnTo>
                  <a:lnTo>
                    <a:pt x="0" y="23353"/>
                  </a:lnTo>
                  <a:lnTo>
                    <a:pt x="10718" y="67972"/>
                  </a:lnTo>
                  <a:lnTo>
                    <a:pt x="25053" y="108563"/>
                  </a:lnTo>
                  <a:lnTo>
                    <a:pt x="39863" y="150006"/>
                  </a:lnTo>
                  <a:lnTo>
                    <a:pt x="47793" y="165383"/>
                  </a:lnTo>
                  <a:lnTo>
                    <a:pt x="51604" y="194232"/>
                  </a:lnTo>
                  <a:lnTo>
                    <a:pt x="59443" y="167716"/>
                  </a:lnTo>
                  <a:lnTo>
                    <a:pt x="65426" y="161191"/>
                  </a:lnTo>
                  <a:lnTo>
                    <a:pt x="72716" y="154985"/>
                  </a:lnTo>
                  <a:lnTo>
                    <a:pt x="75956" y="148919"/>
                  </a:lnTo>
                  <a:lnTo>
                    <a:pt x="78804" y="146904"/>
                  </a:lnTo>
                  <a:lnTo>
                    <a:pt x="87260" y="144666"/>
                  </a:lnTo>
                  <a:lnTo>
                    <a:pt x="97634" y="146317"/>
                  </a:lnTo>
                  <a:lnTo>
                    <a:pt x="103178" y="148146"/>
                  </a:lnTo>
                  <a:lnTo>
                    <a:pt x="114630" y="158116"/>
                  </a:lnTo>
                  <a:lnTo>
                    <a:pt x="129588" y="180464"/>
                  </a:lnTo>
                  <a:lnTo>
                    <a:pt x="145682" y="221504"/>
                  </a:lnTo>
                  <a:lnTo>
                    <a:pt x="148710" y="233862"/>
                  </a:lnTo>
                  <a:lnTo>
                    <a:pt x="141055" y="22324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2" name="SMARTInkShape-59">
            <a:extLst>
              <a:ext uri="{FF2B5EF4-FFF2-40B4-BE49-F238E27FC236}">
                <a16:creationId xmlns:a16="http://schemas.microsoft.com/office/drawing/2014/main" id="{1AFB8C7B-7F3B-43C6-8258-BA6A574C5311}"/>
              </a:ext>
            </a:extLst>
          </p:cNvPr>
          <p:cNvSpPr/>
          <p:nvPr>
            <p:custDataLst>
              <p:tags r:id="rId1"/>
            </p:custDataLst>
          </p:nvPr>
        </p:nvSpPr>
        <p:spPr>
          <a:xfrm>
            <a:off x="6551414" y="2911407"/>
            <a:ext cx="4668351" cy="928359"/>
          </a:xfrm>
          <a:custGeom>
            <a:avLst/>
            <a:gdLst/>
            <a:ahLst/>
            <a:cxnLst/>
            <a:rect l="0" t="0" r="0" b="0"/>
            <a:pathLst>
              <a:path w="4668351" h="928359">
                <a:moveTo>
                  <a:pt x="151805" y="178265"/>
                </a:moveTo>
                <a:lnTo>
                  <a:pt x="151805" y="178265"/>
                </a:lnTo>
                <a:lnTo>
                  <a:pt x="146660" y="178265"/>
                </a:lnTo>
                <a:lnTo>
                  <a:pt x="148857" y="178265"/>
                </a:lnTo>
                <a:lnTo>
                  <a:pt x="149839" y="180249"/>
                </a:lnTo>
                <a:lnTo>
                  <a:pt x="152624" y="221993"/>
                </a:lnTo>
                <a:lnTo>
                  <a:pt x="161484" y="261096"/>
                </a:lnTo>
                <a:lnTo>
                  <a:pt x="167240" y="300372"/>
                </a:lnTo>
                <a:lnTo>
                  <a:pt x="166300" y="341775"/>
                </a:lnTo>
                <a:lnTo>
                  <a:pt x="159738" y="375541"/>
                </a:lnTo>
                <a:lnTo>
                  <a:pt x="154155" y="410681"/>
                </a:lnTo>
                <a:lnTo>
                  <a:pt x="152269" y="448629"/>
                </a:lnTo>
                <a:lnTo>
                  <a:pt x="144797" y="488484"/>
                </a:lnTo>
                <a:lnTo>
                  <a:pt x="142987" y="532340"/>
                </a:lnTo>
                <a:lnTo>
                  <a:pt x="141905" y="556262"/>
                </a:lnTo>
                <a:lnTo>
                  <a:pt x="134775" y="592997"/>
                </a:lnTo>
                <a:lnTo>
                  <a:pt x="134018" y="635828"/>
                </a:lnTo>
                <a:lnTo>
                  <a:pt x="132959" y="673293"/>
                </a:lnTo>
                <a:lnTo>
                  <a:pt x="125844" y="716189"/>
                </a:lnTo>
                <a:lnTo>
                  <a:pt x="126254" y="733643"/>
                </a:lnTo>
                <a:lnTo>
                  <a:pt x="132132" y="751578"/>
                </a:lnTo>
                <a:lnTo>
                  <a:pt x="134131" y="761484"/>
                </a:lnTo>
                <a:lnTo>
                  <a:pt x="138327" y="769195"/>
                </a:lnTo>
                <a:lnTo>
                  <a:pt x="151009" y="779114"/>
                </a:lnTo>
                <a:lnTo>
                  <a:pt x="188595" y="794358"/>
                </a:lnTo>
                <a:lnTo>
                  <a:pt x="213973" y="801568"/>
                </a:lnTo>
                <a:lnTo>
                  <a:pt x="255072" y="803984"/>
                </a:lnTo>
                <a:lnTo>
                  <a:pt x="293616" y="810985"/>
                </a:lnTo>
                <a:lnTo>
                  <a:pt x="335856" y="812103"/>
                </a:lnTo>
                <a:lnTo>
                  <a:pt x="376676" y="807499"/>
                </a:lnTo>
                <a:lnTo>
                  <a:pt x="419245" y="803171"/>
                </a:lnTo>
                <a:lnTo>
                  <a:pt x="462197" y="796437"/>
                </a:lnTo>
                <a:lnTo>
                  <a:pt x="504379" y="794813"/>
                </a:lnTo>
                <a:lnTo>
                  <a:pt x="545785" y="788356"/>
                </a:lnTo>
                <a:lnTo>
                  <a:pt x="583503" y="786334"/>
                </a:lnTo>
                <a:lnTo>
                  <a:pt x="616397" y="785736"/>
                </a:lnTo>
                <a:lnTo>
                  <a:pt x="654697" y="785558"/>
                </a:lnTo>
                <a:lnTo>
                  <a:pt x="688756" y="785506"/>
                </a:lnTo>
                <a:lnTo>
                  <a:pt x="731258" y="785490"/>
                </a:lnTo>
                <a:lnTo>
                  <a:pt x="763143" y="785486"/>
                </a:lnTo>
                <a:lnTo>
                  <a:pt x="795912" y="785484"/>
                </a:lnTo>
                <a:lnTo>
                  <a:pt x="834446" y="785484"/>
                </a:lnTo>
                <a:lnTo>
                  <a:pt x="878936" y="785483"/>
                </a:lnTo>
                <a:lnTo>
                  <a:pt x="919778" y="786476"/>
                </a:lnTo>
                <a:lnTo>
                  <a:pt x="958127" y="792551"/>
                </a:lnTo>
                <a:lnTo>
                  <a:pt x="997273" y="793861"/>
                </a:lnTo>
                <a:lnTo>
                  <a:pt x="1041282" y="794249"/>
                </a:lnTo>
                <a:lnTo>
                  <a:pt x="1084749" y="794364"/>
                </a:lnTo>
                <a:lnTo>
                  <a:pt x="1116119" y="794392"/>
                </a:lnTo>
                <a:lnTo>
                  <a:pt x="1158076" y="794407"/>
                </a:lnTo>
                <a:lnTo>
                  <a:pt x="1190379" y="794410"/>
                </a:lnTo>
                <a:lnTo>
                  <a:pt x="1232555" y="794413"/>
                </a:lnTo>
                <a:lnTo>
                  <a:pt x="1270187" y="794413"/>
                </a:lnTo>
                <a:lnTo>
                  <a:pt x="1299739" y="794413"/>
                </a:lnTo>
                <a:lnTo>
                  <a:pt x="1333709" y="795406"/>
                </a:lnTo>
                <a:lnTo>
                  <a:pt x="1371957" y="799154"/>
                </a:lnTo>
                <a:lnTo>
                  <a:pt x="1413577" y="802102"/>
                </a:lnTo>
                <a:lnTo>
                  <a:pt x="1449499" y="802975"/>
                </a:lnTo>
                <a:lnTo>
                  <a:pt x="1481297" y="803179"/>
                </a:lnTo>
                <a:lnTo>
                  <a:pt x="1518581" y="803270"/>
                </a:lnTo>
                <a:lnTo>
                  <a:pt x="1558303" y="803310"/>
                </a:lnTo>
                <a:lnTo>
                  <a:pt x="1600750" y="808074"/>
                </a:lnTo>
                <a:lnTo>
                  <a:pt x="1636920" y="811029"/>
                </a:lnTo>
                <a:lnTo>
                  <a:pt x="1672772" y="811904"/>
                </a:lnTo>
                <a:lnTo>
                  <a:pt x="1714306" y="813192"/>
                </a:lnTo>
                <a:lnTo>
                  <a:pt x="1750051" y="818388"/>
                </a:lnTo>
                <a:lnTo>
                  <a:pt x="1780901" y="819951"/>
                </a:lnTo>
                <a:lnTo>
                  <a:pt x="1822259" y="820831"/>
                </a:lnTo>
                <a:lnTo>
                  <a:pt x="1859649" y="825833"/>
                </a:lnTo>
                <a:lnTo>
                  <a:pt x="1901701" y="829283"/>
                </a:lnTo>
                <a:lnTo>
                  <a:pt x="1944550" y="829964"/>
                </a:lnTo>
                <a:lnTo>
                  <a:pt x="1986712" y="830099"/>
                </a:lnTo>
                <a:lnTo>
                  <a:pt x="2027121" y="836262"/>
                </a:lnTo>
                <a:lnTo>
                  <a:pt x="2060687" y="838232"/>
                </a:lnTo>
                <a:lnTo>
                  <a:pt x="2104939" y="838897"/>
                </a:lnTo>
                <a:lnTo>
                  <a:pt x="2147378" y="843770"/>
                </a:lnTo>
                <a:lnTo>
                  <a:pt x="2182199" y="846740"/>
                </a:lnTo>
                <a:lnTo>
                  <a:pt x="2217650" y="847620"/>
                </a:lnTo>
                <a:lnTo>
                  <a:pt x="2253291" y="847882"/>
                </a:lnTo>
                <a:lnTo>
                  <a:pt x="2295744" y="854107"/>
                </a:lnTo>
                <a:lnTo>
                  <a:pt x="2334638" y="857080"/>
                </a:lnTo>
                <a:lnTo>
                  <a:pt x="2371737" y="862811"/>
                </a:lnTo>
                <a:lnTo>
                  <a:pt x="2407868" y="864950"/>
                </a:lnTo>
                <a:lnTo>
                  <a:pt x="2446682" y="865584"/>
                </a:lnTo>
                <a:lnTo>
                  <a:pt x="2481768" y="865732"/>
                </a:lnTo>
                <a:lnTo>
                  <a:pt x="2515221" y="868444"/>
                </a:lnTo>
                <a:lnTo>
                  <a:pt x="2559300" y="872903"/>
                </a:lnTo>
                <a:lnTo>
                  <a:pt x="2597497" y="874224"/>
                </a:lnTo>
                <a:lnTo>
                  <a:pt x="2633948" y="877261"/>
                </a:lnTo>
                <a:lnTo>
                  <a:pt x="2669884" y="881799"/>
                </a:lnTo>
                <a:lnTo>
                  <a:pt x="2708313" y="883144"/>
                </a:lnTo>
                <a:lnTo>
                  <a:pt x="2751119" y="886188"/>
                </a:lnTo>
                <a:lnTo>
                  <a:pt x="2792576" y="890728"/>
                </a:lnTo>
                <a:lnTo>
                  <a:pt x="2829995" y="892073"/>
                </a:lnTo>
                <a:lnTo>
                  <a:pt x="2866217" y="892472"/>
                </a:lnTo>
                <a:lnTo>
                  <a:pt x="2904731" y="895236"/>
                </a:lnTo>
                <a:lnTo>
                  <a:pt x="2944916" y="899693"/>
                </a:lnTo>
                <a:lnTo>
                  <a:pt x="2984603" y="901013"/>
                </a:lnTo>
                <a:lnTo>
                  <a:pt x="3025136" y="904050"/>
                </a:lnTo>
                <a:lnTo>
                  <a:pt x="3062281" y="908588"/>
                </a:lnTo>
                <a:lnTo>
                  <a:pt x="3098423" y="912579"/>
                </a:lnTo>
                <a:lnTo>
                  <a:pt x="3136913" y="917399"/>
                </a:lnTo>
                <a:lnTo>
                  <a:pt x="3179737" y="918827"/>
                </a:lnTo>
                <a:lnTo>
                  <a:pt x="3221198" y="919250"/>
                </a:lnTo>
                <a:lnTo>
                  <a:pt x="3258619" y="919376"/>
                </a:lnTo>
                <a:lnTo>
                  <a:pt x="3294842" y="922059"/>
                </a:lnTo>
                <a:lnTo>
                  <a:pt x="3333356" y="926492"/>
                </a:lnTo>
                <a:lnTo>
                  <a:pt x="3373542" y="927806"/>
                </a:lnTo>
                <a:lnTo>
                  <a:pt x="3413228" y="928194"/>
                </a:lnTo>
                <a:lnTo>
                  <a:pt x="3453761" y="928310"/>
                </a:lnTo>
                <a:lnTo>
                  <a:pt x="3490906" y="928344"/>
                </a:lnTo>
                <a:lnTo>
                  <a:pt x="3527048" y="928354"/>
                </a:lnTo>
                <a:lnTo>
                  <a:pt x="3562892" y="928357"/>
                </a:lnTo>
                <a:lnTo>
                  <a:pt x="3601293" y="928358"/>
                </a:lnTo>
                <a:lnTo>
                  <a:pt x="3641445" y="928358"/>
                </a:lnTo>
                <a:lnTo>
                  <a:pt x="3678476" y="928358"/>
                </a:lnTo>
                <a:lnTo>
                  <a:pt x="3714586" y="928358"/>
                </a:lnTo>
                <a:lnTo>
                  <a:pt x="3750420" y="928358"/>
                </a:lnTo>
                <a:lnTo>
                  <a:pt x="3788819" y="928358"/>
                </a:lnTo>
                <a:lnTo>
                  <a:pt x="3828969" y="928358"/>
                </a:lnTo>
                <a:lnTo>
                  <a:pt x="3866000" y="928358"/>
                </a:lnTo>
                <a:lnTo>
                  <a:pt x="3902109" y="925713"/>
                </a:lnTo>
                <a:lnTo>
                  <a:pt x="3945880" y="921290"/>
                </a:lnTo>
                <a:lnTo>
                  <a:pt x="3983170" y="919264"/>
                </a:lnTo>
                <a:lnTo>
                  <a:pt x="4022896" y="915056"/>
                </a:lnTo>
                <a:lnTo>
                  <a:pt x="4065343" y="911849"/>
                </a:lnTo>
                <a:lnTo>
                  <a:pt x="4106253" y="910899"/>
                </a:lnTo>
                <a:lnTo>
                  <a:pt x="4145120" y="910578"/>
                </a:lnTo>
                <a:lnTo>
                  <a:pt x="4186310" y="907869"/>
                </a:lnTo>
                <a:lnTo>
                  <a:pt x="4228144" y="902813"/>
                </a:lnTo>
                <a:lnTo>
                  <a:pt x="4271649" y="900823"/>
                </a:lnTo>
                <a:lnTo>
                  <a:pt x="4307241" y="891505"/>
                </a:lnTo>
                <a:lnTo>
                  <a:pt x="4336871" y="867894"/>
                </a:lnTo>
                <a:lnTo>
                  <a:pt x="4365813" y="825427"/>
                </a:lnTo>
                <a:lnTo>
                  <a:pt x="4383141" y="786318"/>
                </a:lnTo>
                <a:lnTo>
                  <a:pt x="4400860" y="745189"/>
                </a:lnTo>
                <a:lnTo>
                  <a:pt x="4417331" y="703992"/>
                </a:lnTo>
                <a:lnTo>
                  <a:pt x="4432024" y="666308"/>
                </a:lnTo>
                <a:lnTo>
                  <a:pt x="4449028" y="625903"/>
                </a:lnTo>
                <a:lnTo>
                  <a:pt x="4466460" y="589258"/>
                </a:lnTo>
                <a:lnTo>
                  <a:pt x="4480450" y="553356"/>
                </a:lnTo>
                <a:lnTo>
                  <a:pt x="4498646" y="514956"/>
                </a:lnTo>
                <a:lnTo>
                  <a:pt x="4514217" y="475801"/>
                </a:lnTo>
                <a:lnTo>
                  <a:pt x="4532389" y="434434"/>
                </a:lnTo>
                <a:lnTo>
                  <a:pt x="4546703" y="398034"/>
                </a:lnTo>
                <a:lnTo>
                  <a:pt x="4560867" y="361122"/>
                </a:lnTo>
                <a:lnTo>
                  <a:pt x="4579281" y="321982"/>
                </a:lnTo>
                <a:lnTo>
                  <a:pt x="4600826" y="283670"/>
                </a:lnTo>
                <a:lnTo>
                  <a:pt x="4624971" y="241403"/>
                </a:lnTo>
                <a:lnTo>
                  <a:pt x="4636974" y="223100"/>
                </a:lnTo>
                <a:lnTo>
                  <a:pt x="4646517" y="209105"/>
                </a:lnTo>
                <a:lnTo>
                  <a:pt x="4663898" y="170616"/>
                </a:lnTo>
                <a:lnTo>
                  <a:pt x="4668350" y="139728"/>
                </a:lnTo>
                <a:lnTo>
                  <a:pt x="4664928" y="113378"/>
                </a:lnTo>
                <a:lnTo>
                  <a:pt x="4652891" y="93004"/>
                </a:lnTo>
                <a:lnTo>
                  <a:pt x="4627097" y="64007"/>
                </a:lnTo>
                <a:lnTo>
                  <a:pt x="4585019" y="37024"/>
                </a:lnTo>
                <a:lnTo>
                  <a:pt x="4561636" y="24850"/>
                </a:lnTo>
                <a:lnTo>
                  <a:pt x="4525084" y="17984"/>
                </a:lnTo>
                <a:lnTo>
                  <a:pt x="4488204" y="10829"/>
                </a:lnTo>
                <a:lnTo>
                  <a:pt x="4445425" y="2169"/>
                </a:lnTo>
                <a:lnTo>
                  <a:pt x="4402866" y="411"/>
                </a:lnTo>
                <a:lnTo>
                  <a:pt x="4368837" y="0"/>
                </a:lnTo>
                <a:lnTo>
                  <a:pt x="4327366" y="760"/>
                </a:lnTo>
                <a:lnTo>
                  <a:pt x="4288951" y="5837"/>
                </a:lnTo>
                <a:lnTo>
                  <a:pt x="4247583" y="7781"/>
                </a:lnTo>
                <a:lnTo>
                  <a:pt x="4208757" y="8358"/>
                </a:lnTo>
                <a:lnTo>
                  <a:pt x="4167268" y="8529"/>
                </a:lnTo>
                <a:lnTo>
                  <a:pt x="4129398" y="8579"/>
                </a:lnTo>
                <a:lnTo>
                  <a:pt x="4092049" y="8594"/>
                </a:lnTo>
                <a:lnTo>
                  <a:pt x="4050005" y="8599"/>
                </a:lnTo>
                <a:lnTo>
                  <a:pt x="4007121" y="8600"/>
                </a:lnTo>
                <a:lnTo>
                  <a:pt x="3967845" y="8601"/>
                </a:lnTo>
                <a:lnTo>
                  <a:pt x="3925229" y="8601"/>
                </a:lnTo>
                <a:lnTo>
                  <a:pt x="3881184" y="9593"/>
                </a:lnTo>
                <a:lnTo>
                  <a:pt x="3836715" y="14738"/>
                </a:lnTo>
                <a:lnTo>
                  <a:pt x="3792119" y="16703"/>
                </a:lnTo>
                <a:lnTo>
                  <a:pt x="3747485" y="17285"/>
                </a:lnTo>
                <a:lnTo>
                  <a:pt x="3702841" y="18450"/>
                </a:lnTo>
                <a:lnTo>
                  <a:pt x="3673077" y="22238"/>
                </a:lnTo>
                <a:lnTo>
                  <a:pt x="3640665" y="24584"/>
                </a:lnTo>
                <a:lnTo>
                  <a:pt x="3607409" y="25626"/>
                </a:lnTo>
                <a:lnTo>
                  <a:pt x="3576092" y="26089"/>
                </a:lnTo>
                <a:lnTo>
                  <a:pt x="3542991" y="28941"/>
                </a:lnTo>
                <a:lnTo>
                  <a:pt x="3509427" y="32524"/>
                </a:lnTo>
                <a:lnTo>
                  <a:pt x="3477976" y="34116"/>
                </a:lnTo>
                <a:lnTo>
                  <a:pt x="3444814" y="34823"/>
                </a:lnTo>
                <a:lnTo>
                  <a:pt x="3411224" y="35138"/>
                </a:lnTo>
                <a:lnTo>
                  <a:pt x="3379757" y="35278"/>
                </a:lnTo>
                <a:lnTo>
                  <a:pt x="3349237" y="37986"/>
                </a:lnTo>
                <a:lnTo>
                  <a:pt x="3319136" y="41505"/>
                </a:lnTo>
                <a:lnTo>
                  <a:pt x="3289220" y="43068"/>
                </a:lnTo>
                <a:lnTo>
                  <a:pt x="3256742" y="43764"/>
                </a:lnTo>
                <a:lnTo>
                  <a:pt x="3223457" y="45064"/>
                </a:lnTo>
                <a:lnTo>
                  <a:pt x="3192127" y="48950"/>
                </a:lnTo>
                <a:lnTo>
                  <a:pt x="3161665" y="51338"/>
                </a:lnTo>
                <a:lnTo>
                  <a:pt x="3130599" y="52400"/>
                </a:lnTo>
                <a:lnTo>
                  <a:pt x="3096948" y="52872"/>
                </a:lnTo>
                <a:lnTo>
                  <a:pt x="3064793" y="53082"/>
                </a:lnTo>
                <a:lnTo>
                  <a:pt x="3033966" y="53175"/>
                </a:lnTo>
                <a:lnTo>
                  <a:pt x="3003729" y="53216"/>
                </a:lnTo>
                <a:lnTo>
                  <a:pt x="2971108" y="55880"/>
                </a:lnTo>
                <a:lnTo>
                  <a:pt x="2937758" y="59379"/>
                </a:lnTo>
                <a:lnTo>
                  <a:pt x="2906399" y="60935"/>
                </a:lnTo>
                <a:lnTo>
                  <a:pt x="2873279" y="64272"/>
                </a:lnTo>
                <a:lnTo>
                  <a:pt x="2838716" y="68070"/>
                </a:lnTo>
                <a:lnTo>
                  <a:pt x="2803510" y="69758"/>
                </a:lnTo>
                <a:lnTo>
                  <a:pt x="2768020" y="73154"/>
                </a:lnTo>
                <a:lnTo>
                  <a:pt x="2733395" y="76978"/>
                </a:lnTo>
                <a:lnTo>
                  <a:pt x="2701470" y="78678"/>
                </a:lnTo>
                <a:lnTo>
                  <a:pt x="2668098" y="82080"/>
                </a:lnTo>
                <a:lnTo>
                  <a:pt x="2634415" y="85907"/>
                </a:lnTo>
                <a:lnTo>
                  <a:pt x="2602908" y="87607"/>
                </a:lnTo>
                <a:lnTo>
                  <a:pt x="2572368" y="88363"/>
                </a:lnTo>
                <a:lnTo>
                  <a:pt x="2542260" y="89691"/>
                </a:lnTo>
                <a:lnTo>
                  <a:pt x="2512342" y="93589"/>
                </a:lnTo>
                <a:lnTo>
                  <a:pt x="2482507" y="95982"/>
                </a:lnTo>
                <a:lnTo>
                  <a:pt x="2452712" y="97047"/>
                </a:lnTo>
                <a:lnTo>
                  <a:pt x="2422932" y="97519"/>
                </a:lnTo>
                <a:lnTo>
                  <a:pt x="2393160" y="100375"/>
                </a:lnTo>
                <a:lnTo>
                  <a:pt x="2363393" y="103960"/>
                </a:lnTo>
                <a:lnTo>
                  <a:pt x="2333626" y="105553"/>
                </a:lnTo>
                <a:lnTo>
                  <a:pt x="2303859" y="106261"/>
                </a:lnTo>
                <a:lnTo>
                  <a:pt x="2259211" y="106660"/>
                </a:lnTo>
                <a:lnTo>
                  <a:pt x="2217208" y="106778"/>
                </a:lnTo>
                <a:lnTo>
                  <a:pt x="2179627" y="109458"/>
                </a:lnTo>
                <a:lnTo>
                  <a:pt x="2140710" y="113891"/>
                </a:lnTo>
                <a:lnTo>
                  <a:pt x="2097761" y="115204"/>
                </a:lnTo>
                <a:lnTo>
                  <a:pt x="2056261" y="115593"/>
                </a:lnTo>
                <a:lnTo>
                  <a:pt x="2016185" y="115708"/>
                </a:lnTo>
                <a:lnTo>
                  <a:pt x="1975536" y="115743"/>
                </a:lnTo>
                <a:lnTo>
                  <a:pt x="1938357" y="118399"/>
                </a:lnTo>
                <a:lnTo>
                  <a:pt x="1899560" y="122823"/>
                </a:lnTo>
                <a:lnTo>
                  <a:pt x="1859290" y="124134"/>
                </a:lnTo>
                <a:lnTo>
                  <a:pt x="1819578" y="127169"/>
                </a:lnTo>
                <a:lnTo>
                  <a:pt x="1779037" y="131706"/>
                </a:lnTo>
                <a:lnTo>
                  <a:pt x="1739244" y="133050"/>
                </a:lnTo>
                <a:lnTo>
                  <a:pt x="1698680" y="136095"/>
                </a:lnTo>
                <a:lnTo>
                  <a:pt x="1661526" y="140635"/>
                </a:lnTo>
                <a:lnTo>
                  <a:pt x="1625382" y="141979"/>
                </a:lnTo>
                <a:lnTo>
                  <a:pt x="1589537" y="145024"/>
                </a:lnTo>
                <a:lnTo>
                  <a:pt x="1553781" y="149564"/>
                </a:lnTo>
                <a:lnTo>
                  <a:pt x="1518051" y="150909"/>
                </a:lnTo>
                <a:lnTo>
                  <a:pt x="1482329" y="151308"/>
                </a:lnTo>
                <a:lnTo>
                  <a:pt x="1446609" y="151426"/>
                </a:lnTo>
                <a:lnTo>
                  <a:pt x="1410891" y="151461"/>
                </a:lnTo>
                <a:lnTo>
                  <a:pt x="1375172" y="151471"/>
                </a:lnTo>
                <a:lnTo>
                  <a:pt x="1339453" y="151475"/>
                </a:lnTo>
                <a:lnTo>
                  <a:pt x="1303734" y="151476"/>
                </a:lnTo>
                <a:lnTo>
                  <a:pt x="1268016" y="151476"/>
                </a:lnTo>
                <a:lnTo>
                  <a:pt x="1232297" y="154122"/>
                </a:lnTo>
                <a:lnTo>
                  <a:pt x="1193933" y="158543"/>
                </a:lnTo>
                <a:lnTo>
                  <a:pt x="1156437" y="162499"/>
                </a:lnTo>
                <a:lnTo>
                  <a:pt x="1112361" y="167985"/>
                </a:lnTo>
                <a:lnTo>
                  <a:pt x="1072515" y="173675"/>
                </a:lnTo>
                <a:lnTo>
                  <a:pt x="1034031" y="176905"/>
                </a:lnTo>
                <a:lnTo>
                  <a:pt x="997493" y="177862"/>
                </a:lnTo>
                <a:lnTo>
                  <a:pt x="955728" y="184322"/>
                </a:lnTo>
                <a:lnTo>
                  <a:pt x="921926" y="186343"/>
                </a:lnTo>
                <a:lnTo>
                  <a:pt x="886776" y="186942"/>
                </a:lnTo>
                <a:lnTo>
                  <a:pt x="851226" y="187120"/>
                </a:lnTo>
                <a:lnTo>
                  <a:pt x="815557" y="188164"/>
                </a:lnTo>
                <a:lnTo>
                  <a:pt x="779853" y="193325"/>
                </a:lnTo>
                <a:lnTo>
                  <a:pt x="744139" y="195295"/>
                </a:lnTo>
                <a:lnTo>
                  <a:pt x="707430" y="195878"/>
                </a:lnTo>
                <a:lnTo>
                  <a:pt x="666566" y="197044"/>
                </a:lnTo>
                <a:lnTo>
                  <a:pt x="628882" y="202239"/>
                </a:lnTo>
                <a:lnTo>
                  <a:pt x="592582" y="204220"/>
                </a:lnTo>
                <a:lnTo>
                  <a:pt x="556690" y="205799"/>
                </a:lnTo>
                <a:lnTo>
                  <a:pt x="520920" y="211118"/>
                </a:lnTo>
                <a:lnTo>
                  <a:pt x="484194" y="213134"/>
                </a:lnTo>
                <a:lnTo>
                  <a:pt x="443326" y="213732"/>
                </a:lnTo>
                <a:lnTo>
                  <a:pt x="405640" y="213909"/>
                </a:lnTo>
                <a:lnTo>
                  <a:pt x="370331" y="214954"/>
                </a:lnTo>
                <a:lnTo>
                  <a:pt x="328585" y="221047"/>
                </a:lnTo>
                <a:lnTo>
                  <a:pt x="294142" y="222360"/>
                </a:lnTo>
                <a:lnTo>
                  <a:pt x="258802" y="222749"/>
                </a:lnTo>
                <a:lnTo>
                  <a:pt x="216045" y="222881"/>
                </a:lnTo>
                <a:lnTo>
                  <a:pt x="186640" y="225545"/>
                </a:lnTo>
                <a:lnTo>
                  <a:pt x="151412" y="229043"/>
                </a:lnTo>
                <a:lnTo>
                  <a:pt x="115912" y="230599"/>
                </a:lnTo>
                <a:lnTo>
                  <a:pt x="81418" y="231474"/>
                </a:lnTo>
                <a:lnTo>
                  <a:pt x="44407" y="231734"/>
                </a:lnTo>
                <a:lnTo>
                  <a:pt x="0" y="21398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8" name="SMARTInkShape-Group27">
            <a:extLst>
              <a:ext uri="{FF2B5EF4-FFF2-40B4-BE49-F238E27FC236}">
                <a16:creationId xmlns:a16="http://schemas.microsoft.com/office/drawing/2014/main" id="{40472F2C-E2B4-4713-84BF-F2A0F18BF1A7}"/>
              </a:ext>
            </a:extLst>
          </p:cNvPr>
          <p:cNvGrpSpPr/>
          <p:nvPr/>
        </p:nvGrpSpPr>
        <p:grpSpPr>
          <a:xfrm>
            <a:off x="3899330" y="3795117"/>
            <a:ext cx="1312632" cy="2677142"/>
            <a:chOff x="3899330" y="3795117"/>
            <a:chExt cx="1312632" cy="2677142"/>
          </a:xfrm>
        </p:grpSpPr>
        <p:sp>
          <p:nvSpPr>
            <p:cNvPr id="53" name="SMARTInkShape-60">
              <a:extLst>
                <a:ext uri="{FF2B5EF4-FFF2-40B4-BE49-F238E27FC236}">
                  <a16:creationId xmlns:a16="http://schemas.microsoft.com/office/drawing/2014/main" id="{0005ED15-0CE2-4E73-BF95-E5BF57F5FED6}"/>
                </a:ext>
              </a:extLst>
            </p:cNvPr>
            <p:cNvSpPr/>
            <p:nvPr>
              <p:custDataLst>
                <p:tags r:id="rId2"/>
              </p:custDataLst>
            </p:nvPr>
          </p:nvSpPr>
          <p:spPr>
            <a:xfrm>
              <a:off x="3979664" y="3839875"/>
              <a:ext cx="951610" cy="2396824"/>
            </a:xfrm>
            <a:custGeom>
              <a:avLst/>
              <a:gdLst/>
              <a:ahLst/>
              <a:cxnLst/>
              <a:rect l="0" t="0" r="0" b="0"/>
              <a:pathLst>
                <a:path w="951610" h="2396824">
                  <a:moveTo>
                    <a:pt x="17859" y="17750"/>
                  </a:moveTo>
                  <a:lnTo>
                    <a:pt x="17859" y="17750"/>
                  </a:lnTo>
                  <a:lnTo>
                    <a:pt x="10171" y="17750"/>
                  </a:lnTo>
                  <a:lnTo>
                    <a:pt x="9757" y="16757"/>
                  </a:lnTo>
                  <a:lnTo>
                    <a:pt x="8939" y="8929"/>
                  </a:lnTo>
                  <a:lnTo>
                    <a:pt x="109" y="0"/>
                  </a:lnTo>
                  <a:lnTo>
                    <a:pt x="0" y="40855"/>
                  </a:lnTo>
                  <a:lnTo>
                    <a:pt x="992" y="62961"/>
                  </a:lnTo>
                  <a:lnTo>
                    <a:pt x="12429" y="99563"/>
                  </a:lnTo>
                  <a:lnTo>
                    <a:pt x="23916" y="142243"/>
                  </a:lnTo>
                  <a:lnTo>
                    <a:pt x="32773" y="180093"/>
                  </a:lnTo>
                  <a:lnTo>
                    <a:pt x="52369" y="223541"/>
                  </a:lnTo>
                  <a:lnTo>
                    <a:pt x="66464" y="260767"/>
                  </a:lnTo>
                  <a:lnTo>
                    <a:pt x="82362" y="299689"/>
                  </a:lnTo>
                  <a:lnTo>
                    <a:pt x="100201" y="337474"/>
                  </a:lnTo>
                  <a:lnTo>
                    <a:pt x="110981" y="376080"/>
                  </a:lnTo>
                  <a:lnTo>
                    <a:pt x="125127" y="412668"/>
                  </a:lnTo>
                  <a:lnTo>
                    <a:pt x="139913" y="450424"/>
                  </a:lnTo>
                  <a:lnTo>
                    <a:pt x="154783" y="494374"/>
                  </a:lnTo>
                  <a:lnTo>
                    <a:pt x="166688" y="529388"/>
                  </a:lnTo>
                  <a:lnTo>
                    <a:pt x="175617" y="566001"/>
                  </a:lnTo>
                  <a:lnTo>
                    <a:pt x="184547" y="598567"/>
                  </a:lnTo>
                  <a:lnTo>
                    <a:pt x="193477" y="636769"/>
                  </a:lnTo>
                  <a:lnTo>
                    <a:pt x="202406" y="669806"/>
                  </a:lnTo>
                  <a:lnTo>
                    <a:pt x="211336" y="708148"/>
                  </a:lnTo>
                  <a:lnTo>
                    <a:pt x="221258" y="741226"/>
                  </a:lnTo>
                  <a:lnTo>
                    <a:pt x="237316" y="781564"/>
                  </a:lnTo>
                  <a:lnTo>
                    <a:pt x="258501" y="821959"/>
                  </a:lnTo>
                  <a:lnTo>
                    <a:pt x="278952" y="866337"/>
                  </a:lnTo>
                  <a:lnTo>
                    <a:pt x="294568" y="910753"/>
                  </a:lnTo>
                  <a:lnTo>
                    <a:pt x="311304" y="946444"/>
                  </a:lnTo>
                  <a:lnTo>
                    <a:pt x="332727" y="989286"/>
                  </a:lnTo>
                  <a:lnTo>
                    <a:pt x="350188" y="1030675"/>
                  </a:lnTo>
                  <a:lnTo>
                    <a:pt x="367711" y="1063288"/>
                  </a:lnTo>
                  <a:lnTo>
                    <a:pt x="386440" y="1107273"/>
                  </a:lnTo>
                  <a:lnTo>
                    <a:pt x="406938" y="1151833"/>
                  </a:lnTo>
                  <a:lnTo>
                    <a:pt x="427300" y="1196470"/>
                  </a:lnTo>
                  <a:lnTo>
                    <a:pt x="448564" y="1241117"/>
                  </a:lnTo>
                  <a:lnTo>
                    <a:pt x="465967" y="1281576"/>
                  </a:lnTo>
                  <a:lnTo>
                    <a:pt x="485096" y="1321649"/>
                  </a:lnTo>
                  <a:lnTo>
                    <a:pt x="502104" y="1364107"/>
                  </a:lnTo>
                  <a:lnTo>
                    <a:pt x="519537" y="1406192"/>
                  </a:lnTo>
                  <a:lnTo>
                    <a:pt x="534166" y="1440951"/>
                  </a:lnTo>
                  <a:lnTo>
                    <a:pt x="551067" y="1476385"/>
                  </a:lnTo>
                  <a:lnTo>
                    <a:pt x="568419" y="1516785"/>
                  </a:lnTo>
                  <a:lnTo>
                    <a:pt x="587281" y="1556074"/>
                  </a:lnTo>
                  <a:lnTo>
                    <a:pt x="605596" y="1597018"/>
                  </a:lnTo>
                  <a:lnTo>
                    <a:pt x="622185" y="1639906"/>
                  </a:lnTo>
                  <a:lnTo>
                    <a:pt x="643542" y="1678070"/>
                  </a:lnTo>
                  <a:lnTo>
                    <a:pt x="662129" y="1714271"/>
                  </a:lnTo>
                  <a:lnTo>
                    <a:pt x="682484" y="1750086"/>
                  </a:lnTo>
                  <a:lnTo>
                    <a:pt x="705613" y="1788469"/>
                  </a:lnTo>
                  <a:lnTo>
                    <a:pt x="724551" y="1829234"/>
                  </a:lnTo>
                  <a:lnTo>
                    <a:pt x="743982" y="1865950"/>
                  </a:lnTo>
                  <a:lnTo>
                    <a:pt x="761050" y="1901866"/>
                  </a:lnTo>
                  <a:lnTo>
                    <a:pt x="783236" y="1937623"/>
                  </a:lnTo>
                  <a:lnTo>
                    <a:pt x="800591" y="1973350"/>
                  </a:lnTo>
                  <a:lnTo>
                    <a:pt x="819453" y="2009070"/>
                  </a:lnTo>
                  <a:lnTo>
                    <a:pt x="842277" y="2053718"/>
                  </a:lnTo>
                  <a:lnTo>
                    <a:pt x="859823" y="2098367"/>
                  </a:lnTo>
                  <a:lnTo>
                    <a:pt x="878190" y="2140222"/>
                  </a:lnTo>
                  <a:lnTo>
                    <a:pt x="892401" y="2178182"/>
                  </a:lnTo>
                  <a:lnTo>
                    <a:pt x="904763" y="2214343"/>
                  </a:lnTo>
                  <a:lnTo>
                    <a:pt x="916759" y="2256287"/>
                  </a:lnTo>
                  <a:lnTo>
                    <a:pt x="928683" y="2296910"/>
                  </a:lnTo>
                  <a:lnTo>
                    <a:pt x="937433" y="2341360"/>
                  </a:lnTo>
                  <a:lnTo>
                    <a:pt x="945926" y="2382660"/>
                  </a:lnTo>
                  <a:lnTo>
                    <a:pt x="946133" y="2386122"/>
                  </a:lnTo>
                  <a:lnTo>
                    <a:pt x="949009" y="2392615"/>
                  </a:lnTo>
                  <a:lnTo>
                    <a:pt x="951609" y="2396823"/>
                  </a:lnTo>
                  <a:lnTo>
                    <a:pt x="950914" y="2396557"/>
                  </a:lnTo>
                  <a:lnTo>
                    <a:pt x="949458" y="2395386"/>
                  </a:lnTo>
                  <a:lnTo>
                    <a:pt x="934571" y="2351854"/>
                  </a:lnTo>
                  <a:lnTo>
                    <a:pt x="901899" y="225910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SMARTInkShape-61">
              <a:extLst>
                <a:ext uri="{FF2B5EF4-FFF2-40B4-BE49-F238E27FC236}">
                  <a16:creationId xmlns:a16="http://schemas.microsoft.com/office/drawing/2014/main" id="{13D6F784-D5CD-4047-A925-772CA6A7B7B3}"/>
                </a:ext>
              </a:extLst>
            </p:cNvPr>
            <p:cNvSpPr/>
            <p:nvPr>
              <p:custDataLst>
                <p:tags r:id="rId3"/>
              </p:custDataLst>
            </p:nvPr>
          </p:nvSpPr>
          <p:spPr>
            <a:xfrm>
              <a:off x="3899330" y="3795117"/>
              <a:ext cx="35687" cy="303003"/>
            </a:xfrm>
            <a:custGeom>
              <a:avLst/>
              <a:gdLst/>
              <a:ahLst/>
              <a:cxnLst/>
              <a:rect l="0" t="0" r="0" b="0"/>
              <a:pathLst>
                <a:path w="35687" h="303003">
                  <a:moveTo>
                    <a:pt x="35686" y="0"/>
                  </a:moveTo>
                  <a:lnTo>
                    <a:pt x="35686" y="0"/>
                  </a:lnTo>
                  <a:lnTo>
                    <a:pt x="35686" y="5144"/>
                  </a:lnTo>
                  <a:lnTo>
                    <a:pt x="35686" y="2948"/>
                  </a:lnTo>
                  <a:lnTo>
                    <a:pt x="34693" y="17388"/>
                  </a:lnTo>
                  <a:lnTo>
                    <a:pt x="27997" y="59433"/>
                  </a:lnTo>
                  <a:lnTo>
                    <a:pt x="26009" y="103756"/>
                  </a:lnTo>
                  <a:lnTo>
                    <a:pt x="19737" y="147495"/>
                  </a:lnTo>
                  <a:lnTo>
                    <a:pt x="15747" y="180955"/>
                  </a:lnTo>
                  <a:lnTo>
                    <a:pt x="10250" y="219520"/>
                  </a:lnTo>
                  <a:lnTo>
                    <a:pt x="6429" y="260333"/>
                  </a:lnTo>
                  <a:lnTo>
                    <a:pt x="0" y="303002"/>
                  </a:lnTo>
                  <a:lnTo>
                    <a:pt x="9685" y="266451"/>
                  </a:lnTo>
                  <a:lnTo>
                    <a:pt x="17826" y="22324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SMARTInkShape-62">
              <a:extLst>
                <a:ext uri="{FF2B5EF4-FFF2-40B4-BE49-F238E27FC236}">
                  <a16:creationId xmlns:a16="http://schemas.microsoft.com/office/drawing/2014/main" id="{1D69007C-0F88-408F-A72F-5388058FDBFA}"/>
                </a:ext>
              </a:extLst>
            </p:cNvPr>
            <p:cNvSpPr/>
            <p:nvPr>
              <p:custDataLst>
                <p:tags r:id="rId4"/>
              </p:custDataLst>
            </p:nvPr>
          </p:nvSpPr>
          <p:spPr>
            <a:xfrm>
              <a:off x="3943945" y="3830836"/>
              <a:ext cx="258962" cy="107157"/>
            </a:xfrm>
            <a:custGeom>
              <a:avLst/>
              <a:gdLst/>
              <a:ahLst/>
              <a:cxnLst/>
              <a:rect l="0" t="0" r="0" b="0"/>
              <a:pathLst>
                <a:path w="258962" h="107157">
                  <a:moveTo>
                    <a:pt x="0" y="0"/>
                  </a:moveTo>
                  <a:lnTo>
                    <a:pt x="0" y="0"/>
                  </a:lnTo>
                  <a:lnTo>
                    <a:pt x="37611" y="992"/>
                  </a:lnTo>
                  <a:lnTo>
                    <a:pt x="74754" y="7129"/>
                  </a:lnTo>
                  <a:lnTo>
                    <a:pt x="117623" y="18091"/>
                  </a:lnTo>
                  <a:lnTo>
                    <a:pt x="144323" y="26858"/>
                  </a:lnTo>
                  <a:lnTo>
                    <a:pt x="187565" y="44654"/>
                  </a:lnTo>
                  <a:lnTo>
                    <a:pt x="190528" y="47629"/>
                  </a:lnTo>
                  <a:lnTo>
                    <a:pt x="199111" y="50934"/>
                  </a:lnTo>
                  <a:lnTo>
                    <a:pt x="220791" y="57796"/>
                  </a:lnTo>
                  <a:lnTo>
                    <a:pt x="229760" y="65705"/>
                  </a:lnTo>
                  <a:lnTo>
                    <a:pt x="258961" y="1071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SMARTInkShape-63">
              <a:extLst>
                <a:ext uri="{FF2B5EF4-FFF2-40B4-BE49-F238E27FC236}">
                  <a16:creationId xmlns:a16="http://schemas.microsoft.com/office/drawing/2014/main" id="{4A967C77-8D58-48E6-923C-02441FF9FCF1}"/>
                </a:ext>
              </a:extLst>
            </p:cNvPr>
            <p:cNvSpPr/>
            <p:nvPr>
              <p:custDataLst>
                <p:tags r:id="rId5"/>
              </p:custDataLst>
            </p:nvPr>
          </p:nvSpPr>
          <p:spPr>
            <a:xfrm>
              <a:off x="5015508" y="6037710"/>
              <a:ext cx="191147" cy="434549"/>
            </a:xfrm>
            <a:custGeom>
              <a:avLst/>
              <a:gdLst/>
              <a:ahLst/>
              <a:cxnLst/>
              <a:rect l="0" t="0" r="0" b="0"/>
              <a:pathLst>
                <a:path w="191147" h="434549">
                  <a:moveTo>
                    <a:pt x="35719" y="7688"/>
                  </a:moveTo>
                  <a:lnTo>
                    <a:pt x="35719" y="7688"/>
                  </a:lnTo>
                  <a:lnTo>
                    <a:pt x="28030" y="7688"/>
                  </a:lnTo>
                  <a:lnTo>
                    <a:pt x="27617" y="6696"/>
                  </a:lnTo>
                  <a:lnTo>
                    <a:pt x="26897" y="0"/>
                  </a:lnTo>
                  <a:lnTo>
                    <a:pt x="26821" y="3867"/>
                  </a:lnTo>
                  <a:lnTo>
                    <a:pt x="29449" y="8636"/>
                  </a:lnTo>
                  <a:lnTo>
                    <a:pt x="31539" y="11296"/>
                  </a:lnTo>
                  <a:lnTo>
                    <a:pt x="41030" y="42099"/>
                  </a:lnTo>
                  <a:lnTo>
                    <a:pt x="42584" y="65950"/>
                  </a:lnTo>
                  <a:lnTo>
                    <a:pt x="37369" y="109008"/>
                  </a:lnTo>
                  <a:lnTo>
                    <a:pt x="31304" y="146984"/>
                  </a:lnTo>
                  <a:lnTo>
                    <a:pt x="16966" y="189528"/>
                  </a:lnTo>
                  <a:lnTo>
                    <a:pt x="778" y="212036"/>
                  </a:lnTo>
                  <a:lnTo>
                    <a:pt x="1511" y="212381"/>
                  </a:lnTo>
                  <a:lnTo>
                    <a:pt x="4971" y="212765"/>
                  </a:lnTo>
                  <a:lnTo>
                    <a:pt x="17237" y="208239"/>
                  </a:lnTo>
                  <a:lnTo>
                    <a:pt x="58178" y="182253"/>
                  </a:lnTo>
                  <a:lnTo>
                    <a:pt x="76438" y="172521"/>
                  </a:lnTo>
                  <a:lnTo>
                    <a:pt x="119955" y="161715"/>
                  </a:lnTo>
                  <a:lnTo>
                    <a:pt x="139634" y="161472"/>
                  </a:lnTo>
                  <a:lnTo>
                    <a:pt x="154994" y="164673"/>
                  </a:lnTo>
                  <a:lnTo>
                    <a:pt x="174798" y="176792"/>
                  </a:lnTo>
                  <a:lnTo>
                    <a:pt x="181867" y="184710"/>
                  </a:lnTo>
                  <a:lnTo>
                    <a:pt x="191146" y="197878"/>
                  </a:lnTo>
                  <a:lnTo>
                    <a:pt x="189268" y="236564"/>
                  </a:lnTo>
                  <a:lnTo>
                    <a:pt x="186055" y="265672"/>
                  </a:lnTo>
                  <a:lnTo>
                    <a:pt x="167474" y="306428"/>
                  </a:lnTo>
                  <a:lnTo>
                    <a:pt x="155929" y="331760"/>
                  </a:lnTo>
                  <a:lnTo>
                    <a:pt x="153637" y="343874"/>
                  </a:lnTo>
                  <a:lnTo>
                    <a:pt x="151042" y="348890"/>
                  </a:lnTo>
                  <a:lnTo>
                    <a:pt x="116202" y="391042"/>
                  </a:lnTo>
                  <a:lnTo>
                    <a:pt x="111176" y="397341"/>
                  </a:lnTo>
                  <a:lnTo>
                    <a:pt x="108942" y="403448"/>
                  </a:lnTo>
                  <a:lnTo>
                    <a:pt x="102659" y="409470"/>
                  </a:lnTo>
                  <a:lnTo>
                    <a:pt x="62273" y="430357"/>
                  </a:lnTo>
                  <a:lnTo>
                    <a:pt x="52151" y="433666"/>
                  </a:lnTo>
                  <a:lnTo>
                    <a:pt x="46674" y="434548"/>
                  </a:lnTo>
                  <a:lnTo>
                    <a:pt x="0" y="41845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SMARTInkShape-64">
              <a:extLst>
                <a:ext uri="{FF2B5EF4-FFF2-40B4-BE49-F238E27FC236}">
                  <a16:creationId xmlns:a16="http://schemas.microsoft.com/office/drawing/2014/main" id="{7FD68092-AD40-4287-BA01-8ECE20284538}"/>
                </a:ext>
              </a:extLst>
            </p:cNvPr>
            <p:cNvSpPr/>
            <p:nvPr>
              <p:custDataLst>
                <p:tags r:id="rId6"/>
              </p:custDataLst>
            </p:nvPr>
          </p:nvSpPr>
          <p:spPr>
            <a:xfrm>
              <a:off x="5060156" y="6054328"/>
              <a:ext cx="151806" cy="53579"/>
            </a:xfrm>
            <a:custGeom>
              <a:avLst/>
              <a:gdLst/>
              <a:ahLst/>
              <a:cxnLst/>
              <a:rect l="0" t="0" r="0" b="0"/>
              <a:pathLst>
                <a:path w="151806" h="53579">
                  <a:moveTo>
                    <a:pt x="0" y="53578"/>
                  </a:moveTo>
                  <a:lnTo>
                    <a:pt x="0" y="53578"/>
                  </a:lnTo>
                  <a:lnTo>
                    <a:pt x="9114" y="52586"/>
                  </a:lnTo>
                  <a:lnTo>
                    <a:pt x="50589" y="41150"/>
                  </a:lnTo>
                  <a:lnTo>
                    <a:pt x="93851" y="35799"/>
                  </a:lnTo>
                  <a:lnTo>
                    <a:pt x="15180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939512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B7CA3E-D8EC-6A80-CD0D-30A5A295ABFC}"/>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E25146FC-5978-6370-EBC7-4AADCF83C81E}"/>
              </a:ext>
            </a:extLst>
          </p:cNvPr>
          <p:cNvSpPr>
            <a:spLocks noGrp="1"/>
          </p:cNvSpPr>
          <p:nvPr>
            <p:ph type="title"/>
          </p:nvPr>
        </p:nvSpPr>
        <p:spPr/>
        <p:txBody>
          <a:bodyPr/>
          <a:lstStyle/>
          <a:p>
            <a:r>
              <a:rPr lang="en-GB" dirty="0"/>
              <a:t>Quiz 2 4.2-3</a:t>
            </a:r>
            <a:endParaRPr lang="en-SE" dirty="0"/>
          </a:p>
        </p:txBody>
      </p:sp>
      <p:sp>
        <p:nvSpPr>
          <p:cNvPr id="4" name="Slide Number Placeholder 3">
            <a:extLst>
              <a:ext uri="{FF2B5EF4-FFF2-40B4-BE49-F238E27FC236}">
                <a16:creationId xmlns:a16="http://schemas.microsoft.com/office/drawing/2014/main" id="{5EFC9CD7-11AE-2EC0-C474-614AEFF85FDB}"/>
              </a:ext>
            </a:extLst>
          </p:cNvPr>
          <p:cNvSpPr>
            <a:spLocks noGrp="1"/>
          </p:cNvSpPr>
          <p:nvPr>
            <p:ph type="sldNum" sz="quarter" idx="4"/>
          </p:nvPr>
        </p:nvSpPr>
        <p:spPr/>
        <p:txBody>
          <a:bodyPr/>
          <a:lstStyle/>
          <a:p>
            <a:r>
              <a:rPr lang="en-US"/>
              <a:t>Network Layer: 4-</a:t>
            </a:r>
            <a:fld id="{C4204591-24BD-A542-B9D5-F8D8A88D2FEE}" type="slidenum">
              <a:rPr lang="en-US" smtClean="0"/>
              <a:pPr/>
              <a:t>19</a:t>
            </a:fld>
            <a:endParaRPr lang="en-US" dirty="0"/>
          </a:p>
        </p:txBody>
      </p:sp>
      <p:pic>
        <p:nvPicPr>
          <p:cNvPr id="1026" name="Picture 2">
            <a:extLst>
              <a:ext uri="{FF2B5EF4-FFF2-40B4-BE49-F238E27FC236}">
                <a16:creationId xmlns:a16="http://schemas.microsoft.com/office/drawing/2014/main" id="{580A4E97-2717-CCE6-B1DA-647AA112C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85" y="1625601"/>
            <a:ext cx="10753596" cy="4449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354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20</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rcRect/>
          <a:stretch/>
        </p:blipFill>
        <p:spPr>
          <a:xfrm>
            <a:off x="802160" y="1991343"/>
            <a:ext cx="5474133"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
        <p:nvSpPr>
          <p:cNvPr id="6" name="TextBox 75">
            <a:extLst>
              <a:ext uri="{FF2B5EF4-FFF2-40B4-BE49-F238E27FC236}">
                <a16:creationId xmlns:a16="http://schemas.microsoft.com/office/drawing/2014/main" id="{931247A0-BAC5-F534-FC7A-411CEF96FB55}"/>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4" name="TextBox 75">
            <a:extLst>
              <a:ext uri="{FF2B5EF4-FFF2-40B4-BE49-F238E27FC236}">
                <a16:creationId xmlns:a16="http://schemas.microsoft.com/office/drawing/2014/main" id="{55BF46CC-A3DA-2FD0-0BCE-690118364C7C}"/>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5" name="TextBox 75">
            <a:extLst>
              <a:ext uri="{FF2B5EF4-FFF2-40B4-BE49-F238E27FC236}">
                <a16:creationId xmlns:a16="http://schemas.microsoft.com/office/drawing/2014/main" id="{D222A241-6618-DD39-0D10-14B11C534BB2}"/>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6" name="TextBox 75">
            <a:extLst>
              <a:ext uri="{FF2B5EF4-FFF2-40B4-BE49-F238E27FC236}">
                <a16:creationId xmlns:a16="http://schemas.microsoft.com/office/drawing/2014/main" id="{1821C9BF-3EB6-CA6A-555E-9AB6B42F982C}"/>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5C90E985-D2CC-CF4A-212C-29832981B790}"/>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8" name="TextBox 75">
            <a:extLst>
              <a:ext uri="{FF2B5EF4-FFF2-40B4-BE49-F238E27FC236}">
                <a16:creationId xmlns:a16="http://schemas.microsoft.com/office/drawing/2014/main" id="{2DEF2988-DF1B-C718-2DB9-E6C3BD89DCEC}"/>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9" name="TextBox 75">
            <a:extLst>
              <a:ext uri="{FF2B5EF4-FFF2-40B4-BE49-F238E27FC236}">
                <a16:creationId xmlns:a16="http://schemas.microsoft.com/office/drawing/2014/main" id="{5DE2420F-2035-59A7-FA87-F13913E4FBE4}"/>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1691308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21</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21</a:t>
            </a:fld>
            <a:endParaRPr lang="en-US" dirty="0"/>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in queue, transmit </a:t>
            </a:r>
            <a:r>
              <a:rPr lang="en-GB" dirty="0">
                <a:solidFill>
                  <a:srgbClr val="FF0000"/>
                </a:solidFill>
              </a:rPr>
              <a:t>1</a:t>
            </a:r>
          </a:p>
          <a:p>
            <a:r>
              <a:rPr lang="en-GB" dirty="0"/>
              <a:t>Time 1: </a:t>
            </a:r>
            <a:r>
              <a:rPr lang="en-GB" dirty="0">
                <a:solidFill>
                  <a:srgbClr val="00B050"/>
                </a:solidFill>
              </a:rPr>
              <a:t>2</a:t>
            </a:r>
            <a:r>
              <a:rPr lang="en-GB" dirty="0"/>
              <a:t>, </a:t>
            </a:r>
            <a:r>
              <a:rPr lang="en-GB" dirty="0">
                <a:solidFill>
                  <a:srgbClr val="FF0000"/>
                </a:solidFill>
              </a:rPr>
              <a:t>3</a:t>
            </a:r>
            <a:r>
              <a:rPr lang="en-GB" dirty="0">
                <a:solidFill>
                  <a:schemeClr val="accent6"/>
                </a:solidFill>
              </a:rPr>
              <a:t>, 4</a:t>
            </a:r>
            <a:r>
              <a:rPr lang="en-GB" dirty="0"/>
              <a:t> in queue, transmit </a:t>
            </a:r>
            <a:r>
              <a:rPr lang="en-GB" dirty="0">
                <a:solidFill>
                  <a:srgbClr val="FF0000"/>
                </a:solidFill>
              </a:rPr>
              <a:t>3</a:t>
            </a:r>
          </a:p>
          <a:p>
            <a:r>
              <a:rPr lang="en-GB" dirty="0"/>
              <a:t>Time 2: </a:t>
            </a:r>
            <a:r>
              <a:rPr lang="en-GB" dirty="0">
                <a:solidFill>
                  <a:srgbClr val="00B050"/>
                </a:solidFill>
              </a:rPr>
              <a:t>2</a:t>
            </a:r>
            <a:r>
              <a:rPr lang="en-GB" dirty="0"/>
              <a:t>, </a:t>
            </a:r>
            <a:r>
              <a:rPr lang="en-GB" dirty="0">
                <a:solidFill>
                  <a:srgbClr val="00B050"/>
                </a:solidFill>
              </a:rPr>
              <a:t>4</a:t>
            </a:r>
            <a:r>
              <a:rPr lang="en-GB" dirty="0"/>
              <a:t> in queue, transmit </a:t>
            </a:r>
            <a:r>
              <a:rPr lang="en-GB" dirty="0">
                <a:solidFill>
                  <a:srgbClr val="00B050"/>
                </a:solidFill>
              </a:rPr>
              <a:t>2</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 </a:t>
            </a:r>
            <a:r>
              <a:rPr lang="en-GB" dirty="0">
                <a:solidFill>
                  <a:srgbClr val="FF0000"/>
                </a:solidFill>
              </a:rPr>
              <a:t>6</a:t>
            </a:r>
            <a:r>
              <a:rPr lang="en-GB" dirty="0">
                <a:solidFill>
                  <a:srgbClr val="00B050"/>
                </a:solidFill>
              </a:rPr>
              <a:t>, 7</a:t>
            </a:r>
            <a:r>
              <a:rPr lang="en-GB" dirty="0"/>
              <a:t> in queue, transmit </a:t>
            </a:r>
            <a:r>
              <a:rPr lang="en-GB" dirty="0">
                <a:solidFill>
                  <a:srgbClr val="FF0000"/>
                </a:solidFill>
              </a:rPr>
              <a:t>6</a:t>
            </a:r>
            <a:endParaRPr lang="en-GB" dirty="0">
              <a:solidFill>
                <a:srgbClr val="00B050"/>
              </a:solidFill>
            </a:endParaRPr>
          </a:p>
          <a:p>
            <a:r>
              <a:rPr lang="en-GB" dirty="0"/>
              <a:t>Time 5: </a:t>
            </a:r>
            <a:r>
              <a:rPr lang="en-GB" dirty="0">
                <a:solidFill>
                  <a:srgbClr val="00B050"/>
                </a:solidFill>
              </a:rPr>
              <a:t>4</a:t>
            </a:r>
            <a:r>
              <a:rPr lang="en-GB" dirty="0"/>
              <a:t>, </a:t>
            </a:r>
            <a:r>
              <a:rPr lang="en-GB" dirty="0">
                <a:solidFill>
                  <a:schemeClr val="accent6"/>
                </a:solidFill>
              </a:rPr>
              <a:t>7</a:t>
            </a:r>
            <a:r>
              <a:rPr lang="en-GB" dirty="0"/>
              <a:t> in queue, transmit </a:t>
            </a:r>
            <a:r>
              <a:rPr lang="en-GB" dirty="0">
                <a:solidFill>
                  <a:schemeClr val="accent6"/>
                </a:solidFill>
              </a:rPr>
              <a:t>4</a:t>
            </a:r>
          </a:p>
          <a:p>
            <a:r>
              <a:rPr lang="en-GB" dirty="0"/>
              <a:t>Time 6: </a:t>
            </a:r>
            <a:r>
              <a:rPr lang="en-GB" dirty="0">
                <a:solidFill>
                  <a:srgbClr val="00B050"/>
                </a:solidFill>
              </a:rPr>
              <a:t>7</a:t>
            </a:r>
            <a:r>
              <a:rPr lang="en-GB" dirty="0"/>
              <a:t> in queue, transmit </a:t>
            </a:r>
            <a:r>
              <a:rPr lang="en-GB" dirty="0">
                <a:solidFill>
                  <a:srgbClr val="00B050"/>
                </a:solidFill>
              </a:rPr>
              <a:t>7</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1 3</a:t>
            </a:r>
            <a:r>
              <a:rPr lang="en-GB" sz="2800" dirty="0"/>
              <a:t> 2</a:t>
            </a:r>
            <a:r>
              <a:rPr lang="en-SE" sz="2800" dirty="0"/>
              <a:t> 5 </a:t>
            </a:r>
            <a:r>
              <a:rPr lang="en-GB" sz="2800" dirty="0"/>
              <a:t>6</a:t>
            </a:r>
            <a:r>
              <a:rPr lang="en-SE" sz="2800" dirty="0"/>
              <a:t> </a:t>
            </a:r>
            <a:r>
              <a:rPr lang="en-GB" sz="2800" dirty="0"/>
              <a:t>4</a:t>
            </a:r>
            <a:r>
              <a:rPr lang="en-SE" sz="2800" dirty="0"/>
              <a:t> </a:t>
            </a:r>
            <a:r>
              <a:rPr lang="en-GB" sz="2800" dirty="0"/>
              <a:t>7</a:t>
            </a:r>
            <a:endParaRPr lang="en-SE" sz="2800" dirty="0"/>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16" name="Picture 15">
            <a:extLst>
              <a:ext uri="{FF2B5EF4-FFF2-40B4-BE49-F238E27FC236}">
                <a16:creationId xmlns:a16="http://schemas.microsoft.com/office/drawing/2014/main" id="{6E6DCE27-FD0E-A79E-10B5-01D0B3BB97F9}"/>
              </a:ext>
            </a:extLst>
          </p:cNvPr>
          <p:cNvPicPr>
            <a:picLocks noChangeAspect="1"/>
          </p:cNvPicPr>
          <p:nvPr/>
        </p:nvPicPr>
        <p:blipFill>
          <a:blip r:embed="rId7"/>
          <a:srcRect/>
          <a:stretch/>
        </p:blipFill>
        <p:spPr>
          <a:xfrm>
            <a:off x="802160" y="1991343"/>
            <a:ext cx="5474133" cy="2261938"/>
          </a:xfrm>
          <a:prstGeom prst="rect">
            <a:avLst/>
          </a:prstGeom>
        </p:spPr>
      </p:pic>
      <p:sp>
        <p:nvSpPr>
          <p:cNvPr id="17" name="TextBox 75">
            <a:extLst>
              <a:ext uri="{FF2B5EF4-FFF2-40B4-BE49-F238E27FC236}">
                <a16:creationId xmlns:a16="http://schemas.microsoft.com/office/drawing/2014/main" id="{0EA89438-42D6-89A3-F2F7-DB8531BA45F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8" name="TextBox 75">
            <a:extLst>
              <a:ext uri="{FF2B5EF4-FFF2-40B4-BE49-F238E27FC236}">
                <a16:creationId xmlns:a16="http://schemas.microsoft.com/office/drawing/2014/main" id="{FF7FEF84-E9D1-4EF7-D60D-5AA29F0CB77D}"/>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2C4CE7FB-1289-D2C8-C0DF-C982C746921E}"/>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0" name="TextBox 75">
            <a:extLst>
              <a:ext uri="{FF2B5EF4-FFF2-40B4-BE49-F238E27FC236}">
                <a16:creationId xmlns:a16="http://schemas.microsoft.com/office/drawing/2014/main" id="{44BA604E-4041-F79F-864B-5DADE185B7A0}"/>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555D9FF0-C989-1DAB-0AF2-64D1AFAC7024}"/>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9" name="TextBox 75">
            <a:extLst>
              <a:ext uri="{FF2B5EF4-FFF2-40B4-BE49-F238E27FC236}">
                <a16:creationId xmlns:a16="http://schemas.microsoft.com/office/drawing/2014/main" id="{F930FF72-1C86-46BF-87E0-21F82EAC4357}"/>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0" name="TextBox 75">
            <a:extLst>
              <a:ext uri="{FF2B5EF4-FFF2-40B4-BE49-F238E27FC236}">
                <a16:creationId xmlns:a16="http://schemas.microsoft.com/office/drawing/2014/main" id="{AECE5FFF-714D-8AC1-C80C-E7DE00EF3CBA}"/>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31" name="TextBox 75">
            <a:extLst>
              <a:ext uri="{FF2B5EF4-FFF2-40B4-BE49-F238E27FC236}">
                <a16:creationId xmlns:a16="http://schemas.microsoft.com/office/drawing/2014/main" id="{45F30D1E-8A88-7F33-2E8D-26C6595BC181}"/>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2" name="TextBox 75">
            <a:extLst>
              <a:ext uri="{FF2B5EF4-FFF2-40B4-BE49-F238E27FC236}">
                <a16:creationId xmlns:a16="http://schemas.microsoft.com/office/drawing/2014/main" id="{7ED6A4DE-AF75-EABC-43A1-5D94E1FB7D01}"/>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33" name="TextBox 75">
            <a:extLst>
              <a:ext uri="{FF2B5EF4-FFF2-40B4-BE49-F238E27FC236}">
                <a16:creationId xmlns:a16="http://schemas.microsoft.com/office/drawing/2014/main" id="{F30C35EA-30B2-CC79-136A-16A04FB1BEBF}"/>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34" name="TextBox 75">
            <a:extLst>
              <a:ext uri="{FF2B5EF4-FFF2-40B4-BE49-F238E27FC236}">
                <a16:creationId xmlns:a16="http://schemas.microsoft.com/office/drawing/2014/main" id="{A37E1E2F-1325-7F6E-C04D-B7AFEB756E2B}"/>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35" name="TextBox 75">
            <a:extLst>
              <a:ext uri="{FF2B5EF4-FFF2-40B4-BE49-F238E27FC236}">
                <a16:creationId xmlns:a16="http://schemas.microsoft.com/office/drawing/2014/main" id="{9A53C803-C22B-C73B-23D6-6C9D8F1D7E69}"/>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6" name="TextBox 75">
            <a:extLst>
              <a:ext uri="{FF2B5EF4-FFF2-40B4-BE49-F238E27FC236}">
                <a16:creationId xmlns:a16="http://schemas.microsoft.com/office/drawing/2014/main" id="{BDC571F9-6EE8-FB78-B36A-558EC92FABDC}"/>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8" name="TextBox 75">
            <a:extLst>
              <a:ext uri="{FF2B5EF4-FFF2-40B4-BE49-F238E27FC236}">
                <a16:creationId xmlns:a16="http://schemas.microsoft.com/office/drawing/2014/main" id="{5BC88FB8-69E8-AABF-1296-34008F3414B4}"/>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grpSp>
        <p:nvGrpSpPr>
          <p:cNvPr id="10" name="SMARTInkShape-Group28">
            <a:extLst>
              <a:ext uri="{FF2B5EF4-FFF2-40B4-BE49-F238E27FC236}">
                <a16:creationId xmlns:a16="http://schemas.microsoft.com/office/drawing/2014/main" id="{7DF717C8-5E23-4B60-8A1C-E9D571962F32}"/>
              </a:ext>
            </a:extLst>
          </p:cNvPr>
          <p:cNvGrpSpPr/>
          <p:nvPr/>
        </p:nvGrpSpPr>
        <p:grpSpPr>
          <a:xfrm>
            <a:off x="3068945" y="1366242"/>
            <a:ext cx="339220" cy="743911"/>
            <a:chOff x="3068945" y="1366242"/>
            <a:chExt cx="339220" cy="743911"/>
          </a:xfrm>
        </p:grpSpPr>
        <p:sp>
          <p:nvSpPr>
            <p:cNvPr id="7" name="SMARTInkShape-65">
              <a:extLst>
                <a:ext uri="{FF2B5EF4-FFF2-40B4-BE49-F238E27FC236}">
                  <a16:creationId xmlns:a16="http://schemas.microsoft.com/office/drawing/2014/main" id="{005F0E06-FC17-4170-BF9B-A43015F30321}"/>
                </a:ext>
              </a:extLst>
            </p:cNvPr>
            <p:cNvSpPr/>
            <p:nvPr>
              <p:custDataLst>
                <p:tags r:id="rId4"/>
              </p:custDataLst>
            </p:nvPr>
          </p:nvSpPr>
          <p:spPr>
            <a:xfrm>
              <a:off x="3158133" y="1366242"/>
              <a:ext cx="89249" cy="743911"/>
            </a:xfrm>
            <a:custGeom>
              <a:avLst/>
              <a:gdLst/>
              <a:ahLst/>
              <a:cxnLst/>
              <a:rect l="0" t="0" r="0" b="0"/>
              <a:pathLst>
                <a:path w="89249" h="743911">
                  <a:moveTo>
                    <a:pt x="0" y="0"/>
                  </a:moveTo>
                  <a:lnTo>
                    <a:pt x="0" y="0"/>
                  </a:lnTo>
                  <a:lnTo>
                    <a:pt x="7688" y="7689"/>
                  </a:lnTo>
                  <a:lnTo>
                    <a:pt x="8561" y="13303"/>
                  </a:lnTo>
                  <a:lnTo>
                    <a:pt x="8820" y="21250"/>
                  </a:lnTo>
                  <a:lnTo>
                    <a:pt x="11527" y="26973"/>
                  </a:lnTo>
                  <a:lnTo>
                    <a:pt x="16608" y="33991"/>
                  </a:lnTo>
                  <a:lnTo>
                    <a:pt x="18604" y="42507"/>
                  </a:lnTo>
                  <a:lnTo>
                    <a:pt x="25515" y="51924"/>
                  </a:lnTo>
                  <a:lnTo>
                    <a:pt x="27529" y="60381"/>
                  </a:lnTo>
                  <a:lnTo>
                    <a:pt x="32851" y="68713"/>
                  </a:lnTo>
                  <a:lnTo>
                    <a:pt x="35341" y="78636"/>
                  </a:lnTo>
                  <a:lnTo>
                    <a:pt x="41781" y="87154"/>
                  </a:lnTo>
                  <a:lnTo>
                    <a:pt x="43374" y="92644"/>
                  </a:lnTo>
                  <a:lnTo>
                    <a:pt x="47244" y="136838"/>
                  </a:lnTo>
                  <a:lnTo>
                    <a:pt x="52744" y="177983"/>
                  </a:lnTo>
                  <a:lnTo>
                    <a:pt x="53504" y="216974"/>
                  </a:lnTo>
                  <a:lnTo>
                    <a:pt x="56210" y="243685"/>
                  </a:lnTo>
                  <a:lnTo>
                    <a:pt x="62139" y="286591"/>
                  </a:lnTo>
                  <a:lnTo>
                    <a:pt x="62493" y="330547"/>
                  </a:lnTo>
                  <a:lnTo>
                    <a:pt x="62507" y="372079"/>
                  </a:lnTo>
                  <a:lnTo>
                    <a:pt x="62508" y="412628"/>
                  </a:lnTo>
                  <a:lnTo>
                    <a:pt x="63500" y="423500"/>
                  </a:lnTo>
                  <a:lnTo>
                    <a:pt x="70610" y="452326"/>
                  </a:lnTo>
                  <a:lnTo>
                    <a:pt x="72408" y="494019"/>
                  </a:lnTo>
                  <a:lnTo>
                    <a:pt x="79123" y="511565"/>
                  </a:lnTo>
                  <a:lnTo>
                    <a:pt x="80334" y="552050"/>
                  </a:lnTo>
                  <a:lnTo>
                    <a:pt x="80366" y="595398"/>
                  </a:lnTo>
                  <a:lnTo>
                    <a:pt x="81359" y="610111"/>
                  </a:lnTo>
                  <a:lnTo>
                    <a:pt x="87435" y="627119"/>
                  </a:lnTo>
                  <a:lnTo>
                    <a:pt x="89248" y="670332"/>
                  </a:lnTo>
                  <a:lnTo>
                    <a:pt x="88298" y="694427"/>
                  </a:lnTo>
                  <a:lnTo>
                    <a:pt x="84150" y="714418"/>
                  </a:lnTo>
                  <a:lnTo>
                    <a:pt x="88423" y="734433"/>
                  </a:lnTo>
                  <a:lnTo>
                    <a:pt x="86263" y="740818"/>
                  </a:lnTo>
                  <a:lnTo>
                    <a:pt x="84298" y="743910"/>
                  </a:lnTo>
                  <a:lnTo>
                    <a:pt x="82988" y="742995"/>
                  </a:lnTo>
                  <a:lnTo>
                    <a:pt x="80367" y="72330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66">
              <a:extLst>
                <a:ext uri="{FF2B5EF4-FFF2-40B4-BE49-F238E27FC236}">
                  <a16:creationId xmlns:a16="http://schemas.microsoft.com/office/drawing/2014/main" id="{1896DC71-71ED-4B78-AF7E-8A4C2067D24A}"/>
                </a:ext>
              </a:extLst>
            </p:cNvPr>
            <p:cNvSpPr/>
            <p:nvPr>
              <p:custDataLst>
                <p:tags r:id="rId5"/>
              </p:custDataLst>
            </p:nvPr>
          </p:nvSpPr>
          <p:spPr>
            <a:xfrm>
              <a:off x="3068945" y="1777008"/>
              <a:ext cx="339220" cy="330381"/>
            </a:xfrm>
            <a:custGeom>
              <a:avLst/>
              <a:gdLst/>
              <a:ahLst/>
              <a:cxnLst/>
              <a:rect l="0" t="0" r="0" b="0"/>
              <a:pathLst>
                <a:path w="339220" h="330381">
                  <a:moveTo>
                    <a:pt x="8821" y="26789"/>
                  </a:moveTo>
                  <a:lnTo>
                    <a:pt x="8821" y="26789"/>
                  </a:lnTo>
                  <a:lnTo>
                    <a:pt x="4080" y="26789"/>
                  </a:lnTo>
                  <a:lnTo>
                    <a:pt x="2684" y="25796"/>
                  </a:lnTo>
                  <a:lnTo>
                    <a:pt x="1753" y="24143"/>
                  </a:lnTo>
                  <a:lnTo>
                    <a:pt x="0" y="18227"/>
                  </a:lnTo>
                  <a:lnTo>
                    <a:pt x="42132" y="57154"/>
                  </a:lnTo>
                  <a:lnTo>
                    <a:pt x="54851" y="95648"/>
                  </a:lnTo>
                  <a:lnTo>
                    <a:pt x="68037" y="135457"/>
                  </a:lnTo>
                  <a:lnTo>
                    <a:pt x="80196" y="174188"/>
                  </a:lnTo>
                  <a:lnTo>
                    <a:pt x="95466" y="218347"/>
                  </a:lnTo>
                  <a:lnTo>
                    <a:pt x="102624" y="238659"/>
                  </a:lnTo>
                  <a:lnTo>
                    <a:pt x="112021" y="264521"/>
                  </a:lnTo>
                  <a:lnTo>
                    <a:pt x="122697" y="303313"/>
                  </a:lnTo>
                  <a:lnTo>
                    <a:pt x="124917" y="314392"/>
                  </a:lnTo>
                  <a:lnTo>
                    <a:pt x="133430" y="329716"/>
                  </a:lnTo>
                  <a:lnTo>
                    <a:pt x="142387" y="330380"/>
                  </a:lnTo>
                  <a:lnTo>
                    <a:pt x="156058" y="317095"/>
                  </a:lnTo>
                  <a:lnTo>
                    <a:pt x="158596" y="311918"/>
                  </a:lnTo>
                  <a:lnTo>
                    <a:pt x="159272" y="309148"/>
                  </a:lnTo>
                  <a:lnTo>
                    <a:pt x="166495" y="296582"/>
                  </a:lnTo>
                  <a:lnTo>
                    <a:pt x="173893" y="270334"/>
                  </a:lnTo>
                  <a:lnTo>
                    <a:pt x="198199" y="230361"/>
                  </a:lnTo>
                  <a:lnTo>
                    <a:pt x="207421" y="218799"/>
                  </a:lnTo>
                  <a:lnTo>
                    <a:pt x="217142" y="208369"/>
                  </a:lnTo>
                  <a:lnTo>
                    <a:pt x="243462" y="168238"/>
                  </a:lnTo>
                  <a:lnTo>
                    <a:pt x="260552" y="145570"/>
                  </a:lnTo>
                  <a:lnTo>
                    <a:pt x="282590" y="105155"/>
                  </a:lnTo>
                  <a:lnTo>
                    <a:pt x="290580" y="93444"/>
                  </a:lnTo>
                  <a:lnTo>
                    <a:pt x="295373" y="82698"/>
                  </a:lnTo>
                  <a:lnTo>
                    <a:pt x="316808" y="57412"/>
                  </a:lnTo>
                  <a:lnTo>
                    <a:pt x="323106" y="44818"/>
                  </a:lnTo>
                  <a:lnTo>
                    <a:pt x="327097" y="38770"/>
                  </a:lnTo>
                  <a:lnTo>
                    <a:pt x="329869" y="28563"/>
                  </a:lnTo>
                  <a:lnTo>
                    <a:pt x="330279" y="18273"/>
                  </a:lnTo>
                  <a:lnTo>
                    <a:pt x="339219"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 name="SMARTInkShape-67">
            <a:extLst>
              <a:ext uri="{FF2B5EF4-FFF2-40B4-BE49-F238E27FC236}">
                <a16:creationId xmlns:a16="http://schemas.microsoft.com/office/drawing/2014/main" id="{989EB644-6315-47CF-87D3-602689EC3DA7}"/>
              </a:ext>
            </a:extLst>
          </p:cNvPr>
          <p:cNvSpPr/>
          <p:nvPr>
            <p:custDataLst>
              <p:tags r:id="rId1"/>
            </p:custDataLst>
          </p:nvPr>
        </p:nvSpPr>
        <p:spPr>
          <a:xfrm>
            <a:off x="3195898" y="2723922"/>
            <a:ext cx="363578" cy="722481"/>
          </a:xfrm>
          <a:custGeom>
            <a:avLst/>
            <a:gdLst/>
            <a:ahLst/>
            <a:cxnLst/>
            <a:rect l="0" t="0" r="0" b="0"/>
            <a:pathLst>
              <a:path w="363578" h="722481">
                <a:moveTo>
                  <a:pt x="96180" y="8562"/>
                </a:moveTo>
                <a:lnTo>
                  <a:pt x="96180" y="8562"/>
                </a:lnTo>
                <a:lnTo>
                  <a:pt x="83751" y="8562"/>
                </a:lnTo>
                <a:lnTo>
                  <a:pt x="78089" y="5916"/>
                </a:lnTo>
                <a:lnTo>
                  <a:pt x="72264" y="2425"/>
                </a:lnTo>
                <a:lnTo>
                  <a:pt x="60441" y="184"/>
                </a:lnTo>
                <a:lnTo>
                  <a:pt x="57471" y="0"/>
                </a:lnTo>
                <a:lnTo>
                  <a:pt x="51525" y="2442"/>
                </a:lnTo>
                <a:lnTo>
                  <a:pt x="39624" y="12094"/>
                </a:lnTo>
                <a:lnTo>
                  <a:pt x="30696" y="30114"/>
                </a:lnTo>
                <a:lnTo>
                  <a:pt x="19782" y="68014"/>
                </a:lnTo>
                <a:lnTo>
                  <a:pt x="11595" y="107758"/>
                </a:lnTo>
                <a:lnTo>
                  <a:pt x="6822" y="149828"/>
                </a:lnTo>
                <a:lnTo>
                  <a:pt x="0" y="191064"/>
                </a:lnTo>
                <a:lnTo>
                  <a:pt x="1205" y="217749"/>
                </a:lnTo>
                <a:lnTo>
                  <a:pt x="5762" y="252840"/>
                </a:lnTo>
                <a:lnTo>
                  <a:pt x="6662" y="297291"/>
                </a:lnTo>
                <a:lnTo>
                  <a:pt x="6854" y="339549"/>
                </a:lnTo>
                <a:lnTo>
                  <a:pt x="6878" y="379940"/>
                </a:lnTo>
                <a:lnTo>
                  <a:pt x="6882" y="417023"/>
                </a:lnTo>
                <a:lnTo>
                  <a:pt x="9529" y="454363"/>
                </a:lnTo>
                <a:lnTo>
                  <a:pt x="14571" y="493056"/>
                </a:lnTo>
                <a:lnTo>
                  <a:pt x="21705" y="532081"/>
                </a:lnTo>
                <a:lnTo>
                  <a:pt x="29083" y="572066"/>
                </a:lnTo>
                <a:lnTo>
                  <a:pt x="48635" y="615506"/>
                </a:lnTo>
                <a:lnTo>
                  <a:pt x="77111" y="657732"/>
                </a:lnTo>
                <a:lnTo>
                  <a:pt x="117306" y="696711"/>
                </a:lnTo>
                <a:lnTo>
                  <a:pt x="132359" y="706320"/>
                </a:lnTo>
                <a:lnTo>
                  <a:pt x="173157" y="721910"/>
                </a:lnTo>
                <a:lnTo>
                  <a:pt x="179340" y="722480"/>
                </a:lnTo>
                <a:lnTo>
                  <a:pt x="217971" y="713253"/>
                </a:lnTo>
                <a:lnTo>
                  <a:pt x="230076" y="706987"/>
                </a:lnTo>
                <a:lnTo>
                  <a:pt x="233069" y="706350"/>
                </a:lnTo>
                <a:lnTo>
                  <a:pt x="242022" y="700714"/>
                </a:lnTo>
                <a:lnTo>
                  <a:pt x="281884" y="661233"/>
                </a:lnTo>
                <a:lnTo>
                  <a:pt x="310878" y="620823"/>
                </a:lnTo>
                <a:lnTo>
                  <a:pt x="335079" y="579550"/>
                </a:lnTo>
                <a:lnTo>
                  <a:pt x="342913" y="555767"/>
                </a:lnTo>
                <a:lnTo>
                  <a:pt x="352906" y="511562"/>
                </a:lnTo>
                <a:lnTo>
                  <a:pt x="361571" y="475066"/>
                </a:lnTo>
                <a:lnTo>
                  <a:pt x="363577" y="430448"/>
                </a:lnTo>
                <a:lnTo>
                  <a:pt x="359184" y="392637"/>
                </a:lnTo>
                <a:lnTo>
                  <a:pt x="354948" y="355811"/>
                </a:lnTo>
                <a:lnTo>
                  <a:pt x="342817" y="312039"/>
                </a:lnTo>
                <a:lnTo>
                  <a:pt x="330254" y="274442"/>
                </a:lnTo>
                <a:lnTo>
                  <a:pt x="316237" y="237382"/>
                </a:lnTo>
                <a:lnTo>
                  <a:pt x="302110" y="197188"/>
                </a:lnTo>
                <a:lnTo>
                  <a:pt x="289764" y="160585"/>
                </a:lnTo>
                <a:lnTo>
                  <a:pt x="271635" y="124691"/>
                </a:lnTo>
                <a:lnTo>
                  <a:pt x="254309" y="84746"/>
                </a:lnTo>
                <a:lnTo>
                  <a:pt x="228423" y="44465"/>
                </a:lnTo>
                <a:lnTo>
                  <a:pt x="213856" y="28571"/>
                </a:lnTo>
                <a:lnTo>
                  <a:pt x="192232" y="16034"/>
                </a:lnTo>
                <a:lnTo>
                  <a:pt x="166974" y="6035"/>
                </a:lnTo>
                <a:lnTo>
                  <a:pt x="131157" y="6270"/>
                </a:lnTo>
                <a:lnTo>
                  <a:pt x="94012" y="10094"/>
                </a:lnTo>
                <a:lnTo>
                  <a:pt x="58453" y="25254"/>
                </a:lnTo>
                <a:lnTo>
                  <a:pt x="15813" y="6214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SMARTInkShape-Group30">
            <a:extLst>
              <a:ext uri="{FF2B5EF4-FFF2-40B4-BE49-F238E27FC236}">
                <a16:creationId xmlns:a16="http://schemas.microsoft.com/office/drawing/2014/main" id="{46967249-3426-4045-8D39-3D74330D94FD}"/>
              </a:ext>
            </a:extLst>
          </p:cNvPr>
          <p:cNvGrpSpPr/>
          <p:nvPr/>
        </p:nvGrpSpPr>
        <p:grpSpPr>
          <a:xfrm>
            <a:off x="2622354" y="1652544"/>
            <a:ext cx="1893092" cy="945506"/>
            <a:chOff x="2622354" y="1652544"/>
            <a:chExt cx="1893092" cy="945506"/>
          </a:xfrm>
        </p:grpSpPr>
        <p:sp>
          <p:nvSpPr>
            <p:cNvPr id="12" name="SMARTInkShape-68">
              <a:extLst>
                <a:ext uri="{FF2B5EF4-FFF2-40B4-BE49-F238E27FC236}">
                  <a16:creationId xmlns:a16="http://schemas.microsoft.com/office/drawing/2014/main" id="{47619AF6-7860-4BAB-B077-872985A82BC6}"/>
                </a:ext>
              </a:extLst>
            </p:cNvPr>
            <p:cNvSpPr/>
            <p:nvPr>
              <p:custDataLst>
                <p:tags r:id="rId2"/>
              </p:custDataLst>
            </p:nvPr>
          </p:nvSpPr>
          <p:spPr>
            <a:xfrm>
              <a:off x="2622354" y="1652544"/>
              <a:ext cx="1857194" cy="945506"/>
            </a:xfrm>
            <a:custGeom>
              <a:avLst/>
              <a:gdLst/>
              <a:ahLst/>
              <a:cxnLst/>
              <a:rect l="0" t="0" r="0" b="0"/>
              <a:pathLst>
                <a:path w="1857194" h="945506">
                  <a:moveTo>
                    <a:pt x="8927" y="347706"/>
                  </a:moveTo>
                  <a:lnTo>
                    <a:pt x="8927" y="347706"/>
                  </a:lnTo>
                  <a:lnTo>
                    <a:pt x="8927" y="352446"/>
                  </a:lnTo>
                  <a:lnTo>
                    <a:pt x="7935" y="353843"/>
                  </a:lnTo>
                  <a:lnTo>
                    <a:pt x="6281" y="354774"/>
                  </a:lnTo>
                  <a:lnTo>
                    <a:pt x="4186" y="355394"/>
                  </a:lnTo>
                  <a:lnTo>
                    <a:pt x="2790" y="354816"/>
                  </a:lnTo>
                  <a:lnTo>
                    <a:pt x="1859" y="353438"/>
                  </a:lnTo>
                  <a:lnTo>
                    <a:pt x="107" y="348041"/>
                  </a:lnTo>
                  <a:lnTo>
                    <a:pt x="0" y="326724"/>
                  </a:lnTo>
                  <a:lnTo>
                    <a:pt x="2644" y="320852"/>
                  </a:lnTo>
                  <a:lnTo>
                    <a:pt x="6135" y="314935"/>
                  </a:lnTo>
                  <a:lnTo>
                    <a:pt x="13300" y="295337"/>
                  </a:lnTo>
                  <a:lnTo>
                    <a:pt x="48053" y="254337"/>
                  </a:lnTo>
                  <a:lnTo>
                    <a:pt x="66602" y="232398"/>
                  </a:lnTo>
                  <a:lnTo>
                    <a:pt x="108472" y="202579"/>
                  </a:lnTo>
                  <a:lnTo>
                    <a:pt x="148280" y="173337"/>
                  </a:lnTo>
                  <a:lnTo>
                    <a:pt x="186825" y="150875"/>
                  </a:lnTo>
                  <a:lnTo>
                    <a:pt x="229239" y="129754"/>
                  </a:lnTo>
                  <a:lnTo>
                    <a:pt x="264664" y="111765"/>
                  </a:lnTo>
                  <a:lnTo>
                    <a:pt x="279353" y="106914"/>
                  </a:lnTo>
                  <a:lnTo>
                    <a:pt x="310392" y="92922"/>
                  </a:lnTo>
                  <a:lnTo>
                    <a:pt x="324482" y="88617"/>
                  </a:lnTo>
                  <a:lnTo>
                    <a:pt x="355135" y="74976"/>
                  </a:lnTo>
                  <a:lnTo>
                    <a:pt x="398954" y="65287"/>
                  </a:lnTo>
                  <a:lnTo>
                    <a:pt x="438545" y="57654"/>
                  </a:lnTo>
                  <a:lnTo>
                    <a:pt x="475264" y="50990"/>
                  </a:lnTo>
                  <a:lnTo>
                    <a:pt x="519174" y="38868"/>
                  </a:lnTo>
                  <a:lnTo>
                    <a:pt x="558112" y="33252"/>
                  </a:lnTo>
                  <a:lnTo>
                    <a:pt x="594981" y="22882"/>
                  </a:lnTo>
                  <a:lnTo>
                    <a:pt x="638078" y="18042"/>
                  </a:lnTo>
                  <a:lnTo>
                    <a:pt x="673678" y="16412"/>
                  </a:lnTo>
                  <a:lnTo>
                    <a:pt x="708505" y="9214"/>
                  </a:lnTo>
                  <a:lnTo>
                    <a:pt x="750096" y="8427"/>
                  </a:lnTo>
                  <a:lnTo>
                    <a:pt x="793556" y="8381"/>
                  </a:lnTo>
                  <a:lnTo>
                    <a:pt x="837577" y="3638"/>
                  </a:lnTo>
                  <a:lnTo>
                    <a:pt x="882022" y="0"/>
                  </a:lnTo>
                  <a:lnTo>
                    <a:pt x="926523" y="4298"/>
                  </a:lnTo>
                  <a:lnTo>
                    <a:pt x="959825" y="7572"/>
                  </a:lnTo>
                  <a:lnTo>
                    <a:pt x="996230" y="8139"/>
                  </a:lnTo>
                  <a:lnTo>
                    <a:pt x="1033586" y="8307"/>
                  </a:lnTo>
                  <a:lnTo>
                    <a:pt x="1075632" y="8357"/>
                  </a:lnTo>
                  <a:lnTo>
                    <a:pt x="1117525" y="8371"/>
                  </a:lnTo>
                  <a:lnTo>
                    <a:pt x="1159353" y="11022"/>
                  </a:lnTo>
                  <a:lnTo>
                    <a:pt x="1195745" y="16756"/>
                  </a:lnTo>
                  <a:lnTo>
                    <a:pt x="1232130" y="17198"/>
                  </a:lnTo>
                  <a:lnTo>
                    <a:pt x="1274276" y="24361"/>
                  </a:lnTo>
                  <a:lnTo>
                    <a:pt x="1313486" y="26982"/>
                  </a:lnTo>
                  <a:lnTo>
                    <a:pt x="1355031" y="35310"/>
                  </a:lnTo>
                  <a:lnTo>
                    <a:pt x="1392285" y="42067"/>
                  </a:lnTo>
                  <a:lnTo>
                    <a:pt x="1428601" y="48436"/>
                  </a:lnTo>
                  <a:lnTo>
                    <a:pt x="1470731" y="62135"/>
                  </a:lnTo>
                  <a:lnTo>
                    <a:pt x="1486102" y="66997"/>
                  </a:lnTo>
                  <a:lnTo>
                    <a:pt x="1525662" y="72763"/>
                  </a:lnTo>
                  <a:lnTo>
                    <a:pt x="1565313" y="86016"/>
                  </a:lnTo>
                  <a:lnTo>
                    <a:pt x="1607686" y="100684"/>
                  </a:lnTo>
                  <a:lnTo>
                    <a:pt x="1648521" y="118514"/>
                  </a:lnTo>
                  <a:lnTo>
                    <a:pt x="1689664" y="146457"/>
                  </a:lnTo>
                  <a:lnTo>
                    <a:pt x="1704778" y="152951"/>
                  </a:lnTo>
                  <a:lnTo>
                    <a:pt x="1711170" y="156969"/>
                  </a:lnTo>
                  <a:lnTo>
                    <a:pt x="1717318" y="158754"/>
                  </a:lnTo>
                  <a:lnTo>
                    <a:pt x="1719354" y="160222"/>
                  </a:lnTo>
                  <a:lnTo>
                    <a:pt x="1720712" y="162193"/>
                  </a:lnTo>
                  <a:lnTo>
                    <a:pt x="1721617" y="164500"/>
                  </a:lnTo>
                  <a:lnTo>
                    <a:pt x="1723213" y="166037"/>
                  </a:lnTo>
                  <a:lnTo>
                    <a:pt x="1730957" y="168707"/>
                  </a:lnTo>
                  <a:lnTo>
                    <a:pt x="1736683" y="168992"/>
                  </a:lnTo>
                  <a:lnTo>
                    <a:pt x="1738217" y="170024"/>
                  </a:lnTo>
                  <a:lnTo>
                    <a:pt x="1739240" y="171705"/>
                  </a:lnTo>
                  <a:lnTo>
                    <a:pt x="1739922" y="173817"/>
                  </a:lnTo>
                  <a:lnTo>
                    <a:pt x="1741369" y="175225"/>
                  </a:lnTo>
                  <a:lnTo>
                    <a:pt x="1750301" y="178787"/>
                  </a:lnTo>
                  <a:lnTo>
                    <a:pt x="1765368" y="192259"/>
                  </a:lnTo>
                  <a:lnTo>
                    <a:pt x="1777059" y="197828"/>
                  </a:lnTo>
                  <a:lnTo>
                    <a:pt x="1806771" y="225700"/>
                  </a:lnTo>
                  <a:lnTo>
                    <a:pt x="1826615" y="255599"/>
                  </a:lnTo>
                  <a:lnTo>
                    <a:pt x="1832446" y="274243"/>
                  </a:lnTo>
                  <a:lnTo>
                    <a:pt x="1834801" y="277895"/>
                  </a:lnTo>
                  <a:lnTo>
                    <a:pt x="1846397" y="321096"/>
                  </a:lnTo>
                  <a:lnTo>
                    <a:pt x="1850482" y="338830"/>
                  </a:lnTo>
                  <a:lnTo>
                    <a:pt x="1855331" y="356651"/>
                  </a:lnTo>
                  <a:lnTo>
                    <a:pt x="1857193" y="399424"/>
                  </a:lnTo>
                  <a:lnTo>
                    <a:pt x="1856357" y="437934"/>
                  </a:lnTo>
                  <a:lnTo>
                    <a:pt x="1850300" y="475551"/>
                  </a:lnTo>
                  <a:lnTo>
                    <a:pt x="1848809" y="511424"/>
                  </a:lnTo>
                  <a:lnTo>
                    <a:pt x="1841386" y="552870"/>
                  </a:lnTo>
                  <a:lnTo>
                    <a:pt x="1833233" y="591499"/>
                  </a:lnTo>
                  <a:lnTo>
                    <a:pt x="1823375" y="632083"/>
                  </a:lnTo>
                  <a:lnTo>
                    <a:pt x="1817065" y="671079"/>
                  </a:lnTo>
                  <a:lnTo>
                    <a:pt x="1807444" y="706262"/>
                  </a:lnTo>
                  <a:lnTo>
                    <a:pt x="1803884" y="739915"/>
                  </a:lnTo>
                  <a:lnTo>
                    <a:pt x="1796986" y="779873"/>
                  </a:lnTo>
                  <a:lnTo>
                    <a:pt x="1788412" y="821495"/>
                  </a:lnTo>
                  <a:lnTo>
                    <a:pt x="1783507" y="859389"/>
                  </a:lnTo>
                  <a:lnTo>
                    <a:pt x="1777386" y="894505"/>
                  </a:lnTo>
                  <a:lnTo>
                    <a:pt x="1777005" y="937631"/>
                  </a:lnTo>
                  <a:lnTo>
                    <a:pt x="1777005" y="945505"/>
                  </a:lnTo>
                  <a:lnTo>
                    <a:pt x="1772265" y="936369"/>
                  </a:lnTo>
                  <a:lnTo>
                    <a:pt x="1768076" y="88348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69">
              <a:extLst>
                <a:ext uri="{FF2B5EF4-FFF2-40B4-BE49-F238E27FC236}">
                  <a16:creationId xmlns:a16="http://schemas.microsoft.com/office/drawing/2014/main" id="{83A1A9E4-4543-410A-AF12-BAD0D00D5DED}"/>
                </a:ext>
              </a:extLst>
            </p:cNvPr>
            <p:cNvSpPr/>
            <p:nvPr>
              <p:custDataLst>
                <p:tags r:id="rId3"/>
              </p:custDataLst>
            </p:nvPr>
          </p:nvSpPr>
          <p:spPr>
            <a:xfrm>
              <a:off x="4327922" y="2348508"/>
              <a:ext cx="187524" cy="195759"/>
            </a:xfrm>
            <a:custGeom>
              <a:avLst/>
              <a:gdLst/>
              <a:ahLst/>
              <a:cxnLst/>
              <a:rect l="0" t="0" r="0" b="0"/>
              <a:pathLst>
                <a:path w="187524" h="195759">
                  <a:moveTo>
                    <a:pt x="0" y="0"/>
                  </a:moveTo>
                  <a:lnTo>
                    <a:pt x="0" y="0"/>
                  </a:lnTo>
                  <a:lnTo>
                    <a:pt x="0" y="8821"/>
                  </a:lnTo>
                  <a:lnTo>
                    <a:pt x="4740" y="13638"/>
                  </a:lnTo>
                  <a:lnTo>
                    <a:pt x="20990" y="54775"/>
                  </a:lnTo>
                  <a:lnTo>
                    <a:pt x="32586" y="97967"/>
                  </a:lnTo>
                  <a:lnTo>
                    <a:pt x="41580" y="140896"/>
                  </a:lnTo>
                  <a:lnTo>
                    <a:pt x="44468" y="184588"/>
                  </a:lnTo>
                  <a:lnTo>
                    <a:pt x="44637" y="195758"/>
                  </a:lnTo>
                  <a:lnTo>
                    <a:pt x="69808" y="175688"/>
                  </a:lnTo>
                  <a:lnTo>
                    <a:pt x="83022" y="158947"/>
                  </a:lnTo>
                  <a:lnTo>
                    <a:pt x="107460" y="137965"/>
                  </a:lnTo>
                  <a:lnTo>
                    <a:pt x="136610" y="95995"/>
                  </a:lnTo>
                  <a:lnTo>
                    <a:pt x="163583" y="55342"/>
                  </a:lnTo>
                  <a:lnTo>
                    <a:pt x="169455" y="40624"/>
                  </a:lnTo>
                  <a:lnTo>
                    <a:pt x="171509" y="38989"/>
                  </a:lnTo>
                  <a:lnTo>
                    <a:pt x="173870" y="37898"/>
                  </a:lnTo>
                  <a:lnTo>
                    <a:pt x="175445" y="36180"/>
                  </a:lnTo>
                  <a:lnTo>
                    <a:pt x="180618" y="26292"/>
                  </a:lnTo>
                  <a:lnTo>
                    <a:pt x="187523" y="17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688502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22</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782635"/>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2-3: 2</a:t>
            </a:r>
            <a:r>
              <a:rPr lang="en-US" altLang="zh-CN" baseline="30000" dirty="0"/>
              <a:t>nd</a:t>
            </a:r>
            <a:r>
              <a:rPr lang="en-US" altLang="zh-CN" dirty="0"/>
              <a:t> round: (</a:t>
            </a:r>
            <a:r>
              <a:rPr lang="en-US" altLang="zh-CN" dirty="0">
                <a:solidFill>
                  <a:srgbClr val="FF0000"/>
                </a:solidFill>
              </a:rPr>
              <a:t>3</a:t>
            </a:r>
            <a:r>
              <a:rPr lang="en-US" altLang="zh-CN" dirty="0"/>
              <a:t>, </a:t>
            </a:r>
            <a:r>
              <a:rPr lang="en-US" altLang="zh-CN" dirty="0">
                <a:solidFill>
                  <a:srgbClr val="00B050"/>
                </a:solidFill>
              </a:rPr>
              <a:t>4</a:t>
            </a:r>
            <a:r>
              <a:rPr lang="en-US" altLang="zh-CN" dirty="0"/>
              <a:t>)</a:t>
            </a:r>
          </a:p>
          <a:p>
            <a:pPr lvl="1"/>
            <a:r>
              <a:rPr lang="en-US" altLang="zh-CN" dirty="0"/>
              <a:t>Times 4-5: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7</a:t>
            </a:r>
            <a:r>
              <a:rPr lang="en-US" altLang="zh-CN" dirty="0"/>
              <a:t>)</a:t>
            </a:r>
          </a:p>
          <a:p>
            <a:pPr lvl="2"/>
            <a:r>
              <a:rPr lang="en-US" altLang="zh-CN" dirty="0"/>
              <a:t>No green packets ready</a:t>
            </a:r>
          </a:p>
          <a:p>
            <a:pPr lvl="1"/>
            <a:r>
              <a:rPr lang="en-US" altLang="zh-CN" dirty="0"/>
              <a:t>Time 6: 4</a:t>
            </a:r>
            <a:r>
              <a:rPr lang="en-US" altLang="zh-CN" baseline="30000" dirty="0"/>
              <a:t>th</a:t>
            </a:r>
            <a:r>
              <a:rPr lang="en-US" altLang="zh-CN" dirty="0"/>
              <a:t> round: (</a:t>
            </a:r>
            <a:r>
              <a:rPr lang="en-US" altLang="zh-CN" dirty="0">
                <a:solidFill>
                  <a:srgbClr val="FF0000"/>
                </a:solidFill>
              </a:rPr>
              <a:t>6</a:t>
            </a:r>
            <a:r>
              <a:rPr lang="en-US" altLang="zh-CN" dirty="0"/>
              <a:t>, </a:t>
            </a:r>
            <a:r>
              <a:rPr lang="en-US" altLang="zh-CN" dirty="0">
                <a:solidFill>
                  <a:srgbClr val="00B050"/>
                </a:solidFill>
              </a:rPr>
              <a:t>null</a:t>
            </a:r>
            <a:r>
              <a:rPr lang="en-US" altLang="zh-CN" dirty="0"/>
              <a:t>)</a:t>
            </a:r>
            <a:endParaRPr lang="en-SE" dirty="0"/>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1 2 3 4 5 7 6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30" name="Picture 29">
            <a:extLst>
              <a:ext uri="{FF2B5EF4-FFF2-40B4-BE49-F238E27FC236}">
                <a16:creationId xmlns:a16="http://schemas.microsoft.com/office/drawing/2014/main" id="{77C3C82D-8377-97A9-6795-8A09497C6531}"/>
              </a:ext>
            </a:extLst>
          </p:cNvPr>
          <p:cNvPicPr>
            <a:picLocks noChangeAspect="1"/>
          </p:cNvPicPr>
          <p:nvPr/>
        </p:nvPicPr>
        <p:blipFill>
          <a:blip r:embed="rId2"/>
          <a:srcRect/>
          <a:stretch/>
        </p:blipFill>
        <p:spPr>
          <a:xfrm>
            <a:off x="802160" y="1991343"/>
            <a:ext cx="5474133" cy="2261938"/>
          </a:xfrm>
          <a:prstGeom prst="rect">
            <a:avLst/>
          </a:prstGeom>
        </p:spPr>
      </p:pic>
      <p:sp>
        <p:nvSpPr>
          <p:cNvPr id="31" name="TextBox 75">
            <a:extLst>
              <a:ext uri="{FF2B5EF4-FFF2-40B4-BE49-F238E27FC236}">
                <a16:creationId xmlns:a16="http://schemas.microsoft.com/office/drawing/2014/main" id="{7CF8F120-D2B0-7620-BE00-52D420A20BF2}"/>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2" name="TextBox 75">
            <a:extLst>
              <a:ext uri="{FF2B5EF4-FFF2-40B4-BE49-F238E27FC236}">
                <a16:creationId xmlns:a16="http://schemas.microsoft.com/office/drawing/2014/main" id="{7AF67062-BFEA-1BDE-96E6-2CFFCAA7ECCB}"/>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33" name="TextBox 75">
            <a:extLst>
              <a:ext uri="{FF2B5EF4-FFF2-40B4-BE49-F238E27FC236}">
                <a16:creationId xmlns:a16="http://schemas.microsoft.com/office/drawing/2014/main" id="{CD614B78-3838-F4DA-9964-5FB69F938CF2}"/>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34" name="TextBox 75">
            <a:extLst>
              <a:ext uri="{FF2B5EF4-FFF2-40B4-BE49-F238E27FC236}">
                <a16:creationId xmlns:a16="http://schemas.microsoft.com/office/drawing/2014/main" id="{29224683-0942-1325-2272-DD8924B1B1EB}"/>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5" name="TextBox 75">
            <a:extLst>
              <a:ext uri="{FF2B5EF4-FFF2-40B4-BE49-F238E27FC236}">
                <a16:creationId xmlns:a16="http://schemas.microsoft.com/office/drawing/2014/main" id="{A3C7AAC0-72BA-4F08-7779-48642CE5E8AE}"/>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36" name="TextBox 75">
            <a:extLst>
              <a:ext uri="{FF2B5EF4-FFF2-40B4-BE49-F238E27FC236}">
                <a16:creationId xmlns:a16="http://schemas.microsoft.com/office/drawing/2014/main" id="{F992235D-759D-404F-C35D-80EE7FD8310F}"/>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37" name="TextBox 75">
            <a:extLst>
              <a:ext uri="{FF2B5EF4-FFF2-40B4-BE49-F238E27FC236}">
                <a16:creationId xmlns:a16="http://schemas.microsoft.com/office/drawing/2014/main" id="{DC8EA3DF-EA6A-3954-0838-D218D82B7D65}"/>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8" name="TextBox 75">
            <a:extLst>
              <a:ext uri="{FF2B5EF4-FFF2-40B4-BE49-F238E27FC236}">
                <a16:creationId xmlns:a16="http://schemas.microsoft.com/office/drawing/2014/main" id="{B45359B6-A79A-030D-587A-70D8D83A226B}"/>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9" name="TextBox 75">
            <a:extLst>
              <a:ext uri="{FF2B5EF4-FFF2-40B4-BE49-F238E27FC236}">
                <a16:creationId xmlns:a16="http://schemas.microsoft.com/office/drawing/2014/main" id="{27D0E03C-4090-9311-295E-16186899191F}"/>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0" name="TextBox 75">
            <a:extLst>
              <a:ext uri="{FF2B5EF4-FFF2-40B4-BE49-F238E27FC236}">
                <a16:creationId xmlns:a16="http://schemas.microsoft.com/office/drawing/2014/main" id="{A7EA2EDE-8D78-116F-F134-34FDA7CEF3D7}"/>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8" name="TextBox 75">
            <a:extLst>
              <a:ext uri="{FF2B5EF4-FFF2-40B4-BE49-F238E27FC236}">
                <a16:creationId xmlns:a16="http://schemas.microsoft.com/office/drawing/2014/main" id="{F243C2CD-1AE3-626F-94A1-D9D18BA5B97F}"/>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9" name="TextBox 75">
            <a:extLst>
              <a:ext uri="{FF2B5EF4-FFF2-40B4-BE49-F238E27FC236}">
                <a16:creationId xmlns:a16="http://schemas.microsoft.com/office/drawing/2014/main" id="{3076E4F4-8C09-E00E-6ABE-E17FFE73FE85}"/>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50" name="TextBox 75">
            <a:extLst>
              <a:ext uri="{FF2B5EF4-FFF2-40B4-BE49-F238E27FC236}">
                <a16:creationId xmlns:a16="http://schemas.microsoft.com/office/drawing/2014/main" id="{7DF11699-9E33-55FC-5A66-7B24F1482285}"/>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1" name="TextBox 75">
            <a:extLst>
              <a:ext uri="{FF2B5EF4-FFF2-40B4-BE49-F238E27FC236}">
                <a16:creationId xmlns:a16="http://schemas.microsoft.com/office/drawing/2014/main" id="{CEA1F3D3-D867-25AA-6076-1AD9F6E503E1}"/>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390FC3F-F262-45FF-ABB9-EEC9EAA7207A}"/>
                  </a:ext>
                </a:extLst>
              </p14:cNvPr>
              <p14:cNvContentPartPr/>
              <p14:nvPr/>
            </p14:nvContentPartPr>
            <p14:xfrm>
              <a:off x="3162060" y="3936400"/>
              <a:ext cx="360" cy="360"/>
            </p14:xfrm>
          </p:contentPart>
        </mc:Choice>
        <mc:Fallback xmlns="">
          <p:pic>
            <p:nvPicPr>
              <p:cNvPr id="5" name="Ink 4">
                <a:extLst>
                  <a:ext uri="{FF2B5EF4-FFF2-40B4-BE49-F238E27FC236}">
                    <a16:creationId xmlns:a16="http://schemas.microsoft.com/office/drawing/2014/main" id="{C390FC3F-F262-45FF-ABB9-EEC9EAA7207A}"/>
                  </a:ext>
                </a:extLst>
              </p:cNvPr>
              <p:cNvPicPr/>
              <p:nvPr/>
            </p:nvPicPr>
            <p:blipFill>
              <a:blip r:embed="rId4"/>
              <a:stretch>
                <a:fillRect/>
              </a:stretch>
            </p:blipFill>
            <p:spPr>
              <a:xfrm>
                <a:off x="3153060" y="39277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7E855ADC-B4DA-4F84-BA7D-8170F88F7AB3}"/>
                  </a:ext>
                </a:extLst>
              </p14:cNvPr>
              <p14:cNvContentPartPr/>
              <p14:nvPr/>
            </p14:nvContentPartPr>
            <p14:xfrm>
              <a:off x="3225420" y="4012720"/>
              <a:ext cx="360" cy="360"/>
            </p14:xfrm>
          </p:contentPart>
        </mc:Choice>
        <mc:Fallback xmlns="">
          <p:pic>
            <p:nvPicPr>
              <p:cNvPr id="6" name="Ink 5">
                <a:extLst>
                  <a:ext uri="{FF2B5EF4-FFF2-40B4-BE49-F238E27FC236}">
                    <a16:creationId xmlns:a16="http://schemas.microsoft.com/office/drawing/2014/main" id="{7E855ADC-B4DA-4F84-BA7D-8170F88F7AB3}"/>
                  </a:ext>
                </a:extLst>
              </p:cNvPr>
              <p:cNvPicPr/>
              <p:nvPr/>
            </p:nvPicPr>
            <p:blipFill>
              <a:blip r:embed="rId4"/>
              <a:stretch>
                <a:fillRect/>
              </a:stretch>
            </p:blipFill>
            <p:spPr>
              <a:xfrm>
                <a:off x="3216420" y="4004080"/>
                <a:ext cx="18000" cy="18000"/>
              </a:xfrm>
              <a:prstGeom prst="rect">
                <a:avLst/>
              </a:prstGeom>
            </p:spPr>
          </p:pic>
        </mc:Fallback>
      </mc:AlternateContent>
    </p:spTree>
    <p:extLst>
      <p:ext uri="{BB962C8B-B14F-4D97-AF65-F5344CB8AC3E}">
        <p14:creationId xmlns:p14="http://schemas.microsoft.com/office/powerpoint/2010/main" val="1525113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7E2BA7-4D31-27C9-BE3F-3D292A5D799A}"/>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6D276891-DC4C-2958-34EF-56A02A1E1CBD}"/>
              </a:ext>
            </a:extLst>
          </p:cNvPr>
          <p:cNvSpPr>
            <a:spLocks noGrp="1"/>
          </p:cNvSpPr>
          <p:nvPr>
            <p:ph type="title"/>
          </p:nvPr>
        </p:nvSpPr>
        <p:spPr/>
        <p:txBody>
          <a:bodyPr/>
          <a:lstStyle/>
          <a:p>
            <a:r>
              <a:rPr lang="en-GB" dirty="0"/>
              <a:t>Quiz 3  4.2-4 </a:t>
            </a:r>
            <a:endParaRPr lang="en-SE" dirty="0"/>
          </a:p>
        </p:txBody>
      </p:sp>
      <p:sp>
        <p:nvSpPr>
          <p:cNvPr id="4" name="Slide Number Placeholder 3">
            <a:extLst>
              <a:ext uri="{FF2B5EF4-FFF2-40B4-BE49-F238E27FC236}">
                <a16:creationId xmlns:a16="http://schemas.microsoft.com/office/drawing/2014/main" id="{E2652BA6-F1EF-1D6C-3B8F-AD514684B44B}"/>
              </a:ext>
            </a:extLst>
          </p:cNvPr>
          <p:cNvSpPr>
            <a:spLocks noGrp="1"/>
          </p:cNvSpPr>
          <p:nvPr>
            <p:ph type="sldNum" sz="quarter" idx="4"/>
          </p:nvPr>
        </p:nvSpPr>
        <p:spPr/>
        <p:txBody>
          <a:bodyPr/>
          <a:lstStyle/>
          <a:p>
            <a:r>
              <a:rPr lang="en-US"/>
              <a:t>Network Layer: 4-</a:t>
            </a:r>
            <a:fld id="{C4204591-24BD-A542-B9D5-F8D8A88D2FEE}" type="slidenum">
              <a:rPr lang="en-US" smtClean="0"/>
              <a:pPr/>
              <a:t>23</a:t>
            </a:fld>
            <a:endParaRPr lang="en-US" dirty="0"/>
          </a:p>
        </p:txBody>
      </p:sp>
      <p:pic>
        <p:nvPicPr>
          <p:cNvPr id="2052" name="Picture 4">
            <a:extLst>
              <a:ext uri="{FF2B5EF4-FFF2-40B4-BE49-F238E27FC236}">
                <a16:creationId xmlns:a16="http://schemas.microsoft.com/office/drawing/2014/main" id="{D85DBD8D-BA69-EE44-FA6C-B4700330F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762" y="1426179"/>
            <a:ext cx="10346475" cy="475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5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24</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rcRect/>
          <a:stretch/>
        </p:blipFill>
        <p:spPr>
          <a:xfrm>
            <a:off x="854399" y="1838943"/>
            <a:ext cx="4922615"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
        <p:nvSpPr>
          <p:cNvPr id="16" name="TextBox 75">
            <a:extLst>
              <a:ext uri="{FF2B5EF4-FFF2-40B4-BE49-F238E27FC236}">
                <a16:creationId xmlns:a16="http://schemas.microsoft.com/office/drawing/2014/main" id="{49A24506-1413-9458-3CBC-CA74FA5074C0}"/>
              </a:ext>
            </a:extLst>
          </p:cNvPr>
          <p:cNvSpPr txBox="1">
            <a:spLocks noChangeArrowheads="1"/>
          </p:cNvSpPr>
          <p:nvPr/>
        </p:nvSpPr>
        <p:spPr bwMode="auto">
          <a:xfrm>
            <a:off x="2649896"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F0D04303-036E-2802-9F2E-3A476D13279D}"/>
              </a:ext>
            </a:extLst>
          </p:cNvPr>
          <p:cNvSpPr txBox="1">
            <a:spLocks noChangeArrowheads="1"/>
          </p:cNvSpPr>
          <p:nvPr/>
        </p:nvSpPr>
        <p:spPr bwMode="auto">
          <a:xfrm>
            <a:off x="3053020"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589FC788-1AD4-38DC-77FA-20EE2E340B02}"/>
              </a:ext>
            </a:extLst>
          </p:cNvPr>
          <p:cNvSpPr txBox="1">
            <a:spLocks noChangeArrowheads="1"/>
          </p:cNvSpPr>
          <p:nvPr/>
        </p:nvSpPr>
        <p:spPr bwMode="auto">
          <a:xfrm>
            <a:off x="3456144"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D5774493-F6DD-0450-A8CE-EDCA50D3E78B}"/>
              </a:ext>
            </a:extLst>
          </p:cNvPr>
          <p:cNvSpPr txBox="1">
            <a:spLocks noChangeArrowheads="1"/>
          </p:cNvSpPr>
          <p:nvPr/>
        </p:nvSpPr>
        <p:spPr bwMode="auto">
          <a:xfrm>
            <a:off x="3859268"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12F096E1-5345-CBC4-101B-AB3CA5C8F7A1}"/>
              </a:ext>
            </a:extLst>
          </p:cNvPr>
          <p:cNvSpPr txBox="1">
            <a:spLocks noChangeArrowheads="1"/>
          </p:cNvSpPr>
          <p:nvPr/>
        </p:nvSpPr>
        <p:spPr bwMode="auto">
          <a:xfrm>
            <a:off x="4262392"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E109A3C4-83B1-EA7C-2B48-A03CA9981263}"/>
              </a:ext>
            </a:extLst>
          </p:cNvPr>
          <p:cNvSpPr txBox="1">
            <a:spLocks noChangeArrowheads="1"/>
          </p:cNvSpPr>
          <p:nvPr/>
        </p:nvSpPr>
        <p:spPr bwMode="auto">
          <a:xfrm>
            <a:off x="4665516"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8A016158-DB0D-AFEF-9AE0-4797AE4E365C}"/>
              </a:ext>
            </a:extLst>
          </p:cNvPr>
          <p:cNvSpPr txBox="1">
            <a:spLocks noChangeArrowheads="1"/>
          </p:cNvSpPr>
          <p:nvPr/>
        </p:nvSpPr>
        <p:spPr bwMode="auto">
          <a:xfrm>
            <a:off x="5068639"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2330496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25</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25</a:t>
            </a:fld>
            <a:endParaRPr lang="en-US" dirty="0"/>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in queue, transmit </a:t>
            </a:r>
            <a:r>
              <a:rPr lang="en-GB" dirty="0">
                <a:solidFill>
                  <a:srgbClr val="FF0000"/>
                </a:solidFill>
              </a:rPr>
              <a:t>1</a:t>
            </a:r>
          </a:p>
          <a:p>
            <a:r>
              <a:rPr lang="en-GB" dirty="0"/>
              <a:t>Time 1: </a:t>
            </a:r>
            <a:r>
              <a:rPr lang="en-GB" dirty="0">
                <a:solidFill>
                  <a:srgbClr val="00B050"/>
                </a:solidFill>
              </a:rPr>
              <a:t>2</a:t>
            </a:r>
            <a:r>
              <a:rPr lang="en-GB" dirty="0"/>
              <a:t>, </a:t>
            </a:r>
            <a:r>
              <a:rPr lang="en-GB" dirty="0">
                <a:solidFill>
                  <a:srgbClr val="00B050"/>
                </a:solidFill>
              </a:rPr>
              <a:t>3</a:t>
            </a:r>
            <a:r>
              <a:rPr lang="en-GB" dirty="0">
                <a:solidFill>
                  <a:schemeClr val="accent6"/>
                </a:solidFill>
              </a:rPr>
              <a:t>, </a:t>
            </a:r>
            <a:r>
              <a:rPr lang="en-GB" dirty="0">
                <a:solidFill>
                  <a:srgbClr val="FF0000"/>
                </a:solidFill>
              </a:rPr>
              <a:t>4</a:t>
            </a:r>
            <a:r>
              <a:rPr lang="en-GB" dirty="0"/>
              <a:t> in queue, transmit </a:t>
            </a:r>
            <a:r>
              <a:rPr lang="en-GB" dirty="0">
                <a:solidFill>
                  <a:srgbClr val="FF0000"/>
                </a:solidFill>
              </a:rPr>
              <a:t>4</a:t>
            </a:r>
          </a:p>
          <a:p>
            <a:r>
              <a:rPr lang="en-GB" dirty="0"/>
              <a:t>Time 2: </a:t>
            </a:r>
            <a:r>
              <a:rPr lang="en-GB" dirty="0">
                <a:solidFill>
                  <a:srgbClr val="00B050"/>
                </a:solidFill>
              </a:rPr>
              <a:t>2</a:t>
            </a:r>
            <a:r>
              <a:rPr lang="en-GB" dirty="0"/>
              <a:t>, </a:t>
            </a:r>
            <a:r>
              <a:rPr lang="en-GB" dirty="0">
                <a:solidFill>
                  <a:schemeClr val="accent6"/>
                </a:solidFill>
              </a:rPr>
              <a:t>3</a:t>
            </a:r>
            <a:r>
              <a:rPr lang="en-GB" dirty="0"/>
              <a:t>, </a:t>
            </a:r>
            <a:r>
              <a:rPr lang="en-GB" dirty="0">
                <a:solidFill>
                  <a:srgbClr val="FF0000"/>
                </a:solidFill>
              </a:rPr>
              <a:t>5</a:t>
            </a:r>
            <a:r>
              <a:rPr lang="en-GB" dirty="0"/>
              <a:t> in queue, transmit </a:t>
            </a:r>
            <a:r>
              <a:rPr lang="en-GB" dirty="0">
                <a:solidFill>
                  <a:srgbClr val="FF0000"/>
                </a:solidFill>
              </a:rPr>
              <a:t>5</a:t>
            </a:r>
            <a:endParaRPr lang="en-GB" dirty="0">
              <a:solidFill>
                <a:srgbClr val="00B050"/>
              </a:solidFill>
            </a:endParaRPr>
          </a:p>
          <a:p>
            <a:r>
              <a:rPr lang="en-GB" dirty="0"/>
              <a:t>Time 3: </a:t>
            </a:r>
            <a:r>
              <a:rPr lang="en-GB" dirty="0">
                <a:solidFill>
                  <a:schemeClr val="accent6"/>
                </a:solidFill>
              </a:rPr>
              <a:t>2, 3, 6</a:t>
            </a:r>
            <a:r>
              <a:rPr lang="en-GB" dirty="0"/>
              <a:t> in queue, transmit </a:t>
            </a:r>
            <a:r>
              <a:rPr lang="en-GB" dirty="0">
                <a:solidFill>
                  <a:schemeClr val="accent6"/>
                </a:solidFill>
              </a:rPr>
              <a:t>2</a:t>
            </a:r>
          </a:p>
          <a:p>
            <a:r>
              <a:rPr lang="en-GB" dirty="0"/>
              <a:t>Time 4: </a:t>
            </a:r>
            <a:r>
              <a:rPr lang="en-GB" dirty="0">
                <a:solidFill>
                  <a:schemeClr val="accent6"/>
                </a:solidFill>
              </a:rPr>
              <a:t>3, 6</a:t>
            </a:r>
            <a:r>
              <a:rPr lang="en-GB" dirty="0"/>
              <a:t> in queue, transmit </a:t>
            </a:r>
            <a:r>
              <a:rPr lang="en-GB" dirty="0">
                <a:solidFill>
                  <a:schemeClr val="accent6"/>
                </a:solidFill>
              </a:rPr>
              <a:t>3</a:t>
            </a:r>
            <a:endParaRPr lang="en-GB" dirty="0">
              <a:solidFill>
                <a:srgbClr val="00B050"/>
              </a:solidFill>
            </a:endParaRPr>
          </a:p>
          <a:p>
            <a:r>
              <a:rPr lang="en-GB" dirty="0"/>
              <a:t>Time 5: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6: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a:t>
            </a:r>
            <a:r>
              <a:rPr lang="en-GB" sz="2800" dirty="0"/>
              <a:t>4 5</a:t>
            </a:r>
            <a:r>
              <a:rPr lang="en-SE" sz="2800" dirty="0"/>
              <a:t> </a:t>
            </a:r>
            <a:r>
              <a:rPr lang="en-GB" sz="2800" dirty="0"/>
              <a:t>2</a:t>
            </a:r>
            <a:r>
              <a:rPr lang="en-SE" sz="2800" dirty="0"/>
              <a:t> </a:t>
            </a:r>
            <a:r>
              <a:rPr lang="en-GB" sz="2800" dirty="0"/>
              <a:t>3</a:t>
            </a:r>
            <a:r>
              <a:rPr lang="en-SE" sz="2800" dirty="0"/>
              <a:t> </a:t>
            </a:r>
            <a:r>
              <a:rPr lang="en-GB" sz="2800" dirty="0"/>
              <a:t>7</a:t>
            </a:r>
            <a:r>
              <a:rPr lang="en-SE" sz="2800" dirty="0"/>
              <a:t> </a:t>
            </a:r>
            <a:r>
              <a:rPr lang="en-GB" sz="2800" dirty="0"/>
              <a:t>6</a:t>
            </a:r>
            <a:endParaRPr lang="en-SE" sz="2800" dirty="0"/>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7" name="Picture 6">
            <a:extLst>
              <a:ext uri="{FF2B5EF4-FFF2-40B4-BE49-F238E27FC236}">
                <a16:creationId xmlns:a16="http://schemas.microsoft.com/office/drawing/2014/main" id="{57CCCC54-185C-AA21-F871-C5BFEB1F7CD1}"/>
              </a:ext>
            </a:extLst>
          </p:cNvPr>
          <p:cNvPicPr>
            <a:picLocks noChangeAspect="1"/>
          </p:cNvPicPr>
          <p:nvPr/>
        </p:nvPicPr>
        <p:blipFill>
          <a:blip r:embed="rId2"/>
          <a:srcRect/>
          <a:stretch/>
        </p:blipFill>
        <p:spPr>
          <a:xfrm>
            <a:off x="854399" y="1838943"/>
            <a:ext cx="4922615" cy="2261938"/>
          </a:xfrm>
          <a:prstGeom prst="rect">
            <a:avLst/>
          </a:prstGeom>
        </p:spPr>
      </p:pic>
      <p:sp>
        <p:nvSpPr>
          <p:cNvPr id="9" name="TextBox 75">
            <a:extLst>
              <a:ext uri="{FF2B5EF4-FFF2-40B4-BE49-F238E27FC236}">
                <a16:creationId xmlns:a16="http://schemas.microsoft.com/office/drawing/2014/main" id="{3844DC67-BE66-E5F6-02E3-D5987EF40F7A}"/>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C02CF10-FB04-49C7-C474-727BD2094C60}"/>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C075CBFC-9265-892F-EEB1-069545D2870D}"/>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F251B0C2-A91F-F970-423A-F6D0C0ADC9A3}"/>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3" name="TextBox 75">
            <a:extLst>
              <a:ext uri="{FF2B5EF4-FFF2-40B4-BE49-F238E27FC236}">
                <a16:creationId xmlns:a16="http://schemas.microsoft.com/office/drawing/2014/main" id="{EAB72362-0AF0-67C2-22D6-602BD21A037E}"/>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4" name="TextBox 75">
            <a:extLst>
              <a:ext uri="{FF2B5EF4-FFF2-40B4-BE49-F238E27FC236}">
                <a16:creationId xmlns:a16="http://schemas.microsoft.com/office/drawing/2014/main" id="{D52ED00F-B4ED-1EAA-E9B0-2ACD77571175}"/>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1A8BE8F1-5ADC-2279-B64C-EC72C47A798E}"/>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46" name="TextBox 75">
            <a:extLst>
              <a:ext uri="{FF2B5EF4-FFF2-40B4-BE49-F238E27FC236}">
                <a16:creationId xmlns:a16="http://schemas.microsoft.com/office/drawing/2014/main" id="{FC3508DA-7ED9-390E-6E05-4F172F3049D6}"/>
              </a:ext>
            </a:extLst>
          </p:cNvPr>
          <p:cNvSpPr txBox="1">
            <a:spLocks noChangeArrowheads="1"/>
          </p:cNvSpPr>
          <p:nvPr/>
        </p:nvSpPr>
        <p:spPr bwMode="auto">
          <a:xfrm>
            <a:off x="2594678"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7" name="TextBox 75">
            <a:extLst>
              <a:ext uri="{FF2B5EF4-FFF2-40B4-BE49-F238E27FC236}">
                <a16:creationId xmlns:a16="http://schemas.microsoft.com/office/drawing/2014/main" id="{DDADE674-5C3C-19C3-92EB-90BBF506A5DC}"/>
              </a:ext>
            </a:extLst>
          </p:cNvPr>
          <p:cNvSpPr txBox="1">
            <a:spLocks noChangeArrowheads="1"/>
          </p:cNvSpPr>
          <p:nvPr/>
        </p:nvSpPr>
        <p:spPr bwMode="auto">
          <a:xfrm>
            <a:off x="2997802"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8" name="TextBox 75">
            <a:extLst>
              <a:ext uri="{FF2B5EF4-FFF2-40B4-BE49-F238E27FC236}">
                <a16:creationId xmlns:a16="http://schemas.microsoft.com/office/drawing/2014/main" id="{C116F9DC-C881-F96E-4623-8E3464614045}"/>
              </a:ext>
            </a:extLst>
          </p:cNvPr>
          <p:cNvSpPr txBox="1">
            <a:spLocks noChangeArrowheads="1"/>
          </p:cNvSpPr>
          <p:nvPr/>
        </p:nvSpPr>
        <p:spPr bwMode="auto">
          <a:xfrm>
            <a:off x="3400926"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9" name="TextBox 75">
            <a:extLst>
              <a:ext uri="{FF2B5EF4-FFF2-40B4-BE49-F238E27FC236}">
                <a16:creationId xmlns:a16="http://schemas.microsoft.com/office/drawing/2014/main" id="{FD51E1CE-FAAF-4A99-26FB-4ADD8861FE78}"/>
              </a:ext>
            </a:extLst>
          </p:cNvPr>
          <p:cNvSpPr txBox="1">
            <a:spLocks noChangeArrowheads="1"/>
          </p:cNvSpPr>
          <p:nvPr/>
        </p:nvSpPr>
        <p:spPr bwMode="auto">
          <a:xfrm>
            <a:off x="3804050"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0" name="TextBox 75">
            <a:extLst>
              <a:ext uri="{FF2B5EF4-FFF2-40B4-BE49-F238E27FC236}">
                <a16:creationId xmlns:a16="http://schemas.microsoft.com/office/drawing/2014/main" id="{ECF4155E-0509-DAE9-EA80-99841B846CB4}"/>
              </a:ext>
            </a:extLst>
          </p:cNvPr>
          <p:cNvSpPr txBox="1">
            <a:spLocks noChangeArrowheads="1"/>
          </p:cNvSpPr>
          <p:nvPr/>
        </p:nvSpPr>
        <p:spPr bwMode="auto">
          <a:xfrm>
            <a:off x="4207174"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51" name="TextBox 75">
            <a:extLst>
              <a:ext uri="{FF2B5EF4-FFF2-40B4-BE49-F238E27FC236}">
                <a16:creationId xmlns:a16="http://schemas.microsoft.com/office/drawing/2014/main" id="{A932A53F-D2B0-AE8D-65F4-E2F8CD9B508D}"/>
              </a:ext>
            </a:extLst>
          </p:cNvPr>
          <p:cNvSpPr txBox="1">
            <a:spLocks noChangeArrowheads="1"/>
          </p:cNvSpPr>
          <p:nvPr/>
        </p:nvSpPr>
        <p:spPr bwMode="auto">
          <a:xfrm>
            <a:off x="4610298"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2" name="TextBox 75">
            <a:extLst>
              <a:ext uri="{FF2B5EF4-FFF2-40B4-BE49-F238E27FC236}">
                <a16:creationId xmlns:a16="http://schemas.microsoft.com/office/drawing/2014/main" id="{A111F7B6-5980-A49A-86F9-B64E73C51C72}"/>
              </a:ext>
            </a:extLst>
          </p:cNvPr>
          <p:cNvSpPr txBox="1">
            <a:spLocks noChangeArrowheads="1"/>
          </p:cNvSpPr>
          <p:nvPr/>
        </p:nvSpPr>
        <p:spPr bwMode="auto">
          <a:xfrm>
            <a:off x="5013421"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2080971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26</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782635"/>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2-3: 2</a:t>
            </a:r>
            <a:r>
              <a:rPr lang="en-US" altLang="zh-CN" baseline="30000" dirty="0"/>
              <a:t>nd</a:t>
            </a:r>
            <a:r>
              <a:rPr lang="en-US" altLang="zh-CN" dirty="0"/>
              <a:t> round: (</a:t>
            </a:r>
            <a:r>
              <a:rPr lang="en-US" altLang="zh-CN" dirty="0">
                <a:solidFill>
                  <a:srgbClr val="FF0000"/>
                </a:solidFill>
              </a:rPr>
              <a:t>4</a:t>
            </a:r>
            <a:r>
              <a:rPr lang="en-US" altLang="zh-CN" dirty="0"/>
              <a:t>, </a:t>
            </a:r>
            <a:r>
              <a:rPr lang="en-US" altLang="zh-CN" dirty="0">
                <a:solidFill>
                  <a:srgbClr val="00B050"/>
                </a:solidFill>
              </a:rPr>
              <a:t>3</a:t>
            </a:r>
            <a:r>
              <a:rPr lang="en-US" altLang="zh-CN" dirty="0"/>
              <a:t>)</a:t>
            </a:r>
          </a:p>
          <a:p>
            <a:pPr lvl="1"/>
            <a:r>
              <a:rPr lang="en-US" altLang="zh-CN" dirty="0"/>
              <a:t>Times 4-5: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6</a:t>
            </a:r>
            <a:r>
              <a:rPr lang="en-US" altLang="zh-CN" dirty="0"/>
              <a:t>)</a:t>
            </a:r>
          </a:p>
          <a:p>
            <a:pPr lvl="2"/>
            <a:r>
              <a:rPr lang="en-US" altLang="zh-CN" dirty="0"/>
              <a:t>No green packets ready</a:t>
            </a:r>
          </a:p>
          <a:p>
            <a:pPr lvl="1"/>
            <a:r>
              <a:rPr lang="en-US" altLang="zh-CN" dirty="0"/>
              <a:t>Time 6: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null</a:t>
            </a:r>
            <a:r>
              <a:rPr lang="en-US" altLang="zh-CN" dirty="0"/>
              <a:t>)</a:t>
            </a:r>
            <a:endParaRPr lang="en-SE" dirty="0"/>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1 2 4 3 5 6 7</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5" name="Picture 4">
            <a:extLst>
              <a:ext uri="{FF2B5EF4-FFF2-40B4-BE49-F238E27FC236}">
                <a16:creationId xmlns:a16="http://schemas.microsoft.com/office/drawing/2014/main" id="{FFC53B25-1A73-53FE-7C11-74A0DBE02901}"/>
              </a:ext>
            </a:extLst>
          </p:cNvPr>
          <p:cNvPicPr>
            <a:picLocks noChangeAspect="1"/>
          </p:cNvPicPr>
          <p:nvPr/>
        </p:nvPicPr>
        <p:blipFill>
          <a:blip r:embed="rId2"/>
          <a:srcRect/>
          <a:stretch/>
        </p:blipFill>
        <p:spPr>
          <a:xfrm>
            <a:off x="898174" y="1849086"/>
            <a:ext cx="4922615" cy="2261938"/>
          </a:xfrm>
          <a:prstGeom prst="rect">
            <a:avLst/>
          </a:prstGeom>
        </p:spPr>
      </p:pic>
      <p:sp>
        <p:nvSpPr>
          <p:cNvPr id="6" name="TextBox 75">
            <a:extLst>
              <a:ext uri="{FF2B5EF4-FFF2-40B4-BE49-F238E27FC236}">
                <a16:creationId xmlns:a16="http://schemas.microsoft.com/office/drawing/2014/main" id="{5F7A7457-8F62-3C14-AB59-4EEEAE5A13EF}"/>
              </a:ext>
            </a:extLst>
          </p:cNvPr>
          <p:cNvSpPr txBox="1">
            <a:spLocks noChangeArrowheads="1"/>
          </p:cNvSpPr>
          <p:nvPr/>
        </p:nvSpPr>
        <p:spPr bwMode="auto">
          <a:xfrm>
            <a:off x="2451053"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B9435B0C-5485-AA28-AE44-6CA8C4631CAE}"/>
              </a:ext>
            </a:extLst>
          </p:cNvPr>
          <p:cNvSpPr txBox="1">
            <a:spLocks noChangeArrowheads="1"/>
          </p:cNvSpPr>
          <p:nvPr/>
        </p:nvSpPr>
        <p:spPr bwMode="auto">
          <a:xfrm>
            <a:off x="2854177"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8" name="TextBox 75">
            <a:extLst>
              <a:ext uri="{FF2B5EF4-FFF2-40B4-BE49-F238E27FC236}">
                <a16:creationId xmlns:a16="http://schemas.microsoft.com/office/drawing/2014/main" id="{A2055377-1B71-4403-5FFB-C5D50F6D89B9}"/>
              </a:ext>
            </a:extLst>
          </p:cNvPr>
          <p:cNvSpPr txBox="1">
            <a:spLocks noChangeArrowheads="1"/>
          </p:cNvSpPr>
          <p:nvPr/>
        </p:nvSpPr>
        <p:spPr bwMode="auto">
          <a:xfrm>
            <a:off x="3271524"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9" name="TextBox 75">
            <a:extLst>
              <a:ext uri="{FF2B5EF4-FFF2-40B4-BE49-F238E27FC236}">
                <a16:creationId xmlns:a16="http://schemas.microsoft.com/office/drawing/2014/main" id="{C049249D-8490-E1CF-CA65-65EFAE1B7538}"/>
              </a:ext>
            </a:extLst>
          </p:cNvPr>
          <p:cNvSpPr txBox="1">
            <a:spLocks noChangeArrowheads="1"/>
          </p:cNvSpPr>
          <p:nvPr/>
        </p:nvSpPr>
        <p:spPr bwMode="auto">
          <a:xfrm>
            <a:off x="3660425"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B050"/>
                </a:solidFill>
                <a:cs typeface="Arial" panose="020B0604020202020204" pitchFamily="34" charset="0"/>
              </a:rPr>
              <a:t>3</a:t>
            </a: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0" name="TextBox 75">
            <a:extLst>
              <a:ext uri="{FF2B5EF4-FFF2-40B4-BE49-F238E27FC236}">
                <a16:creationId xmlns:a16="http://schemas.microsoft.com/office/drawing/2014/main" id="{5341EF80-2A37-6E44-4241-9BB62173428A}"/>
              </a:ext>
            </a:extLst>
          </p:cNvPr>
          <p:cNvSpPr txBox="1">
            <a:spLocks noChangeArrowheads="1"/>
          </p:cNvSpPr>
          <p:nvPr/>
        </p:nvSpPr>
        <p:spPr bwMode="auto">
          <a:xfrm>
            <a:off x="4063549"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FF0000"/>
                </a:solidFill>
                <a:cs typeface="Arial" panose="020B0604020202020204" pitchFamily="34" charset="0"/>
              </a:rPr>
              <a:t>5</a:t>
            </a: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03A81700-0358-398B-6F8F-3DD14C65E6B2}"/>
              </a:ext>
            </a:extLst>
          </p:cNvPr>
          <p:cNvSpPr txBox="1">
            <a:spLocks noChangeArrowheads="1"/>
          </p:cNvSpPr>
          <p:nvPr/>
        </p:nvSpPr>
        <p:spPr bwMode="auto">
          <a:xfrm>
            <a:off x="4466673"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7BA3C627-A22D-170C-442D-55F1C6116F5F}"/>
              </a:ext>
            </a:extLst>
          </p:cNvPr>
          <p:cNvSpPr txBox="1">
            <a:spLocks noChangeArrowheads="1"/>
          </p:cNvSpPr>
          <p:nvPr/>
        </p:nvSpPr>
        <p:spPr bwMode="auto">
          <a:xfrm>
            <a:off x="4869796"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2" name="TextBox 75">
            <a:extLst>
              <a:ext uri="{FF2B5EF4-FFF2-40B4-BE49-F238E27FC236}">
                <a16:creationId xmlns:a16="http://schemas.microsoft.com/office/drawing/2014/main" id="{B51C968D-1A7E-22B6-10A1-47E9012D5D30}"/>
              </a:ext>
            </a:extLst>
          </p:cNvPr>
          <p:cNvSpPr txBox="1">
            <a:spLocks noChangeArrowheads="1"/>
          </p:cNvSpPr>
          <p:nvPr/>
        </p:nvSpPr>
        <p:spPr bwMode="auto">
          <a:xfrm>
            <a:off x="2663194"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53" name="TextBox 75">
            <a:extLst>
              <a:ext uri="{FF2B5EF4-FFF2-40B4-BE49-F238E27FC236}">
                <a16:creationId xmlns:a16="http://schemas.microsoft.com/office/drawing/2014/main" id="{8999A114-34A1-D98E-50F8-8AEC17F6B76C}"/>
              </a:ext>
            </a:extLst>
          </p:cNvPr>
          <p:cNvSpPr txBox="1">
            <a:spLocks noChangeArrowheads="1"/>
          </p:cNvSpPr>
          <p:nvPr/>
        </p:nvSpPr>
        <p:spPr bwMode="auto">
          <a:xfrm>
            <a:off x="3066318"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4" name="TextBox 75">
            <a:extLst>
              <a:ext uri="{FF2B5EF4-FFF2-40B4-BE49-F238E27FC236}">
                <a16:creationId xmlns:a16="http://schemas.microsoft.com/office/drawing/2014/main" id="{FF8F5DC7-DB88-16C7-9F71-9C65079DFB6E}"/>
              </a:ext>
            </a:extLst>
          </p:cNvPr>
          <p:cNvSpPr txBox="1">
            <a:spLocks noChangeArrowheads="1"/>
          </p:cNvSpPr>
          <p:nvPr/>
        </p:nvSpPr>
        <p:spPr bwMode="auto">
          <a:xfrm>
            <a:off x="3483665"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55" name="TextBox 75">
            <a:extLst>
              <a:ext uri="{FF2B5EF4-FFF2-40B4-BE49-F238E27FC236}">
                <a16:creationId xmlns:a16="http://schemas.microsoft.com/office/drawing/2014/main" id="{F3CE6B9A-49B4-FF07-A717-EBDD68BFEDB9}"/>
              </a:ext>
            </a:extLst>
          </p:cNvPr>
          <p:cNvSpPr txBox="1">
            <a:spLocks noChangeArrowheads="1"/>
          </p:cNvSpPr>
          <p:nvPr/>
        </p:nvSpPr>
        <p:spPr bwMode="auto">
          <a:xfrm>
            <a:off x="3872566"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B050"/>
                </a:solidFill>
                <a:cs typeface="Arial" panose="020B0604020202020204" pitchFamily="34" charset="0"/>
              </a:rPr>
              <a:t>3</a:t>
            </a: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56" name="TextBox 75">
            <a:extLst>
              <a:ext uri="{FF2B5EF4-FFF2-40B4-BE49-F238E27FC236}">
                <a16:creationId xmlns:a16="http://schemas.microsoft.com/office/drawing/2014/main" id="{171F0406-C4B6-39D0-060B-CF14BE55B52A}"/>
              </a:ext>
            </a:extLst>
          </p:cNvPr>
          <p:cNvSpPr txBox="1">
            <a:spLocks noChangeArrowheads="1"/>
          </p:cNvSpPr>
          <p:nvPr/>
        </p:nvSpPr>
        <p:spPr bwMode="auto">
          <a:xfrm>
            <a:off x="4275690"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FF0000"/>
                </a:solidFill>
                <a:cs typeface="Arial" panose="020B0604020202020204" pitchFamily="34" charset="0"/>
              </a:rPr>
              <a:t>5</a:t>
            </a: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57" name="TextBox 75">
            <a:extLst>
              <a:ext uri="{FF2B5EF4-FFF2-40B4-BE49-F238E27FC236}">
                <a16:creationId xmlns:a16="http://schemas.microsoft.com/office/drawing/2014/main" id="{4278F1F8-4911-9239-3D4F-4BFF5D08EE7E}"/>
              </a:ext>
            </a:extLst>
          </p:cNvPr>
          <p:cNvSpPr txBox="1">
            <a:spLocks noChangeArrowheads="1"/>
          </p:cNvSpPr>
          <p:nvPr/>
        </p:nvSpPr>
        <p:spPr bwMode="auto">
          <a:xfrm>
            <a:off x="4678814"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8" name="TextBox 75">
            <a:extLst>
              <a:ext uri="{FF2B5EF4-FFF2-40B4-BE49-F238E27FC236}">
                <a16:creationId xmlns:a16="http://schemas.microsoft.com/office/drawing/2014/main" id="{CF4C837E-BD84-710F-AFFB-C1C73A8F4D45}"/>
              </a:ext>
            </a:extLst>
          </p:cNvPr>
          <p:cNvSpPr txBox="1">
            <a:spLocks noChangeArrowheads="1"/>
          </p:cNvSpPr>
          <p:nvPr/>
        </p:nvSpPr>
        <p:spPr bwMode="auto">
          <a:xfrm>
            <a:off x="5081937"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407050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1A6C73-8BA1-3D59-227E-4840895AE767}"/>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D18BF0B9-687B-7A29-CEDC-56FA565052AF}"/>
              </a:ext>
            </a:extLst>
          </p:cNvPr>
          <p:cNvSpPr>
            <a:spLocks noGrp="1"/>
          </p:cNvSpPr>
          <p:nvPr>
            <p:ph type="title"/>
          </p:nvPr>
        </p:nvSpPr>
        <p:spPr/>
        <p:txBody>
          <a:bodyPr/>
          <a:lstStyle/>
          <a:p>
            <a:r>
              <a:rPr lang="en-GB" dirty="0"/>
              <a:t>Quiz 4 4.2-1</a:t>
            </a:r>
            <a:endParaRPr lang="en-SE" dirty="0"/>
          </a:p>
        </p:txBody>
      </p:sp>
      <p:sp>
        <p:nvSpPr>
          <p:cNvPr id="4" name="Slide Number Placeholder 3">
            <a:extLst>
              <a:ext uri="{FF2B5EF4-FFF2-40B4-BE49-F238E27FC236}">
                <a16:creationId xmlns:a16="http://schemas.microsoft.com/office/drawing/2014/main" id="{E7C86995-34AC-565D-AC03-FF917622D948}"/>
              </a:ext>
            </a:extLst>
          </p:cNvPr>
          <p:cNvSpPr>
            <a:spLocks noGrp="1"/>
          </p:cNvSpPr>
          <p:nvPr>
            <p:ph type="sldNum" sz="quarter" idx="4"/>
          </p:nvPr>
        </p:nvSpPr>
        <p:spPr/>
        <p:txBody>
          <a:bodyPr/>
          <a:lstStyle/>
          <a:p>
            <a:r>
              <a:rPr lang="en-US"/>
              <a:t>Network Layer: 4-</a:t>
            </a:r>
            <a:fld id="{C4204591-24BD-A542-B9D5-F8D8A88D2FEE}" type="slidenum">
              <a:rPr lang="en-US" smtClean="0"/>
              <a:pPr/>
              <a:t>27</a:t>
            </a:fld>
            <a:endParaRPr lang="en-US" dirty="0"/>
          </a:p>
        </p:txBody>
      </p:sp>
      <p:pic>
        <p:nvPicPr>
          <p:cNvPr id="3074" name="Picture 2">
            <a:extLst>
              <a:ext uri="{FF2B5EF4-FFF2-40B4-BE49-F238E27FC236}">
                <a16:creationId xmlns:a16="http://schemas.microsoft.com/office/drawing/2014/main" id="{FFD4F7BE-4079-E137-F973-69A9F6342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415" y="2058670"/>
            <a:ext cx="7986445" cy="370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53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5C5A38-A799-41EF-A056-1989EDB67379}"/>
              </a:ext>
            </a:extLst>
          </p:cNvPr>
          <p:cNvSpPr>
            <a:spLocks noGrp="1"/>
          </p:cNvSpPr>
          <p:nvPr>
            <p:ph idx="1"/>
          </p:nvPr>
        </p:nvSpPr>
        <p:spPr>
          <a:xfrm>
            <a:off x="838200" y="1724027"/>
            <a:ext cx="10515600" cy="182243"/>
          </a:xfrm>
        </p:spPr>
        <p:txBody>
          <a:bodyPr>
            <a:normAutofit fontScale="25000" lnSpcReduction="20000"/>
          </a:bodyPr>
          <a:lstStyle/>
          <a:p>
            <a:endParaRPr lang="en-US" dirty="0"/>
          </a:p>
        </p:txBody>
      </p:sp>
      <p:sp>
        <p:nvSpPr>
          <p:cNvPr id="3" name="Title 2">
            <a:extLst>
              <a:ext uri="{FF2B5EF4-FFF2-40B4-BE49-F238E27FC236}">
                <a16:creationId xmlns:a16="http://schemas.microsoft.com/office/drawing/2014/main" id="{4FADA8D3-5794-4182-B13B-3F1AF3C9E2A4}"/>
              </a:ext>
            </a:extLst>
          </p:cNvPr>
          <p:cNvSpPr>
            <a:spLocks noGrp="1"/>
          </p:cNvSpPr>
          <p:nvPr>
            <p:ph type="title"/>
          </p:nvPr>
        </p:nvSpPr>
        <p:spPr/>
        <p:txBody>
          <a:bodyPr/>
          <a:lstStyle/>
          <a:p>
            <a:r>
              <a:rPr lang="en-GB" dirty="0"/>
              <a:t>Quiz 4 4.2-1 Priority</a:t>
            </a:r>
            <a:endParaRPr lang="en-US" dirty="0"/>
          </a:p>
        </p:txBody>
      </p:sp>
      <p:sp>
        <p:nvSpPr>
          <p:cNvPr id="4" name="Slide Number Placeholder 3">
            <a:extLst>
              <a:ext uri="{FF2B5EF4-FFF2-40B4-BE49-F238E27FC236}">
                <a16:creationId xmlns:a16="http://schemas.microsoft.com/office/drawing/2014/main" id="{6E470B14-D8BD-447A-B8D4-4CE2D29794DB}"/>
              </a:ext>
            </a:extLst>
          </p:cNvPr>
          <p:cNvSpPr>
            <a:spLocks noGrp="1"/>
          </p:cNvSpPr>
          <p:nvPr>
            <p:ph type="sldNum" sz="quarter" idx="4"/>
          </p:nvPr>
        </p:nvSpPr>
        <p:spPr/>
        <p:txBody>
          <a:bodyPr/>
          <a:lstStyle/>
          <a:p>
            <a:r>
              <a:rPr lang="en-US"/>
              <a:t>Network Layer: 4-</a:t>
            </a:r>
            <a:fld id="{C4204591-24BD-A542-B9D5-F8D8A88D2FEE}" type="slidenum">
              <a:rPr lang="en-US" smtClean="0"/>
              <a:pPr/>
              <a:t>28</a:t>
            </a:fld>
            <a:endParaRPr lang="en-US" dirty="0"/>
          </a:p>
        </p:txBody>
      </p:sp>
      <p:pic>
        <p:nvPicPr>
          <p:cNvPr id="5" name="Picture 2">
            <a:extLst>
              <a:ext uri="{FF2B5EF4-FFF2-40B4-BE49-F238E27FC236}">
                <a16:creationId xmlns:a16="http://schemas.microsoft.com/office/drawing/2014/main" id="{0401458E-EC85-44AA-8DF5-3025EE428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296" y="1906270"/>
            <a:ext cx="5398085" cy="25022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75">
            <a:extLst>
              <a:ext uri="{FF2B5EF4-FFF2-40B4-BE49-F238E27FC236}">
                <a16:creationId xmlns:a16="http://schemas.microsoft.com/office/drawing/2014/main" id="{5A700D6D-AB04-4630-8641-E9E919137492}"/>
              </a:ext>
            </a:extLst>
          </p:cNvPr>
          <p:cNvSpPr txBox="1">
            <a:spLocks noChangeArrowheads="1"/>
          </p:cNvSpPr>
          <p:nvPr/>
        </p:nvSpPr>
        <p:spPr bwMode="auto">
          <a:xfrm>
            <a:off x="32349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4EFC9A85-5474-4A75-BC97-5EA9D10209C5}"/>
              </a:ext>
            </a:extLst>
          </p:cNvPr>
          <p:cNvSpPr txBox="1">
            <a:spLocks noChangeArrowheads="1"/>
          </p:cNvSpPr>
          <p:nvPr/>
        </p:nvSpPr>
        <p:spPr bwMode="auto">
          <a:xfrm>
            <a:off x="36380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5" name="TextBox 75">
            <a:extLst>
              <a:ext uri="{FF2B5EF4-FFF2-40B4-BE49-F238E27FC236}">
                <a16:creationId xmlns:a16="http://schemas.microsoft.com/office/drawing/2014/main" id="{07771305-116D-4497-94CE-C7A8F125550D}"/>
              </a:ext>
            </a:extLst>
          </p:cNvPr>
          <p:cNvSpPr txBox="1">
            <a:spLocks noChangeArrowheads="1"/>
          </p:cNvSpPr>
          <p:nvPr/>
        </p:nvSpPr>
        <p:spPr bwMode="auto">
          <a:xfrm>
            <a:off x="40554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6" name="TextBox 75">
            <a:extLst>
              <a:ext uri="{FF2B5EF4-FFF2-40B4-BE49-F238E27FC236}">
                <a16:creationId xmlns:a16="http://schemas.microsoft.com/office/drawing/2014/main" id="{6EA85251-11D3-48E4-92C5-B56BF922198B}"/>
              </a:ext>
            </a:extLst>
          </p:cNvPr>
          <p:cNvSpPr txBox="1">
            <a:spLocks noChangeArrowheads="1"/>
          </p:cNvSpPr>
          <p:nvPr/>
        </p:nvSpPr>
        <p:spPr bwMode="auto">
          <a:xfrm>
            <a:off x="44824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7" name="TextBox 75">
            <a:extLst>
              <a:ext uri="{FF2B5EF4-FFF2-40B4-BE49-F238E27FC236}">
                <a16:creationId xmlns:a16="http://schemas.microsoft.com/office/drawing/2014/main" id="{A300A896-E50B-4A23-B00A-8D8696603A7C}"/>
              </a:ext>
            </a:extLst>
          </p:cNvPr>
          <p:cNvSpPr txBox="1">
            <a:spLocks noChangeArrowheads="1"/>
          </p:cNvSpPr>
          <p:nvPr/>
        </p:nvSpPr>
        <p:spPr bwMode="auto">
          <a:xfrm>
            <a:off x="48982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8" name="TextBox 75">
            <a:extLst>
              <a:ext uri="{FF2B5EF4-FFF2-40B4-BE49-F238E27FC236}">
                <a16:creationId xmlns:a16="http://schemas.microsoft.com/office/drawing/2014/main" id="{0A6F74B5-D507-4B5D-A3E1-DA7063C251EA}"/>
              </a:ext>
            </a:extLst>
          </p:cNvPr>
          <p:cNvSpPr txBox="1">
            <a:spLocks noChangeArrowheads="1"/>
          </p:cNvSpPr>
          <p:nvPr/>
        </p:nvSpPr>
        <p:spPr bwMode="auto">
          <a:xfrm>
            <a:off x="53013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A5D24D4C-3DE6-4CD4-B9A8-1931586F0AF8}"/>
              </a:ext>
            </a:extLst>
          </p:cNvPr>
          <p:cNvSpPr txBox="1">
            <a:spLocks noChangeArrowheads="1"/>
          </p:cNvSpPr>
          <p:nvPr/>
        </p:nvSpPr>
        <p:spPr bwMode="auto">
          <a:xfrm>
            <a:off x="57045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DE31605A-38EF-4DF4-A621-61F67575F6F9}"/>
              </a:ext>
            </a:extLst>
          </p:cNvPr>
          <p:cNvSpPr txBox="1">
            <a:spLocks noChangeArrowheads="1"/>
          </p:cNvSpPr>
          <p:nvPr/>
        </p:nvSpPr>
        <p:spPr bwMode="auto">
          <a:xfrm>
            <a:off x="3455737"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1B44B348-5B4F-43D4-844C-2EA9CDA4DDB0}"/>
              </a:ext>
            </a:extLst>
          </p:cNvPr>
          <p:cNvSpPr txBox="1">
            <a:spLocks noChangeArrowheads="1"/>
          </p:cNvSpPr>
          <p:nvPr/>
        </p:nvSpPr>
        <p:spPr bwMode="auto">
          <a:xfrm>
            <a:off x="3858861"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17BAB451-2518-4AC9-9D2B-D544DB3A7477}"/>
              </a:ext>
            </a:extLst>
          </p:cNvPr>
          <p:cNvSpPr txBox="1">
            <a:spLocks noChangeArrowheads="1"/>
          </p:cNvSpPr>
          <p:nvPr/>
        </p:nvSpPr>
        <p:spPr bwMode="auto">
          <a:xfrm>
            <a:off x="4276208"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82FFE03-6CD7-4B4A-A0A3-5DE6507260B4}"/>
              </a:ext>
            </a:extLst>
          </p:cNvPr>
          <p:cNvSpPr txBox="1">
            <a:spLocks noChangeArrowheads="1"/>
          </p:cNvSpPr>
          <p:nvPr/>
        </p:nvSpPr>
        <p:spPr bwMode="auto">
          <a:xfrm>
            <a:off x="4703209"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73BB2752-7649-4C15-88D1-8AFDFAD5D28D}"/>
              </a:ext>
            </a:extLst>
          </p:cNvPr>
          <p:cNvSpPr txBox="1">
            <a:spLocks noChangeArrowheads="1"/>
          </p:cNvSpPr>
          <p:nvPr/>
        </p:nvSpPr>
        <p:spPr bwMode="auto">
          <a:xfrm>
            <a:off x="5119033"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7" name="TextBox 75">
            <a:extLst>
              <a:ext uri="{FF2B5EF4-FFF2-40B4-BE49-F238E27FC236}">
                <a16:creationId xmlns:a16="http://schemas.microsoft.com/office/drawing/2014/main" id="{81EBDB4C-7DB5-44CE-8E03-63E7B63BD9BC}"/>
              </a:ext>
            </a:extLst>
          </p:cNvPr>
          <p:cNvSpPr txBox="1">
            <a:spLocks noChangeArrowheads="1"/>
          </p:cNvSpPr>
          <p:nvPr/>
        </p:nvSpPr>
        <p:spPr bwMode="auto">
          <a:xfrm>
            <a:off x="5522157"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8" name="TextBox 75">
            <a:extLst>
              <a:ext uri="{FF2B5EF4-FFF2-40B4-BE49-F238E27FC236}">
                <a16:creationId xmlns:a16="http://schemas.microsoft.com/office/drawing/2014/main" id="{5686F8D5-EF9F-45AA-A019-BB5EBADE9B01}"/>
              </a:ext>
            </a:extLst>
          </p:cNvPr>
          <p:cNvSpPr txBox="1">
            <a:spLocks noChangeArrowheads="1"/>
          </p:cNvSpPr>
          <p:nvPr/>
        </p:nvSpPr>
        <p:spPr bwMode="auto">
          <a:xfrm>
            <a:off x="5925280"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3387659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5C5A38-A799-41EF-A056-1989EDB67379}"/>
              </a:ext>
            </a:extLst>
          </p:cNvPr>
          <p:cNvSpPr>
            <a:spLocks noGrp="1"/>
          </p:cNvSpPr>
          <p:nvPr>
            <p:ph idx="1"/>
          </p:nvPr>
        </p:nvSpPr>
        <p:spPr>
          <a:xfrm>
            <a:off x="838200" y="1724027"/>
            <a:ext cx="10515600" cy="182243"/>
          </a:xfrm>
        </p:spPr>
        <p:txBody>
          <a:bodyPr>
            <a:normAutofit fontScale="25000" lnSpcReduction="20000"/>
          </a:bodyPr>
          <a:lstStyle/>
          <a:p>
            <a:endParaRPr lang="en-US" dirty="0"/>
          </a:p>
        </p:txBody>
      </p:sp>
      <p:sp>
        <p:nvSpPr>
          <p:cNvPr id="3" name="Title 2">
            <a:extLst>
              <a:ext uri="{FF2B5EF4-FFF2-40B4-BE49-F238E27FC236}">
                <a16:creationId xmlns:a16="http://schemas.microsoft.com/office/drawing/2014/main" id="{4FADA8D3-5794-4182-B13B-3F1AF3C9E2A4}"/>
              </a:ext>
            </a:extLst>
          </p:cNvPr>
          <p:cNvSpPr>
            <a:spLocks noGrp="1"/>
          </p:cNvSpPr>
          <p:nvPr>
            <p:ph type="title"/>
          </p:nvPr>
        </p:nvSpPr>
        <p:spPr/>
        <p:txBody>
          <a:bodyPr/>
          <a:lstStyle/>
          <a:p>
            <a:r>
              <a:rPr lang="en-GB" dirty="0"/>
              <a:t>Quiz 4 4.2-1 Round Robin</a:t>
            </a:r>
            <a:endParaRPr lang="en-US" dirty="0"/>
          </a:p>
        </p:txBody>
      </p:sp>
      <p:sp>
        <p:nvSpPr>
          <p:cNvPr id="4" name="Slide Number Placeholder 3">
            <a:extLst>
              <a:ext uri="{FF2B5EF4-FFF2-40B4-BE49-F238E27FC236}">
                <a16:creationId xmlns:a16="http://schemas.microsoft.com/office/drawing/2014/main" id="{6E470B14-D8BD-447A-B8D4-4CE2D29794DB}"/>
              </a:ext>
            </a:extLst>
          </p:cNvPr>
          <p:cNvSpPr>
            <a:spLocks noGrp="1"/>
          </p:cNvSpPr>
          <p:nvPr>
            <p:ph type="sldNum" sz="quarter" idx="4"/>
          </p:nvPr>
        </p:nvSpPr>
        <p:spPr/>
        <p:txBody>
          <a:bodyPr/>
          <a:lstStyle/>
          <a:p>
            <a:r>
              <a:rPr lang="en-US"/>
              <a:t>Network Layer: 4-</a:t>
            </a:r>
            <a:fld id="{C4204591-24BD-A542-B9D5-F8D8A88D2FEE}" type="slidenum">
              <a:rPr lang="en-US" smtClean="0"/>
              <a:pPr/>
              <a:t>29</a:t>
            </a:fld>
            <a:endParaRPr lang="en-US" dirty="0"/>
          </a:p>
        </p:txBody>
      </p:sp>
      <p:pic>
        <p:nvPicPr>
          <p:cNvPr id="5" name="Picture 2">
            <a:extLst>
              <a:ext uri="{FF2B5EF4-FFF2-40B4-BE49-F238E27FC236}">
                <a16:creationId xmlns:a16="http://schemas.microsoft.com/office/drawing/2014/main" id="{0401458E-EC85-44AA-8DF5-3025EE428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296" y="1906270"/>
            <a:ext cx="5398085" cy="25022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75">
            <a:extLst>
              <a:ext uri="{FF2B5EF4-FFF2-40B4-BE49-F238E27FC236}">
                <a16:creationId xmlns:a16="http://schemas.microsoft.com/office/drawing/2014/main" id="{5A700D6D-AB04-4630-8641-E9E919137492}"/>
              </a:ext>
            </a:extLst>
          </p:cNvPr>
          <p:cNvSpPr txBox="1">
            <a:spLocks noChangeArrowheads="1"/>
          </p:cNvSpPr>
          <p:nvPr/>
        </p:nvSpPr>
        <p:spPr bwMode="auto">
          <a:xfrm>
            <a:off x="32349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4EFC9A85-5474-4A75-BC97-5EA9D10209C5}"/>
              </a:ext>
            </a:extLst>
          </p:cNvPr>
          <p:cNvSpPr txBox="1">
            <a:spLocks noChangeArrowheads="1"/>
          </p:cNvSpPr>
          <p:nvPr/>
        </p:nvSpPr>
        <p:spPr bwMode="auto">
          <a:xfrm>
            <a:off x="36380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5" name="TextBox 75">
            <a:extLst>
              <a:ext uri="{FF2B5EF4-FFF2-40B4-BE49-F238E27FC236}">
                <a16:creationId xmlns:a16="http://schemas.microsoft.com/office/drawing/2014/main" id="{07771305-116D-4497-94CE-C7A8F125550D}"/>
              </a:ext>
            </a:extLst>
          </p:cNvPr>
          <p:cNvSpPr txBox="1">
            <a:spLocks noChangeArrowheads="1"/>
          </p:cNvSpPr>
          <p:nvPr/>
        </p:nvSpPr>
        <p:spPr bwMode="auto">
          <a:xfrm>
            <a:off x="40554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6" name="TextBox 75">
            <a:extLst>
              <a:ext uri="{FF2B5EF4-FFF2-40B4-BE49-F238E27FC236}">
                <a16:creationId xmlns:a16="http://schemas.microsoft.com/office/drawing/2014/main" id="{6EA85251-11D3-48E4-92C5-B56BF922198B}"/>
              </a:ext>
            </a:extLst>
          </p:cNvPr>
          <p:cNvSpPr txBox="1">
            <a:spLocks noChangeArrowheads="1"/>
          </p:cNvSpPr>
          <p:nvPr/>
        </p:nvSpPr>
        <p:spPr bwMode="auto">
          <a:xfrm>
            <a:off x="44824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A300A896-E50B-4A23-B00A-8D8696603A7C}"/>
              </a:ext>
            </a:extLst>
          </p:cNvPr>
          <p:cNvSpPr txBox="1">
            <a:spLocks noChangeArrowheads="1"/>
          </p:cNvSpPr>
          <p:nvPr/>
        </p:nvSpPr>
        <p:spPr bwMode="auto">
          <a:xfrm>
            <a:off x="48982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8" name="TextBox 75">
            <a:extLst>
              <a:ext uri="{FF2B5EF4-FFF2-40B4-BE49-F238E27FC236}">
                <a16:creationId xmlns:a16="http://schemas.microsoft.com/office/drawing/2014/main" id="{0A6F74B5-D507-4B5D-A3E1-DA7063C251EA}"/>
              </a:ext>
            </a:extLst>
          </p:cNvPr>
          <p:cNvSpPr txBox="1">
            <a:spLocks noChangeArrowheads="1"/>
          </p:cNvSpPr>
          <p:nvPr/>
        </p:nvSpPr>
        <p:spPr bwMode="auto">
          <a:xfrm>
            <a:off x="53013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9" name="TextBox 75">
            <a:extLst>
              <a:ext uri="{FF2B5EF4-FFF2-40B4-BE49-F238E27FC236}">
                <a16:creationId xmlns:a16="http://schemas.microsoft.com/office/drawing/2014/main" id="{A5D24D4C-3DE6-4CD4-B9A8-1931586F0AF8}"/>
              </a:ext>
            </a:extLst>
          </p:cNvPr>
          <p:cNvSpPr txBox="1">
            <a:spLocks noChangeArrowheads="1"/>
          </p:cNvSpPr>
          <p:nvPr/>
        </p:nvSpPr>
        <p:spPr bwMode="auto">
          <a:xfrm>
            <a:off x="57045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0" name="Content Placeholder 1">
            <a:extLst>
              <a:ext uri="{FF2B5EF4-FFF2-40B4-BE49-F238E27FC236}">
                <a16:creationId xmlns:a16="http://schemas.microsoft.com/office/drawing/2014/main" id="{F0B99D6E-1926-495F-9209-E7B2B0C863BE}"/>
              </a:ext>
            </a:extLst>
          </p:cNvPr>
          <p:cNvSpPr txBox="1">
            <a:spLocks/>
          </p:cNvSpPr>
          <p:nvPr/>
        </p:nvSpPr>
        <p:spPr>
          <a:xfrm>
            <a:off x="6980838" y="403538"/>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 </a:t>
            </a:r>
            <a:r>
              <a:rPr lang="en-US" altLang="zh-CN" dirty="0"/>
              <a:t>1</a:t>
            </a:r>
            <a:r>
              <a:rPr lang="en-US" altLang="zh-CN" baseline="30000" dirty="0"/>
              <a:t>st</a:t>
            </a:r>
            <a:r>
              <a:rPr lang="en-US" altLang="zh-CN" dirty="0"/>
              <a:t> round: (</a:t>
            </a:r>
            <a:r>
              <a:rPr lang="en-US" altLang="zh-CN" dirty="0">
                <a:solidFill>
                  <a:srgbClr val="FF0000"/>
                </a:solidFill>
              </a:rPr>
              <a:t>null</a:t>
            </a:r>
            <a:r>
              <a:rPr lang="en-US" altLang="zh-CN" dirty="0"/>
              <a:t>, </a:t>
            </a:r>
            <a:r>
              <a:rPr lang="en-US" altLang="zh-CN" dirty="0">
                <a:solidFill>
                  <a:srgbClr val="00B050"/>
                </a:solidFill>
              </a:rPr>
              <a:t>1</a:t>
            </a:r>
            <a:r>
              <a:rPr lang="en-US" altLang="zh-CN" dirty="0"/>
              <a:t>)</a:t>
            </a:r>
          </a:p>
          <a:p>
            <a:pPr lvl="1"/>
            <a:r>
              <a:rPr lang="en-US" altLang="zh-CN" dirty="0"/>
              <a:t>Times 1-2: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pPr lvl="1"/>
            <a:r>
              <a:rPr lang="en-US" altLang="zh-CN" dirty="0"/>
              <a:t>Times 3-4: 3</a:t>
            </a:r>
            <a:r>
              <a:rPr lang="en-US" altLang="zh-CN" baseline="30000" dirty="0"/>
              <a:t>rd</a:t>
            </a:r>
            <a:r>
              <a:rPr lang="en-US" altLang="zh-CN" dirty="0"/>
              <a:t> round: (</a:t>
            </a:r>
            <a:r>
              <a:rPr lang="en-US" altLang="zh-CN" dirty="0">
                <a:solidFill>
                  <a:srgbClr val="FF0000"/>
                </a:solidFill>
              </a:rPr>
              <a:t>3</a:t>
            </a:r>
            <a:r>
              <a:rPr lang="en-US" altLang="zh-CN" dirty="0"/>
              <a:t>, </a:t>
            </a:r>
            <a:r>
              <a:rPr lang="en-US" altLang="zh-CN" dirty="0">
                <a:solidFill>
                  <a:srgbClr val="00B050"/>
                </a:solidFill>
              </a:rPr>
              <a:t>6</a:t>
            </a:r>
            <a:r>
              <a:rPr lang="en-US" altLang="zh-CN" dirty="0"/>
              <a:t>)</a:t>
            </a:r>
          </a:p>
          <a:p>
            <a:pPr lvl="2"/>
            <a:r>
              <a:rPr lang="en-US" altLang="zh-CN" dirty="0"/>
              <a:t>No green packets ready</a:t>
            </a:r>
          </a:p>
          <a:p>
            <a:pPr lvl="1"/>
            <a:r>
              <a:rPr lang="en-US" altLang="zh-CN" dirty="0"/>
              <a:t>Time 5: 4</a:t>
            </a:r>
            <a:r>
              <a:rPr lang="en-US" altLang="zh-CN" baseline="30000" dirty="0"/>
              <a:t>th</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Time 6: 5</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null</a:t>
            </a:r>
            <a:r>
              <a:rPr lang="en-US" altLang="zh-CN" dirty="0"/>
              <a:t>)</a:t>
            </a:r>
            <a:endParaRPr lang="en-SE" dirty="0"/>
          </a:p>
          <a:p>
            <a:pPr lvl="1"/>
            <a:endParaRPr lang="en-SE" dirty="0"/>
          </a:p>
        </p:txBody>
      </p:sp>
      <p:sp>
        <p:nvSpPr>
          <p:cNvPr id="51" name="TextBox 75">
            <a:extLst>
              <a:ext uri="{FF2B5EF4-FFF2-40B4-BE49-F238E27FC236}">
                <a16:creationId xmlns:a16="http://schemas.microsoft.com/office/drawing/2014/main" id="{4D8EEC4B-91B7-4A19-A08C-EAE6B16F3E1B}"/>
              </a:ext>
            </a:extLst>
          </p:cNvPr>
          <p:cNvSpPr txBox="1">
            <a:spLocks noChangeArrowheads="1"/>
          </p:cNvSpPr>
          <p:nvPr/>
        </p:nvSpPr>
        <p:spPr bwMode="auto">
          <a:xfrm>
            <a:off x="3414967"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52" name="TextBox 75">
            <a:extLst>
              <a:ext uri="{FF2B5EF4-FFF2-40B4-BE49-F238E27FC236}">
                <a16:creationId xmlns:a16="http://schemas.microsoft.com/office/drawing/2014/main" id="{5CD6A853-A5A8-4835-A5AE-10F9D449175D}"/>
              </a:ext>
            </a:extLst>
          </p:cNvPr>
          <p:cNvSpPr txBox="1">
            <a:spLocks noChangeArrowheads="1"/>
          </p:cNvSpPr>
          <p:nvPr/>
        </p:nvSpPr>
        <p:spPr bwMode="auto">
          <a:xfrm>
            <a:off x="3818091"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3" name="TextBox 75">
            <a:extLst>
              <a:ext uri="{FF2B5EF4-FFF2-40B4-BE49-F238E27FC236}">
                <a16:creationId xmlns:a16="http://schemas.microsoft.com/office/drawing/2014/main" id="{3ED37AC9-6AFA-41B1-A9CF-2278E531E2D5}"/>
              </a:ext>
            </a:extLst>
          </p:cNvPr>
          <p:cNvSpPr txBox="1">
            <a:spLocks noChangeArrowheads="1"/>
          </p:cNvSpPr>
          <p:nvPr/>
        </p:nvSpPr>
        <p:spPr bwMode="auto">
          <a:xfrm>
            <a:off x="4235438"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54" name="TextBox 75">
            <a:extLst>
              <a:ext uri="{FF2B5EF4-FFF2-40B4-BE49-F238E27FC236}">
                <a16:creationId xmlns:a16="http://schemas.microsoft.com/office/drawing/2014/main" id="{D651898F-D933-4D64-AB8A-1D8A77FBEEA2}"/>
              </a:ext>
            </a:extLst>
          </p:cNvPr>
          <p:cNvSpPr txBox="1">
            <a:spLocks noChangeArrowheads="1"/>
          </p:cNvSpPr>
          <p:nvPr/>
        </p:nvSpPr>
        <p:spPr bwMode="auto">
          <a:xfrm>
            <a:off x="4662439"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55" name="TextBox 75">
            <a:extLst>
              <a:ext uri="{FF2B5EF4-FFF2-40B4-BE49-F238E27FC236}">
                <a16:creationId xmlns:a16="http://schemas.microsoft.com/office/drawing/2014/main" id="{E9A02659-E35A-42E6-9F51-D5CE1E5BD716}"/>
              </a:ext>
            </a:extLst>
          </p:cNvPr>
          <p:cNvSpPr txBox="1">
            <a:spLocks noChangeArrowheads="1"/>
          </p:cNvSpPr>
          <p:nvPr/>
        </p:nvSpPr>
        <p:spPr bwMode="auto">
          <a:xfrm>
            <a:off x="5078263"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6" name="TextBox 75">
            <a:extLst>
              <a:ext uri="{FF2B5EF4-FFF2-40B4-BE49-F238E27FC236}">
                <a16:creationId xmlns:a16="http://schemas.microsoft.com/office/drawing/2014/main" id="{6E466EFE-A041-430A-B46B-F9A82A78DA0D}"/>
              </a:ext>
            </a:extLst>
          </p:cNvPr>
          <p:cNvSpPr txBox="1">
            <a:spLocks noChangeArrowheads="1"/>
          </p:cNvSpPr>
          <p:nvPr/>
        </p:nvSpPr>
        <p:spPr bwMode="auto">
          <a:xfrm>
            <a:off x="5481387"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57" name="TextBox 75">
            <a:extLst>
              <a:ext uri="{FF2B5EF4-FFF2-40B4-BE49-F238E27FC236}">
                <a16:creationId xmlns:a16="http://schemas.microsoft.com/office/drawing/2014/main" id="{E9F1B217-819B-4113-8EE7-18E37AE9180B}"/>
              </a:ext>
            </a:extLst>
          </p:cNvPr>
          <p:cNvSpPr txBox="1">
            <a:spLocks noChangeArrowheads="1"/>
          </p:cNvSpPr>
          <p:nvPr/>
        </p:nvSpPr>
        <p:spPr bwMode="auto">
          <a:xfrm>
            <a:off x="5884510"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392202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1571832" y="5873422"/>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305382"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971757"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1367045"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1346407"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3773695"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1354345"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192545"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1343232"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973345"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73660" y="4146039"/>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936832"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3514932"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
        <p:nvSpPr>
          <p:cNvPr id="3" name="TextBox 2">
            <a:extLst>
              <a:ext uri="{FF2B5EF4-FFF2-40B4-BE49-F238E27FC236}">
                <a16:creationId xmlns:a16="http://schemas.microsoft.com/office/drawing/2014/main" id="{7FD26107-79B0-981C-C2B9-D6D135FC43D7}"/>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5" name="TextBox 4">
            <a:extLst>
              <a:ext uri="{FF2B5EF4-FFF2-40B4-BE49-F238E27FC236}">
                <a16:creationId xmlns:a16="http://schemas.microsoft.com/office/drawing/2014/main" id="{8E7600FF-AEE4-943C-9D51-445A18CC727A}"/>
              </a:ext>
            </a:extLst>
          </p:cNvPr>
          <p:cNvSpPr txBox="1"/>
          <p:nvPr/>
        </p:nvSpPr>
        <p:spPr>
          <a:xfrm>
            <a:off x="3778147" y="4228772"/>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6" name="TextBox 15">
            <a:extLst>
              <a:ext uri="{FF2B5EF4-FFF2-40B4-BE49-F238E27FC236}">
                <a16:creationId xmlns:a16="http://schemas.microsoft.com/office/drawing/2014/main" id="{C345B54B-988C-F280-0F68-A7B437877CDE}"/>
              </a:ext>
            </a:extLst>
          </p:cNvPr>
          <p:cNvSpPr txBox="1"/>
          <p:nvPr/>
        </p:nvSpPr>
        <p:spPr>
          <a:xfrm>
            <a:off x="10092518" y="1613684"/>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7" name="TextBox 16">
            <a:extLst>
              <a:ext uri="{FF2B5EF4-FFF2-40B4-BE49-F238E27FC236}">
                <a16:creationId xmlns:a16="http://schemas.microsoft.com/office/drawing/2014/main" id="{55BEAE89-BA72-A988-018D-35BE0F940512}"/>
              </a:ext>
            </a:extLst>
          </p:cNvPr>
          <p:cNvSpPr txBox="1"/>
          <p:nvPr/>
        </p:nvSpPr>
        <p:spPr>
          <a:xfrm>
            <a:off x="10083217" y="3046085"/>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8" name="TextBox 17">
            <a:extLst>
              <a:ext uri="{FF2B5EF4-FFF2-40B4-BE49-F238E27FC236}">
                <a16:creationId xmlns:a16="http://schemas.microsoft.com/office/drawing/2014/main" id="{7918E8CB-8C11-60C4-100D-B6DFDC04525E}"/>
              </a:ext>
            </a:extLst>
          </p:cNvPr>
          <p:cNvSpPr txBox="1"/>
          <p:nvPr/>
        </p:nvSpPr>
        <p:spPr>
          <a:xfrm>
            <a:off x="10096802" y="4469590"/>
            <a:ext cx="2100573" cy="18374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dirty="0"/>
              <a:t>4. </a:t>
            </a:r>
            <a:r>
              <a:rPr lang="en-GB" dirty="0" err="1"/>
              <a:t>HostB</a:t>
            </a:r>
            <a:r>
              <a:rPr lang="en-GB" dirty="0"/>
              <a:t> receives </a:t>
            </a:r>
            <a:r>
              <a:rPr lang="en-GB" dirty="0" err="1"/>
              <a:t>Seq</a:t>
            </a:r>
            <a:r>
              <a:rPr lang="en-GB" dirty="0"/>
              <a:t># 92-99 (8 Bytes). But it has already received up to </a:t>
            </a:r>
            <a:r>
              <a:rPr lang="en-GB" dirty="0" err="1"/>
              <a:t>Seq</a:t>
            </a:r>
            <a:r>
              <a:rPr lang="en-GB" dirty="0"/>
              <a:t># 119, so it </a:t>
            </a:r>
            <a:r>
              <a:rPr kumimoji="0" lang="en-US" sz="1800" b="0" i="0" u="none" strike="noStrike" kern="1200" cap="none" spc="0" normalizeH="0" baseline="0" noProof="0" dirty="0">
                <a:ln>
                  <a:noFill/>
                </a:ln>
                <a:effectLst/>
                <a:uLnTx/>
                <a:uFillTx/>
                <a:latin typeface="Calibri"/>
                <a:ea typeface="+mn-ea"/>
                <a:cs typeface="+mn-cs"/>
              </a:rPr>
              <a:t>sends </a:t>
            </a:r>
            <a:r>
              <a:rPr kumimoji="0" lang="en-US" sz="1800" b="0" i="0" u="none" strike="noStrike" kern="1200" cap="none" spc="0" normalizeH="0" baseline="0" noProof="0" dirty="0">
                <a:ln>
                  <a:noFill/>
                </a:ln>
                <a:solidFill>
                  <a:srgbClr val="FF0000"/>
                </a:solidFill>
                <a:effectLst/>
                <a:uLnTx/>
                <a:uFillTx/>
                <a:latin typeface="Calibri"/>
                <a:ea typeface="+mn-ea"/>
                <a:cs typeface="+mn-cs"/>
              </a:rPr>
              <a:t>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ACK</a:t>
            </a:r>
            <a:r>
              <a:rPr kumimoji="0" lang="en-US" sz="1800" b="0" i="0" u="none" strike="noStrike" kern="1200" cap="none" spc="0" normalizeH="0" baseline="0" noProof="0" dirty="0">
                <a:ln>
                  <a:noFill/>
                </a:ln>
                <a:effectLst/>
                <a:uLnTx/>
                <a:uFillTx/>
                <a:latin typeface="Calibri"/>
                <a:ea typeface="+mn-ea"/>
                <a:cs typeface="+mn-cs"/>
              </a:rPr>
              <a:t> for </a:t>
            </a:r>
            <a:r>
              <a:rPr lang="en-GB" dirty="0" err="1"/>
              <a:t>Seq</a:t>
            </a:r>
            <a:r>
              <a:rPr lang="en-GB" dirty="0"/>
              <a:t># </a:t>
            </a:r>
            <a:r>
              <a:rPr kumimoji="0" lang="en-US" sz="1800" b="0" i="0" u="none" strike="noStrike" kern="1200" cap="none" spc="0" normalizeH="0" baseline="0" noProof="0" dirty="0">
                <a:ln>
                  <a:noFill/>
                </a:ln>
                <a:effectLst/>
                <a:uLnTx/>
                <a:uFillTx/>
                <a:latin typeface="Calibri"/>
                <a:ea typeface="+mn-ea"/>
                <a:cs typeface="+mn-cs"/>
              </a:rPr>
              <a:t>120</a:t>
            </a:r>
          </a:p>
        </p:txBody>
      </p:sp>
      <p:sp>
        <p:nvSpPr>
          <p:cNvPr id="20" name="TextBox 19">
            <a:extLst>
              <a:ext uri="{FF2B5EF4-FFF2-40B4-BE49-F238E27FC236}">
                <a16:creationId xmlns:a16="http://schemas.microsoft.com/office/drawing/2014/main" id="{AE73DA0F-C69A-2BE5-7998-C40873B4F46E}"/>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1" name="TextBox 20">
            <a:extLst>
              <a:ext uri="{FF2B5EF4-FFF2-40B4-BE49-F238E27FC236}">
                <a16:creationId xmlns:a16="http://schemas.microsoft.com/office/drawing/2014/main" id="{E3BA6E78-4CEA-50E4-2FD6-B4F5F0D8BA3A}"/>
              </a:ext>
            </a:extLst>
          </p:cNvPr>
          <p:cNvSpPr txBox="1"/>
          <p:nvPr/>
        </p:nvSpPr>
        <p:spPr>
          <a:xfrm>
            <a:off x="-10662" y="3918306"/>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92-99 (8 Bytes).</a:t>
            </a:r>
          </a:p>
        </p:txBody>
      </p:sp>
      <p:sp>
        <p:nvSpPr>
          <p:cNvPr id="22" name="TextBox 21">
            <a:extLst>
              <a:ext uri="{FF2B5EF4-FFF2-40B4-BE49-F238E27FC236}">
                <a16:creationId xmlns:a16="http://schemas.microsoft.com/office/drawing/2014/main" id="{119B069A-5E64-DD07-30D7-C5B02A5DE414}"/>
              </a:ext>
            </a:extLst>
          </p:cNvPr>
          <p:cNvSpPr txBox="1"/>
          <p:nvPr/>
        </p:nvSpPr>
        <p:spPr>
          <a:xfrm>
            <a:off x="5977839" y="2974647"/>
            <a:ext cx="1509190" cy="1477328"/>
          </a:xfrm>
          <a:prstGeom prst="rect">
            <a:avLst/>
          </a:prstGeom>
          <a:noFill/>
        </p:spPr>
        <p:txBody>
          <a:bodyPr wrap="square" rtlCol="0">
            <a:spAutoFit/>
          </a:bodyPr>
          <a:lstStyle/>
          <a:p>
            <a:r>
              <a:rPr lang="en-GB" dirty="0"/>
              <a:t>3. </a:t>
            </a:r>
            <a:r>
              <a:rPr lang="en-GB" dirty="0" err="1"/>
              <a:t>HostA</a:t>
            </a:r>
            <a:r>
              <a:rPr lang="en-GB" dirty="0"/>
              <a:t> times out and resends </a:t>
            </a:r>
            <a:r>
              <a:rPr lang="en-GB" dirty="0" err="1"/>
              <a:t>Seq</a:t>
            </a:r>
            <a:r>
              <a:rPr lang="en-GB" dirty="0"/>
              <a:t># 92-99 (8 Bytes).</a:t>
            </a:r>
          </a:p>
        </p:txBody>
      </p:sp>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22" presetClass="entr" presetSubtype="2"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right)">
                                      <p:cBhvr>
                                        <p:cTn id="45" dur="500"/>
                                        <p:tgtEl>
                                          <p:spTgt spid="1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par>
                          <p:cTn id="59" fill="hold">
                            <p:stCondLst>
                              <p:cond delay="1000"/>
                            </p:stCondLst>
                            <p:childTnLst>
                              <p:par>
                                <p:cTn id="60" presetID="22" presetClass="entr" presetSubtype="2"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right)">
                                      <p:cBhvr>
                                        <p:cTn id="62" dur="500"/>
                                        <p:tgtEl>
                                          <p:spTgt spid="15"/>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29"/>
                                        </p:tgtEl>
                                        <p:attrNameLst>
                                          <p:attrName>style.visibility</p:attrName>
                                        </p:attrNameLst>
                                      </p:cBhvr>
                                      <p:to>
                                        <p:strVal val="visible"/>
                                      </p:to>
                                    </p:set>
                                    <p:animEffect transition="in" filter="dissolve">
                                      <p:cBhvr>
                                        <p:cTn id="66" dur="500"/>
                                        <p:tgtEl>
                                          <p:spTgt spid="229"/>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3" grpId="0"/>
      <p:bldP spid="5" grpId="0"/>
      <p:bldP spid="16" grpId="0"/>
      <p:bldP spid="17" grpId="0"/>
      <p:bldP spid="18" grpId="0"/>
      <p:bldP spid="21"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30</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1552575"/>
            <a:ext cx="87249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639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 Priority</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31</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997075"/>
            <a:ext cx="5573011" cy="2397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75">
            <a:extLst>
              <a:ext uri="{FF2B5EF4-FFF2-40B4-BE49-F238E27FC236}">
                <a16:creationId xmlns:a16="http://schemas.microsoft.com/office/drawing/2014/main" id="{3642E406-B323-406E-B4F2-22B7FC708774}"/>
              </a:ext>
            </a:extLst>
          </p:cNvPr>
          <p:cNvSpPr txBox="1">
            <a:spLocks noChangeArrowheads="1"/>
          </p:cNvSpPr>
          <p:nvPr/>
        </p:nvSpPr>
        <p:spPr bwMode="auto">
          <a:xfrm>
            <a:off x="30063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2EAD0E5F-C1D5-4B62-AABF-37AB0C13102D}"/>
              </a:ext>
            </a:extLst>
          </p:cNvPr>
          <p:cNvSpPr txBox="1">
            <a:spLocks noChangeArrowheads="1"/>
          </p:cNvSpPr>
          <p:nvPr/>
        </p:nvSpPr>
        <p:spPr bwMode="auto">
          <a:xfrm>
            <a:off x="34094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8" name="TextBox 75">
            <a:extLst>
              <a:ext uri="{FF2B5EF4-FFF2-40B4-BE49-F238E27FC236}">
                <a16:creationId xmlns:a16="http://schemas.microsoft.com/office/drawing/2014/main" id="{C02DCACD-9166-40B8-BA89-3D11BFCA176B}"/>
              </a:ext>
            </a:extLst>
          </p:cNvPr>
          <p:cNvSpPr txBox="1">
            <a:spLocks noChangeArrowheads="1"/>
          </p:cNvSpPr>
          <p:nvPr/>
        </p:nvSpPr>
        <p:spPr bwMode="auto">
          <a:xfrm>
            <a:off x="38268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E40DAA01-D23A-4AA8-948A-86257C867F51}"/>
              </a:ext>
            </a:extLst>
          </p:cNvPr>
          <p:cNvSpPr txBox="1">
            <a:spLocks noChangeArrowheads="1"/>
          </p:cNvSpPr>
          <p:nvPr/>
        </p:nvSpPr>
        <p:spPr bwMode="auto">
          <a:xfrm>
            <a:off x="42538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0" name="TextBox 75">
            <a:extLst>
              <a:ext uri="{FF2B5EF4-FFF2-40B4-BE49-F238E27FC236}">
                <a16:creationId xmlns:a16="http://schemas.microsoft.com/office/drawing/2014/main" id="{B8AC9D05-2DB6-4382-B782-A3496835360A}"/>
              </a:ext>
            </a:extLst>
          </p:cNvPr>
          <p:cNvSpPr txBox="1">
            <a:spLocks noChangeArrowheads="1"/>
          </p:cNvSpPr>
          <p:nvPr/>
        </p:nvSpPr>
        <p:spPr bwMode="auto">
          <a:xfrm>
            <a:off x="46696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51B49DDD-46F3-42A8-A2EB-9D18C9B433C1}"/>
              </a:ext>
            </a:extLst>
          </p:cNvPr>
          <p:cNvSpPr txBox="1">
            <a:spLocks noChangeArrowheads="1"/>
          </p:cNvSpPr>
          <p:nvPr/>
        </p:nvSpPr>
        <p:spPr bwMode="auto">
          <a:xfrm>
            <a:off x="50727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8B2DC29D-9F37-4D3F-B623-B8B0372E1C16}"/>
              </a:ext>
            </a:extLst>
          </p:cNvPr>
          <p:cNvSpPr txBox="1">
            <a:spLocks noChangeArrowheads="1"/>
          </p:cNvSpPr>
          <p:nvPr/>
        </p:nvSpPr>
        <p:spPr bwMode="auto">
          <a:xfrm>
            <a:off x="54759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788E2A5E-03F4-4B35-ACBA-EB665AEB7A9C}"/>
              </a:ext>
            </a:extLst>
          </p:cNvPr>
          <p:cNvSpPr txBox="1">
            <a:spLocks noChangeArrowheads="1"/>
          </p:cNvSpPr>
          <p:nvPr/>
        </p:nvSpPr>
        <p:spPr bwMode="auto">
          <a:xfrm>
            <a:off x="3191843"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6E4F882C-51F7-4A57-A198-FDF024CA33B1}"/>
              </a:ext>
            </a:extLst>
          </p:cNvPr>
          <p:cNvSpPr txBox="1">
            <a:spLocks noChangeArrowheads="1"/>
          </p:cNvSpPr>
          <p:nvPr/>
        </p:nvSpPr>
        <p:spPr bwMode="auto">
          <a:xfrm>
            <a:off x="3594967"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5" name="TextBox 75">
            <a:extLst>
              <a:ext uri="{FF2B5EF4-FFF2-40B4-BE49-F238E27FC236}">
                <a16:creationId xmlns:a16="http://schemas.microsoft.com/office/drawing/2014/main" id="{7D266803-DEB9-41AE-AA7E-28F39D82C1BC}"/>
              </a:ext>
            </a:extLst>
          </p:cNvPr>
          <p:cNvSpPr txBox="1">
            <a:spLocks noChangeArrowheads="1"/>
          </p:cNvSpPr>
          <p:nvPr/>
        </p:nvSpPr>
        <p:spPr bwMode="auto">
          <a:xfrm>
            <a:off x="4012314"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6" name="TextBox 75">
            <a:extLst>
              <a:ext uri="{FF2B5EF4-FFF2-40B4-BE49-F238E27FC236}">
                <a16:creationId xmlns:a16="http://schemas.microsoft.com/office/drawing/2014/main" id="{A3D0818B-6832-409F-B8D7-B01C08F16D3A}"/>
              </a:ext>
            </a:extLst>
          </p:cNvPr>
          <p:cNvSpPr txBox="1">
            <a:spLocks noChangeArrowheads="1"/>
          </p:cNvSpPr>
          <p:nvPr/>
        </p:nvSpPr>
        <p:spPr bwMode="auto">
          <a:xfrm>
            <a:off x="4439315"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7" name="TextBox 75">
            <a:extLst>
              <a:ext uri="{FF2B5EF4-FFF2-40B4-BE49-F238E27FC236}">
                <a16:creationId xmlns:a16="http://schemas.microsoft.com/office/drawing/2014/main" id="{A004D72E-806F-4D65-8D16-1C984A7E3A6C}"/>
              </a:ext>
            </a:extLst>
          </p:cNvPr>
          <p:cNvSpPr txBox="1">
            <a:spLocks noChangeArrowheads="1"/>
          </p:cNvSpPr>
          <p:nvPr/>
        </p:nvSpPr>
        <p:spPr bwMode="auto">
          <a:xfrm>
            <a:off x="4855139"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8" name="TextBox 75">
            <a:extLst>
              <a:ext uri="{FF2B5EF4-FFF2-40B4-BE49-F238E27FC236}">
                <a16:creationId xmlns:a16="http://schemas.microsoft.com/office/drawing/2014/main" id="{FEC2C978-E1AF-4448-A162-51314A2A62C1}"/>
              </a:ext>
            </a:extLst>
          </p:cNvPr>
          <p:cNvSpPr txBox="1">
            <a:spLocks noChangeArrowheads="1"/>
          </p:cNvSpPr>
          <p:nvPr/>
        </p:nvSpPr>
        <p:spPr bwMode="auto">
          <a:xfrm>
            <a:off x="5258263"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9" name="TextBox 75">
            <a:extLst>
              <a:ext uri="{FF2B5EF4-FFF2-40B4-BE49-F238E27FC236}">
                <a16:creationId xmlns:a16="http://schemas.microsoft.com/office/drawing/2014/main" id="{FEB0855C-A763-441F-A2BC-92FB4DCE7751}"/>
              </a:ext>
            </a:extLst>
          </p:cNvPr>
          <p:cNvSpPr txBox="1">
            <a:spLocks noChangeArrowheads="1"/>
          </p:cNvSpPr>
          <p:nvPr/>
        </p:nvSpPr>
        <p:spPr bwMode="auto">
          <a:xfrm>
            <a:off x="5661386"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Tree>
    <p:extLst>
      <p:ext uri="{BB962C8B-B14F-4D97-AF65-F5344CB8AC3E}">
        <p14:creationId xmlns:p14="http://schemas.microsoft.com/office/powerpoint/2010/main" val="946853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 Round Robin</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32</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997075"/>
            <a:ext cx="5573011" cy="2397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75">
            <a:extLst>
              <a:ext uri="{FF2B5EF4-FFF2-40B4-BE49-F238E27FC236}">
                <a16:creationId xmlns:a16="http://schemas.microsoft.com/office/drawing/2014/main" id="{3642E406-B323-406E-B4F2-22B7FC708774}"/>
              </a:ext>
            </a:extLst>
          </p:cNvPr>
          <p:cNvSpPr txBox="1">
            <a:spLocks noChangeArrowheads="1"/>
          </p:cNvSpPr>
          <p:nvPr/>
        </p:nvSpPr>
        <p:spPr bwMode="auto">
          <a:xfrm>
            <a:off x="30063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2EAD0E5F-C1D5-4B62-AABF-37AB0C13102D}"/>
              </a:ext>
            </a:extLst>
          </p:cNvPr>
          <p:cNvSpPr txBox="1">
            <a:spLocks noChangeArrowheads="1"/>
          </p:cNvSpPr>
          <p:nvPr/>
        </p:nvSpPr>
        <p:spPr bwMode="auto">
          <a:xfrm>
            <a:off x="34094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8" name="TextBox 75">
            <a:extLst>
              <a:ext uri="{FF2B5EF4-FFF2-40B4-BE49-F238E27FC236}">
                <a16:creationId xmlns:a16="http://schemas.microsoft.com/office/drawing/2014/main" id="{C02DCACD-9166-40B8-BA89-3D11BFCA176B}"/>
              </a:ext>
            </a:extLst>
          </p:cNvPr>
          <p:cNvSpPr txBox="1">
            <a:spLocks noChangeArrowheads="1"/>
          </p:cNvSpPr>
          <p:nvPr/>
        </p:nvSpPr>
        <p:spPr bwMode="auto">
          <a:xfrm>
            <a:off x="38268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9" name="TextBox 75">
            <a:extLst>
              <a:ext uri="{FF2B5EF4-FFF2-40B4-BE49-F238E27FC236}">
                <a16:creationId xmlns:a16="http://schemas.microsoft.com/office/drawing/2014/main" id="{E40DAA01-D23A-4AA8-948A-86257C867F51}"/>
              </a:ext>
            </a:extLst>
          </p:cNvPr>
          <p:cNvSpPr txBox="1">
            <a:spLocks noChangeArrowheads="1"/>
          </p:cNvSpPr>
          <p:nvPr/>
        </p:nvSpPr>
        <p:spPr bwMode="auto">
          <a:xfrm>
            <a:off x="42538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0" name="TextBox 75">
            <a:extLst>
              <a:ext uri="{FF2B5EF4-FFF2-40B4-BE49-F238E27FC236}">
                <a16:creationId xmlns:a16="http://schemas.microsoft.com/office/drawing/2014/main" id="{B8AC9D05-2DB6-4382-B782-A3496835360A}"/>
              </a:ext>
            </a:extLst>
          </p:cNvPr>
          <p:cNvSpPr txBox="1">
            <a:spLocks noChangeArrowheads="1"/>
          </p:cNvSpPr>
          <p:nvPr/>
        </p:nvSpPr>
        <p:spPr bwMode="auto">
          <a:xfrm>
            <a:off x="46696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51B49DDD-46F3-42A8-A2EB-9D18C9B433C1}"/>
              </a:ext>
            </a:extLst>
          </p:cNvPr>
          <p:cNvSpPr txBox="1">
            <a:spLocks noChangeArrowheads="1"/>
          </p:cNvSpPr>
          <p:nvPr/>
        </p:nvSpPr>
        <p:spPr bwMode="auto">
          <a:xfrm>
            <a:off x="50727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8B2DC29D-9F37-4D3F-B623-B8B0372E1C16}"/>
              </a:ext>
            </a:extLst>
          </p:cNvPr>
          <p:cNvSpPr txBox="1">
            <a:spLocks noChangeArrowheads="1"/>
          </p:cNvSpPr>
          <p:nvPr/>
        </p:nvSpPr>
        <p:spPr bwMode="auto">
          <a:xfrm>
            <a:off x="54759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Content Placeholder 1">
            <a:extLst>
              <a:ext uri="{FF2B5EF4-FFF2-40B4-BE49-F238E27FC236}">
                <a16:creationId xmlns:a16="http://schemas.microsoft.com/office/drawing/2014/main" id="{66F17D0B-6C24-492A-BF6E-A15A08BD1DA2}"/>
              </a:ext>
            </a:extLst>
          </p:cNvPr>
          <p:cNvSpPr txBox="1">
            <a:spLocks/>
          </p:cNvSpPr>
          <p:nvPr/>
        </p:nvSpPr>
        <p:spPr>
          <a:xfrm>
            <a:off x="6980838" y="403538"/>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1-2: 2</a:t>
            </a:r>
            <a:r>
              <a:rPr lang="en-US" altLang="zh-CN" baseline="30000" dirty="0"/>
              <a:t>nd</a:t>
            </a:r>
            <a:r>
              <a:rPr lang="en-US" altLang="zh-CN" dirty="0"/>
              <a:t> round: (</a:t>
            </a:r>
            <a:r>
              <a:rPr lang="en-US" altLang="zh-CN" dirty="0">
                <a:solidFill>
                  <a:srgbClr val="FF0000"/>
                </a:solidFill>
              </a:rPr>
              <a:t>3</a:t>
            </a:r>
            <a:r>
              <a:rPr lang="en-US" altLang="zh-CN" dirty="0"/>
              <a:t>, </a:t>
            </a:r>
            <a:r>
              <a:rPr lang="en-US" altLang="zh-CN" dirty="0">
                <a:solidFill>
                  <a:srgbClr val="00B050"/>
                </a:solidFill>
              </a:rPr>
              <a:t>4</a:t>
            </a:r>
            <a:r>
              <a:rPr lang="en-US" altLang="zh-CN" dirty="0"/>
              <a:t>)</a:t>
            </a:r>
          </a:p>
          <a:p>
            <a:pPr lvl="1"/>
            <a:r>
              <a:rPr lang="en-US" altLang="zh-CN" dirty="0"/>
              <a:t>Times 5-6: 3</a:t>
            </a:r>
            <a:r>
              <a:rPr lang="en-US" altLang="zh-CN" baseline="30000" dirty="0"/>
              <a:t>rd</a:t>
            </a:r>
            <a:r>
              <a:rPr lang="en-US" altLang="zh-CN" dirty="0"/>
              <a:t> round: (</a:t>
            </a:r>
            <a:r>
              <a:rPr lang="en-US" altLang="zh-CN" dirty="0">
                <a:solidFill>
                  <a:srgbClr val="FF0000"/>
                </a:solidFill>
              </a:rPr>
              <a:t>6</a:t>
            </a:r>
            <a:r>
              <a:rPr lang="en-US" altLang="zh-CN" dirty="0"/>
              <a:t>, </a:t>
            </a:r>
            <a:r>
              <a:rPr lang="en-US" altLang="zh-CN" dirty="0">
                <a:solidFill>
                  <a:srgbClr val="00B050"/>
                </a:solidFill>
              </a:rPr>
              <a:t>5</a:t>
            </a:r>
            <a:r>
              <a:rPr lang="en-US" altLang="zh-CN" dirty="0"/>
              <a:t>)</a:t>
            </a:r>
          </a:p>
        </p:txBody>
      </p:sp>
      <p:sp>
        <p:nvSpPr>
          <p:cNvPr id="22" name="TextBox 75">
            <a:extLst>
              <a:ext uri="{FF2B5EF4-FFF2-40B4-BE49-F238E27FC236}">
                <a16:creationId xmlns:a16="http://schemas.microsoft.com/office/drawing/2014/main" id="{DEACFC06-F93A-427F-96C9-10B76A5CFC87}"/>
              </a:ext>
            </a:extLst>
          </p:cNvPr>
          <p:cNvSpPr txBox="1">
            <a:spLocks noChangeArrowheads="1"/>
          </p:cNvSpPr>
          <p:nvPr/>
        </p:nvSpPr>
        <p:spPr bwMode="auto">
          <a:xfrm>
            <a:off x="3162815"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7CB7CF9F-ACFF-4225-9E01-A0AA5D53B2BC}"/>
              </a:ext>
            </a:extLst>
          </p:cNvPr>
          <p:cNvSpPr txBox="1">
            <a:spLocks noChangeArrowheads="1"/>
          </p:cNvSpPr>
          <p:nvPr/>
        </p:nvSpPr>
        <p:spPr bwMode="auto">
          <a:xfrm>
            <a:off x="3565939"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FD66F9BA-D2CF-4A82-A390-16A39FFD8466}"/>
              </a:ext>
            </a:extLst>
          </p:cNvPr>
          <p:cNvSpPr txBox="1">
            <a:spLocks noChangeArrowheads="1"/>
          </p:cNvSpPr>
          <p:nvPr/>
        </p:nvSpPr>
        <p:spPr bwMode="auto">
          <a:xfrm>
            <a:off x="3983286"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CA9B9DBE-2E02-4060-B177-F6FFC581C7A3}"/>
              </a:ext>
            </a:extLst>
          </p:cNvPr>
          <p:cNvSpPr txBox="1">
            <a:spLocks noChangeArrowheads="1"/>
          </p:cNvSpPr>
          <p:nvPr/>
        </p:nvSpPr>
        <p:spPr bwMode="auto">
          <a:xfrm>
            <a:off x="4410287"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6" name="TextBox 75">
            <a:extLst>
              <a:ext uri="{FF2B5EF4-FFF2-40B4-BE49-F238E27FC236}">
                <a16:creationId xmlns:a16="http://schemas.microsoft.com/office/drawing/2014/main" id="{FC0C8FCA-71CA-44BD-8876-23B81D0F6E8C}"/>
              </a:ext>
            </a:extLst>
          </p:cNvPr>
          <p:cNvSpPr txBox="1">
            <a:spLocks noChangeArrowheads="1"/>
          </p:cNvSpPr>
          <p:nvPr/>
        </p:nvSpPr>
        <p:spPr bwMode="auto">
          <a:xfrm>
            <a:off x="4826111"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27" name="TextBox 75">
            <a:extLst>
              <a:ext uri="{FF2B5EF4-FFF2-40B4-BE49-F238E27FC236}">
                <a16:creationId xmlns:a16="http://schemas.microsoft.com/office/drawing/2014/main" id="{2B6898EE-3A71-474B-ADF1-C7D25A74C807}"/>
              </a:ext>
            </a:extLst>
          </p:cNvPr>
          <p:cNvSpPr txBox="1">
            <a:spLocks noChangeArrowheads="1"/>
          </p:cNvSpPr>
          <p:nvPr/>
        </p:nvSpPr>
        <p:spPr bwMode="auto">
          <a:xfrm>
            <a:off x="5229235"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8" name="TextBox 75">
            <a:extLst>
              <a:ext uri="{FF2B5EF4-FFF2-40B4-BE49-F238E27FC236}">
                <a16:creationId xmlns:a16="http://schemas.microsoft.com/office/drawing/2014/main" id="{535E8EED-DA68-4D25-AAA3-7BDB71E83D13}"/>
              </a:ext>
            </a:extLst>
          </p:cNvPr>
          <p:cNvSpPr txBox="1">
            <a:spLocks noChangeArrowheads="1"/>
          </p:cNvSpPr>
          <p:nvPr/>
        </p:nvSpPr>
        <p:spPr bwMode="auto">
          <a:xfrm>
            <a:off x="5632358"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Tree>
    <p:extLst>
      <p:ext uri="{BB962C8B-B14F-4D97-AF65-F5344CB8AC3E}">
        <p14:creationId xmlns:p14="http://schemas.microsoft.com/office/powerpoint/2010/main" val="1179956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197353"/>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What</a:t>
            </a:r>
            <a:r>
              <a:rPr lang="en-US" altLang="ja-JP" sz="3200" dirty="0">
                <a:solidFill>
                  <a:schemeClr val="bg1">
                    <a:lumMod val="75000"/>
                  </a:schemeClr>
                </a:solidFill>
                <a:ea typeface="ＭＳ Ｐゴシック" panose="020B0600070205080204" pitchFamily="34" charset="-128"/>
                <a:cs typeface="Arial" panose="020B0604020202020204" pitchFamily="34" charset="0"/>
              </a:rPr>
              <a:t>’s inside a router</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input ports, switching, output ports</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datagram format</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addressing</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network address translation</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33</a:t>
            </a:fld>
            <a:endParaRPr lang="en-US" dirty="0"/>
          </a:p>
        </p:txBody>
      </p:sp>
    </p:spTree>
    <p:extLst>
      <p:ext uri="{BB962C8B-B14F-4D97-AF65-F5344CB8AC3E}">
        <p14:creationId xmlns:p14="http://schemas.microsoft.com/office/powerpoint/2010/main" val="3435962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80">
            <a:extLst>
              <a:ext uri="{FF2B5EF4-FFF2-40B4-BE49-F238E27FC236}">
                <a16:creationId xmlns:a16="http://schemas.microsoft.com/office/drawing/2014/main" id="{E4A69AE9-9C27-CE49-8761-21FC6391CC79}"/>
              </a:ext>
            </a:extLst>
          </p:cNvPr>
          <p:cNvSpPr>
            <a:spLocks/>
          </p:cNvSpPr>
          <p:nvPr/>
        </p:nvSpPr>
        <p:spPr bwMode="auto">
          <a:xfrm>
            <a:off x="6624872" y="2978590"/>
            <a:ext cx="3273778" cy="2294055"/>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Text Box 12">
            <a:extLst>
              <a:ext uri="{FF2B5EF4-FFF2-40B4-BE49-F238E27FC236}">
                <a16:creationId xmlns:a16="http://schemas.microsoft.com/office/drawing/2014/main" id="{160FAFD7-0598-5243-851C-EDC8ADECCF38}"/>
              </a:ext>
            </a:extLst>
          </p:cNvPr>
          <p:cNvSpPr txBox="1">
            <a:spLocks noChangeArrowheads="1"/>
          </p:cNvSpPr>
          <p:nvPr/>
        </p:nvSpPr>
        <p:spPr bwMode="auto">
          <a:xfrm>
            <a:off x="9236240" y="326469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55" name="Text Box 13">
            <a:extLst>
              <a:ext uri="{FF2B5EF4-FFF2-40B4-BE49-F238E27FC236}">
                <a16:creationId xmlns:a16="http://schemas.microsoft.com/office/drawing/2014/main" id="{0C2F1B46-63B4-2448-9F86-DCE0FFD3B780}"/>
              </a:ext>
            </a:extLst>
          </p:cNvPr>
          <p:cNvSpPr txBox="1">
            <a:spLocks noChangeArrowheads="1"/>
          </p:cNvSpPr>
          <p:nvPr/>
        </p:nvSpPr>
        <p:spPr bwMode="auto">
          <a:xfrm>
            <a:off x="9181489" y="3988217"/>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56" name="Text Box 14">
            <a:extLst>
              <a:ext uri="{FF2B5EF4-FFF2-40B4-BE49-F238E27FC236}">
                <a16:creationId xmlns:a16="http://schemas.microsoft.com/office/drawing/2014/main" id="{64025A8E-DCF1-D643-BEC4-D5D76E02D59E}"/>
              </a:ext>
            </a:extLst>
          </p:cNvPr>
          <p:cNvSpPr txBox="1">
            <a:spLocks noChangeArrowheads="1"/>
          </p:cNvSpPr>
          <p:nvPr/>
        </p:nvSpPr>
        <p:spPr bwMode="auto">
          <a:xfrm>
            <a:off x="9155136" y="474237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sp>
        <p:nvSpPr>
          <p:cNvPr id="57" name="Text Box 15">
            <a:extLst>
              <a:ext uri="{FF2B5EF4-FFF2-40B4-BE49-F238E27FC236}">
                <a16:creationId xmlns:a16="http://schemas.microsoft.com/office/drawing/2014/main" id="{DAA05697-C5E0-8546-AB80-63B7917239F5}"/>
              </a:ext>
            </a:extLst>
          </p:cNvPr>
          <p:cNvSpPr txBox="1">
            <a:spLocks noChangeArrowheads="1"/>
          </p:cNvSpPr>
          <p:nvPr/>
        </p:nvSpPr>
        <p:spPr bwMode="auto">
          <a:xfrm>
            <a:off x="6464854" y="3424079"/>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58" name="Line 16">
            <a:extLst>
              <a:ext uri="{FF2B5EF4-FFF2-40B4-BE49-F238E27FC236}">
                <a16:creationId xmlns:a16="http://schemas.microsoft.com/office/drawing/2014/main" id="{7A263ADA-FEA5-9749-93B9-2C606DDDAFFF}"/>
              </a:ext>
            </a:extLst>
          </p:cNvPr>
          <p:cNvSpPr>
            <a:spLocks noChangeShapeType="1"/>
          </p:cNvSpPr>
          <p:nvPr/>
        </p:nvSpPr>
        <p:spPr bwMode="auto">
          <a:xfrm>
            <a:off x="6820885" y="3727909"/>
            <a:ext cx="2090" cy="35887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2" name="Text Box 81">
            <a:extLst>
              <a:ext uri="{FF2B5EF4-FFF2-40B4-BE49-F238E27FC236}">
                <a16:creationId xmlns:a16="http://schemas.microsoft.com/office/drawing/2014/main" id="{CC371830-F400-E64E-BBD6-B5CDA5AE6E70}"/>
              </a:ext>
            </a:extLst>
          </p:cNvPr>
          <p:cNvSpPr txBox="1">
            <a:spLocks noChangeArrowheads="1"/>
          </p:cNvSpPr>
          <p:nvPr/>
        </p:nvSpPr>
        <p:spPr bwMode="auto">
          <a:xfrm>
            <a:off x="6679771" y="2473869"/>
            <a:ext cx="2802851" cy="5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local network (e.g., home network) 10.0.0/24</a:t>
            </a:r>
          </a:p>
        </p:txBody>
      </p:sp>
      <p:sp>
        <p:nvSpPr>
          <p:cNvPr id="63" name="Line 82">
            <a:extLst>
              <a:ext uri="{FF2B5EF4-FFF2-40B4-BE49-F238E27FC236}">
                <a16:creationId xmlns:a16="http://schemas.microsoft.com/office/drawing/2014/main" id="{088E5B6E-277B-E04A-9B50-44C102E23E15}"/>
              </a:ext>
            </a:extLst>
          </p:cNvPr>
          <p:cNvSpPr>
            <a:spLocks noChangeShapeType="1"/>
          </p:cNvSpPr>
          <p:nvPr/>
        </p:nvSpPr>
        <p:spPr bwMode="auto">
          <a:xfrm>
            <a:off x="9417628" y="2709128"/>
            <a:ext cx="112466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4" name="Line 83">
            <a:extLst>
              <a:ext uri="{FF2B5EF4-FFF2-40B4-BE49-F238E27FC236}">
                <a16:creationId xmlns:a16="http://schemas.microsoft.com/office/drawing/2014/main" id="{709B9FA0-ACAA-A845-AE33-47EEFB4EB1F7}"/>
              </a:ext>
            </a:extLst>
          </p:cNvPr>
          <p:cNvSpPr>
            <a:spLocks noChangeShapeType="1"/>
          </p:cNvSpPr>
          <p:nvPr/>
        </p:nvSpPr>
        <p:spPr bwMode="auto">
          <a:xfrm>
            <a:off x="6205244" y="2589251"/>
            <a:ext cx="0" cy="11282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5" name="Line 84">
            <a:extLst>
              <a:ext uri="{FF2B5EF4-FFF2-40B4-BE49-F238E27FC236}">
                <a16:creationId xmlns:a16="http://schemas.microsoft.com/office/drawing/2014/main" id="{FF34E808-0600-054A-9F51-077FECC17882}"/>
              </a:ext>
            </a:extLst>
          </p:cNvPr>
          <p:cNvSpPr>
            <a:spLocks noChangeShapeType="1"/>
          </p:cNvSpPr>
          <p:nvPr/>
        </p:nvSpPr>
        <p:spPr bwMode="auto">
          <a:xfrm flipH="1" flipV="1">
            <a:off x="6344943" y="2721791"/>
            <a:ext cx="427910" cy="44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2" name="Group 107">
            <a:extLst>
              <a:ext uri="{FF2B5EF4-FFF2-40B4-BE49-F238E27FC236}">
                <a16:creationId xmlns:a16="http://schemas.microsoft.com/office/drawing/2014/main" id="{148E112E-E90E-834A-811C-CD872028B70D}"/>
              </a:ext>
            </a:extLst>
          </p:cNvPr>
          <p:cNvGrpSpPr>
            <a:grpSpLocks/>
          </p:cNvGrpSpPr>
          <p:nvPr/>
        </p:nvGrpSpPr>
        <p:grpSpPr bwMode="auto">
          <a:xfrm flipH="1">
            <a:off x="9988255" y="3097875"/>
            <a:ext cx="641350" cy="583178"/>
            <a:chOff x="-44" y="1473"/>
            <a:chExt cx="981" cy="1105"/>
          </a:xfrm>
        </p:grpSpPr>
        <p:pic>
          <p:nvPicPr>
            <p:cNvPr id="83" name="Picture 108" descr="desktop_computer_stylized_medium">
              <a:extLst>
                <a:ext uri="{FF2B5EF4-FFF2-40B4-BE49-F238E27FC236}">
                  <a16:creationId xmlns:a16="http://schemas.microsoft.com/office/drawing/2014/main" id="{B9390BE0-7119-AB41-B6E6-B8B9B6EAF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09">
              <a:extLst>
                <a:ext uri="{FF2B5EF4-FFF2-40B4-BE49-F238E27FC236}">
                  <a16:creationId xmlns:a16="http://schemas.microsoft.com/office/drawing/2014/main" id="{293E3B7E-E5D1-5346-ACF1-D67B1F6CA31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5" name="Group 110">
            <a:extLst>
              <a:ext uri="{FF2B5EF4-FFF2-40B4-BE49-F238E27FC236}">
                <a16:creationId xmlns:a16="http://schemas.microsoft.com/office/drawing/2014/main" id="{2DD7477F-5AAB-0746-AAA0-47FB5D4798FA}"/>
              </a:ext>
            </a:extLst>
          </p:cNvPr>
          <p:cNvGrpSpPr>
            <a:grpSpLocks/>
          </p:cNvGrpSpPr>
          <p:nvPr/>
        </p:nvGrpSpPr>
        <p:grpSpPr bwMode="auto">
          <a:xfrm flipH="1">
            <a:off x="9915055" y="3818933"/>
            <a:ext cx="641350" cy="583178"/>
            <a:chOff x="-44" y="1473"/>
            <a:chExt cx="981" cy="1105"/>
          </a:xfrm>
        </p:grpSpPr>
        <p:pic>
          <p:nvPicPr>
            <p:cNvPr id="86" name="Picture 111" descr="desktop_computer_stylized_medium">
              <a:extLst>
                <a:ext uri="{FF2B5EF4-FFF2-40B4-BE49-F238E27FC236}">
                  <a16:creationId xmlns:a16="http://schemas.microsoft.com/office/drawing/2014/main" id="{01B20CC0-1736-964F-BCF0-1E8797D8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12">
              <a:extLst>
                <a:ext uri="{FF2B5EF4-FFF2-40B4-BE49-F238E27FC236}">
                  <a16:creationId xmlns:a16="http://schemas.microsoft.com/office/drawing/2014/main" id="{336B69AD-10ED-4543-8BB7-FE48585F59C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8" name="Group 113">
            <a:extLst>
              <a:ext uri="{FF2B5EF4-FFF2-40B4-BE49-F238E27FC236}">
                <a16:creationId xmlns:a16="http://schemas.microsoft.com/office/drawing/2014/main" id="{7FA0B98C-5F93-3E44-B2CB-BA99E8BB49FF}"/>
              </a:ext>
            </a:extLst>
          </p:cNvPr>
          <p:cNvGrpSpPr>
            <a:grpSpLocks/>
          </p:cNvGrpSpPr>
          <p:nvPr/>
        </p:nvGrpSpPr>
        <p:grpSpPr bwMode="auto">
          <a:xfrm flipH="1">
            <a:off x="9934281" y="4558766"/>
            <a:ext cx="641350" cy="583178"/>
            <a:chOff x="-44" y="1473"/>
            <a:chExt cx="981" cy="1105"/>
          </a:xfrm>
        </p:grpSpPr>
        <p:pic>
          <p:nvPicPr>
            <p:cNvPr id="89" name="Picture 114" descr="desktop_computer_stylized_medium">
              <a:extLst>
                <a:ext uri="{FF2B5EF4-FFF2-40B4-BE49-F238E27FC236}">
                  <a16:creationId xmlns:a16="http://schemas.microsoft.com/office/drawing/2014/main" id="{09369A99-2EFC-9B40-AF93-FDC156253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115">
              <a:extLst>
                <a:ext uri="{FF2B5EF4-FFF2-40B4-BE49-F238E27FC236}">
                  <a16:creationId xmlns:a16="http://schemas.microsoft.com/office/drawing/2014/main" id="{464C0B53-AAB8-564F-8088-920F60DC7A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1A06E053-CAB3-9D4A-8BE9-102F522689C4}"/>
              </a:ext>
            </a:extLst>
          </p:cNvPr>
          <p:cNvGrpSpPr/>
          <p:nvPr/>
        </p:nvGrpSpPr>
        <p:grpSpPr>
          <a:xfrm>
            <a:off x="2171406" y="2486532"/>
            <a:ext cx="3963988" cy="2445373"/>
            <a:chOff x="2171406" y="2486532"/>
            <a:chExt cx="3963988" cy="2445373"/>
          </a:xfrm>
        </p:grpSpPr>
        <p:sp>
          <p:nvSpPr>
            <p:cNvPr id="49" name="Freeform 4">
              <a:extLst>
                <a:ext uri="{FF2B5EF4-FFF2-40B4-BE49-F238E27FC236}">
                  <a16:creationId xmlns:a16="http://schemas.microsoft.com/office/drawing/2014/main" id="{DCC2D4F1-C60F-1E4E-BA36-DFAF4B8F7B69}"/>
                </a:ext>
              </a:extLst>
            </p:cNvPr>
            <p:cNvSpPr>
              <a:spLocks/>
            </p:cNvSpPr>
            <p:nvPr/>
          </p:nvSpPr>
          <p:spPr bwMode="auto">
            <a:xfrm>
              <a:off x="2171406" y="3444138"/>
              <a:ext cx="3640666" cy="1487767"/>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Text Box 17">
              <a:extLst>
                <a:ext uri="{FF2B5EF4-FFF2-40B4-BE49-F238E27FC236}">
                  <a16:creationId xmlns:a16="http://schemas.microsoft.com/office/drawing/2014/main" id="{E30571BA-05AF-0B45-BA07-E31ED33E2027}"/>
                </a:ext>
              </a:extLst>
            </p:cNvPr>
            <p:cNvSpPr txBox="1">
              <a:spLocks noChangeArrowheads="1"/>
            </p:cNvSpPr>
            <p:nvPr/>
          </p:nvSpPr>
          <p:spPr bwMode="auto">
            <a:xfrm>
              <a:off x="4504384" y="3410471"/>
              <a:ext cx="1172116"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sp>
          <p:nvSpPr>
            <p:cNvPr id="60" name="Line 18">
              <a:extLst>
                <a:ext uri="{FF2B5EF4-FFF2-40B4-BE49-F238E27FC236}">
                  <a16:creationId xmlns:a16="http://schemas.microsoft.com/office/drawing/2014/main" id="{8992B4D5-4037-2B4E-93F8-5AB3897EDA38}"/>
                </a:ext>
              </a:extLst>
            </p:cNvPr>
            <p:cNvSpPr>
              <a:spLocks noChangeShapeType="1"/>
            </p:cNvSpPr>
            <p:nvPr/>
          </p:nvSpPr>
          <p:spPr bwMode="auto">
            <a:xfrm flipH="1" flipV="1">
              <a:off x="5504641" y="3720817"/>
              <a:ext cx="4440" cy="35670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6" name="Line 86">
              <a:extLst>
                <a:ext uri="{FF2B5EF4-FFF2-40B4-BE49-F238E27FC236}">
                  <a16:creationId xmlns:a16="http://schemas.microsoft.com/office/drawing/2014/main" id="{EE50E18D-731D-DF47-B118-B4345E03D95C}"/>
                </a:ext>
              </a:extLst>
            </p:cNvPr>
            <p:cNvSpPr>
              <a:spLocks noChangeShapeType="1"/>
            </p:cNvSpPr>
            <p:nvPr/>
          </p:nvSpPr>
          <p:spPr bwMode="auto">
            <a:xfrm>
              <a:off x="4749506" y="2735046"/>
              <a:ext cx="1385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7" name="Line 87">
              <a:extLst>
                <a:ext uri="{FF2B5EF4-FFF2-40B4-BE49-F238E27FC236}">
                  <a16:creationId xmlns:a16="http://schemas.microsoft.com/office/drawing/2014/main" id="{C0557AD9-6792-174F-BDA1-0FE8C031C6F2}"/>
                </a:ext>
              </a:extLst>
            </p:cNvPr>
            <p:cNvSpPr>
              <a:spLocks noChangeShapeType="1"/>
            </p:cNvSpPr>
            <p:nvPr/>
          </p:nvSpPr>
          <p:spPr bwMode="auto">
            <a:xfrm flipH="1" flipV="1">
              <a:off x="2938169" y="2721792"/>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8" name="Text Box 88">
              <a:extLst>
                <a:ext uri="{FF2B5EF4-FFF2-40B4-BE49-F238E27FC236}">
                  <a16:creationId xmlns:a16="http://schemas.microsoft.com/office/drawing/2014/main" id="{871C9E7E-B867-EC4D-B2AF-320388F7299F}"/>
                </a:ext>
              </a:extLst>
            </p:cNvPr>
            <p:cNvSpPr txBox="1">
              <a:spLocks noChangeArrowheads="1"/>
            </p:cNvSpPr>
            <p:nvPr/>
          </p:nvSpPr>
          <p:spPr bwMode="auto">
            <a:xfrm>
              <a:off x="3829555" y="2486532"/>
              <a:ext cx="950901" cy="61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rest of</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Internet</a:t>
              </a:r>
            </a:p>
          </p:txBody>
        </p:sp>
        <p:cxnSp>
          <p:nvCxnSpPr>
            <p:cNvPr id="100" name="Straight Connector 99">
              <a:extLst>
                <a:ext uri="{FF2B5EF4-FFF2-40B4-BE49-F238E27FC236}">
                  <a16:creationId xmlns:a16="http://schemas.microsoft.com/office/drawing/2014/main" id="{150858C1-088D-F54E-93D3-2431EDC19F7F}"/>
                </a:ext>
              </a:extLst>
            </p:cNvPr>
            <p:cNvCxnSpPr>
              <a:cxnSpLocks/>
            </p:cNvCxnSpPr>
            <p:nvPr/>
          </p:nvCxnSpPr>
          <p:spPr>
            <a:xfrm>
              <a:off x="2743200" y="4135538"/>
              <a:ext cx="2943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45BDAD16-73BC-D94F-A2DF-E2B2A45A02F7}"/>
              </a:ext>
            </a:extLst>
          </p:cNvPr>
          <p:cNvGrpSpPr/>
          <p:nvPr/>
        </p:nvGrpSpPr>
        <p:grpSpPr>
          <a:xfrm>
            <a:off x="5685800" y="3913064"/>
            <a:ext cx="1040553" cy="449888"/>
            <a:chOff x="7493876" y="2774731"/>
            <a:chExt cx="1481958" cy="894622"/>
          </a:xfrm>
        </p:grpSpPr>
        <p:sp>
          <p:nvSpPr>
            <p:cNvPr id="93" name="Freeform 92">
              <a:extLst>
                <a:ext uri="{FF2B5EF4-FFF2-40B4-BE49-F238E27FC236}">
                  <a16:creationId xmlns:a16="http://schemas.microsoft.com/office/drawing/2014/main" id="{57554E4B-6AC8-0F4D-9587-02056E04AB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94" name="Oval 93">
              <a:extLst>
                <a:ext uri="{FF2B5EF4-FFF2-40B4-BE49-F238E27FC236}">
                  <a16:creationId xmlns:a16="http://schemas.microsoft.com/office/drawing/2014/main" id="{C36E53E2-F166-0242-9060-47F57E4B32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95" name="Group 94">
              <a:extLst>
                <a:ext uri="{FF2B5EF4-FFF2-40B4-BE49-F238E27FC236}">
                  <a16:creationId xmlns:a16="http://schemas.microsoft.com/office/drawing/2014/main" id="{C2B76B53-8A9E-9746-BCEA-A8C7D842688D}"/>
                </a:ext>
              </a:extLst>
            </p:cNvPr>
            <p:cNvGrpSpPr/>
            <p:nvPr/>
          </p:nvGrpSpPr>
          <p:grpSpPr>
            <a:xfrm>
              <a:off x="7713663" y="2848339"/>
              <a:ext cx="1042107" cy="425543"/>
              <a:chOff x="7786941" y="2884917"/>
              <a:chExt cx="897649" cy="353919"/>
            </a:xfrm>
          </p:grpSpPr>
          <p:sp>
            <p:nvSpPr>
              <p:cNvPr id="96" name="Freeform 95">
                <a:extLst>
                  <a:ext uri="{FF2B5EF4-FFF2-40B4-BE49-F238E27FC236}">
                    <a16:creationId xmlns:a16="http://schemas.microsoft.com/office/drawing/2014/main" id="{B06470D2-5187-0248-942C-0180B21B5B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id="{7ACE4034-22E7-4042-8641-12B84FBD37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Freeform 97">
                <a:extLst>
                  <a:ext uri="{FF2B5EF4-FFF2-40B4-BE49-F238E27FC236}">
                    <a16:creationId xmlns:a16="http://schemas.microsoft.com/office/drawing/2014/main" id="{D499314E-78D6-EA42-9F51-F19C0BD7CD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Freeform 98">
                <a:extLst>
                  <a:ext uri="{FF2B5EF4-FFF2-40B4-BE49-F238E27FC236}">
                    <a16:creationId xmlns:a16="http://schemas.microsoft.com/office/drawing/2014/main" id="{66172900-9068-FA4E-88B9-FDFBC7A671A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02" name="Straight Connector 101">
            <a:extLst>
              <a:ext uri="{FF2B5EF4-FFF2-40B4-BE49-F238E27FC236}">
                <a16:creationId xmlns:a16="http://schemas.microsoft.com/office/drawing/2014/main" id="{A22AE88A-A305-524E-B84B-0B76D7B61A34}"/>
              </a:ext>
            </a:extLst>
          </p:cNvPr>
          <p:cNvCxnSpPr>
            <a:cxnSpLocks/>
          </p:cNvCxnSpPr>
          <p:nvPr/>
        </p:nvCxnSpPr>
        <p:spPr>
          <a:xfrm>
            <a:off x="9757680" y="3564123"/>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0700875-0DC6-5E45-AA18-90F4BFEE78F0}"/>
              </a:ext>
            </a:extLst>
          </p:cNvPr>
          <p:cNvCxnSpPr>
            <a:cxnSpLocks/>
          </p:cNvCxnSpPr>
          <p:nvPr/>
        </p:nvCxnSpPr>
        <p:spPr>
          <a:xfrm>
            <a:off x="9685290" y="4279842"/>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F57DEB-1FD3-0148-A063-19891BA88EFC}"/>
              </a:ext>
            </a:extLst>
          </p:cNvPr>
          <p:cNvCxnSpPr>
            <a:cxnSpLocks/>
          </p:cNvCxnSpPr>
          <p:nvPr/>
        </p:nvCxnSpPr>
        <p:spPr>
          <a:xfrm>
            <a:off x="9704340" y="5027371"/>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grpSp>
        <p:nvGrpSpPr>
          <p:cNvPr id="106" name="Group 105">
            <a:extLst>
              <a:ext uri="{FF2B5EF4-FFF2-40B4-BE49-F238E27FC236}">
                <a16:creationId xmlns:a16="http://schemas.microsoft.com/office/drawing/2014/main" id="{7CDF8C58-9021-0F45-A760-A2349ED7BDDE}"/>
              </a:ext>
            </a:extLst>
          </p:cNvPr>
          <p:cNvGrpSpPr/>
          <p:nvPr/>
        </p:nvGrpSpPr>
        <p:grpSpPr>
          <a:xfrm>
            <a:off x="6231591" y="4144216"/>
            <a:ext cx="5475817" cy="2433887"/>
            <a:chOff x="6191250" y="3243263"/>
            <a:chExt cx="5475817" cy="2433887"/>
          </a:xfrm>
        </p:grpSpPr>
        <p:sp>
          <p:nvSpPr>
            <p:cNvPr id="69" name="Text Box 90">
              <a:extLst>
                <a:ext uri="{FF2B5EF4-FFF2-40B4-BE49-F238E27FC236}">
                  <a16:creationId xmlns:a16="http://schemas.microsoft.com/office/drawing/2014/main" id="{C3D3888E-0889-EC4A-A8F0-844A733687B1}"/>
                </a:ext>
              </a:extLst>
            </p:cNvPr>
            <p:cNvSpPr txBox="1">
              <a:spLocks noChangeArrowheads="1"/>
            </p:cNvSpPr>
            <p:nvPr/>
          </p:nvSpPr>
          <p:spPr bwMode="auto">
            <a:xfrm>
              <a:off x="6191250" y="4640263"/>
              <a:ext cx="5475817"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with source or destination in this network have 10.0.0/24 address for  source, destination (as usual)</a:t>
              </a:r>
            </a:p>
          </p:txBody>
        </p:sp>
        <p:sp>
          <p:nvSpPr>
            <p:cNvPr id="71" name="Line 96">
              <a:extLst>
                <a:ext uri="{FF2B5EF4-FFF2-40B4-BE49-F238E27FC236}">
                  <a16:creationId xmlns:a16="http://schemas.microsoft.com/office/drawing/2014/main" id="{EF9E06A3-F0A2-D04B-881A-B1FA9D6105CC}"/>
                </a:ext>
              </a:extLst>
            </p:cNvPr>
            <p:cNvSpPr>
              <a:spLocks noChangeShapeType="1"/>
            </p:cNvSpPr>
            <p:nvPr/>
          </p:nvSpPr>
          <p:spPr bwMode="auto">
            <a:xfrm flipV="1">
              <a:off x="6731530" y="32432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7" name="Group 106">
            <a:extLst>
              <a:ext uri="{FF2B5EF4-FFF2-40B4-BE49-F238E27FC236}">
                <a16:creationId xmlns:a16="http://schemas.microsoft.com/office/drawing/2014/main" id="{AD291785-CEE8-4E4A-AA83-F757C708CBFB}"/>
              </a:ext>
            </a:extLst>
          </p:cNvPr>
          <p:cNvGrpSpPr/>
          <p:nvPr/>
        </p:nvGrpSpPr>
        <p:grpSpPr>
          <a:xfrm>
            <a:off x="380010" y="4107703"/>
            <a:ext cx="5528261" cy="2475162"/>
            <a:chOff x="339669" y="3206750"/>
            <a:chExt cx="5528261" cy="2475162"/>
          </a:xfrm>
        </p:grpSpPr>
        <p:sp>
          <p:nvSpPr>
            <p:cNvPr id="70" name="Text Box 92">
              <a:extLst>
                <a:ext uri="{FF2B5EF4-FFF2-40B4-BE49-F238E27FC236}">
                  <a16:creationId xmlns:a16="http://schemas.microsoft.com/office/drawing/2014/main" id="{CBD8DA55-6AFE-D449-BB96-966C7F5EBC12}"/>
                </a:ext>
              </a:extLst>
            </p:cNvPr>
            <p:cNvSpPr txBox="1">
              <a:spLocks noChangeArrowheads="1"/>
            </p:cNvSpPr>
            <p:nvPr/>
          </p:nvSpPr>
          <p:spPr bwMode="auto">
            <a:xfrm>
              <a:off x="339669" y="4645025"/>
              <a:ext cx="5528261"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all</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leaving</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local network have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same</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NAT IP address: 138.76.29.7,  but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different</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port numbers</a:t>
              </a:r>
            </a:p>
          </p:txBody>
        </p:sp>
        <p:sp>
          <p:nvSpPr>
            <p:cNvPr id="72" name="Line 97">
              <a:extLst>
                <a:ext uri="{FF2B5EF4-FFF2-40B4-BE49-F238E27FC236}">
                  <a16:creationId xmlns:a16="http://schemas.microsoft.com/office/drawing/2014/main" id="{889B3E74-1C09-0F4E-8E4B-3B9C0D2650DF}"/>
                </a:ext>
              </a:extLst>
            </p:cNvPr>
            <p:cNvSpPr>
              <a:spLocks noChangeShapeType="1"/>
            </p:cNvSpPr>
            <p:nvPr/>
          </p:nvSpPr>
          <p:spPr bwMode="auto">
            <a:xfrm flipV="1">
              <a:off x="4620155" y="3206750"/>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 name="Rectangle 3">
            <a:extLst>
              <a:ext uri="{FF2B5EF4-FFF2-40B4-BE49-F238E27FC236}">
                <a16:creationId xmlns:a16="http://schemas.microsoft.com/office/drawing/2014/main" id="{D7D39038-77D9-D24B-96C2-D00AB29DC0A3}"/>
              </a:ext>
            </a:extLst>
          </p:cNvPr>
          <p:cNvSpPr/>
          <p:nvPr/>
        </p:nvSpPr>
        <p:spPr>
          <a:xfrm>
            <a:off x="438310" y="1328747"/>
            <a:ext cx="11125200" cy="1034129"/>
          </a:xfrm>
          <a:prstGeom prst="rect">
            <a:avLst/>
          </a:prstGeom>
        </p:spPr>
        <p:txBody>
          <a:bodyPr wrap="square">
            <a:spAutoFit/>
          </a:bodyPr>
          <a:lstStyle/>
          <a:p>
            <a:pPr marL="239713" marR="0" lvl="0" indent="0" algn="l" defTabSz="914400" rtl="0" eaLnBrk="1" fontAlgn="auto" latinLnBrk="0" hangingPunct="1">
              <a:lnSpc>
                <a:spcPct val="90000"/>
              </a:lnSpc>
              <a:spcBef>
                <a:spcPts val="1000"/>
              </a:spcBef>
              <a:spcAft>
                <a:spcPts val="0"/>
              </a:spcAft>
              <a:buClr>
                <a:srgbClr val="0000A3"/>
              </a:buClr>
              <a:buSzTx/>
              <a:buFontTx/>
              <a:buNone/>
              <a:tabLst/>
              <a:defRPr/>
            </a:pPr>
            <a:r>
              <a:rPr kumimoji="0" lang="en-US" altLang="en-US" sz="36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NAT:</a:t>
            </a:r>
            <a:r>
              <a:rPr kumimoji="0" lang="en-US" altLang="en-US" sz="3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all devices in local network share just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one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IPv4 address as far as outside world is concerned</a:t>
            </a:r>
          </a:p>
        </p:txBody>
      </p:sp>
      <p:cxnSp>
        <p:nvCxnSpPr>
          <p:cNvPr id="52" name="Straight Connector 51">
            <a:extLst>
              <a:ext uri="{FF2B5EF4-FFF2-40B4-BE49-F238E27FC236}">
                <a16:creationId xmlns:a16="http://schemas.microsoft.com/office/drawing/2014/main" id="{430B61CD-48A3-4A40-98F0-DA3F309E2D8D}"/>
              </a:ext>
            </a:extLst>
          </p:cNvPr>
          <p:cNvCxnSpPr>
            <a:cxnSpLocks/>
          </p:cNvCxnSpPr>
          <p:nvPr/>
        </p:nvCxnSpPr>
        <p:spPr>
          <a:xfrm>
            <a:off x="6743699" y="4124653"/>
            <a:ext cx="54889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Slide Number Placeholder 3">
            <a:extLst>
              <a:ext uri="{FF2B5EF4-FFF2-40B4-BE49-F238E27FC236}">
                <a16:creationId xmlns:a16="http://schemas.microsoft.com/office/drawing/2014/main" id="{ECE95E76-8D3F-5D49-BBDA-40760E7D55E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34</a:t>
            </a:fld>
            <a:endParaRPr lang="en-US" dirty="0"/>
          </a:p>
        </p:txBody>
      </p:sp>
      <p:sp>
        <p:nvSpPr>
          <p:cNvPr id="2" name="TextBox 1">
            <a:extLst>
              <a:ext uri="{FF2B5EF4-FFF2-40B4-BE49-F238E27FC236}">
                <a16:creationId xmlns:a16="http://schemas.microsoft.com/office/drawing/2014/main" id="{76DB0BF2-4398-01B7-816B-01E85E4ED3D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7432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dissolv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dissolve">
                                      <p:cBhvr>
                                        <p:cTn id="12" dur="500"/>
                                        <p:tgtEl>
                                          <p:spTgt spid="107"/>
                                        </p:tgtEl>
                                      </p:cBhvr>
                                    </p:animEffec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475014" y="1411941"/>
            <a:ext cx="10603804" cy="528469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all devices in local network have 32-bit addresses in a “private” IP address space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10/8, 172.16/12, 192.168/16 prefixes) that can only be used in local network</a:t>
            </a:r>
          </a:p>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advantages:</a:t>
            </a:r>
          </a:p>
          <a:p>
            <a:pPr marL="1143000" marR="0" lvl="2" indent="-290513" algn="l" defTabSz="914400" rtl="0" eaLnBrk="1" fontAlgn="auto" latinLnBrk="0" hangingPunct="1">
              <a:lnSpc>
                <a:spcPct val="90000"/>
              </a:lnSpc>
              <a:spcBef>
                <a:spcPts val="5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just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one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IP address needed from provider ISP for </a:t>
            </a:r>
            <a:r>
              <a:rPr kumimoji="0" lang="en-US" altLang="en-US" sz="28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all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devices</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change addresses of host in local network without notifying outside world</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change ISP without changing addresses of devices in local network</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security: devices inside local net not directly addressable, visible by outside world</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FF7E4BF2-C93E-374A-8155-EA75613E8F4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35</a:t>
            </a:fld>
            <a:endParaRPr lang="en-US" dirty="0"/>
          </a:p>
        </p:txBody>
      </p:sp>
      <p:sp>
        <p:nvSpPr>
          <p:cNvPr id="2" name="TextBox 1">
            <a:extLst>
              <a:ext uri="{FF2B5EF4-FFF2-40B4-BE49-F238E27FC236}">
                <a16:creationId xmlns:a16="http://schemas.microsoft.com/office/drawing/2014/main" id="{BAE7720C-DDE3-DF3C-437C-7FC4B86595A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7527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dissolve">
                                      <p:cBhvr>
                                        <p:cTn id="12" dur="500"/>
                                        <p:tgtEl>
                                          <p:spTgt spid="81">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animEffect transition="in" filter="dissolve">
                                      <p:cBhvr>
                                        <p:cTn id="15" dur="500"/>
                                        <p:tgtEl>
                                          <p:spTgt spid="81">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1">
                                            <p:txEl>
                                              <p:pRg st="3" end="3"/>
                                            </p:txEl>
                                          </p:spTgt>
                                        </p:tgtEl>
                                        <p:attrNameLst>
                                          <p:attrName>style.visibility</p:attrName>
                                        </p:attrNameLst>
                                      </p:cBhvr>
                                      <p:to>
                                        <p:strVal val="visible"/>
                                      </p:to>
                                    </p:set>
                                    <p:animEffect transition="in" filter="dissolve">
                                      <p:cBhvr>
                                        <p:cTn id="18" dur="500"/>
                                        <p:tgtEl>
                                          <p:spTgt spid="81">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81">
                                            <p:txEl>
                                              <p:pRg st="4" end="4"/>
                                            </p:txEl>
                                          </p:spTgt>
                                        </p:tgtEl>
                                        <p:attrNameLst>
                                          <p:attrName>style.visibility</p:attrName>
                                        </p:attrNameLst>
                                      </p:cBhvr>
                                      <p:to>
                                        <p:strVal val="visible"/>
                                      </p:to>
                                    </p:set>
                                    <p:animEffect transition="in" filter="dissolve">
                                      <p:cBhvr>
                                        <p:cTn id="21" dur="500"/>
                                        <p:tgtEl>
                                          <p:spTgt spid="81">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81">
                                            <p:txEl>
                                              <p:pRg st="5" end="5"/>
                                            </p:txEl>
                                          </p:spTgt>
                                        </p:tgtEl>
                                        <p:attrNameLst>
                                          <p:attrName>style.visibility</p:attrName>
                                        </p:attrNameLst>
                                      </p:cBhvr>
                                      <p:to>
                                        <p:strVal val="visible"/>
                                      </p:to>
                                    </p:set>
                                    <p:animEffect transition="in" filter="dissolve">
                                      <p:cBhvr>
                                        <p:cTn id="24" dur="500"/>
                                        <p:tgtEl>
                                          <p:spTgt spid="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implementation: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NAT router must (transparently):</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outgoing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(source IP address, port #) of every outgoing datagram to (NAT IP address, new port #)</a:t>
            </a:r>
          </a:p>
          <a:p>
            <a:pPr marL="1150938" marR="0" lvl="3" indent="-287338" algn="l" defTabSz="914400" rtl="0" eaLnBrk="1" fontAlgn="auto" latinLnBrk="0" hangingPunct="1">
              <a:lnSpc>
                <a:spcPct val="100000"/>
              </a:lnSpc>
              <a:spcBef>
                <a:spcPts val="1100"/>
              </a:spcBef>
              <a:spcAft>
                <a:spcPts val="0"/>
              </a:spcAft>
              <a:buClr>
                <a:srgbClr val="0000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remote clients/servers will respond using (NAT IP address, new port #) as destination address</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remember (in NAT translation table)</a:t>
            </a:r>
            <a:r>
              <a:rPr kumimoji="0" lang="en-US" altLang="en-US" sz="2800" b="0" i="0" u="none" strike="noStrike" kern="1200" cap="none" spc="0" normalizeH="0" baseline="0" noProof="0" dirty="0">
                <a:ln>
                  <a:noFill/>
                </a:ln>
                <a:solidFill>
                  <a:srgbClr val="ED7D31"/>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every (source IP address, port #)  to (NAT IP address, new port #) translation pair</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incoming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(NAT IP address, new port #) in destination fields of every incoming datagram with corresponding (source IP address, port #) stored in NAT table</a:t>
            </a:r>
            <a:endPar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7312DB5A-90B0-B243-B2F8-16B9A390DE33}"/>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36</a:t>
            </a:fld>
            <a:endParaRPr lang="en-US" dirty="0"/>
          </a:p>
        </p:txBody>
      </p:sp>
      <p:sp>
        <p:nvSpPr>
          <p:cNvPr id="2" name="TextBox 1">
            <a:extLst>
              <a:ext uri="{FF2B5EF4-FFF2-40B4-BE49-F238E27FC236}">
                <a16:creationId xmlns:a16="http://schemas.microsoft.com/office/drawing/2014/main" id="{99C25582-FB66-7206-5B1F-829F3895C983}"/>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0774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1">
                                            <p:txEl>
                                              <p:pRg st="2" end="2"/>
                                            </p:txEl>
                                          </p:spTgt>
                                        </p:tgtEl>
                                        <p:attrNameLst>
                                          <p:attrName>style.visibility</p:attrName>
                                        </p:attrNameLst>
                                      </p:cBhvr>
                                      <p:to>
                                        <p:strVal val="visible"/>
                                      </p:to>
                                    </p:set>
                                    <p:animEffect transition="in" filter="dissolve">
                                      <p:cBhvr>
                                        <p:cTn id="10" dur="500"/>
                                        <p:tgtEl>
                                          <p:spTgt spid="8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1">
                                            <p:txEl>
                                              <p:pRg st="3" end="3"/>
                                            </p:txEl>
                                          </p:spTgt>
                                        </p:tgtEl>
                                        <p:attrNameLst>
                                          <p:attrName>style.visibility</p:attrName>
                                        </p:attrNameLst>
                                      </p:cBhvr>
                                      <p:to>
                                        <p:strVal val="visible"/>
                                      </p:to>
                                    </p:set>
                                    <p:animEffect transition="in" filter="dissolve">
                                      <p:cBhvr>
                                        <p:cTn id="15" dur="500"/>
                                        <p:tgtEl>
                                          <p:spTgt spid="8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1">
                                            <p:txEl>
                                              <p:pRg st="4" end="4"/>
                                            </p:txEl>
                                          </p:spTgt>
                                        </p:tgtEl>
                                        <p:attrNameLst>
                                          <p:attrName>style.visibility</p:attrName>
                                        </p:attrNameLst>
                                      </p:cBhvr>
                                      <p:to>
                                        <p:strVal val="visible"/>
                                      </p:to>
                                    </p:set>
                                    <p:animEffect transition="in" filter="dissolve">
                                      <p:cBhvr>
                                        <p:cTn id="20" dur="500"/>
                                        <p:tgtEl>
                                          <p:spTgt spid="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117" name="Freeform 139">
            <a:extLst>
              <a:ext uri="{FF2B5EF4-FFF2-40B4-BE49-F238E27FC236}">
                <a16:creationId xmlns:a16="http://schemas.microsoft.com/office/drawing/2014/main" id="{25239C36-70B4-154F-8B1E-2AF050DF8BD5}"/>
              </a:ext>
            </a:extLst>
          </p:cNvPr>
          <p:cNvSpPr>
            <a:spLocks/>
          </p:cNvSpPr>
          <p:nvPr/>
        </p:nvSpPr>
        <p:spPr bwMode="auto">
          <a:xfrm>
            <a:off x="2061197" y="3850033"/>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8" name="Freeform 29">
            <a:extLst>
              <a:ext uri="{FF2B5EF4-FFF2-40B4-BE49-F238E27FC236}">
                <a16:creationId xmlns:a16="http://schemas.microsoft.com/office/drawing/2014/main" id="{09E817BD-9E51-D244-857E-1A5952711F94}"/>
              </a:ext>
            </a:extLst>
          </p:cNvPr>
          <p:cNvSpPr>
            <a:spLocks/>
          </p:cNvSpPr>
          <p:nvPr/>
        </p:nvSpPr>
        <p:spPr bwMode="auto">
          <a:xfrm>
            <a:off x="6350622" y="3121371"/>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5" name="Group 88">
            <a:extLst>
              <a:ext uri="{FF2B5EF4-FFF2-40B4-BE49-F238E27FC236}">
                <a16:creationId xmlns:a16="http://schemas.microsoft.com/office/drawing/2014/main" id="{0D4BF38D-31DF-AA43-80FA-55295BD8C6F8}"/>
              </a:ext>
            </a:extLst>
          </p:cNvPr>
          <p:cNvGrpSpPr>
            <a:grpSpLocks/>
          </p:cNvGrpSpPr>
          <p:nvPr/>
        </p:nvGrpSpPr>
        <p:grpSpPr bwMode="auto">
          <a:xfrm>
            <a:off x="7512672" y="3054696"/>
            <a:ext cx="1871662" cy="1033462"/>
            <a:chOff x="3550" y="2055"/>
            <a:chExt cx="1179" cy="651"/>
          </a:xfrm>
        </p:grpSpPr>
        <p:grpSp>
          <p:nvGrpSpPr>
            <p:cNvPr id="126" name="Group 50">
              <a:extLst>
                <a:ext uri="{FF2B5EF4-FFF2-40B4-BE49-F238E27FC236}">
                  <a16:creationId xmlns:a16="http://schemas.microsoft.com/office/drawing/2014/main" id="{3FE7E5C2-BBF3-1543-A115-A24F66EA59A7}"/>
                </a:ext>
              </a:extLst>
            </p:cNvPr>
            <p:cNvGrpSpPr>
              <a:grpSpLocks/>
            </p:cNvGrpSpPr>
            <p:nvPr/>
          </p:nvGrpSpPr>
          <p:grpSpPr bwMode="auto">
            <a:xfrm>
              <a:off x="3550" y="2055"/>
              <a:ext cx="1179" cy="357"/>
              <a:chOff x="4381" y="786"/>
              <a:chExt cx="1108" cy="357"/>
            </a:xfrm>
          </p:grpSpPr>
          <p:sp>
            <p:nvSpPr>
              <p:cNvPr id="131" name="Rectangle 40">
                <a:extLst>
                  <a:ext uri="{FF2B5EF4-FFF2-40B4-BE49-F238E27FC236}">
                    <a16:creationId xmlns:a16="http://schemas.microsoft.com/office/drawing/2014/main" id="{D890A494-B490-7F4B-A152-0218E447371A}"/>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2" name="Text Box 39">
                <a:extLst>
                  <a:ext uri="{FF2B5EF4-FFF2-40B4-BE49-F238E27FC236}">
                    <a16:creationId xmlns:a16="http://schemas.microsoft.com/office/drawing/2014/main" id="{539BB5B8-E120-9C46-A6FF-A4DC37EFC4C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3345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33" name="Group 44">
                <a:extLst>
                  <a:ext uri="{FF2B5EF4-FFF2-40B4-BE49-F238E27FC236}">
                    <a16:creationId xmlns:a16="http://schemas.microsoft.com/office/drawing/2014/main" id="{F01451B6-72E8-E14F-A3BE-A3D92947A027}"/>
                  </a:ext>
                </a:extLst>
              </p:cNvPr>
              <p:cNvGrpSpPr>
                <a:grpSpLocks/>
              </p:cNvGrpSpPr>
              <p:nvPr/>
            </p:nvGrpSpPr>
            <p:grpSpPr bwMode="auto">
              <a:xfrm>
                <a:off x="5394" y="786"/>
                <a:ext cx="48" cy="99"/>
                <a:chOff x="5508" y="1599"/>
                <a:chExt cx="48" cy="99"/>
              </a:xfrm>
            </p:grpSpPr>
            <p:sp>
              <p:nvSpPr>
                <p:cNvPr id="138" name="Freeform 43">
                  <a:extLst>
                    <a:ext uri="{FF2B5EF4-FFF2-40B4-BE49-F238E27FC236}">
                      <a16:creationId xmlns:a16="http://schemas.microsoft.com/office/drawing/2014/main" id="{7590FA6A-21FF-4147-9315-E66B7B10CDC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Line 41">
                  <a:extLst>
                    <a:ext uri="{FF2B5EF4-FFF2-40B4-BE49-F238E27FC236}">
                      <a16:creationId xmlns:a16="http://schemas.microsoft.com/office/drawing/2014/main" id="{724261B3-0C45-E540-BE14-8B7D04C5E64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0" name="Line 42">
                  <a:extLst>
                    <a:ext uri="{FF2B5EF4-FFF2-40B4-BE49-F238E27FC236}">
                      <a16:creationId xmlns:a16="http://schemas.microsoft.com/office/drawing/2014/main" id="{31B331E7-F46A-CA4B-A722-11046B73D4F2}"/>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34" name="Group 45">
                <a:extLst>
                  <a:ext uri="{FF2B5EF4-FFF2-40B4-BE49-F238E27FC236}">
                    <a16:creationId xmlns:a16="http://schemas.microsoft.com/office/drawing/2014/main" id="{E2B96F9F-CB85-DB4A-97AC-CEB92A9C11B7}"/>
                  </a:ext>
                </a:extLst>
              </p:cNvPr>
              <p:cNvGrpSpPr>
                <a:grpSpLocks/>
              </p:cNvGrpSpPr>
              <p:nvPr/>
            </p:nvGrpSpPr>
            <p:grpSpPr bwMode="auto">
              <a:xfrm>
                <a:off x="5382" y="1044"/>
                <a:ext cx="48" cy="99"/>
                <a:chOff x="5508" y="1599"/>
                <a:chExt cx="48" cy="99"/>
              </a:xfrm>
            </p:grpSpPr>
            <p:sp>
              <p:nvSpPr>
                <p:cNvPr id="135" name="Freeform 46">
                  <a:extLst>
                    <a:ext uri="{FF2B5EF4-FFF2-40B4-BE49-F238E27FC236}">
                      <a16:creationId xmlns:a16="http://schemas.microsoft.com/office/drawing/2014/main" id="{E8E10251-9A2B-344B-9DC6-65EF85B4AA6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Line 47">
                  <a:extLst>
                    <a:ext uri="{FF2B5EF4-FFF2-40B4-BE49-F238E27FC236}">
                      <a16:creationId xmlns:a16="http://schemas.microsoft.com/office/drawing/2014/main" id="{A6EF77CD-E8A4-1840-8450-5EFD2E289E9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7" name="Line 48">
                  <a:extLst>
                    <a:ext uri="{FF2B5EF4-FFF2-40B4-BE49-F238E27FC236}">
                      <a16:creationId xmlns:a16="http://schemas.microsoft.com/office/drawing/2014/main" id="{7F05DD0D-2118-EC4A-A829-134FA165FCA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27" name="Freeform 51">
              <a:extLst>
                <a:ext uri="{FF2B5EF4-FFF2-40B4-BE49-F238E27FC236}">
                  <a16:creationId xmlns:a16="http://schemas.microsoft.com/office/drawing/2014/main" id="{060B2C65-BCB3-C542-840F-14D5F3297188}"/>
                </a:ext>
              </a:extLst>
            </p:cNvPr>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8" name="Group 87">
              <a:extLst>
                <a:ext uri="{FF2B5EF4-FFF2-40B4-BE49-F238E27FC236}">
                  <a16:creationId xmlns:a16="http://schemas.microsoft.com/office/drawing/2014/main" id="{C99ECC6F-CEF6-CE4E-834E-EA3CA67400C4}"/>
                </a:ext>
              </a:extLst>
            </p:cNvPr>
            <p:cNvGrpSpPr>
              <a:grpSpLocks/>
            </p:cNvGrpSpPr>
            <p:nvPr/>
          </p:nvGrpSpPr>
          <p:grpSpPr bwMode="auto">
            <a:xfrm>
              <a:off x="4032" y="2416"/>
              <a:ext cx="218" cy="231"/>
              <a:chOff x="5140" y="400"/>
              <a:chExt cx="218" cy="231"/>
            </a:xfrm>
          </p:grpSpPr>
          <p:sp>
            <p:nvSpPr>
              <p:cNvPr id="129" name="Oval 86">
                <a:extLst>
                  <a:ext uri="{FF2B5EF4-FFF2-40B4-BE49-F238E27FC236}">
                    <a16:creationId xmlns:a16="http://schemas.microsoft.com/office/drawing/2014/main" id="{7031C354-ABE6-4445-B334-3D3A7B81ED33}"/>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0" name="Text Box 52">
                <a:extLst>
                  <a:ext uri="{FF2B5EF4-FFF2-40B4-BE49-F238E27FC236}">
                    <a16:creationId xmlns:a16="http://schemas.microsoft.com/office/drawing/2014/main" id="{674E9B8F-78AF-644A-9565-10139D2B1BF3}"/>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p>
            </p:txBody>
          </p:sp>
        </p:grpSp>
      </p:grpSp>
      <p:sp>
        <p:nvSpPr>
          <p:cNvPr id="141" name="Text Box 54">
            <a:extLst>
              <a:ext uri="{FF2B5EF4-FFF2-40B4-BE49-F238E27FC236}">
                <a16:creationId xmlns:a16="http://schemas.microsoft.com/office/drawing/2014/main" id="{CDAED30B-CF2D-F747-9B04-4E25A3292D60}"/>
              </a:ext>
            </a:extLst>
          </p:cNvPr>
          <p:cNvSpPr txBox="1">
            <a:spLocks noChangeArrowheads="1"/>
          </p:cNvSpPr>
          <p:nvPr/>
        </p:nvSpPr>
        <p:spPr bwMode="auto">
          <a:xfrm>
            <a:off x="6542534" y="403628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143" name="Text Box 56">
            <a:extLst>
              <a:ext uri="{FF2B5EF4-FFF2-40B4-BE49-F238E27FC236}">
                <a16:creationId xmlns:a16="http://schemas.microsoft.com/office/drawing/2014/main" id="{FA8BA81A-A11E-3444-B959-B6B4289DFB43}"/>
              </a:ext>
            </a:extLst>
          </p:cNvPr>
          <p:cNvSpPr txBox="1">
            <a:spLocks noChangeArrowheads="1"/>
          </p:cNvSpPr>
          <p:nvPr/>
        </p:nvSpPr>
        <p:spPr bwMode="auto">
          <a:xfrm>
            <a:off x="4572494" y="4525035"/>
            <a:ext cx="11721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grpSp>
        <p:nvGrpSpPr>
          <p:cNvPr id="145" name="Group 59">
            <a:extLst>
              <a:ext uri="{FF2B5EF4-FFF2-40B4-BE49-F238E27FC236}">
                <a16:creationId xmlns:a16="http://schemas.microsoft.com/office/drawing/2014/main" id="{A7EF89DD-32D9-D642-937E-1B899DCB8C23}"/>
              </a:ext>
            </a:extLst>
          </p:cNvPr>
          <p:cNvGrpSpPr>
            <a:grpSpLocks/>
          </p:cNvGrpSpPr>
          <p:nvPr/>
        </p:nvGrpSpPr>
        <p:grpSpPr bwMode="auto">
          <a:xfrm>
            <a:off x="8350874" y="1768821"/>
            <a:ext cx="3351213" cy="1389062"/>
            <a:chOff x="3944" y="989"/>
            <a:chExt cx="2111" cy="875"/>
          </a:xfrm>
        </p:grpSpPr>
        <p:sp>
          <p:nvSpPr>
            <p:cNvPr id="146" name="Text Box 53">
              <a:extLst>
                <a:ext uri="{FF2B5EF4-FFF2-40B4-BE49-F238E27FC236}">
                  <a16:creationId xmlns:a16="http://schemas.microsoft.com/office/drawing/2014/main" id="{0391C7DC-1175-E845-9B14-6647A56B1E19}"/>
                </a:ext>
              </a:extLst>
            </p:cNvPr>
            <p:cNvSpPr txBox="1">
              <a:spLocks noChangeArrowheads="1"/>
            </p:cNvSpPr>
            <p:nvPr/>
          </p:nvSpPr>
          <p:spPr bwMode="auto">
            <a:xfrm>
              <a:off x="4121" y="989"/>
              <a:ext cx="1934"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host 10.0.0.1 sends datagram to 128.119.40.186, 80</a:t>
              </a:r>
            </a:p>
          </p:txBody>
        </p:sp>
        <p:sp>
          <p:nvSpPr>
            <p:cNvPr id="147" name="Line 58">
              <a:extLst>
                <a:ext uri="{FF2B5EF4-FFF2-40B4-BE49-F238E27FC236}">
                  <a16:creationId xmlns:a16="http://schemas.microsoft.com/office/drawing/2014/main" id="{626A4678-2DEB-354F-8342-8CBF580B90F3}"/>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48" name="Freeform 67">
            <a:extLst>
              <a:ext uri="{FF2B5EF4-FFF2-40B4-BE49-F238E27FC236}">
                <a16:creationId xmlns:a16="http://schemas.microsoft.com/office/drawing/2014/main" id="{4174D505-6F98-2145-B896-FFAF43F9F39D}"/>
              </a:ext>
            </a:extLst>
          </p:cNvPr>
          <p:cNvSpPr>
            <a:spLocks/>
          </p:cNvSpPr>
          <p:nvPr/>
        </p:nvSpPr>
        <p:spPr bwMode="auto">
          <a:xfrm>
            <a:off x="4226547" y="2826096"/>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bg1">
                  <a:lumMod val="75000"/>
                </a:schemeClr>
              </a:gs>
              <a:gs pos="100000">
                <a:srgbClr val="FFFFFF"/>
              </a:gs>
            </a:gsLst>
            <a:lin ang="5400000" scaled="1"/>
          </a:gradFill>
          <a:ln w="3175" cap="flat" cmpd="sng">
            <a:noFill/>
            <a:prstDash val="solid"/>
            <a:round/>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9" name="Rectangle 62">
            <a:extLst>
              <a:ext uri="{FF2B5EF4-FFF2-40B4-BE49-F238E27FC236}">
                <a16:creationId xmlns:a16="http://schemas.microsoft.com/office/drawing/2014/main" id="{5E7F8FBF-9C54-C64A-B416-FE684B2E2E2D}"/>
              </a:ext>
            </a:extLst>
          </p:cNvPr>
          <p:cNvSpPr>
            <a:spLocks noChangeArrowheads="1"/>
          </p:cNvSpPr>
          <p:nvPr/>
        </p:nvSpPr>
        <p:spPr bwMode="auto">
          <a:xfrm>
            <a:off x="4226547" y="1573558"/>
            <a:ext cx="3784600" cy="1354138"/>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0" name="Text Box 60">
            <a:extLst>
              <a:ext uri="{FF2B5EF4-FFF2-40B4-BE49-F238E27FC236}">
                <a16:creationId xmlns:a16="http://schemas.microsoft.com/office/drawing/2014/main" id="{10FA6F49-5A78-864A-B681-890D92966207}"/>
              </a:ext>
            </a:extLst>
          </p:cNvPr>
          <p:cNvSpPr txBox="1">
            <a:spLocks noChangeArrowheads="1"/>
          </p:cNvSpPr>
          <p:nvPr/>
        </p:nvSpPr>
        <p:spPr bwMode="auto">
          <a:xfrm>
            <a:off x="4280166" y="1578252"/>
            <a:ext cx="36519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NAT translation table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WAN side addr        LAN side addr</a:t>
            </a:r>
          </a:p>
        </p:txBody>
      </p:sp>
      <p:sp>
        <p:nvSpPr>
          <p:cNvPr id="151" name="Line 63">
            <a:extLst>
              <a:ext uri="{FF2B5EF4-FFF2-40B4-BE49-F238E27FC236}">
                <a16:creationId xmlns:a16="http://schemas.microsoft.com/office/drawing/2014/main" id="{FB815ECB-E54F-2947-939E-EB6F6507C03A}"/>
              </a:ext>
            </a:extLst>
          </p:cNvPr>
          <p:cNvSpPr>
            <a:spLocks noChangeShapeType="1"/>
          </p:cNvSpPr>
          <p:nvPr/>
        </p:nvSpPr>
        <p:spPr bwMode="auto">
          <a:xfrm flipV="1">
            <a:off x="4226547" y="1946621"/>
            <a:ext cx="3790950" cy="1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2" name="Line 64">
            <a:extLst>
              <a:ext uri="{FF2B5EF4-FFF2-40B4-BE49-F238E27FC236}">
                <a16:creationId xmlns:a16="http://schemas.microsoft.com/office/drawing/2014/main" id="{354E4388-5108-DE4A-A93B-B36EC84BFB9C}"/>
              </a:ext>
            </a:extLst>
          </p:cNvPr>
          <p:cNvSpPr>
            <a:spLocks noChangeShapeType="1"/>
          </p:cNvSpPr>
          <p:nvPr/>
        </p:nvSpPr>
        <p:spPr bwMode="auto">
          <a:xfrm flipV="1">
            <a:off x="4240834" y="2224433"/>
            <a:ext cx="3749675" cy="1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3" name="Line 65">
            <a:extLst>
              <a:ext uri="{FF2B5EF4-FFF2-40B4-BE49-F238E27FC236}">
                <a16:creationId xmlns:a16="http://schemas.microsoft.com/office/drawing/2014/main" id="{924CA7C1-7023-E749-A732-1D8BF0866557}"/>
              </a:ext>
            </a:extLst>
          </p:cNvPr>
          <p:cNvSpPr>
            <a:spLocks noChangeShapeType="1"/>
          </p:cNvSpPr>
          <p:nvPr/>
        </p:nvSpPr>
        <p:spPr bwMode="auto">
          <a:xfrm>
            <a:off x="6350622" y="1968846"/>
            <a:ext cx="3175" cy="955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4" name="Text Box 61">
            <a:extLst>
              <a:ext uri="{FF2B5EF4-FFF2-40B4-BE49-F238E27FC236}">
                <a16:creationId xmlns:a16="http://schemas.microsoft.com/office/drawing/2014/main" id="{27F84A28-C4A8-B64C-A522-ED96A70BF4F6}"/>
              </a:ext>
            </a:extLst>
          </p:cNvPr>
          <p:cNvSpPr txBox="1">
            <a:spLocks noChangeArrowheads="1"/>
          </p:cNvSpPr>
          <p:nvPr/>
        </p:nvSpPr>
        <p:spPr bwMode="auto">
          <a:xfrm>
            <a:off x="4450607" y="2243483"/>
            <a:ext cx="33682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138.76.29.7, 5001   10.0.0.1, 3345</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p>
        </p:txBody>
      </p:sp>
      <p:grpSp>
        <p:nvGrpSpPr>
          <p:cNvPr id="155" name="Group 135">
            <a:extLst>
              <a:ext uri="{FF2B5EF4-FFF2-40B4-BE49-F238E27FC236}">
                <a16:creationId xmlns:a16="http://schemas.microsoft.com/office/drawing/2014/main" id="{3F4A61E6-1F91-CD48-9817-3EFAAE316322}"/>
              </a:ext>
            </a:extLst>
          </p:cNvPr>
          <p:cNvGrpSpPr>
            <a:grpSpLocks/>
          </p:cNvGrpSpPr>
          <p:nvPr/>
        </p:nvGrpSpPr>
        <p:grpSpPr bwMode="auto">
          <a:xfrm>
            <a:off x="6647484" y="3634133"/>
            <a:ext cx="2784475" cy="1638300"/>
            <a:chOff x="3002" y="2417"/>
            <a:chExt cx="1754" cy="1032"/>
          </a:xfrm>
        </p:grpSpPr>
        <p:sp>
          <p:nvSpPr>
            <p:cNvPr id="156" name="Rectangle 91">
              <a:extLst>
                <a:ext uri="{FF2B5EF4-FFF2-40B4-BE49-F238E27FC236}">
                  <a16:creationId xmlns:a16="http://schemas.microsoft.com/office/drawing/2014/main" id="{29BBA0F8-D8A2-8948-9316-2CD52A8E777D}"/>
                </a:ext>
              </a:extLst>
            </p:cNvPr>
            <p:cNvSpPr>
              <a:spLocks noChangeArrowheads="1"/>
            </p:cNvSpPr>
            <p:nvPr/>
          </p:nvSpPr>
          <p:spPr bwMode="auto">
            <a:xfrm>
              <a:off x="3002" y="3051"/>
              <a:ext cx="1175"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7" name="Text Box 92">
              <a:extLst>
                <a:ext uri="{FF2B5EF4-FFF2-40B4-BE49-F238E27FC236}">
                  <a16:creationId xmlns:a16="http://schemas.microsoft.com/office/drawing/2014/main" id="{8C1E4275-2F68-5849-B286-D5540D1A27D3}"/>
                </a:ext>
              </a:extLst>
            </p:cNvPr>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3345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58" name="Group 93">
              <a:extLst>
                <a:ext uri="{FF2B5EF4-FFF2-40B4-BE49-F238E27FC236}">
                  <a16:creationId xmlns:a16="http://schemas.microsoft.com/office/drawing/2014/main" id="{ACAC77B2-102B-FF40-A235-6EDFA119EEEF}"/>
                </a:ext>
              </a:extLst>
            </p:cNvPr>
            <p:cNvGrpSpPr>
              <a:grpSpLocks/>
            </p:cNvGrpSpPr>
            <p:nvPr/>
          </p:nvGrpSpPr>
          <p:grpSpPr bwMode="auto">
            <a:xfrm>
              <a:off x="3054" y="3007"/>
              <a:ext cx="51" cy="99"/>
              <a:chOff x="5508" y="1599"/>
              <a:chExt cx="48" cy="99"/>
            </a:xfrm>
          </p:grpSpPr>
          <p:sp>
            <p:nvSpPr>
              <p:cNvPr id="167" name="Freeform 94">
                <a:extLst>
                  <a:ext uri="{FF2B5EF4-FFF2-40B4-BE49-F238E27FC236}">
                    <a16:creationId xmlns:a16="http://schemas.microsoft.com/office/drawing/2014/main" id="{2C175D47-A4A4-6645-8086-F38DC38BE77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8" name="Line 95">
                <a:extLst>
                  <a:ext uri="{FF2B5EF4-FFF2-40B4-BE49-F238E27FC236}">
                    <a16:creationId xmlns:a16="http://schemas.microsoft.com/office/drawing/2014/main" id="{B39131BB-ACC2-8347-8518-C3598BDDB3E9}"/>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9" name="Line 96">
                <a:extLst>
                  <a:ext uri="{FF2B5EF4-FFF2-40B4-BE49-F238E27FC236}">
                    <a16:creationId xmlns:a16="http://schemas.microsoft.com/office/drawing/2014/main" id="{C9868D3D-F7AB-374B-AF8C-1A31B3333D67}"/>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9" name="Group 97">
              <a:extLst>
                <a:ext uri="{FF2B5EF4-FFF2-40B4-BE49-F238E27FC236}">
                  <a16:creationId xmlns:a16="http://schemas.microsoft.com/office/drawing/2014/main" id="{BCF07584-F53B-6A40-9D40-F36827FA8B4B}"/>
                </a:ext>
              </a:extLst>
            </p:cNvPr>
            <p:cNvGrpSpPr>
              <a:grpSpLocks/>
            </p:cNvGrpSpPr>
            <p:nvPr/>
          </p:nvGrpSpPr>
          <p:grpSpPr bwMode="auto">
            <a:xfrm>
              <a:off x="3059" y="3248"/>
              <a:ext cx="51" cy="99"/>
              <a:chOff x="5508" y="1599"/>
              <a:chExt cx="48" cy="99"/>
            </a:xfrm>
          </p:grpSpPr>
          <p:sp>
            <p:nvSpPr>
              <p:cNvPr id="164" name="Freeform 98">
                <a:extLst>
                  <a:ext uri="{FF2B5EF4-FFF2-40B4-BE49-F238E27FC236}">
                    <a16:creationId xmlns:a16="http://schemas.microsoft.com/office/drawing/2014/main" id="{8C8E8062-3BC7-ED40-9145-8E53CCF57A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5" name="Line 99">
                <a:extLst>
                  <a:ext uri="{FF2B5EF4-FFF2-40B4-BE49-F238E27FC236}">
                    <a16:creationId xmlns:a16="http://schemas.microsoft.com/office/drawing/2014/main" id="{F05CF0B2-ADFC-5642-9080-810974A88D92}"/>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6" name="Line 100">
                <a:extLst>
                  <a:ext uri="{FF2B5EF4-FFF2-40B4-BE49-F238E27FC236}">
                    <a16:creationId xmlns:a16="http://schemas.microsoft.com/office/drawing/2014/main" id="{B4BFAC33-A46F-6F48-88E9-334122FDFB51}"/>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60" name="Freeform 101">
              <a:extLst>
                <a:ext uri="{FF2B5EF4-FFF2-40B4-BE49-F238E27FC236}">
                  <a16:creationId xmlns:a16="http://schemas.microsoft.com/office/drawing/2014/main" id="{B75AE57F-3BEF-314F-8999-B1D6040F33CD}"/>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61" name="Group 102">
              <a:extLst>
                <a:ext uri="{FF2B5EF4-FFF2-40B4-BE49-F238E27FC236}">
                  <a16:creationId xmlns:a16="http://schemas.microsoft.com/office/drawing/2014/main" id="{02FFB4A2-3C39-EA49-A1C9-F69127E1B83F}"/>
                </a:ext>
              </a:extLst>
            </p:cNvPr>
            <p:cNvGrpSpPr>
              <a:grpSpLocks/>
            </p:cNvGrpSpPr>
            <p:nvPr/>
          </p:nvGrpSpPr>
          <p:grpSpPr bwMode="auto">
            <a:xfrm>
              <a:off x="4240" y="3061"/>
              <a:ext cx="218" cy="231"/>
              <a:chOff x="5140" y="400"/>
              <a:chExt cx="218" cy="231"/>
            </a:xfrm>
          </p:grpSpPr>
          <p:sp>
            <p:nvSpPr>
              <p:cNvPr id="162" name="Oval 103">
                <a:extLst>
                  <a:ext uri="{FF2B5EF4-FFF2-40B4-BE49-F238E27FC236}">
                    <a16:creationId xmlns:a16="http://schemas.microsoft.com/office/drawing/2014/main" id="{6F177354-84EF-E44F-BD75-48DAE4C983D1}"/>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3" name="Text Box 104">
                <a:extLst>
                  <a:ext uri="{FF2B5EF4-FFF2-40B4-BE49-F238E27FC236}">
                    <a16:creationId xmlns:a16="http://schemas.microsoft.com/office/drawing/2014/main" id="{1375D29A-087E-7E46-9CEA-14416B49BF28}"/>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4</a:t>
                </a:r>
              </a:p>
            </p:txBody>
          </p:sp>
        </p:grpSp>
      </p:grpSp>
      <p:grpSp>
        <p:nvGrpSpPr>
          <p:cNvPr id="170" name="Group 108">
            <a:extLst>
              <a:ext uri="{FF2B5EF4-FFF2-40B4-BE49-F238E27FC236}">
                <a16:creationId xmlns:a16="http://schemas.microsoft.com/office/drawing/2014/main" id="{DC525981-2B14-2640-B158-CE02695B558C}"/>
              </a:ext>
            </a:extLst>
          </p:cNvPr>
          <p:cNvGrpSpPr>
            <a:grpSpLocks/>
          </p:cNvGrpSpPr>
          <p:nvPr/>
        </p:nvGrpSpPr>
        <p:grpSpPr bwMode="auto">
          <a:xfrm>
            <a:off x="3413747" y="3851621"/>
            <a:ext cx="2497137" cy="566737"/>
            <a:chOff x="1026" y="3559"/>
            <a:chExt cx="1573" cy="357"/>
          </a:xfrm>
        </p:grpSpPr>
        <p:grpSp>
          <p:nvGrpSpPr>
            <p:cNvPr id="171" name="Group 68">
              <a:extLst>
                <a:ext uri="{FF2B5EF4-FFF2-40B4-BE49-F238E27FC236}">
                  <a16:creationId xmlns:a16="http://schemas.microsoft.com/office/drawing/2014/main" id="{BDC038F8-12DC-9B48-A68C-450577D1A20F}"/>
                </a:ext>
              </a:extLst>
            </p:cNvPr>
            <p:cNvGrpSpPr>
              <a:grpSpLocks/>
            </p:cNvGrpSpPr>
            <p:nvPr/>
          </p:nvGrpSpPr>
          <p:grpSpPr bwMode="auto">
            <a:xfrm>
              <a:off x="1412" y="3559"/>
              <a:ext cx="1187" cy="357"/>
              <a:chOff x="4381" y="786"/>
              <a:chExt cx="1108" cy="357"/>
            </a:xfrm>
          </p:grpSpPr>
          <p:sp>
            <p:nvSpPr>
              <p:cNvPr id="176" name="Rectangle 69">
                <a:extLst>
                  <a:ext uri="{FF2B5EF4-FFF2-40B4-BE49-F238E27FC236}">
                    <a16:creationId xmlns:a16="http://schemas.microsoft.com/office/drawing/2014/main" id="{4D5710FE-0785-5A48-AEAB-0C21EC1AE885}"/>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7" name="Text Box 70">
                <a:extLst>
                  <a:ext uri="{FF2B5EF4-FFF2-40B4-BE49-F238E27FC236}">
                    <a16:creationId xmlns:a16="http://schemas.microsoft.com/office/drawing/2014/main" id="{43A695E4-463A-2748-9301-7528118E9D3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5001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78" name="Group 71">
                <a:extLst>
                  <a:ext uri="{FF2B5EF4-FFF2-40B4-BE49-F238E27FC236}">
                    <a16:creationId xmlns:a16="http://schemas.microsoft.com/office/drawing/2014/main" id="{5EFBE55D-A0D8-694A-88A8-B573ACAB13D6}"/>
                  </a:ext>
                </a:extLst>
              </p:cNvPr>
              <p:cNvGrpSpPr>
                <a:grpSpLocks/>
              </p:cNvGrpSpPr>
              <p:nvPr/>
            </p:nvGrpSpPr>
            <p:grpSpPr bwMode="auto">
              <a:xfrm>
                <a:off x="5394" y="786"/>
                <a:ext cx="48" cy="99"/>
                <a:chOff x="5508" y="1599"/>
                <a:chExt cx="48" cy="99"/>
              </a:xfrm>
            </p:grpSpPr>
            <p:sp>
              <p:nvSpPr>
                <p:cNvPr id="183" name="Freeform 72">
                  <a:extLst>
                    <a:ext uri="{FF2B5EF4-FFF2-40B4-BE49-F238E27FC236}">
                      <a16:creationId xmlns:a16="http://schemas.microsoft.com/office/drawing/2014/main" id="{402B8F20-1A59-4B4A-B3CF-303CC9B8E9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4" name="Line 73">
                  <a:extLst>
                    <a:ext uri="{FF2B5EF4-FFF2-40B4-BE49-F238E27FC236}">
                      <a16:creationId xmlns:a16="http://schemas.microsoft.com/office/drawing/2014/main" id="{C93A4D0A-A948-B34D-A905-1543094B96EB}"/>
                    </a:ext>
                  </a:extLst>
                </p:cNvPr>
                <p:cNvSpPr>
                  <a:spLocks noChangeShapeType="1"/>
                </p:cNvSpPr>
                <p:nvPr/>
              </p:nvSpPr>
              <p:spPr bwMode="auto">
                <a:xfrm flipH="1">
                  <a:off x="5512"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5" name="Line 74">
                  <a:extLst>
                    <a:ext uri="{FF2B5EF4-FFF2-40B4-BE49-F238E27FC236}">
                      <a16:creationId xmlns:a16="http://schemas.microsoft.com/office/drawing/2014/main" id="{3BACA1BE-7962-FA48-BEC5-4229D5B10C4E}"/>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79" name="Group 75">
                <a:extLst>
                  <a:ext uri="{FF2B5EF4-FFF2-40B4-BE49-F238E27FC236}">
                    <a16:creationId xmlns:a16="http://schemas.microsoft.com/office/drawing/2014/main" id="{FFF4A8ED-4027-F64B-8F00-59B9F44532D9}"/>
                  </a:ext>
                </a:extLst>
              </p:cNvPr>
              <p:cNvGrpSpPr>
                <a:grpSpLocks/>
              </p:cNvGrpSpPr>
              <p:nvPr/>
            </p:nvGrpSpPr>
            <p:grpSpPr bwMode="auto">
              <a:xfrm>
                <a:off x="5382" y="1044"/>
                <a:ext cx="48" cy="99"/>
                <a:chOff x="5508" y="1599"/>
                <a:chExt cx="48" cy="99"/>
              </a:xfrm>
            </p:grpSpPr>
            <p:sp>
              <p:nvSpPr>
                <p:cNvPr id="180" name="Freeform 76">
                  <a:extLst>
                    <a:ext uri="{FF2B5EF4-FFF2-40B4-BE49-F238E27FC236}">
                      <a16:creationId xmlns:a16="http://schemas.microsoft.com/office/drawing/2014/main" id="{02A7CED3-D721-B04F-9DD9-9B40C20BEDB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1" name="Line 77">
                  <a:extLst>
                    <a:ext uri="{FF2B5EF4-FFF2-40B4-BE49-F238E27FC236}">
                      <a16:creationId xmlns:a16="http://schemas.microsoft.com/office/drawing/2014/main" id="{788D0873-6A2B-684C-959E-AF81C0E35B39}"/>
                    </a:ext>
                  </a:extLst>
                </p:cNvPr>
                <p:cNvSpPr>
                  <a:spLocks noChangeShapeType="1"/>
                </p:cNvSpPr>
                <p:nvPr/>
              </p:nvSpPr>
              <p:spPr bwMode="auto">
                <a:xfrm flipH="1">
                  <a:off x="5510"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2" name="Line 78">
                  <a:extLst>
                    <a:ext uri="{FF2B5EF4-FFF2-40B4-BE49-F238E27FC236}">
                      <a16:creationId xmlns:a16="http://schemas.microsoft.com/office/drawing/2014/main" id="{3F474D4B-441F-5C41-AF76-916D637CC0B5}"/>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72" name="Line 79">
              <a:extLst>
                <a:ext uri="{FF2B5EF4-FFF2-40B4-BE49-F238E27FC236}">
                  <a16:creationId xmlns:a16="http://schemas.microsoft.com/office/drawing/2014/main" id="{9BE86E9B-A255-EA46-8072-9F9CD10625BB}"/>
                </a:ext>
              </a:extLst>
            </p:cNvPr>
            <p:cNvSpPr>
              <a:spLocks noChangeShapeType="1"/>
            </p:cNvSpPr>
            <p:nvPr/>
          </p:nvSpPr>
          <p:spPr bwMode="auto">
            <a:xfrm flipH="1">
              <a:off x="1026" y="3729"/>
              <a:ext cx="3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73" name="Group 105">
              <a:extLst>
                <a:ext uri="{FF2B5EF4-FFF2-40B4-BE49-F238E27FC236}">
                  <a16:creationId xmlns:a16="http://schemas.microsoft.com/office/drawing/2014/main" id="{06A01750-5D72-784D-A71D-2DB7AD454DC8}"/>
                </a:ext>
              </a:extLst>
            </p:cNvPr>
            <p:cNvGrpSpPr>
              <a:grpSpLocks/>
            </p:cNvGrpSpPr>
            <p:nvPr/>
          </p:nvGrpSpPr>
          <p:grpSpPr bwMode="auto">
            <a:xfrm>
              <a:off x="1143" y="3613"/>
              <a:ext cx="218" cy="231"/>
              <a:chOff x="5140" y="400"/>
              <a:chExt cx="218" cy="231"/>
            </a:xfrm>
          </p:grpSpPr>
          <p:sp>
            <p:nvSpPr>
              <p:cNvPr id="174" name="Oval 106">
                <a:extLst>
                  <a:ext uri="{FF2B5EF4-FFF2-40B4-BE49-F238E27FC236}">
                    <a16:creationId xmlns:a16="http://schemas.microsoft.com/office/drawing/2014/main" id="{2E30B4AA-4B2F-4A43-A5B1-B7EAE1C5ADFC}"/>
                  </a:ext>
                </a:extLst>
              </p:cNvPr>
              <p:cNvSpPr>
                <a:spLocks noChangeArrowheads="1"/>
              </p:cNvSpPr>
              <p:nvPr/>
            </p:nvSpPr>
            <p:spPr bwMode="auto">
              <a:xfrm>
                <a:off x="5140" y="410"/>
                <a:ext cx="218" cy="218"/>
              </a:xfrm>
              <a:prstGeom prst="ellipse">
                <a:avLst/>
              </a:prstGeom>
              <a:solidFill>
                <a:srgbClr val="FFFFFF"/>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5" name="Text Box 107">
                <a:extLst>
                  <a:ext uri="{FF2B5EF4-FFF2-40B4-BE49-F238E27FC236}">
                    <a16:creationId xmlns:a16="http://schemas.microsoft.com/office/drawing/2014/main" id="{9624DBA2-B294-A642-8E53-F51CB962FB2D}"/>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p>
            </p:txBody>
          </p:sp>
        </p:grpSp>
      </p:grpSp>
      <p:grpSp>
        <p:nvGrpSpPr>
          <p:cNvPr id="186" name="Group 112">
            <a:extLst>
              <a:ext uri="{FF2B5EF4-FFF2-40B4-BE49-F238E27FC236}">
                <a16:creationId xmlns:a16="http://schemas.microsoft.com/office/drawing/2014/main" id="{A97E6727-89A2-3046-B6AF-31E613B89650}"/>
              </a:ext>
            </a:extLst>
          </p:cNvPr>
          <p:cNvGrpSpPr>
            <a:grpSpLocks/>
          </p:cNvGrpSpPr>
          <p:nvPr/>
        </p:nvGrpSpPr>
        <p:grpSpPr bwMode="auto">
          <a:xfrm>
            <a:off x="570534" y="1870421"/>
            <a:ext cx="6465888" cy="2052637"/>
            <a:chOff x="-826" y="1306"/>
            <a:chExt cx="4073" cy="1293"/>
          </a:xfrm>
        </p:grpSpPr>
        <p:sp>
          <p:nvSpPr>
            <p:cNvPr id="187" name="Text Box 82">
              <a:extLst>
                <a:ext uri="{FF2B5EF4-FFF2-40B4-BE49-F238E27FC236}">
                  <a16:creationId xmlns:a16="http://schemas.microsoft.com/office/drawing/2014/main" id="{B476178C-8B46-4945-9E70-1B47BD54703E}"/>
                </a:ext>
              </a:extLst>
            </p:cNvPr>
            <p:cNvSpPr txBox="1">
              <a:spLocks noChangeArrowheads="1"/>
            </p:cNvSpPr>
            <p:nvPr/>
          </p:nvSpPr>
          <p:spPr bwMode="auto">
            <a:xfrm>
              <a:off x="-826" y="1306"/>
              <a:ext cx="1986" cy="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NAT router changes datagram source address from 10.0.0.1, 3345 to 138.76.29.7, 5001,</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updates table</a:t>
              </a:r>
              <a:endParaRPr kumimoji="0" lang="en-US" altLang="en-US" sz="1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endParaRPr>
            </a:p>
          </p:txBody>
        </p:sp>
        <p:sp>
          <p:nvSpPr>
            <p:cNvPr id="188" name="Line 83">
              <a:extLst>
                <a:ext uri="{FF2B5EF4-FFF2-40B4-BE49-F238E27FC236}">
                  <a16:creationId xmlns:a16="http://schemas.microsoft.com/office/drawing/2014/main" id="{39A4F056-0635-3B4E-AF02-5943F4D9B3AF}"/>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9" name="Line 110">
              <a:extLst>
                <a:ext uri="{FF2B5EF4-FFF2-40B4-BE49-F238E27FC236}">
                  <a16:creationId xmlns:a16="http://schemas.microsoft.com/office/drawing/2014/main" id="{6A4AF0BA-7183-7E4F-8F56-54A31682489C}"/>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0" name="Line 111">
              <a:extLst>
                <a:ext uri="{FF2B5EF4-FFF2-40B4-BE49-F238E27FC236}">
                  <a16:creationId xmlns:a16="http://schemas.microsoft.com/office/drawing/2014/main" id="{3FE0283C-E21B-D542-9E39-C2801B50C383}"/>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1" name="Group 129">
            <a:extLst>
              <a:ext uri="{FF2B5EF4-FFF2-40B4-BE49-F238E27FC236}">
                <a16:creationId xmlns:a16="http://schemas.microsoft.com/office/drawing/2014/main" id="{A019D077-2ABB-3344-ACBC-93645C742D99}"/>
              </a:ext>
            </a:extLst>
          </p:cNvPr>
          <p:cNvGrpSpPr>
            <a:grpSpLocks/>
          </p:cNvGrpSpPr>
          <p:nvPr/>
        </p:nvGrpSpPr>
        <p:grpSpPr bwMode="auto">
          <a:xfrm>
            <a:off x="3242297" y="4880321"/>
            <a:ext cx="2471737" cy="703262"/>
            <a:chOff x="1163" y="3752"/>
            <a:chExt cx="1557" cy="443"/>
          </a:xfrm>
        </p:grpSpPr>
        <p:sp>
          <p:nvSpPr>
            <p:cNvPr id="192" name="Rectangle 115">
              <a:extLst>
                <a:ext uri="{FF2B5EF4-FFF2-40B4-BE49-F238E27FC236}">
                  <a16:creationId xmlns:a16="http://schemas.microsoft.com/office/drawing/2014/main" id="{B8F66CC1-3037-E74D-A021-4043072ED947}"/>
                </a:ext>
              </a:extLst>
            </p:cNvPr>
            <p:cNvSpPr>
              <a:spLocks noChangeArrowheads="1"/>
            </p:cNvSpPr>
            <p:nvPr/>
          </p:nvSpPr>
          <p:spPr bwMode="auto">
            <a:xfrm>
              <a:off x="1163" y="3796"/>
              <a:ext cx="1183"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3" name="Text Box 116">
              <a:extLst>
                <a:ext uri="{FF2B5EF4-FFF2-40B4-BE49-F238E27FC236}">
                  <a16:creationId xmlns:a16="http://schemas.microsoft.com/office/drawing/2014/main" id="{A4628EB5-017E-9542-B612-BEF665CB9DC7}"/>
                </a:ext>
              </a:extLst>
            </p:cNvPr>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5001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4" name="Group 117">
              <a:extLst>
                <a:ext uri="{FF2B5EF4-FFF2-40B4-BE49-F238E27FC236}">
                  <a16:creationId xmlns:a16="http://schemas.microsoft.com/office/drawing/2014/main" id="{42DDB704-CE98-4E46-A7DE-DDB1433EC314}"/>
                </a:ext>
              </a:extLst>
            </p:cNvPr>
            <p:cNvGrpSpPr>
              <a:grpSpLocks/>
            </p:cNvGrpSpPr>
            <p:nvPr/>
          </p:nvGrpSpPr>
          <p:grpSpPr bwMode="auto">
            <a:xfrm>
              <a:off x="1214" y="3752"/>
              <a:ext cx="52" cy="99"/>
              <a:chOff x="5508" y="1599"/>
              <a:chExt cx="48" cy="99"/>
            </a:xfrm>
          </p:grpSpPr>
          <p:sp>
            <p:nvSpPr>
              <p:cNvPr id="203" name="Freeform 118">
                <a:extLst>
                  <a:ext uri="{FF2B5EF4-FFF2-40B4-BE49-F238E27FC236}">
                    <a16:creationId xmlns:a16="http://schemas.microsoft.com/office/drawing/2014/main" id="{348FD55D-4B52-B141-A915-FB610816735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4" name="Line 119">
                <a:extLst>
                  <a:ext uri="{FF2B5EF4-FFF2-40B4-BE49-F238E27FC236}">
                    <a16:creationId xmlns:a16="http://schemas.microsoft.com/office/drawing/2014/main" id="{89E11CA1-32B5-9E44-B372-81818A9648F2}"/>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5" name="Line 120">
                <a:extLst>
                  <a:ext uri="{FF2B5EF4-FFF2-40B4-BE49-F238E27FC236}">
                    <a16:creationId xmlns:a16="http://schemas.microsoft.com/office/drawing/2014/main" id="{E1A1A68F-98DF-6140-8A3B-CC4EC09C27CC}"/>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5" name="Group 121">
              <a:extLst>
                <a:ext uri="{FF2B5EF4-FFF2-40B4-BE49-F238E27FC236}">
                  <a16:creationId xmlns:a16="http://schemas.microsoft.com/office/drawing/2014/main" id="{AA767CA3-B9AF-1947-9E8B-7B78A42C71FF}"/>
                </a:ext>
              </a:extLst>
            </p:cNvPr>
            <p:cNvGrpSpPr>
              <a:grpSpLocks/>
            </p:cNvGrpSpPr>
            <p:nvPr/>
          </p:nvGrpSpPr>
          <p:grpSpPr bwMode="auto">
            <a:xfrm>
              <a:off x="1193" y="3984"/>
              <a:ext cx="52" cy="99"/>
              <a:chOff x="5508" y="1599"/>
              <a:chExt cx="48" cy="99"/>
            </a:xfrm>
          </p:grpSpPr>
          <p:sp>
            <p:nvSpPr>
              <p:cNvPr id="200" name="Freeform 122">
                <a:extLst>
                  <a:ext uri="{FF2B5EF4-FFF2-40B4-BE49-F238E27FC236}">
                    <a16:creationId xmlns:a16="http://schemas.microsoft.com/office/drawing/2014/main" id="{E2185BCA-8B31-CA41-B7BE-278DC93C149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1" name="Line 123">
                <a:extLst>
                  <a:ext uri="{FF2B5EF4-FFF2-40B4-BE49-F238E27FC236}">
                    <a16:creationId xmlns:a16="http://schemas.microsoft.com/office/drawing/2014/main" id="{4ACEFFB9-09D4-C34F-AFD8-91F81AEB14B7}"/>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2" name="Line 124">
                <a:extLst>
                  <a:ext uri="{FF2B5EF4-FFF2-40B4-BE49-F238E27FC236}">
                    <a16:creationId xmlns:a16="http://schemas.microsoft.com/office/drawing/2014/main" id="{101431C9-4CC0-D847-919C-0DBB752E6AB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96" name="Line 125">
              <a:extLst>
                <a:ext uri="{FF2B5EF4-FFF2-40B4-BE49-F238E27FC236}">
                  <a16:creationId xmlns:a16="http://schemas.microsoft.com/office/drawing/2014/main" id="{502198D0-5261-8C4C-8E3A-DF3954900C3B}"/>
                </a:ext>
              </a:extLst>
            </p:cNvPr>
            <p:cNvSpPr>
              <a:spLocks noChangeShapeType="1"/>
            </p:cNvSpPr>
            <p:nvPr/>
          </p:nvSpPr>
          <p:spPr bwMode="auto">
            <a:xfrm flipH="1">
              <a:off x="2344" y="3931"/>
              <a:ext cx="376"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7" name="Group 126">
              <a:extLst>
                <a:ext uri="{FF2B5EF4-FFF2-40B4-BE49-F238E27FC236}">
                  <a16:creationId xmlns:a16="http://schemas.microsoft.com/office/drawing/2014/main" id="{B5A4AEEA-E775-7C48-85F8-7A891122D441}"/>
                </a:ext>
              </a:extLst>
            </p:cNvPr>
            <p:cNvGrpSpPr>
              <a:grpSpLocks/>
            </p:cNvGrpSpPr>
            <p:nvPr/>
          </p:nvGrpSpPr>
          <p:grpSpPr bwMode="auto">
            <a:xfrm>
              <a:off x="2409" y="3815"/>
              <a:ext cx="218" cy="231"/>
              <a:chOff x="5140" y="400"/>
              <a:chExt cx="218" cy="231"/>
            </a:xfrm>
          </p:grpSpPr>
          <p:sp>
            <p:nvSpPr>
              <p:cNvPr id="198" name="Oval 127">
                <a:extLst>
                  <a:ext uri="{FF2B5EF4-FFF2-40B4-BE49-F238E27FC236}">
                    <a16:creationId xmlns:a16="http://schemas.microsoft.com/office/drawing/2014/main" id="{6DD6378B-4529-F246-A000-43AD78D87615}"/>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9" name="Text Box 128">
                <a:extLst>
                  <a:ext uri="{FF2B5EF4-FFF2-40B4-BE49-F238E27FC236}">
                    <a16:creationId xmlns:a16="http://schemas.microsoft.com/office/drawing/2014/main" id="{3F008E50-4578-AA40-AA1A-1A25E18912AB}"/>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p>
            </p:txBody>
          </p:sp>
        </p:grpSp>
      </p:grpSp>
      <p:sp>
        <p:nvSpPr>
          <p:cNvPr id="206" name="Text Box 131">
            <a:extLst>
              <a:ext uri="{FF2B5EF4-FFF2-40B4-BE49-F238E27FC236}">
                <a16:creationId xmlns:a16="http://schemas.microsoft.com/office/drawing/2014/main" id="{5B16A2E0-A7C5-3944-8912-ED29E0528737}"/>
              </a:ext>
            </a:extLst>
          </p:cNvPr>
          <p:cNvSpPr txBox="1">
            <a:spLocks noChangeArrowheads="1"/>
          </p:cNvSpPr>
          <p:nvPr/>
        </p:nvSpPr>
        <p:spPr bwMode="auto">
          <a:xfrm>
            <a:off x="3146424" y="5435532"/>
            <a:ext cx="3559175"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reply arrives, destination address: 138.76.29.7, 5001</a:t>
            </a:r>
          </a:p>
        </p:txBody>
      </p:sp>
      <p:sp>
        <p:nvSpPr>
          <p:cNvPr id="227" name="Text Box 12">
            <a:extLst>
              <a:ext uri="{FF2B5EF4-FFF2-40B4-BE49-F238E27FC236}">
                <a16:creationId xmlns:a16="http://schemas.microsoft.com/office/drawing/2014/main" id="{49399310-E32F-3746-9746-E3074C89CF53}"/>
              </a:ext>
            </a:extLst>
          </p:cNvPr>
          <p:cNvSpPr txBox="1">
            <a:spLocks noChangeArrowheads="1"/>
          </p:cNvSpPr>
          <p:nvPr/>
        </p:nvSpPr>
        <p:spPr bwMode="auto">
          <a:xfrm>
            <a:off x="9442128" y="3445831"/>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228" name="Text Box 13">
            <a:extLst>
              <a:ext uri="{FF2B5EF4-FFF2-40B4-BE49-F238E27FC236}">
                <a16:creationId xmlns:a16="http://schemas.microsoft.com/office/drawing/2014/main" id="{79FD3F69-B708-374C-8283-25925B0CF8A1}"/>
              </a:ext>
            </a:extLst>
          </p:cNvPr>
          <p:cNvSpPr txBox="1">
            <a:spLocks noChangeArrowheads="1"/>
          </p:cNvSpPr>
          <p:nvPr/>
        </p:nvSpPr>
        <p:spPr bwMode="auto">
          <a:xfrm>
            <a:off x="9387377" y="413911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229" name="Text Box 14">
            <a:extLst>
              <a:ext uri="{FF2B5EF4-FFF2-40B4-BE49-F238E27FC236}">
                <a16:creationId xmlns:a16="http://schemas.microsoft.com/office/drawing/2014/main" id="{7F37117D-9CBA-6142-9514-CEDB512B982C}"/>
              </a:ext>
            </a:extLst>
          </p:cNvPr>
          <p:cNvSpPr txBox="1">
            <a:spLocks noChangeArrowheads="1"/>
          </p:cNvSpPr>
          <p:nvPr/>
        </p:nvSpPr>
        <p:spPr bwMode="auto">
          <a:xfrm>
            <a:off x="9361024" y="486174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grpSp>
        <p:nvGrpSpPr>
          <p:cNvPr id="230" name="Group 107">
            <a:extLst>
              <a:ext uri="{FF2B5EF4-FFF2-40B4-BE49-F238E27FC236}">
                <a16:creationId xmlns:a16="http://schemas.microsoft.com/office/drawing/2014/main" id="{5A276570-5620-5249-95EA-FFEFE4E5954C}"/>
              </a:ext>
            </a:extLst>
          </p:cNvPr>
          <p:cNvGrpSpPr>
            <a:grpSpLocks/>
          </p:cNvGrpSpPr>
          <p:nvPr/>
        </p:nvGrpSpPr>
        <p:grpSpPr bwMode="auto">
          <a:xfrm flipH="1">
            <a:off x="10194143" y="3285987"/>
            <a:ext cx="641350" cy="558800"/>
            <a:chOff x="-44" y="1473"/>
            <a:chExt cx="981" cy="1105"/>
          </a:xfrm>
        </p:grpSpPr>
        <p:pic>
          <p:nvPicPr>
            <p:cNvPr id="231" name="Picture 108" descr="desktop_computer_stylized_medium">
              <a:extLst>
                <a:ext uri="{FF2B5EF4-FFF2-40B4-BE49-F238E27FC236}">
                  <a16:creationId xmlns:a16="http://schemas.microsoft.com/office/drawing/2014/main" id="{5A6AA966-22DC-6D4E-B91F-0DFE251A8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109">
              <a:extLst>
                <a:ext uri="{FF2B5EF4-FFF2-40B4-BE49-F238E27FC236}">
                  <a16:creationId xmlns:a16="http://schemas.microsoft.com/office/drawing/2014/main" id="{AC8248F8-AA55-9E46-99C8-227C0C6A442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3" name="Group 110">
            <a:extLst>
              <a:ext uri="{FF2B5EF4-FFF2-40B4-BE49-F238E27FC236}">
                <a16:creationId xmlns:a16="http://schemas.microsoft.com/office/drawing/2014/main" id="{F7931E40-ABE0-FB4C-8BE6-E5CA5D446986}"/>
              </a:ext>
            </a:extLst>
          </p:cNvPr>
          <p:cNvGrpSpPr>
            <a:grpSpLocks/>
          </p:cNvGrpSpPr>
          <p:nvPr/>
        </p:nvGrpSpPr>
        <p:grpSpPr bwMode="auto">
          <a:xfrm flipH="1">
            <a:off x="10120943" y="3976903"/>
            <a:ext cx="641350" cy="558800"/>
            <a:chOff x="-44" y="1473"/>
            <a:chExt cx="981" cy="1105"/>
          </a:xfrm>
        </p:grpSpPr>
        <p:pic>
          <p:nvPicPr>
            <p:cNvPr id="234" name="Picture 111" descr="desktop_computer_stylized_medium">
              <a:extLst>
                <a:ext uri="{FF2B5EF4-FFF2-40B4-BE49-F238E27FC236}">
                  <a16:creationId xmlns:a16="http://schemas.microsoft.com/office/drawing/2014/main" id="{46410F71-6550-6941-8D6A-82A57E487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12">
              <a:extLst>
                <a:ext uri="{FF2B5EF4-FFF2-40B4-BE49-F238E27FC236}">
                  <a16:creationId xmlns:a16="http://schemas.microsoft.com/office/drawing/2014/main" id="{F4181B7B-5A98-CF43-AEE4-B0DD513BAC6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6" name="Group 113">
            <a:extLst>
              <a:ext uri="{FF2B5EF4-FFF2-40B4-BE49-F238E27FC236}">
                <a16:creationId xmlns:a16="http://schemas.microsoft.com/office/drawing/2014/main" id="{861D5467-8367-2443-9B4C-1AEA7B8ECA68}"/>
              </a:ext>
            </a:extLst>
          </p:cNvPr>
          <p:cNvGrpSpPr>
            <a:grpSpLocks/>
          </p:cNvGrpSpPr>
          <p:nvPr/>
        </p:nvGrpSpPr>
        <p:grpSpPr bwMode="auto">
          <a:xfrm flipH="1">
            <a:off x="10140169" y="4685809"/>
            <a:ext cx="641350" cy="558800"/>
            <a:chOff x="-44" y="1473"/>
            <a:chExt cx="981" cy="1105"/>
          </a:xfrm>
        </p:grpSpPr>
        <p:pic>
          <p:nvPicPr>
            <p:cNvPr id="237" name="Picture 114" descr="desktop_computer_stylized_medium">
              <a:extLst>
                <a:ext uri="{FF2B5EF4-FFF2-40B4-BE49-F238E27FC236}">
                  <a16:creationId xmlns:a16="http://schemas.microsoft.com/office/drawing/2014/main" id="{F446E0AC-D5ED-E540-8785-FC1BD31A3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15">
              <a:extLst>
                <a:ext uri="{FF2B5EF4-FFF2-40B4-BE49-F238E27FC236}">
                  <a16:creationId xmlns:a16="http://schemas.microsoft.com/office/drawing/2014/main" id="{64F8FFEC-C205-9D46-881B-232F00BBEB1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239" name="Straight Connector 238">
            <a:extLst>
              <a:ext uri="{FF2B5EF4-FFF2-40B4-BE49-F238E27FC236}">
                <a16:creationId xmlns:a16="http://schemas.microsoft.com/office/drawing/2014/main" id="{562723B0-260D-DF45-850D-1F83CDD55DF2}"/>
              </a:ext>
            </a:extLst>
          </p:cNvPr>
          <p:cNvCxnSpPr>
            <a:cxnSpLocks/>
          </p:cNvCxnSpPr>
          <p:nvPr/>
        </p:nvCxnSpPr>
        <p:spPr>
          <a:xfrm>
            <a:off x="9963568" y="37327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93D9DA7-8220-C94D-A035-54D2439B3DCA}"/>
              </a:ext>
            </a:extLst>
          </p:cNvPr>
          <p:cNvCxnSpPr>
            <a:cxnSpLocks/>
          </p:cNvCxnSpPr>
          <p:nvPr/>
        </p:nvCxnSpPr>
        <p:spPr>
          <a:xfrm>
            <a:off x="9891178" y="44185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8D6C476-F9DB-5545-BB86-8E00D4536D0E}"/>
              </a:ext>
            </a:extLst>
          </p:cNvPr>
          <p:cNvCxnSpPr>
            <a:cxnSpLocks/>
          </p:cNvCxnSpPr>
          <p:nvPr/>
        </p:nvCxnSpPr>
        <p:spPr>
          <a:xfrm>
            <a:off x="9910228" y="513482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12C04C6-16E3-F846-AACA-B4245DBFD6F2}"/>
              </a:ext>
            </a:extLst>
          </p:cNvPr>
          <p:cNvGrpSpPr/>
          <p:nvPr/>
        </p:nvGrpSpPr>
        <p:grpSpPr>
          <a:xfrm>
            <a:off x="3937552" y="4333461"/>
            <a:ext cx="3034748" cy="304800"/>
            <a:chOff x="2454675" y="2927412"/>
            <a:chExt cx="4705166" cy="431082"/>
          </a:xfrm>
        </p:grpSpPr>
        <p:cxnSp>
          <p:nvCxnSpPr>
            <p:cNvPr id="246" name="Straight Connector 245">
              <a:extLst>
                <a:ext uri="{FF2B5EF4-FFF2-40B4-BE49-F238E27FC236}">
                  <a16:creationId xmlns:a16="http://schemas.microsoft.com/office/drawing/2014/main" id="{E627D780-1323-2748-B302-A7E383AEE6BE}"/>
                </a:ext>
              </a:extLst>
            </p:cNvPr>
            <p:cNvCxnSpPr/>
            <p:nvPr/>
          </p:nvCxnSpPr>
          <p:spPr>
            <a:xfrm>
              <a:off x="2454675" y="3124940"/>
              <a:ext cx="470516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 name="Group 246">
              <a:extLst>
                <a:ext uri="{FF2B5EF4-FFF2-40B4-BE49-F238E27FC236}">
                  <a16:creationId xmlns:a16="http://schemas.microsoft.com/office/drawing/2014/main" id="{9AB30032-A510-F64D-97F2-6FC662A0EA56}"/>
                </a:ext>
              </a:extLst>
            </p:cNvPr>
            <p:cNvGrpSpPr/>
            <p:nvPr/>
          </p:nvGrpSpPr>
          <p:grpSpPr>
            <a:xfrm>
              <a:off x="5427861" y="2927412"/>
              <a:ext cx="1040553" cy="431082"/>
              <a:chOff x="7493876" y="2774731"/>
              <a:chExt cx="1481958" cy="894622"/>
            </a:xfrm>
          </p:grpSpPr>
          <p:sp>
            <p:nvSpPr>
              <p:cNvPr id="248" name="Freeform 247">
                <a:extLst>
                  <a:ext uri="{FF2B5EF4-FFF2-40B4-BE49-F238E27FC236}">
                    <a16:creationId xmlns:a16="http://schemas.microsoft.com/office/drawing/2014/main" id="{A1997FEC-C6AB-9545-A2D9-61FD862EE30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9" name="Oval 248">
                <a:extLst>
                  <a:ext uri="{FF2B5EF4-FFF2-40B4-BE49-F238E27FC236}">
                    <a16:creationId xmlns:a16="http://schemas.microsoft.com/office/drawing/2014/main" id="{0E38C263-DE9A-7047-B28D-3D2374F54F6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50" name="Group 249">
                <a:extLst>
                  <a:ext uri="{FF2B5EF4-FFF2-40B4-BE49-F238E27FC236}">
                    <a16:creationId xmlns:a16="http://schemas.microsoft.com/office/drawing/2014/main" id="{D5529F41-5E24-9D46-BA03-33C065DA3213}"/>
                  </a:ext>
                </a:extLst>
              </p:cNvPr>
              <p:cNvGrpSpPr/>
              <p:nvPr/>
            </p:nvGrpSpPr>
            <p:grpSpPr>
              <a:xfrm>
                <a:off x="7713663" y="2848339"/>
                <a:ext cx="1042107" cy="425543"/>
                <a:chOff x="7786941" y="2884917"/>
                <a:chExt cx="897649" cy="353919"/>
              </a:xfrm>
            </p:grpSpPr>
            <p:sp>
              <p:nvSpPr>
                <p:cNvPr id="251" name="Freeform 250">
                  <a:extLst>
                    <a:ext uri="{FF2B5EF4-FFF2-40B4-BE49-F238E27FC236}">
                      <a16:creationId xmlns:a16="http://schemas.microsoft.com/office/drawing/2014/main" id="{AE15E879-3143-CB42-BEE3-B6A32D2D0C7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2" name="Freeform 251">
                  <a:extLst>
                    <a:ext uri="{FF2B5EF4-FFF2-40B4-BE49-F238E27FC236}">
                      <a16:creationId xmlns:a16="http://schemas.microsoft.com/office/drawing/2014/main" id="{DF86F847-AACC-7541-950E-BCAC8B077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3" name="Freeform 252">
                  <a:extLst>
                    <a:ext uri="{FF2B5EF4-FFF2-40B4-BE49-F238E27FC236}">
                      <a16:creationId xmlns:a16="http://schemas.microsoft.com/office/drawing/2014/main" id="{73A10729-E988-9C44-AF80-3AA3BE3350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4" name="Freeform 253">
                  <a:extLst>
                    <a:ext uri="{FF2B5EF4-FFF2-40B4-BE49-F238E27FC236}">
                      <a16:creationId xmlns:a16="http://schemas.microsoft.com/office/drawing/2014/main" id="{17D86888-2395-8649-A2AB-2EED2F8EE04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cxnSp>
        <p:nvCxnSpPr>
          <p:cNvPr id="255" name="Straight Arrow Connector 254">
            <a:extLst>
              <a:ext uri="{FF2B5EF4-FFF2-40B4-BE49-F238E27FC236}">
                <a16:creationId xmlns:a16="http://schemas.microsoft.com/office/drawing/2014/main" id="{7FD54FD3-566B-9D4F-9E44-CAE5EE93D481}"/>
              </a:ext>
            </a:extLst>
          </p:cNvPr>
          <p:cNvCxnSpPr/>
          <p:nvPr/>
        </p:nvCxnSpPr>
        <p:spPr>
          <a:xfrm flipV="1">
            <a:off x="5701553" y="4503542"/>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2E39225B-8D0F-9646-AC3E-B27235CCF047}"/>
              </a:ext>
            </a:extLst>
          </p:cNvPr>
          <p:cNvCxnSpPr>
            <a:cxnSpLocks/>
          </p:cNvCxnSpPr>
          <p:nvPr/>
        </p:nvCxnSpPr>
        <p:spPr>
          <a:xfrm>
            <a:off x="6577649" y="4166958"/>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Slide Number Placeholder 3">
            <a:extLst>
              <a:ext uri="{FF2B5EF4-FFF2-40B4-BE49-F238E27FC236}">
                <a16:creationId xmlns:a16="http://schemas.microsoft.com/office/drawing/2014/main" id="{9F67CE8D-C42D-5F41-A08F-EBC69C9720F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37</a:t>
            </a:fld>
            <a:endParaRPr lang="en-US" dirty="0"/>
          </a:p>
        </p:txBody>
      </p:sp>
      <p:sp>
        <p:nvSpPr>
          <p:cNvPr id="3" name="TextBox 2">
            <a:extLst>
              <a:ext uri="{FF2B5EF4-FFF2-40B4-BE49-F238E27FC236}">
                <a16:creationId xmlns:a16="http://schemas.microsoft.com/office/drawing/2014/main" id="{8A13176E-63FD-2F61-AAA8-9D9CE1841D5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042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right)">
                                      <p:cBhvr>
                                        <p:cTn id="7" dur="1000"/>
                                        <p:tgtEl>
                                          <p:spTgt spid="125"/>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right)">
                                      <p:cBhvr>
                                        <p:cTn id="15" dur="1000"/>
                                        <p:tgtEl>
                                          <p:spTgt spid="17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wipe(left)">
                                      <p:cBhvr>
                                        <p:cTn id="26" dur="1000"/>
                                        <p:tgtEl>
                                          <p:spTgt spid="19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06"/>
                                        </p:tgtEl>
                                        <p:attrNameLst>
                                          <p:attrName>style.visibility</p:attrName>
                                        </p:attrNameLst>
                                      </p:cBhvr>
                                      <p:to>
                                        <p:strVal val="visible"/>
                                      </p:to>
                                    </p:set>
                                  </p:childTnLst>
                                  <p:subTnLst>
                                    <p:set>
                                      <p:cBhvr override="childStyle">
                                        <p:cTn dur="1" fill="hold" display="0" masterRel="nextClick" afterEffect="1"/>
                                        <p:tgtEl>
                                          <p:spTgt spid="20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wipe(left)">
                                      <p:cBhvr>
                                        <p:cTn id="34"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20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496F5A-2668-708F-F2EE-C9ABF9D80EF0}"/>
              </a:ext>
            </a:extLst>
          </p:cNvPr>
          <p:cNvSpPr>
            <a:spLocks noGrp="1"/>
          </p:cNvSpPr>
          <p:nvPr>
            <p:ph idx="1"/>
          </p:nvPr>
        </p:nvSpPr>
        <p:spPr>
          <a:xfrm>
            <a:off x="838200" y="1724026"/>
            <a:ext cx="3500120" cy="5084187"/>
          </a:xfrm>
        </p:spPr>
        <p:txBody>
          <a:bodyPr>
            <a:normAutofit fontScale="92500" lnSpcReduction="20000"/>
          </a:bodyPr>
          <a:lstStyle/>
          <a:p>
            <a:r>
              <a:rPr lang="en-GB" dirty="0"/>
              <a:t>4.3-2a Network Address Translation (a).  Consider the following scenario in which host 10.0.0.1 is communicating with an external web server at IP address 128.119.40.186, port 80.  The NAT table shows the table entry associated with this TCP flow.  What are the source and destination IP address and port numbers at points A B C D?</a:t>
            </a:r>
            <a:endParaRPr lang="en-SE" dirty="0"/>
          </a:p>
        </p:txBody>
      </p:sp>
      <p:sp>
        <p:nvSpPr>
          <p:cNvPr id="3" name="Title 2">
            <a:extLst>
              <a:ext uri="{FF2B5EF4-FFF2-40B4-BE49-F238E27FC236}">
                <a16:creationId xmlns:a16="http://schemas.microsoft.com/office/drawing/2014/main" id="{AFEE9B6F-9DAE-ADCF-C34F-6F2100D142E8}"/>
              </a:ext>
            </a:extLst>
          </p:cNvPr>
          <p:cNvSpPr>
            <a:spLocks noGrp="1"/>
          </p:cNvSpPr>
          <p:nvPr>
            <p:ph type="title"/>
          </p:nvPr>
        </p:nvSpPr>
        <p:spPr/>
        <p:txBody>
          <a:bodyPr/>
          <a:lstStyle/>
          <a:p>
            <a:r>
              <a:rPr lang="en-GB" dirty="0"/>
              <a:t>Quiz</a:t>
            </a:r>
            <a:endParaRPr lang="en-SE" dirty="0"/>
          </a:p>
        </p:txBody>
      </p:sp>
      <p:sp>
        <p:nvSpPr>
          <p:cNvPr id="4" name="Slide Number Placeholder 3">
            <a:extLst>
              <a:ext uri="{FF2B5EF4-FFF2-40B4-BE49-F238E27FC236}">
                <a16:creationId xmlns:a16="http://schemas.microsoft.com/office/drawing/2014/main" id="{349A2D6A-4991-652F-E1E2-F9DDC00C6CBB}"/>
              </a:ext>
            </a:extLst>
          </p:cNvPr>
          <p:cNvSpPr>
            <a:spLocks noGrp="1"/>
          </p:cNvSpPr>
          <p:nvPr>
            <p:ph type="sldNum" sz="quarter" idx="4"/>
          </p:nvPr>
        </p:nvSpPr>
        <p:spPr/>
        <p:txBody>
          <a:bodyPr/>
          <a:lstStyle/>
          <a:p>
            <a:r>
              <a:rPr lang="en-US"/>
              <a:t>Network Layer: 4-</a:t>
            </a:r>
            <a:fld id="{C4204591-24BD-A542-B9D5-F8D8A88D2FEE}" type="slidenum">
              <a:rPr lang="en-US" smtClean="0"/>
              <a:pPr/>
              <a:t>38</a:t>
            </a:fld>
            <a:endParaRPr lang="en-US" dirty="0"/>
          </a:p>
        </p:txBody>
      </p:sp>
      <p:pic>
        <p:nvPicPr>
          <p:cNvPr id="5122" name="Picture 2">
            <a:extLst>
              <a:ext uri="{FF2B5EF4-FFF2-40B4-BE49-F238E27FC236}">
                <a16:creationId xmlns:a16="http://schemas.microsoft.com/office/drawing/2014/main" id="{52166F10-43D6-1092-92EF-2028BE103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9054" y="1621293"/>
            <a:ext cx="7942946" cy="4546946"/>
          </a:xfrm>
          <a:prstGeom prst="rect">
            <a:avLst/>
          </a:prstGeom>
          <a:noFill/>
          <a:extLst>
            <a:ext uri="{909E8E84-426E-40DD-AFC4-6F175D3DCCD1}">
              <a14:hiddenFill xmlns:a14="http://schemas.microsoft.com/office/drawing/2010/main">
                <a:solidFill>
                  <a:srgbClr val="FFFFFF"/>
                </a:solidFill>
              </a14:hiddenFill>
            </a:ext>
          </a:extLst>
        </p:spPr>
      </p:pic>
      <p:sp>
        <p:nvSpPr>
          <p:cNvPr id="5" name="SMARTInkShape-296">
            <a:extLst>
              <a:ext uri="{FF2B5EF4-FFF2-40B4-BE49-F238E27FC236}">
                <a16:creationId xmlns:a16="http://schemas.microsoft.com/office/drawing/2014/main" id="{AADF38D6-20EE-47AD-94B4-1811840CFC02}"/>
              </a:ext>
            </a:extLst>
          </p:cNvPr>
          <p:cNvSpPr/>
          <p:nvPr>
            <p:custDataLst>
              <p:tags r:id="rId1"/>
            </p:custDataLst>
          </p:nvPr>
        </p:nvSpPr>
        <p:spPr>
          <a:xfrm>
            <a:off x="10741366" y="3584936"/>
            <a:ext cx="934461" cy="629692"/>
          </a:xfrm>
          <a:custGeom>
            <a:avLst/>
            <a:gdLst/>
            <a:ahLst/>
            <a:cxnLst/>
            <a:rect l="0" t="0" r="0" b="0"/>
            <a:pathLst>
              <a:path w="934461" h="629692">
                <a:moveTo>
                  <a:pt x="364189" y="49446"/>
                </a:moveTo>
                <a:lnTo>
                  <a:pt x="364189" y="49446"/>
                </a:lnTo>
                <a:lnTo>
                  <a:pt x="364189" y="44706"/>
                </a:lnTo>
                <a:lnTo>
                  <a:pt x="362204" y="43310"/>
                </a:lnTo>
                <a:lnTo>
                  <a:pt x="350924" y="40352"/>
                </a:lnTo>
                <a:lnTo>
                  <a:pt x="337717" y="30967"/>
                </a:lnTo>
                <a:lnTo>
                  <a:pt x="308895" y="10715"/>
                </a:lnTo>
                <a:lnTo>
                  <a:pt x="299595" y="7428"/>
                </a:lnTo>
                <a:lnTo>
                  <a:pt x="269656" y="0"/>
                </a:lnTo>
                <a:lnTo>
                  <a:pt x="228621" y="6203"/>
                </a:lnTo>
                <a:lnTo>
                  <a:pt x="194042" y="16790"/>
                </a:lnTo>
                <a:lnTo>
                  <a:pt x="151544" y="38145"/>
                </a:lnTo>
                <a:lnTo>
                  <a:pt x="110741" y="64740"/>
                </a:lnTo>
                <a:lnTo>
                  <a:pt x="95285" y="80767"/>
                </a:lnTo>
                <a:lnTo>
                  <a:pt x="62254" y="123632"/>
                </a:lnTo>
                <a:lnTo>
                  <a:pt x="35411" y="162275"/>
                </a:lnTo>
                <a:lnTo>
                  <a:pt x="19815" y="199579"/>
                </a:lnTo>
                <a:lnTo>
                  <a:pt x="8884" y="240939"/>
                </a:lnTo>
                <a:lnTo>
                  <a:pt x="1235" y="281594"/>
                </a:lnTo>
                <a:lnTo>
                  <a:pt x="0" y="322070"/>
                </a:lnTo>
                <a:lnTo>
                  <a:pt x="5478" y="365483"/>
                </a:lnTo>
                <a:lnTo>
                  <a:pt x="14377" y="406788"/>
                </a:lnTo>
                <a:lnTo>
                  <a:pt x="33809" y="448083"/>
                </a:lnTo>
                <a:lnTo>
                  <a:pt x="48458" y="469847"/>
                </a:lnTo>
                <a:lnTo>
                  <a:pt x="91427" y="509235"/>
                </a:lnTo>
                <a:lnTo>
                  <a:pt x="131589" y="542041"/>
                </a:lnTo>
                <a:lnTo>
                  <a:pt x="144725" y="552143"/>
                </a:lnTo>
                <a:lnTo>
                  <a:pt x="188720" y="573031"/>
                </a:lnTo>
                <a:lnTo>
                  <a:pt x="227223" y="587817"/>
                </a:lnTo>
                <a:lnTo>
                  <a:pt x="267712" y="601208"/>
                </a:lnTo>
                <a:lnTo>
                  <a:pt x="311129" y="611460"/>
                </a:lnTo>
                <a:lnTo>
                  <a:pt x="350121" y="618136"/>
                </a:lnTo>
                <a:lnTo>
                  <a:pt x="389962" y="625132"/>
                </a:lnTo>
                <a:lnTo>
                  <a:pt x="426495" y="628939"/>
                </a:lnTo>
                <a:lnTo>
                  <a:pt x="462376" y="629691"/>
                </a:lnTo>
                <a:lnTo>
                  <a:pt x="489192" y="627176"/>
                </a:lnTo>
                <a:lnTo>
                  <a:pt x="524921" y="622177"/>
                </a:lnTo>
                <a:lnTo>
                  <a:pt x="565786" y="620197"/>
                </a:lnTo>
                <a:lnTo>
                  <a:pt x="606164" y="613290"/>
                </a:lnTo>
                <a:lnTo>
                  <a:pt x="647318" y="605140"/>
                </a:lnTo>
                <a:lnTo>
                  <a:pt x="690432" y="593975"/>
                </a:lnTo>
                <a:lnTo>
                  <a:pt x="714568" y="587131"/>
                </a:lnTo>
                <a:lnTo>
                  <a:pt x="754168" y="566569"/>
                </a:lnTo>
                <a:lnTo>
                  <a:pt x="791946" y="546626"/>
                </a:lnTo>
                <a:lnTo>
                  <a:pt x="830784" y="522702"/>
                </a:lnTo>
                <a:lnTo>
                  <a:pt x="870830" y="481401"/>
                </a:lnTo>
                <a:lnTo>
                  <a:pt x="883051" y="466653"/>
                </a:lnTo>
                <a:lnTo>
                  <a:pt x="907025" y="428906"/>
                </a:lnTo>
                <a:lnTo>
                  <a:pt x="913029" y="413557"/>
                </a:lnTo>
                <a:lnTo>
                  <a:pt x="926360" y="369968"/>
                </a:lnTo>
                <a:lnTo>
                  <a:pt x="931541" y="339736"/>
                </a:lnTo>
                <a:lnTo>
                  <a:pt x="934460" y="297185"/>
                </a:lnTo>
                <a:lnTo>
                  <a:pt x="932678" y="257788"/>
                </a:lnTo>
                <a:lnTo>
                  <a:pt x="928514" y="218995"/>
                </a:lnTo>
                <a:lnTo>
                  <a:pt x="925554" y="201200"/>
                </a:lnTo>
                <a:lnTo>
                  <a:pt x="907486" y="162877"/>
                </a:lnTo>
                <a:lnTo>
                  <a:pt x="895372" y="142524"/>
                </a:lnTo>
                <a:lnTo>
                  <a:pt x="854716" y="102151"/>
                </a:lnTo>
                <a:lnTo>
                  <a:pt x="818490" y="80399"/>
                </a:lnTo>
                <a:lnTo>
                  <a:pt x="784657" y="63799"/>
                </a:lnTo>
                <a:lnTo>
                  <a:pt x="745638" y="48297"/>
                </a:lnTo>
                <a:lnTo>
                  <a:pt x="711367" y="41830"/>
                </a:lnTo>
                <a:lnTo>
                  <a:pt x="667807" y="35064"/>
                </a:lnTo>
                <a:lnTo>
                  <a:pt x="632745" y="32617"/>
                </a:lnTo>
                <a:lnTo>
                  <a:pt x="593800" y="32885"/>
                </a:lnTo>
                <a:lnTo>
                  <a:pt x="550324" y="38715"/>
                </a:lnTo>
                <a:lnTo>
                  <a:pt x="511401" y="41272"/>
                </a:lnTo>
                <a:lnTo>
                  <a:pt x="475277" y="50583"/>
                </a:lnTo>
                <a:lnTo>
                  <a:pt x="453486" y="6730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12240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AE0E1F-4D1B-1E62-FC9D-7ECC2CA65CFD}"/>
              </a:ext>
            </a:extLst>
          </p:cNvPr>
          <p:cNvSpPr>
            <a:spLocks noGrp="1"/>
          </p:cNvSpPr>
          <p:nvPr>
            <p:ph idx="1"/>
          </p:nvPr>
        </p:nvSpPr>
        <p:spPr/>
        <p:txBody>
          <a:bodyPr/>
          <a:lstStyle/>
          <a:p>
            <a:r>
              <a:rPr lang="en-US" dirty="0"/>
              <a:t>`</a:t>
            </a:r>
            <a:endParaRPr lang="en-SE" dirty="0"/>
          </a:p>
        </p:txBody>
      </p:sp>
      <p:sp>
        <p:nvSpPr>
          <p:cNvPr id="3" name="Title 2">
            <a:extLst>
              <a:ext uri="{FF2B5EF4-FFF2-40B4-BE49-F238E27FC236}">
                <a16:creationId xmlns:a16="http://schemas.microsoft.com/office/drawing/2014/main" id="{8AD06107-5013-EFAC-BF41-47DE51E320FF}"/>
              </a:ext>
            </a:extLst>
          </p:cNvPr>
          <p:cNvSpPr>
            <a:spLocks noGrp="1"/>
          </p:cNvSpPr>
          <p:nvPr>
            <p:ph type="title"/>
          </p:nvPr>
        </p:nvSpPr>
        <p:spPr/>
        <p:txBody>
          <a:bodyPr/>
          <a:lstStyle/>
          <a:p>
            <a:endParaRPr lang="en-SE" dirty="0"/>
          </a:p>
        </p:txBody>
      </p:sp>
      <p:sp>
        <p:nvSpPr>
          <p:cNvPr id="4" name="Slide Number Placeholder 3">
            <a:extLst>
              <a:ext uri="{FF2B5EF4-FFF2-40B4-BE49-F238E27FC236}">
                <a16:creationId xmlns:a16="http://schemas.microsoft.com/office/drawing/2014/main" id="{D6C6EF47-B7C9-5A97-346B-2FBA5481D37B}"/>
              </a:ext>
            </a:extLst>
          </p:cNvPr>
          <p:cNvSpPr>
            <a:spLocks noGrp="1"/>
          </p:cNvSpPr>
          <p:nvPr>
            <p:ph type="sldNum" sz="quarter" idx="4"/>
          </p:nvPr>
        </p:nvSpPr>
        <p:spPr/>
        <p:txBody>
          <a:bodyPr/>
          <a:lstStyle/>
          <a:p>
            <a:r>
              <a:rPr lang="en-US"/>
              <a:t>Network Layer: 4-</a:t>
            </a:r>
            <a:fld id="{C4204591-24BD-A542-B9D5-F8D8A88D2FEE}" type="slidenum">
              <a:rPr lang="en-US" smtClean="0"/>
              <a:pPr/>
              <a:t>39</a:t>
            </a:fld>
            <a:endParaRPr lang="en-US" dirty="0"/>
          </a:p>
        </p:txBody>
      </p:sp>
      <p:pic>
        <p:nvPicPr>
          <p:cNvPr id="5" name="Picture 2">
            <a:extLst>
              <a:ext uri="{FF2B5EF4-FFF2-40B4-BE49-F238E27FC236}">
                <a16:creationId xmlns:a16="http://schemas.microsoft.com/office/drawing/2014/main" id="{EE6FC81D-C74C-FC97-EA49-CFC60A004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1821"/>
            <a:ext cx="10871224" cy="62232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4B7C61B-7312-06DC-498A-7C8E3427A93A}"/>
              </a:ext>
            </a:extLst>
          </p:cNvPr>
          <p:cNvSpPr txBox="1"/>
          <p:nvPr/>
        </p:nvSpPr>
        <p:spPr>
          <a:xfrm>
            <a:off x="6380480" y="2891304"/>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a:t>
            </a:r>
            <a:r>
              <a:rPr lang="en-US" altLang="en-US" kern="0" dirty="0">
                <a:solidFill>
                  <a:srgbClr val="000000"/>
                </a:solidFill>
                <a:latin typeface="Calibri" panose="020F0502020204030204"/>
                <a:ea typeface="ＭＳ Ｐゴシック" panose="020B0600070205080204" pitchFamily="34" charset="-128"/>
              </a:rPr>
              <a:t>2020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sp>
        <p:nvSpPr>
          <p:cNvPr id="8" name="TextBox 7">
            <a:extLst>
              <a:ext uri="{FF2B5EF4-FFF2-40B4-BE49-F238E27FC236}">
                <a16:creationId xmlns:a16="http://schemas.microsoft.com/office/drawing/2014/main" id="{36458A9B-1404-1B73-A27D-DE0F26FA4DB2}"/>
              </a:ext>
            </a:extLst>
          </p:cNvPr>
          <p:cNvSpPr txBox="1"/>
          <p:nvPr/>
        </p:nvSpPr>
        <p:spPr>
          <a:xfrm>
            <a:off x="1625600" y="3966520"/>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a:t>
            </a:r>
            <a:r>
              <a:rPr lang="en-US" altLang="en-US" kern="0" dirty="0">
                <a:solidFill>
                  <a:srgbClr val="000000"/>
                </a:solidFill>
                <a:latin typeface="Calibri" panose="020F0502020204030204"/>
                <a:ea typeface="ＭＳ Ｐゴシック" panose="020B0600070205080204" pitchFamily="34" charset="-128"/>
              </a:rPr>
              <a:t>5051</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sp>
        <p:nvSpPr>
          <p:cNvPr id="9" name="TextBox 8">
            <a:extLst>
              <a:ext uri="{FF2B5EF4-FFF2-40B4-BE49-F238E27FC236}">
                <a16:creationId xmlns:a16="http://schemas.microsoft.com/office/drawing/2014/main" id="{0E6D4EFC-54F8-E7FF-BF69-9E867EEB5389}"/>
              </a:ext>
            </a:extLst>
          </p:cNvPr>
          <p:cNvSpPr txBox="1"/>
          <p:nvPr/>
        </p:nvSpPr>
        <p:spPr>
          <a:xfrm>
            <a:off x="838200" y="5405717"/>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a:t>
            </a:r>
          </a:p>
          <a:p>
            <a:pPr eaLnBrk="0" fontAlgn="base" hangingPunct="0">
              <a:spcBef>
                <a:spcPct val="0"/>
              </a:spcBef>
              <a:spcAft>
                <a:spcPct val="0"/>
              </a:spcAf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a:t>
            </a:r>
            <a:r>
              <a:rPr lang="en-US" altLang="en-US" kern="0" dirty="0">
                <a:solidFill>
                  <a:srgbClr val="000000"/>
                </a:solidFill>
                <a:latin typeface="Calibri" panose="020F0502020204030204"/>
                <a:ea typeface="ＭＳ Ｐゴシック" panose="020B0600070205080204" pitchFamily="34" charset="-128"/>
              </a:rPr>
              <a:t>5051</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 name="TextBox 9">
            <a:extLst>
              <a:ext uri="{FF2B5EF4-FFF2-40B4-BE49-F238E27FC236}">
                <a16:creationId xmlns:a16="http://schemas.microsoft.com/office/drawing/2014/main" id="{EC080BA5-EE54-D433-B2D6-380AA6A49708}"/>
              </a:ext>
            </a:extLst>
          </p:cNvPr>
          <p:cNvSpPr txBox="1"/>
          <p:nvPr/>
        </p:nvSpPr>
        <p:spPr>
          <a:xfrm>
            <a:off x="5425440" y="4974104"/>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S: 128.119.40.186, 80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a:t>
            </a:r>
            <a:r>
              <a:rPr lang="en-US" altLang="en-US" kern="0" dirty="0">
                <a:solidFill>
                  <a:srgbClr val="000000"/>
                </a:solidFill>
                <a:latin typeface="Calibri" panose="020F0502020204030204"/>
                <a:ea typeface="ＭＳ Ｐゴシック" panose="020B0600070205080204" pitchFamily="34" charset="-128"/>
              </a:rPr>
              <a:t>2020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399965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445033" y="2266266"/>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4370670" y="1094691"/>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2049745" y="1124854"/>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3148295" y="2347229"/>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589495" y="2399616"/>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424395" y="2024966"/>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829458" y="2020204"/>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414870" y="4349066"/>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430745" y="2652029"/>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435508" y="2928254"/>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2003708" y="1386791"/>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581808" y="1382029"/>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
        <p:nvSpPr>
          <p:cNvPr id="3" name="Rectangle 4">
            <a:extLst>
              <a:ext uri="{FF2B5EF4-FFF2-40B4-BE49-F238E27FC236}">
                <a16:creationId xmlns:a16="http://schemas.microsoft.com/office/drawing/2014/main" id="{D2F41901-992F-1950-F019-BBFFD1A95E1C}"/>
              </a:ext>
            </a:extLst>
          </p:cNvPr>
          <p:cNvSpPr txBox="1">
            <a:spLocks noChangeArrowheads="1"/>
          </p:cNvSpPr>
          <p:nvPr/>
        </p:nvSpPr>
        <p:spPr>
          <a:xfrm>
            <a:off x="6960670" y="1207637"/>
            <a:ext cx="4661240" cy="56242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indent="-285750">
              <a:spcBef>
                <a:spcPts val="800"/>
              </a:spcBef>
            </a:pPr>
            <a:r>
              <a:rPr lang="en-US" sz="3200" dirty="0"/>
              <a:t>Q: what happens if the segment with </a:t>
            </a:r>
            <a:r>
              <a:rPr lang="en-GB" sz="3200" dirty="0" err="1"/>
              <a:t>Seq</a:t>
            </a:r>
            <a:r>
              <a:rPr lang="en-GB" sz="3200" dirty="0"/>
              <a:t>=92, 8 bytes of data from Host A to Host B gets lost?</a:t>
            </a:r>
          </a:p>
          <a:p>
            <a:pPr marL="403225" indent="-285750">
              <a:spcBef>
                <a:spcPts val="800"/>
              </a:spcBef>
            </a:pPr>
            <a:r>
              <a:rPr lang="en-US" sz="3200" dirty="0"/>
              <a:t>A: Host B will NOT send ACK=120, since a </a:t>
            </a:r>
            <a:r>
              <a:rPr lang="en-GB" sz="3200" dirty="0"/>
              <a:t>cumulative ACK=120 implies that all previous segments with </a:t>
            </a:r>
            <a:r>
              <a:rPr lang="en-GB" sz="3200" dirty="0" err="1"/>
              <a:t>Seq</a:t>
            </a:r>
            <a:r>
              <a:rPr lang="en-GB" sz="3200" dirty="0"/>
              <a:t> &lt; 120 have been received</a:t>
            </a:r>
          </a:p>
          <a:p>
            <a:pPr>
              <a:buFont typeface="Wingdings" pitchFamily="2" charset="2"/>
              <a:buNone/>
            </a:pPr>
            <a:endParaRPr lang="en-US" altLang="en-US" sz="2400" dirty="0"/>
          </a:p>
        </p:txBody>
      </p:sp>
      <p:sp>
        <p:nvSpPr>
          <p:cNvPr id="8" name="TextBox 7">
            <a:extLst>
              <a:ext uri="{FF2B5EF4-FFF2-40B4-BE49-F238E27FC236}">
                <a16:creationId xmlns:a16="http://schemas.microsoft.com/office/drawing/2014/main" id="{19C3AABF-DF7C-F137-4C24-DE86BF40BF41}"/>
              </a:ext>
            </a:extLst>
          </p:cNvPr>
          <p:cNvSpPr txBox="1"/>
          <p:nvPr/>
        </p:nvSpPr>
        <p:spPr>
          <a:xfrm>
            <a:off x="4906105" y="1438679"/>
            <a:ext cx="2100573" cy="1754326"/>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 but the ACK is lost.</a:t>
            </a:r>
            <a:endParaRPr lang="en-SE" dirty="0"/>
          </a:p>
        </p:txBody>
      </p:sp>
      <p:sp>
        <p:nvSpPr>
          <p:cNvPr id="9" name="TextBox 8">
            <a:extLst>
              <a:ext uri="{FF2B5EF4-FFF2-40B4-BE49-F238E27FC236}">
                <a16:creationId xmlns:a16="http://schemas.microsoft.com/office/drawing/2014/main" id="{B1715D9B-7024-6C89-F3BB-AB1A24F915F0}"/>
              </a:ext>
            </a:extLst>
          </p:cNvPr>
          <p:cNvSpPr txBox="1"/>
          <p:nvPr/>
        </p:nvSpPr>
        <p:spPr>
          <a:xfrm>
            <a:off x="4910436" y="3099814"/>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1" name="TextBox 10">
            <a:extLst>
              <a:ext uri="{FF2B5EF4-FFF2-40B4-BE49-F238E27FC236}">
                <a16:creationId xmlns:a16="http://schemas.microsoft.com/office/drawing/2014/main" id="{BED29B7C-CAE4-F1D3-3576-2D188B3330DC}"/>
              </a:ext>
            </a:extLst>
          </p:cNvPr>
          <p:cNvSpPr txBox="1"/>
          <p:nvPr/>
        </p:nvSpPr>
        <p:spPr>
          <a:xfrm>
            <a:off x="301726" y="2880950"/>
            <a:ext cx="2100573" cy="3416320"/>
          </a:xfrm>
          <a:prstGeom prst="rect">
            <a:avLst/>
          </a:prstGeom>
          <a:noFill/>
        </p:spPr>
        <p:txBody>
          <a:bodyPr wrap="square" rtlCol="0">
            <a:spAutoFit/>
          </a:bodyPr>
          <a:lstStyle/>
          <a:p>
            <a:r>
              <a:rPr lang="en-GB" dirty="0"/>
              <a:t>3. </a:t>
            </a:r>
            <a:r>
              <a:rPr lang="en-GB" dirty="0" err="1"/>
              <a:t>HostA</a:t>
            </a:r>
            <a:r>
              <a:rPr lang="en-GB" dirty="0"/>
              <a:t> receives ACK for </a:t>
            </a:r>
            <a:r>
              <a:rPr lang="en-GB" dirty="0" err="1"/>
              <a:t>Seq</a:t>
            </a:r>
            <a:r>
              <a:rPr lang="en-GB" dirty="0"/>
              <a:t># 120. </a:t>
            </a:r>
            <a:r>
              <a:rPr lang="en-GB" dirty="0">
                <a:solidFill>
                  <a:srgbClr val="FF0000"/>
                </a:solidFill>
              </a:rPr>
              <a:t>This cumulative ACK of </a:t>
            </a:r>
            <a:r>
              <a:rPr lang="en-GB" dirty="0" err="1">
                <a:solidFill>
                  <a:srgbClr val="FF0000"/>
                </a:solidFill>
              </a:rPr>
              <a:t>Seq</a:t>
            </a:r>
            <a:r>
              <a:rPr lang="en-GB" dirty="0">
                <a:solidFill>
                  <a:srgbClr val="FF0000"/>
                </a:solidFill>
              </a:rPr>
              <a:t># 120 covers for earlier lost ACK of Seq#100</a:t>
            </a:r>
            <a:r>
              <a:rPr lang="en-GB" dirty="0"/>
              <a:t>, so </a:t>
            </a:r>
            <a:r>
              <a:rPr lang="en-GB" dirty="0" err="1"/>
              <a:t>HostA</a:t>
            </a:r>
            <a:r>
              <a:rPr lang="en-GB" dirty="0"/>
              <a:t> knows that Host</a:t>
            </a:r>
            <a:r>
              <a:rPr lang="en-US" altLang="zh-CN" dirty="0"/>
              <a:t>B has received all bytes up to Seq#119, so it can send the next 15 Bytes (Seq#120-134).</a:t>
            </a:r>
            <a:endParaRPr lang="en-GB"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P spid="3" grpId="0"/>
      <p:bldP spid="8" grpId="0"/>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5</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850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sequence number of the segment sent at t=2?</a:t>
            </a:r>
          </a:p>
          <a:p>
            <a:r>
              <a:rPr lang="en-GB" dirty="0"/>
              <a:t>A: 0+100=100. </a:t>
            </a:r>
          </a:p>
          <a:p>
            <a:r>
              <a:rPr lang="en-GB" dirty="0"/>
              <a:t>See notes for explanations</a:t>
            </a:r>
          </a:p>
          <a:p>
            <a:endParaRPr lang="en-GB" dirty="0"/>
          </a:p>
          <a:p>
            <a:endParaRPr lang="en-GB" dirty="0"/>
          </a:p>
          <a:p>
            <a:endParaRPr lang="en-SE" dirty="0"/>
          </a:p>
        </p:txBody>
      </p:sp>
      <p:grpSp>
        <p:nvGrpSpPr>
          <p:cNvPr id="51" name="SMARTInkShape-Group86">
            <a:extLst>
              <a:ext uri="{FF2B5EF4-FFF2-40B4-BE49-F238E27FC236}">
                <a16:creationId xmlns:a16="http://schemas.microsoft.com/office/drawing/2014/main" id="{227647A7-6EF4-4BE1-AFE4-B755E9F34C63}"/>
              </a:ext>
            </a:extLst>
          </p:cNvPr>
          <p:cNvGrpSpPr/>
          <p:nvPr/>
        </p:nvGrpSpPr>
        <p:grpSpPr>
          <a:xfrm>
            <a:off x="5694992" y="5655928"/>
            <a:ext cx="552814" cy="460909"/>
            <a:chOff x="5694992" y="5655928"/>
            <a:chExt cx="552814" cy="460909"/>
          </a:xfrm>
        </p:grpSpPr>
        <p:sp>
          <p:nvSpPr>
            <p:cNvPr id="48" name="SMARTInkShape-186">
              <a:extLst>
                <a:ext uri="{FF2B5EF4-FFF2-40B4-BE49-F238E27FC236}">
                  <a16:creationId xmlns:a16="http://schemas.microsoft.com/office/drawing/2014/main" id="{453BC793-DAA3-4E3E-A52A-43797DC157D2}"/>
                </a:ext>
              </a:extLst>
            </p:cNvPr>
            <p:cNvSpPr/>
            <p:nvPr>
              <p:custDataLst>
                <p:tags r:id="rId35"/>
              </p:custDataLst>
            </p:nvPr>
          </p:nvSpPr>
          <p:spPr>
            <a:xfrm>
              <a:off x="5694992" y="5759648"/>
              <a:ext cx="43822" cy="241103"/>
            </a:xfrm>
            <a:custGeom>
              <a:avLst/>
              <a:gdLst/>
              <a:ahLst/>
              <a:cxnLst/>
              <a:rect l="0" t="0" r="0" b="0"/>
              <a:pathLst>
                <a:path w="43822" h="241103">
                  <a:moveTo>
                    <a:pt x="8102" y="0"/>
                  </a:moveTo>
                  <a:lnTo>
                    <a:pt x="8102" y="0"/>
                  </a:lnTo>
                  <a:lnTo>
                    <a:pt x="3361" y="4740"/>
                  </a:lnTo>
                  <a:lnTo>
                    <a:pt x="0" y="42756"/>
                  </a:lnTo>
                  <a:lnTo>
                    <a:pt x="1982" y="86865"/>
                  </a:lnTo>
                  <a:lnTo>
                    <a:pt x="8287" y="127489"/>
                  </a:lnTo>
                  <a:lnTo>
                    <a:pt x="15684" y="169990"/>
                  </a:lnTo>
                  <a:lnTo>
                    <a:pt x="24602" y="209049"/>
                  </a:lnTo>
                  <a:lnTo>
                    <a:pt x="43821" y="24110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SMARTInkShape-187">
              <a:extLst>
                <a:ext uri="{FF2B5EF4-FFF2-40B4-BE49-F238E27FC236}">
                  <a16:creationId xmlns:a16="http://schemas.microsoft.com/office/drawing/2014/main" id="{E9EA3C2A-F481-45BB-AE76-F177D13933E4}"/>
                </a:ext>
              </a:extLst>
            </p:cNvPr>
            <p:cNvSpPr/>
            <p:nvPr>
              <p:custDataLst>
                <p:tags r:id="rId36"/>
              </p:custDataLst>
            </p:nvPr>
          </p:nvSpPr>
          <p:spPr>
            <a:xfrm>
              <a:off x="5820606" y="5701678"/>
              <a:ext cx="166426" cy="343721"/>
            </a:xfrm>
            <a:custGeom>
              <a:avLst/>
              <a:gdLst/>
              <a:ahLst/>
              <a:cxnLst/>
              <a:rect l="0" t="0" r="0" b="0"/>
              <a:pathLst>
                <a:path w="166426" h="343721">
                  <a:moveTo>
                    <a:pt x="150378" y="111548"/>
                  </a:moveTo>
                  <a:lnTo>
                    <a:pt x="150378" y="111548"/>
                  </a:lnTo>
                  <a:lnTo>
                    <a:pt x="150378" y="73388"/>
                  </a:lnTo>
                  <a:lnTo>
                    <a:pt x="142690" y="31518"/>
                  </a:lnTo>
                  <a:lnTo>
                    <a:pt x="132335" y="10775"/>
                  </a:lnTo>
                  <a:lnTo>
                    <a:pt x="125451" y="5671"/>
                  </a:lnTo>
                  <a:lnTo>
                    <a:pt x="107219" y="0"/>
                  </a:lnTo>
                  <a:lnTo>
                    <a:pt x="85886" y="5416"/>
                  </a:lnTo>
                  <a:lnTo>
                    <a:pt x="54209" y="25200"/>
                  </a:lnTo>
                  <a:lnTo>
                    <a:pt x="37191" y="42414"/>
                  </a:lnTo>
                  <a:lnTo>
                    <a:pt x="18181" y="80510"/>
                  </a:lnTo>
                  <a:lnTo>
                    <a:pt x="10666" y="101360"/>
                  </a:lnTo>
                  <a:lnTo>
                    <a:pt x="0" y="144217"/>
                  </a:lnTo>
                  <a:lnTo>
                    <a:pt x="1854" y="153518"/>
                  </a:lnTo>
                  <a:lnTo>
                    <a:pt x="8474" y="164333"/>
                  </a:lnTo>
                  <a:lnTo>
                    <a:pt x="11127" y="167574"/>
                  </a:lnTo>
                  <a:lnTo>
                    <a:pt x="15872" y="168743"/>
                  </a:lnTo>
                  <a:lnTo>
                    <a:pt x="29082" y="167395"/>
                  </a:lnTo>
                  <a:lnTo>
                    <a:pt x="73098" y="145179"/>
                  </a:lnTo>
                  <a:lnTo>
                    <a:pt x="97163" y="125702"/>
                  </a:lnTo>
                  <a:lnTo>
                    <a:pt x="138650" y="83465"/>
                  </a:lnTo>
                  <a:lnTo>
                    <a:pt x="146157" y="74262"/>
                  </a:lnTo>
                  <a:lnTo>
                    <a:pt x="152802" y="70172"/>
                  </a:lnTo>
                  <a:lnTo>
                    <a:pt x="155963" y="73050"/>
                  </a:lnTo>
                  <a:lnTo>
                    <a:pt x="162119" y="86832"/>
                  </a:lnTo>
                  <a:lnTo>
                    <a:pt x="166425" y="131124"/>
                  </a:lnTo>
                  <a:lnTo>
                    <a:pt x="164787" y="163243"/>
                  </a:lnTo>
                  <a:lnTo>
                    <a:pt x="160932" y="206571"/>
                  </a:lnTo>
                  <a:lnTo>
                    <a:pt x="157143" y="241899"/>
                  </a:lnTo>
                  <a:lnTo>
                    <a:pt x="151714" y="285242"/>
                  </a:lnTo>
                  <a:lnTo>
                    <a:pt x="159308" y="34372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SMARTInkShape-188">
              <a:extLst>
                <a:ext uri="{FF2B5EF4-FFF2-40B4-BE49-F238E27FC236}">
                  <a16:creationId xmlns:a16="http://schemas.microsoft.com/office/drawing/2014/main" id="{53135006-B9B2-406F-898E-B18A90C1E068}"/>
                </a:ext>
              </a:extLst>
            </p:cNvPr>
            <p:cNvSpPr/>
            <p:nvPr>
              <p:custDataLst>
                <p:tags r:id="rId37"/>
              </p:custDataLst>
            </p:nvPr>
          </p:nvSpPr>
          <p:spPr>
            <a:xfrm>
              <a:off x="6097975" y="5655928"/>
              <a:ext cx="149831" cy="460909"/>
            </a:xfrm>
            <a:custGeom>
              <a:avLst/>
              <a:gdLst/>
              <a:ahLst/>
              <a:cxnLst/>
              <a:rect l="0" t="0" r="0" b="0"/>
              <a:pathLst>
                <a:path w="149831" h="460909">
                  <a:moveTo>
                    <a:pt x="149830" y="50142"/>
                  </a:moveTo>
                  <a:lnTo>
                    <a:pt x="149830" y="50142"/>
                  </a:lnTo>
                  <a:lnTo>
                    <a:pt x="129093" y="13959"/>
                  </a:lnTo>
                  <a:lnTo>
                    <a:pt x="119777" y="4294"/>
                  </a:lnTo>
                  <a:lnTo>
                    <a:pt x="112329" y="0"/>
                  </a:lnTo>
                  <a:lnTo>
                    <a:pt x="100421" y="737"/>
                  </a:lnTo>
                  <a:lnTo>
                    <a:pt x="87190" y="4372"/>
                  </a:lnTo>
                  <a:lnTo>
                    <a:pt x="78003" y="9295"/>
                  </a:lnTo>
                  <a:lnTo>
                    <a:pt x="44618" y="41927"/>
                  </a:lnTo>
                  <a:lnTo>
                    <a:pt x="24287" y="76040"/>
                  </a:lnTo>
                  <a:lnTo>
                    <a:pt x="11539" y="116135"/>
                  </a:lnTo>
                  <a:lnTo>
                    <a:pt x="988" y="160448"/>
                  </a:lnTo>
                  <a:lnTo>
                    <a:pt x="0" y="168329"/>
                  </a:lnTo>
                  <a:lnTo>
                    <a:pt x="1326" y="174573"/>
                  </a:lnTo>
                  <a:lnTo>
                    <a:pt x="8091" y="184158"/>
                  </a:lnTo>
                  <a:lnTo>
                    <a:pt x="13666" y="185126"/>
                  </a:lnTo>
                  <a:lnTo>
                    <a:pt x="27797" y="180911"/>
                  </a:lnTo>
                  <a:lnTo>
                    <a:pt x="52486" y="167382"/>
                  </a:lnTo>
                  <a:lnTo>
                    <a:pt x="92830" y="125637"/>
                  </a:lnTo>
                  <a:lnTo>
                    <a:pt x="120336" y="93157"/>
                  </a:lnTo>
                  <a:lnTo>
                    <a:pt x="131290" y="86289"/>
                  </a:lnTo>
                  <a:lnTo>
                    <a:pt x="136508" y="85987"/>
                  </a:lnTo>
                  <a:lnTo>
                    <a:pt x="137972" y="86937"/>
                  </a:lnTo>
                  <a:lnTo>
                    <a:pt x="138949" y="88563"/>
                  </a:lnTo>
                  <a:lnTo>
                    <a:pt x="140033" y="94006"/>
                  </a:lnTo>
                  <a:lnTo>
                    <a:pt x="140786" y="128765"/>
                  </a:lnTo>
                  <a:lnTo>
                    <a:pt x="136125" y="166262"/>
                  </a:lnTo>
                  <a:lnTo>
                    <a:pt x="133817" y="199646"/>
                  </a:lnTo>
                  <a:lnTo>
                    <a:pt x="132791" y="234658"/>
                  </a:lnTo>
                  <a:lnTo>
                    <a:pt x="131221" y="275691"/>
                  </a:lnTo>
                  <a:lnTo>
                    <a:pt x="124951" y="316723"/>
                  </a:lnTo>
                  <a:lnTo>
                    <a:pt x="118678" y="353493"/>
                  </a:lnTo>
                  <a:lnTo>
                    <a:pt x="114021" y="397540"/>
                  </a:lnTo>
                  <a:lnTo>
                    <a:pt x="108242" y="434635"/>
                  </a:lnTo>
                  <a:lnTo>
                    <a:pt x="105181" y="46090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2" name="SMARTInkShape-189">
            <a:extLst>
              <a:ext uri="{FF2B5EF4-FFF2-40B4-BE49-F238E27FC236}">
                <a16:creationId xmlns:a16="http://schemas.microsoft.com/office/drawing/2014/main" id="{37C62B9B-B1B2-4D15-A8D4-0E15A530598E}"/>
              </a:ext>
            </a:extLst>
          </p:cNvPr>
          <p:cNvSpPr/>
          <p:nvPr>
            <p:custDataLst>
              <p:tags r:id="rId1"/>
            </p:custDataLst>
          </p:nvPr>
        </p:nvSpPr>
        <p:spPr>
          <a:xfrm>
            <a:off x="5203031" y="5920382"/>
            <a:ext cx="258962" cy="107158"/>
          </a:xfrm>
          <a:custGeom>
            <a:avLst/>
            <a:gdLst/>
            <a:ahLst/>
            <a:cxnLst/>
            <a:rect l="0" t="0" r="0" b="0"/>
            <a:pathLst>
              <a:path w="258962" h="107158">
                <a:moveTo>
                  <a:pt x="0" y="107157"/>
                </a:moveTo>
                <a:lnTo>
                  <a:pt x="0" y="107157"/>
                </a:lnTo>
                <a:lnTo>
                  <a:pt x="4740" y="107157"/>
                </a:lnTo>
                <a:lnTo>
                  <a:pt x="44587" y="90376"/>
                </a:lnTo>
                <a:lnTo>
                  <a:pt x="85096" y="72863"/>
                </a:lnTo>
                <a:lnTo>
                  <a:pt x="128970" y="54159"/>
                </a:lnTo>
                <a:lnTo>
                  <a:pt x="171802" y="37780"/>
                </a:lnTo>
                <a:lnTo>
                  <a:pt x="214595" y="16134"/>
                </a:lnTo>
                <a:lnTo>
                  <a:pt x="25896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6" name="SMARTInkShape-Group88">
            <a:extLst>
              <a:ext uri="{FF2B5EF4-FFF2-40B4-BE49-F238E27FC236}">
                <a16:creationId xmlns:a16="http://schemas.microsoft.com/office/drawing/2014/main" id="{43210E2A-D136-49EB-BF2E-4E0D4196A66D}"/>
              </a:ext>
            </a:extLst>
          </p:cNvPr>
          <p:cNvGrpSpPr/>
          <p:nvPr/>
        </p:nvGrpSpPr>
        <p:grpSpPr>
          <a:xfrm>
            <a:off x="4515813" y="5972214"/>
            <a:ext cx="478573" cy="385724"/>
            <a:chOff x="4515813" y="5972214"/>
            <a:chExt cx="478573" cy="385724"/>
          </a:xfrm>
        </p:grpSpPr>
        <p:sp>
          <p:nvSpPr>
            <p:cNvPr id="53" name="SMARTInkShape-190">
              <a:extLst>
                <a:ext uri="{FF2B5EF4-FFF2-40B4-BE49-F238E27FC236}">
                  <a16:creationId xmlns:a16="http://schemas.microsoft.com/office/drawing/2014/main" id="{248395D4-0E89-49F4-9CB3-1972F35619EF}"/>
                </a:ext>
              </a:extLst>
            </p:cNvPr>
            <p:cNvSpPr/>
            <p:nvPr>
              <p:custDataLst>
                <p:tags r:id="rId32"/>
              </p:custDataLst>
            </p:nvPr>
          </p:nvSpPr>
          <p:spPr>
            <a:xfrm>
              <a:off x="4515813" y="6027539"/>
              <a:ext cx="62141" cy="330399"/>
            </a:xfrm>
            <a:custGeom>
              <a:avLst/>
              <a:gdLst/>
              <a:ahLst/>
              <a:cxnLst/>
              <a:rect l="0" t="0" r="0" b="0"/>
              <a:pathLst>
                <a:path w="62141" h="330399">
                  <a:moveTo>
                    <a:pt x="8562" y="0"/>
                  </a:moveTo>
                  <a:lnTo>
                    <a:pt x="8562" y="0"/>
                  </a:lnTo>
                  <a:lnTo>
                    <a:pt x="3822" y="4740"/>
                  </a:lnTo>
                  <a:lnTo>
                    <a:pt x="874" y="21909"/>
                  </a:lnTo>
                  <a:lnTo>
                    <a:pt x="0" y="64810"/>
                  </a:lnTo>
                  <a:lnTo>
                    <a:pt x="2442" y="96604"/>
                  </a:lnTo>
                  <a:lnTo>
                    <a:pt x="6834" y="127271"/>
                  </a:lnTo>
                  <a:lnTo>
                    <a:pt x="13893" y="169450"/>
                  </a:lnTo>
                  <a:lnTo>
                    <a:pt x="19426" y="208280"/>
                  </a:lnTo>
                  <a:lnTo>
                    <a:pt x="29780" y="244098"/>
                  </a:lnTo>
                  <a:lnTo>
                    <a:pt x="42551" y="288410"/>
                  </a:lnTo>
                  <a:lnTo>
                    <a:pt x="62140" y="33039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SMARTInkShape-191">
              <a:extLst>
                <a:ext uri="{FF2B5EF4-FFF2-40B4-BE49-F238E27FC236}">
                  <a16:creationId xmlns:a16="http://schemas.microsoft.com/office/drawing/2014/main" id="{81DC39E0-26A1-4BEA-9F7C-BD3FCB64A313}"/>
                </a:ext>
              </a:extLst>
            </p:cNvPr>
            <p:cNvSpPr/>
            <p:nvPr>
              <p:custDataLst>
                <p:tags r:id="rId33"/>
              </p:custDataLst>
            </p:nvPr>
          </p:nvSpPr>
          <p:spPr>
            <a:xfrm>
              <a:off x="4649391" y="6023597"/>
              <a:ext cx="131898" cy="257303"/>
            </a:xfrm>
            <a:custGeom>
              <a:avLst/>
              <a:gdLst/>
              <a:ahLst/>
              <a:cxnLst/>
              <a:rect l="0" t="0" r="0" b="0"/>
              <a:pathLst>
                <a:path w="131898" h="257303">
                  <a:moveTo>
                    <a:pt x="8929" y="30731"/>
                  </a:moveTo>
                  <a:lnTo>
                    <a:pt x="8929" y="30731"/>
                  </a:lnTo>
                  <a:lnTo>
                    <a:pt x="8929" y="66861"/>
                  </a:lnTo>
                  <a:lnTo>
                    <a:pt x="8929" y="109125"/>
                  </a:lnTo>
                  <a:lnTo>
                    <a:pt x="8929" y="148327"/>
                  </a:lnTo>
                  <a:lnTo>
                    <a:pt x="9921" y="189999"/>
                  </a:lnTo>
                  <a:lnTo>
                    <a:pt x="21358" y="231180"/>
                  </a:lnTo>
                  <a:lnTo>
                    <a:pt x="29920" y="245676"/>
                  </a:lnTo>
                  <a:lnTo>
                    <a:pt x="48221" y="256254"/>
                  </a:lnTo>
                  <a:lnTo>
                    <a:pt x="61450" y="257302"/>
                  </a:lnTo>
                  <a:lnTo>
                    <a:pt x="74936" y="253468"/>
                  </a:lnTo>
                  <a:lnTo>
                    <a:pt x="90851" y="245149"/>
                  </a:lnTo>
                  <a:lnTo>
                    <a:pt x="111806" y="219828"/>
                  </a:lnTo>
                  <a:lnTo>
                    <a:pt x="119144" y="201094"/>
                  </a:lnTo>
                  <a:lnTo>
                    <a:pt x="128595" y="164815"/>
                  </a:lnTo>
                  <a:lnTo>
                    <a:pt x="131897" y="122848"/>
                  </a:lnTo>
                  <a:lnTo>
                    <a:pt x="124023" y="87511"/>
                  </a:lnTo>
                  <a:lnTo>
                    <a:pt x="116636" y="72834"/>
                  </a:lnTo>
                  <a:lnTo>
                    <a:pt x="83968" y="28707"/>
                  </a:lnTo>
                  <a:lnTo>
                    <a:pt x="68756" y="12163"/>
                  </a:lnTo>
                  <a:lnTo>
                    <a:pt x="46293" y="283"/>
                  </a:lnTo>
                  <a:lnTo>
                    <a:pt x="32480" y="0"/>
                  </a:lnTo>
                  <a:lnTo>
                    <a:pt x="24630" y="1314"/>
                  </a:lnTo>
                  <a:lnTo>
                    <a:pt x="0" y="2180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SMARTInkShape-192">
              <a:extLst>
                <a:ext uri="{FF2B5EF4-FFF2-40B4-BE49-F238E27FC236}">
                  <a16:creationId xmlns:a16="http://schemas.microsoft.com/office/drawing/2014/main" id="{0462FE54-4C87-49F4-A9B1-BEBBDC02DB08}"/>
                </a:ext>
              </a:extLst>
            </p:cNvPr>
            <p:cNvSpPr/>
            <p:nvPr>
              <p:custDataLst>
                <p:tags r:id="rId34"/>
              </p:custDataLst>
            </p:nvPr>
          </p:nvSpPr>
          <p:spPr>
            <a:xfrm>
              <a:off x="4867892" y="5972214"/>
              <a:ext cx="126494" cy="189151"/>
            </a:xfrm>
            <a:custGeom>
              <a:avLst/>
              <a:gdLst/>
              <a:ahLst/>
              <a:cxnLst/>
              <a:rect l="0" t="0" r="0" b="0"/>
              <a:pathLst>
                <a:path w="126494" h="189151">
                  <a:moveTo>
                    <a:pt x="4741" y="82114"/>
                  </a:moveTo>
                  <a:lnTo>
                    <a:pt x="4741" y="82114"/>
                  </a:lnTo>
                  <a:lnTo>
                    <a:pt x="0" y="96335"/>
                  </a:lnTo>
                  <a:lnTo>
                    <a:pt x="319" y="108609"/>
                  </a:lnTo>
                  <a:lnTo>
                    <a:pt x="4482" y="150558"/>
                  </a:lnTo>
                  <a:lnTo>
                    <a:pt x="4664" y="163689"/>
                  </a:lnTo>
                  <a:lnTo>
                    <a:pt x="5682" y="166263"/>
                  </a:lnTo>
                  <a:lnTo>
                    <a:pt x="7353" y="167979"/>
                  </a:lnTo>
                  <a:lnTo>
                    <a:pt x="9458" y="169123"/>
                  </a:lnTo>
                  <a:lnTo>
                    <a:pt x="10863" y="170879"/>
                  </a:lnTo>
                  <a:lnTo>
                    <a:pt x="13300" y="178898"/>
                  </a:lnTo>
                  <a:lnTo>
                    <a:pt x="18302" y="184655"/>
                  </a:lnTo>
                  <a:lnTo>
                    <a:pt x="23335" y="187219"/>
                  </a:lnTo>
                  <a:lnTo>
                    <a:pt x="47592" y="189089"/>
                  </a:lnTo>
                  <a:lnTo>
                    <a:pt x="51167" y="189150"/>
                  </a:lnTo>
                  <a:lnTo>
                    <a:pt x="57787" y="186571"/>
                  </a:lnTo>
                  <a:lnTo>
                    <a:pt x="74861" y="172090"/>
                  </a:lnTo>
                  <a:lnTo>
                    <a:pt x="106868" y="129605"/>
                  </a:lnTo>
                  <a:lnTo>
                    <a:pt x="122093" y="94422"/>
                  </a:lnTo>
                  <a:lnTo>
                    <a:pt x="126493" y="59413"/>
                  </a:lnTo>
                  <a:lnTo>
                    <a:pt x="121768" y="25435"/>
                  </a:lnTo>
                  <a:lnTo>
                    <a:pt x="116365" y="11852"/>
                  </a:lnTo>
                  <a:lnTo>
                    <a:pt x="105945" y="3592"/>
                  </a:lnTo>
                  <a:lnTo>
                    <a:pt x="99000" y="0"/>
                  </a:lnTo>
                  <a:lnTo>
                    <a:pt x="67249" y="174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7" name="SMARTInkShape-Group89">
            <a:extLst>
              <a:ext uri="{FF2B5EF4-FFF2-40B4-BE49-F238E27FC236}">
                <a16:creationId xmlns:a16="http://schemas.microsoft.com/office/drawing/2014/main" id="{6A20E197-8585-47E4-99F8-FE8AA9285BCE}"/>
              </a:ext>
            </a:extLst>
          </p:cNvPr>
          <p:cNvGrpSpPr/>
          <p:nvPr/>
        </p:nvGrpSpPr>
        <p:grpSpPr>
          <a:xfrm>
            <a:off x="3077766" y="5259586"/>
            <a:ext cx="1223368" cy="1342819"/>
            <a:chOff x="3077766" y="5259586"/>
            <a:chExt cx="1223368" cy="1342819"/>
          </a:xfrm>
        </p:grpSpPr>
        <p:sp>
          <p:nvSpPr>
            <p:cNvPr id="57" name="SMARTInkShape-193">
              <a:extLst>
                <a:ext uri="{FF2B5EF4-FFF2-40B4-BE49-F238E27FC236}">
                  <a16:creationId xmlns:a16="http://schemas.microsoft.com/office/drawing/2014/main" id="{106348C1-67A7-407C-A03D-66A94873A228}"/>
                </a:ext>
              </a:extLst>
            </p:cNvPr>
            <p:cNvSpPr/>
            <p:nvPr>
              <p:custDataLst>
                <p:tags r:id="rId22"/>
              </p:custDataLst>
            </p:nvPr>
          </p:nvSpPr>
          <p:spPr>
            <a:xfrm>
              <a:off x="3152990" y="5393672"/>
              <a:ext cx="174808" cy="448413"/>
            </a:xfrm>
            <a:custGeom>
              <a:avLst/>
              <a:gdLst/>
              <a:ahLst/>
              <a:cxnLst/>
              <a:rect l="0" t="0" r="0" b="0"/>
              <a:pathLst>
                <a:path w="174808" h="448413">
                  <a:moveTo>
                    <a:pt x="23002" y="17719"/>
                  </a:moveTo>
                  <a:lnTo>
                    <a:pt x="23002" y="17719"/>
                  </a:lnTo>
                  <a:lnTo>
                    <a:pt x="23002" y="12978"/>
                  </a:lnTo>
                  <a:lnTo>
                    <a:pt x="20356" y="8004"/>
                  </a:lnTo>
                  <a:lnTo>
                    <a:pt x="18261" y="5290"/>
                  </a:lnTo>
                  <a:lnTo>
                    <a:pt x="13289" y="2273"/>
                  </a:lnTo>
                  <a:lnTo>
                    <a:pt x="5620" y="0"/>
                  </a:lnTo>
                  <a:lnTo>
                    <a:pt x="5185" y="38951"/>
                  </a:lnTo>
                  <a:lnTo>
                    <a:pt x="5161" y="70480"/>
                  </a:lnTo>
                  <a:lnTo>
                    <a:pt x="4159" y="103676"/>
                  </a:lnTo>
                  <a:lnTo>
                    <a:pt x="0" y="139098"/>
                  </a:lnTo>
                  <a:lnTo>
                    <a:pt x="3178" y="171422"/>
                  </a:lnTo>
                  <a:lnTo>
                    <a:pt x="4269" y="201125"/>
                  </a:lnTo>
                  <a:lnTo>
                    <a:pt x="4755" y="234169"/>
                  </a:lnTo>
                  <a:lnTo>
                    <a:pt x="5028" y="278305"/>
                  </a:lnTo>
                  <a:lnTo>
                    <a:pt x="5120" y="315144"/>
                  </a:lnTo>
                  <a:lnTo>
                    <a:pt x="5140" y="354762"/>
                  </a:lnTo>
                  <a:lnTo>
                    <a:pt x="6134" y="385519"/>
                  </a:lnTo>
                  <a:lnTo>
                    <a:pt x="12210" y="403498"/>
                  </a:lnTo>
                  <a:lnTo>
                    <a:pt x="14237" y="413410"/>
                  </a:lnTo>
                  <a:lnTo>
                    <a:pt x="21652" y="426303"/>
                  </a:lnTo>
                  <a:lnTo>
                    <a:pt x="30572" y="435981"/>
                  </a:lnTo>
                  <a:lnTo>
                    <a:pt x="45750" y="446470"/>
                  </a:lnTo>
                  <a:lnTo>
                    <a:pt x="52058" y="448412"/>
                  </a:lnTo>
                  <a:lnTo>
                    <a:pt x="64359" y="447925"/>
                  </a:lnTo>
                  <a:lnTo>
                    <a:pt x="87180" y="442071"/>
                  </a:lnTo>
                  <a:lnTo>
                    <a:pt x="101466" y="431546"/>
                  </a:lnTo>
                  <a:lnTo>
                    <a:pt x="140189" y="391732"/>
                  </a:lnTo>
                  <a:lnTo>
                    <a:pt x="156701" y="355735"/>
                  </a:lnTo>
                  <a:lnTo>
                    <a:pt x="174807" y="2945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SMARTInkShape-194">
              <a:extLst>
                <a:ext uri="{FF2B5EF4-FFF2-40B4-BE49-F238E27FC236}">
                  <a16:creationId xmlns:a16="http://schemas.microsoft.com/office/drawing/2014/main" id="{19AC53F4-5FE9-44E5-8C7F-B8360206F6D0}"/>
                </a:ext>
              </a:extLst>
            </p:cNvPr>
            <p:cNvSpPr/>
            <p:nvPr>
              <p:custDataLst>
                <p:tags r:id="rId23"/>
              </p:custDataLst>
            </p:nvPr>
          </p:nvSpPr>
          <p:spPr>
            <a:xfrm>
              <a:off x="3077766" y="5500688"/>
              <a:ext cx="241102" cy="107156"/>
            </a:xfrm>
            <a:custGeom>
              <a:avLst/>
              <a:gdLst/>
              <a:ahLst/>
              <a:cxnLst/>
              <a:rect l="0" t="0" r="0" b="0"/>
              <a:pathLst>
                <a:path w="241102" h="107156">
                  <a:moveTo>
                    <a:pt x="0" y="107155"/>
                  </a:moveTo>
                  <a:lnTo>
                    <a:pt x="0" y="107155"/>
                  </a:lnTo>
                  <a:lnTo>
                    <a:pt x="35607" y="92916"/>
                  </a:lnTo>
                  <a:lnTo>
                    <a:pt x="79393" y="76348"/>
                  </a:lnTo>
                  <a:lnTo>
                    <a:pt x="115893" y="60243"/>
                  </a:lnTo>
                  <a:lnTo>
                    <a:pt x="156507" y="38247"/>
                  </a:lnTo>
                  <a:lnTo>
                    <a:pt x="191465" y="20930"/>
                  </a:lnTo>
                  <a:lnTo>
                    <a:pt x="24110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SMARTInkShape-195">
              <a:extLst>
                <a:ext uri="{FF2B5EF4-FFF2-40B4-BE49-F238E27FC236}">
                  <a16:creationId xmlns:a16="http://schemas.microsoft.com/office/drawing/2014/main" id="{C9CE8C0C-8E9B-4C9D-926B-55340EEB9DED}"/>
                </a:ext>
              </a:extLst>
            </p:cNvPr>
            <p:cNvSpPr/>
            <p:nvPr>
              <p:custDataLst>
                <p:tags r:id="rId24"/>
              </p:custDataLst>
            </p:nvPr>
          </p:nvSpPr>
          <p:spPr>
            <a:xfrm>
              <a:off x="3470672" y="5443110"/>
              <a:ext cx="71438" cy="30789"/>
            </a:xfrm>
            <a:custGeom>
              <a:avLst/>
              <a:gdLst/>
              <a:ahLst/>
              <a:cxnLst/>
              <a:rect l="0" t="0" r="0" b="0"/>
              <a:pathLst>
                <a:path w="71438" h="30789">
                  <a:moveTo>
                    <a:pt x="0" y="30788"/>
                  </a:moveTo>
                  <a:lnTo>
                    <a:pt x="0" y="30788"/>
                  </a:lnTo>
                  <a:lnTo>
                    <a:pt x="8562" y="30788"/>
                  </a:lnTo>
                  <a:lnTo>
                    <a:pt x="50901" y="9796"/>
                  </a:lnTo>
                  <a:lnTo>
                    <a:pt x="66352" y="0"/>
                  </a:lnTo>
                  <a:lnTo>
                    <a:pt x="71437" y="21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SMARTInkShape-196">
              <a:extLst>
                <a:ext uri="{FF2B5EF4-FFF2-40B4-BE49-F238E27FC236}">
                  <a16:creationId xmlns:a16="http://schemas.microsoft.com/office/drawing/2014/main" id="{40C8949D-D49D-401F-9703-3AF876CFA918}"/>
                </a:ext>
              </a:extLst>
            </p:cNvPr>
            <p:cNvSpPr/>
            <p:nvPr>
              <p:custDataLst>
                <p:tags r:id="rId25"/>
              </p:custDataLst>
            </p:nvPr>
          </p:nvSpPr>
          <p:spPr>
            <a:xfrm>
              <a:off x="3434953" y="5464969"/>
              <a:ext cx="267892" cy="133946"/>
            </a:xfrm>
            <a:custGeom>
              <a:avLst/>
              <a:gdLst/>
              <a:ahLst/>
              <a:cxnLst/>
              <a:rect l="0" t="0" r="0" b="0"/>
              <a:pathLst>
                <a:path w="267892" h="133946">
                  <a:moveTo>
                    <a:pt x="0" y="133945"/>
                  </a:moveTo>
                  <a:lnTo>
                    <a:pt x="0" y="133945"/>
                  </a:lnTo>
                  <a:lnTo>
                    <a:pt x="4741" y="133945"/>
                  </a:lnTo>
                  <a:lnTo>
                    <a:pt x="46276" y="118713"/>
                  </a:lnTo>
                  <a:lnTo>
                    <a:pt x="89511" y="104133"/>
                  </a:lnTo>
                  <a:lnTo>
                    <a:pt x="133974" y="82223"/>
                  </a:lnTo>
                  <a:lnTo>
                    <a:pt x="177605" y="58600"/>
                  </a:lnTo>
                  <a:lnTo>
                    <a:pt x="215554" y="29643"/>
                  </a:lnTo>
                  <a:lnTo>
                    <a:pt x="26789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SMARTInkShape-197">
              <a:extLst>
                <a:ext uri="{FF2B5EF4-FFF2-40B4-BE49-F238E27FC236}">
                  <a16:creationId xmlns:a16="http://schemas.microsoft.com/office/drawing/2014/main" id="{34C4816E-CE5D-4524-B93E-4200A1E0D2DC}"/>
                </a:ext>
              </a:extLst>
            </p:cNvPr>
            <p:cNvSpPr/>
            <p:nvPr>
              <p:custDataLst>
                <p:tags r:id="rId26"/>
              </p:custDataLst>
            </p:nvPr>
          </p:nvSpPr>
          <p:spPr>
            <a:xfrm>
              <a:off x="3890367" y="5259586"/>
              <a:ext cx="62509" cy="357188"/>
            </a:xfrm>
            <a:custGeom>
              <a:avLst/>
              <a:gdLst/>
              <a:ahLst/>
              <a:cxnLst/>
              <a:rect l="0" t="0" r="0" b="0"/>
              <a:pathLst>
                <a:path w="62509" h="357188">
                  <a:moveTo>
                    <a:pt x="0" y="0"/>
                  </a:moveTo>
                  <a:lnTo>
                    <a:pt x="0" y="0"/>
                  </a:lnTo>
                  <a:lnTo>
                    <a:pt x="0" y="4740"/>
                  </a:lnTo>
                  <a:lnTo>
                    <a:pt x="2646" y="9713"/>
                  </a:lnTo>
                  <a:lnTo>
                    <a:pt x="12429" y="25731"/>
                  </a:lnTo>
                  <a:lnTo>
                    <a:pt x="19790" y="66190"/>
                  </a:lnTo>
                  <a:lnTo>
                    <a:pt x="27361" y="99317"/>
                  </a:lnTo>
                  <a:lnTo>
                    <a:pt x="34068" y="141326"/>
                  </a:lnTo>
                  <a:lnTo>
                    <a:pt x="36385" y="178288"/>
                  </a:lnTo>
                  <a:lnTo>
                    <a:pt x="43365" y="218461"/>
                  </a:lnTo>
                  <a:lnTo>
                    <a:pt x="50532" y="255995"/>
                  </a:lnTo>
                  <a:lnTo>
                    <a:pt x="57918" y="295661"/>
                  </a:lnTo>
                  <a:lnTo>
                    <a:pt x="62508" y="35718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SMARTInkShape-198">
              <a:extLst>
                <a:ext uri="{FF2B5EF4-FFF2-40B4-BE49-F238E27FC236}">
                  <a16:creationId xmlns:a16="http://schemas.microsoft.com/office/drawing/2014/main" id="{848949CE-EACF-4C69-9E7F-4A411119CB6F}"/>
                </a:ext>
              </a:extLst>
            </p:cNvPr>
            <p:cNvSpPr/>
            <p:nvPr>
              <p:custDataLst>
                <p:tags r:id="rId27"/>
              </p:custDataLst>
            </p:nvPr>
          </p:nvSpPr>
          <p:spPr>
            <a:xfrm>
              <a:off x="3426033" y="6278843"/>
              <a:ext cx="151796" cy="323562"/>
            </a:xfrm>
            <a:custGeom>
              <a:avLst/>
              <a:gdLst/>
              <a:ahLst/>
              <a:cxnLst/>
              <a:rect l="0" t="0" r="0" b="0"/>
              <a:pathLst>
                <a:path w="151796" h="323562">
                  <a:moveTo>
                    <a:pt x="8920" y="16586"/>
                  </a:moveTo>
                  <a:lnTo>
                    <a:pt x="8920" y="16586"/>
                  </a:lnTo>
                  <a:lnTo>
                    <a:pt x="4179" y="16586"/>
                  </a:lnTo>
                  <a:lnTo>
                    <a:pt x="2783" y="15595"/>
                  </a:lnTo>
                  <a:lnTo>
                    <a:pt x="1852" y="13941"/>
                  </a:lnTo>
                  <a:lnTo>
                    <a:pt x="100" y="8025"/>
                  </a:lnTo>
                  <a:lnTo>
                    <a:pt x="0" y="0"/>
                  </a:lnTo>
                  <a:lnTo>
                    <a:pt x="4732" y="34970"/>
                  </a:lnTo>
                  <a:lnTo>
                    <a:pt x="7680" y="72415"/>
                  </a:lnTo>
                  <a:lnTo>
                    <a:pt x="8552" y="113385"/>
                  </a:lnTo>
                  <a:lnTo>
                    <a:pt x="13552" y="147462"/>
                  </a:lnTo>
                  <a:lnTo>
                    <a:pt x="16576" y="181151"/>
                  </a:lnTo>
                  <a:lnTo>
                    <a:pt x="22212" y="216269"/>
                  </a:lnTo>
                  <a:lnTo>
                    <a:pt x="25426" y="251810"/>
                  </a:lnTo>
                  <a:lnTo>
                    <a:pt x="33641" y="285116"/>
                  </a:lnTo>
                  <a:lnTo>
                    <a:pt x="44818" y="308159"/>
                  </a:lnTo>
                  <a:lnTo>
                    <a:pt x="47735" y="312171"/>
                  </a:lnTo>
                  <a:lnTo>
                    <a:pt x="66061" y="322558"/>
                  </a:lnTo>
                  <a:lnTo>
                    <a:pt x="79295" y="323561"/>
                  </a:lnTo>
                  <a:lnTo>
                    <a:pt x="85603" y="322439"/>
                  </a:lnTo>
                  <a:lnTo>
                    <a:pt x="97902" y="315901"/>
                  </a:lnTo>
                  <a:lnTo>
                    <a:pt x="117227" y="300276"/>
                  </a:lnTo>
                  <a:lnTo>
                    <a:pt x="144926" y="258201"/>
                  </a:lnTo>
                  <a:lnTo>
                    <a:pt x="151795" y="19518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SMARTInkShape-199">
              <a:extLst>
                <a:ext uri="{FF2B5EF4-FFF2-40B4-BE49-F238E27FC236}">
                  <a16:creationId xmlns:a16="http://schemas.microsoft.com/office/drawing/2014/main" id="{5A0126E7-1322-453E-98F5-8EFFE5567D94}"/>
                </a:ext>
              </a:extLst>
            </p:cNvPr>
            <p:cNvSpPr/>
            <p:nvPr>
              <p:custDataLst>
                <p:tags r:id="rId28"/>
              </p:custDataLst>
            </p:nvPr>
          </p:nvSpPr>
          <p:spPr>
            <a:xfrm>
              <a:off x="3365125" y="6349007"/>
              <a:ext cx="159126" cy="133947"/>
            </a:xfrm>
            <a:custGeom>
              <a:avLst/>
              <a:gdLst/>
              <a:ahLst/>
              <a:cxnLst/>
              <a:rect l="0" t="0" r="0" b="0"/>
              <a:pathLst>
                <a:path w="159126" h="133947">
                  <a:moveTo>
                    <a:pt x="16250" y="133946"/>
                  </a:moveTo>
                  <a:lnTo>
                    <a:pt x="16250" y="133946"/>
                  </a:lnTo>
                  <a:lnTo>
                    <a:pt x="0" y="133946"/>
                  </a:lnTo>
                  <a:lnTo>
                    <a:pt x="3608" y="124466"/>
                  </a:lnTo>
                  <a:lnTo>
                    <a:pt x="28905" y="88049"/>
                  </a:lnTo>
                  <a:lnTo>
                    <a:pt x="55718" y="64784"/>
                  </a:lnTo>
                  <a:lnTo>
                    <a:pt x="95594" y="39146"/>
                  </a:lnTo>
                  <a:lnTo>
                    <a:pt x="15912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SMARTInkShape-200">
              <a:extLst>
                <a:ext uri="{FF2B5EF4-FFF2-40B4-BE49-F238E27FC236}">
                  <a16:creationId xmlns:a16="http://schemas.microsoft.com/office/drawing/2014/main" id="{C04AEDA6-7ECC-47B6-B45C-8B432C2C524F}"/>
                </a:ext>
              </a:extLst>
            </p:cNvPr>
            <p:cNvSpPr/>
            <p:nvPr>
              <p:custDataLst>
                <p:tags r:id="rId29"/>
              </p:custDataLst>
            </p:nvPr>
          </p:nvSpPr>
          <p:spPr>
            <a:xfrm>
              <a:off x="3640336" y="6239119"/>
              <a:ext cx="125017" cy="65241"/>
            </a:xfrm>
            <a:custGeom>
              <a:avLst/>
              <a:gdLst/>
              <a:ahLst/>
              <a:cxnLst/>
              <a:rect l="0" t="0" r="0" b="0"/>
              <a:pathLst>
                <a:path w="125017" h="65241">
                  <a:moveTo>
                    <a:pt x="0" y="65240"/>
                  </a:moveTo>
                  <a:lnTo>
                    <a:pt x="0" y="65240"/>
                  </a:lnTo>
                  <a:lnTo>
                    <a:pt x="4741" y="60500"/>
                  </a:lnTo>
                  <a:lnTo>
                    <a:pt x="48241" y="41324"/>
                  </a:lnTo>
                  <a:lnTo>
                    <a:pt x="71510" y="31475"/>
                  </a:lnTo>
                  <a:lnTo>
                    <a:pt x="113270" y="3283"/>
                  </a:lnTo>
                  <a:lnTo>
                    <a:pt x="117185" y="123"/>
                  </a:lnTo>
                  <a:lnTo>
                    <a:pt x="119795" y="0"/>
                  </a:lnTo>
                  <a:lnTo>
                    <a:pt x="125016" y="1166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SMARTInkShape-201">
              <a:extLst>
                <a:ext uri="{FF2B5EF4-FFF2-40B4-BE49-F238E27FC236}">
                  <a16:creationId xmlns:a16="http://schemas.microsoft.com/office/drawing/2014/main" id="{A1E53FF6-F128-4A67-9B4D-DD71A11C3E4F}"/>
                </a:ext>
              </a:extLst>
            </p:cNvPr>
            <p:cNvSpPr/>
            <p:nvPr>
              <p:custDataLst>
                <p:tags r:id="rId30"/>
              </p:custDataLst>
            </p:nvPr>
          </p:nvSpPr>
          <p:spPr>
            <a:xfrm>
              <a:off x="3693914" y="6304359"/>
              <a:ext cx="107157" cy="79127"/>
            </a:xfrm>
            <a:custGeom>
              <a:avLst/>
              <a:gdLst/>
              <a:ahLst/>
              <a:cxnLst/>
              <a:rect l="0" t="0" r="0" b="0"/>
              <a:pathLst>
                <a:path w="107157" h="79127">
                  <a:moveTo>
                    <a:pt x="0" y="71437"/>
                  </a:moveTo>
                  <a:lnTo>
                    <a:pt x="0" y="71437"/>
                  </a:lnTo>
                  <a:lnTo>
                    <a:pt x="0" y="79126"/>
                  </a:lnTo>
                  <a:lnTo>
                    <a:pt x="36600" y="64071"/>
                  </a:lnTo>
                  <a:lnTo>
                    <a:pt x="78468" y="28309"/>
                  </a:lnTo>
                  <a:lnTo>
                    <a:pt x="107156"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SMARTInkShape-202">
              <a:extLst>
                <a:ext uri="{FF2B5EF4-FFF2-40B4-BE49-F238E27FC236}">
                  <a16:creationId xmlns:a16="http://schemas.microsoft.com/office/drawing/2014/main" id="{A00EE406-1721-404E-9752-D718B10F7EF3}"/>
                </a:ext>
              </a:extLst>
            </p:cNvPr>
            <p:cNvSpPr/>
            <p:nvPr>
              <p:custDataLst>
                <p:tags r:id="rId31"/>
              </p:custDataLst>
            </p:nvPr>
          </p:nvSpPr>
          <p:spPr>
            <a:xfrm>
              <a:off x="3863578" y="6171332"/>
              <a:ext cx="437556" cy="266559"/>
            </a:xfrm>
            <a:custGeom>
              <a:avLst/>
              <a:gdLst/>
              <a:ahLst/>
              <a:cxnLst/>
              <a:rect l="0" t="0" r="0" b="0"/>
              <a:pathLst>
                <a:path w="437556" h="266559">
                  <a:moveTo>
                    <a:pt x="0" y="52660"/>
                  </a:moveTo>
                  <a:lnTo>
                    <a:pt x="0" y="52660"/>
                  </a:lnTo>
                  <a:lnTo>
                    <a:pt x="23353" y="31292"/>
                  </a:lnTo>
                  <a:lnTo>
                    <a:pt x="63232" y="9546"/>
                  </a:lnTo>
                  <a:lnTo>
                    <a:pt x="89511" y="2183"/>
                  </a:lnTo>
                  <a:lnTo>
                    <a:pt x="116149" y="0"/>
                  </a:lnTo>
                  <a:lnTo>
                    <a:pt x="133973" y="4782"/>
                  </a:lnTo>
                  <a:lnTo>
                    <a:pt x="158097" y="18630"/>
                  </a:lnTo>
                  <a:lnTo>
                    <a:pt x="179286" y="36346"/>
                  </a:lnTo>
                  <a:lnTo>
                    <a:pt x="183862" y="56324"/>
                  </a:lnTo>
                  <a:lnTo>
                    <a:pt x="183912" y="84054"/>
                  </a:lnTo>
                  <a:lnTo>
                    <a:pt x="173776" y="125572"/>
                  </a:lnTo>
                  <a:lnTo>
                    <a:pt x="160959" y="167273"/>
                  </a:lnTo>
                  <a:lnTo>
                    <a:pt x="145882" y="206071"/>
                  </a:lnTo>
                  <a:lnTo>
                    <a:pt x="130973" y="232286"/>
                  </a:lnTo>
                  <a:lnTo>
                    <a:pt x="120056" y="245752"/>
                  </a:lnTo>
                  <a:lnTo>
                    <a:pt x="117850" y="251919"/>
                  </a:lnTo>
                  <a:lnTo>
                    <a:pt x="116270" y="253961"/>
                  </a:lnTo>
                  <a:lnTo>
                    <a:pt x="110298" y="257825"/>
                  </a:lnTo>
                  <a:lnTo>
                    <a:pt x="107570" y="265572"/>
                  </a:lnTo>
                  <a:lnTo>
                    <a:pt x="116760" y="266558"/>
                  </a:lnTo>
                  <a:lnTo>
                    <a:pt x="156053" y="258769"/>
                  </a:lnTo>
                  <a:lnTo>
                    <a:pt x="197209" y="233542"/>
                  </a:lnTo>
                  <a:lnTo>
                    <a:pt x="237669" y="213827"/>
                  </a:lnTo>
                  <a:lnTo>
                    <a:pt x="280190" y="186271"/>
                  </a:lnTo>
                  <a:lnTo>
                    <a:pt x="324522" y="162932"/>
                  </a:lnTo>
                  <a:lnTo>
                    <a:pt x="364596" y="145112"/>
                  </a:lnTo>
                  <a:lnTo>
                    <a:pt x="437555" y="11516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1" name="SMARTInkShape-Group90">
            <a:extLst>
              <a:ext uri="{FF2B5EF4-FFF2-40B4-BE49-F238E27FC236}">
                <a16:creationId xmlns:a16="http://schemas.microsoft.com/office/drawing/2014/main" id="{78DC9937-EF5E-4B3F-A8BA-EB32B65F7B42}"/>
              </a:ext>
            </a:extLst>
          </p:cNvPr>
          <p:cNvGrpSpPr/>
          <p:nvPr/>
        </p:nvGrpSpPr>
        <p:grpSpPr>
          <a:xfrm>
            <a:off x="4792266" y="5029652"/>
            <a:ext cx="1035310" cy="565395"/>
            <a:chOff x="4792266" y="5029652"/>
            <a:chExt cx="1035310" cy="565395"/>
          </a:xfrm>
        </p:grpSpPr>
        <p:sp>
          <p:nvSpPr>
            <p:cNvPr id="68" name="SMARTInkShape-203">
              <a:extLst>
                <a:ext uri="{FF2B5EF4-FFF2-40B4-BE49-F238E27FC236}">
                  <a16:creationId xmlns:a16="http://schemas.microsoft.com/office/drawing/2014/main" id="{E21E9957-F5B0-40F6-8E3B-2FA1A1BEBAE8}"/>
                </a:ext>
              </a:extLst>
            </p:cNvPr>
            <p:cNvSpPr/>
            <p:nvPr>
              <p:custDataLst>
                <p:tags r:id="rId19"/>
              </p:custDataLst>
            </p:nvPr>
          </p:nvSpPr>
          <p:spPr>
            <a:xfrm>
              <a:off x="4792266" y="5384602"/>
              <a:ext cx="285751" cy="53579"/>
            </a:xfrm>
            <a:custGeom>
              <a:avLst/>
              <a:gdLst/>
              <a:ahLst/>
              <a:cxnLst/>
              <a:rect l="0" t="0" r="0" b="0"/>
              <a:pathLst>
                <a:path w="285751" h="53579">
                  <a:moveTo>
                    <a:pt x="0" y="53578"/>
                  </a:moveTo>
                  <a:lnTo>
                    <a:pt x="0" y="53578"/>
                  </a:lnTo>
                  <a:lnTo>
                    <a:pt x="9113" y="52586"/>
                  </a:lnTo>
                  <a:lnTo>
                    <a:pt x="50589" y="41149"/>
                  </a:lnTo>
                  <a:lnTo>
                    <a:pt x="93851" y="30654"/>
                  </a:lnTo>
                  <a:lnTo>
                    <a:pt x="134741" y="22557"/>
                  </a:lnTo>
                  <a:lnTo>
                    <a:pt x="171630" y="15832"/>
                  </a:lnTo>
                  <a:lnTo>
                    <a:pt x="202299" y="9839"/>
                  </a:lnTo>
                  <a:lnTo>
                    <a:pt x="241871" y="9049"/>
                  </a:lnTo>
                  <a:lnTo>
                    <a:pt x="2857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SMARTInkShape-204">
              <a:extLst>
                <a:ext uri="{FF2B5EF4-FFF2-40B4-BE49-F238E27FC236}">
                  <a16:creationId xmlns:a16="http://schemas.microsoft.com/office/drawing/2014/main" id="{F0BD15B1-C196-406B-9D50-0FF16436380D}"/>
                </a:ext>
              </a:extLst>
            </p:cNvPr>
            <p:cNvSpPr/>
            <p:nvPr>
              <p:custDataLst>
                <p:tags r:id="rId20"/>
              </p:custDataLst>
            </p:nvPr>
          </p:nvSpPr>
          <p:spPr>
            <a:xfrm>
              <a:off x="5217125" y="5092584"/>
              <a:ext cx="198591" cy="502463"/>
            </a:xfrm>
            <a:custGeom>
              <a:avLst/>
              <a:gdLst/>
              <a:ahLst/>
              <a:cxnLst/>
              <a:rect l="0" t="0" r="0" b="0"/>
              <a:pathLst>
                <a:path w="198591" h="502463">
                  <a:moveTo>
                    <a:pt x="128781" y="113424"/>
                  </a:moveTo>
                  <a:lnTo>
                    <a:pt x="128781" y="113424"/>
                  </a:lnTo>
                  <a:lnTo>
                    <a:pt x="135910" y="105303"/>
                  </a:lnTo>
                  <a:lnTo>
                    <a:pt x="141210" y="96254"/>
                  </a:lnTo>
                  <a:lnTo>
                    <a:pt x="145031" y="75263"/>
                  </a:lnTo>
                  <a:lnTo>
                    <a:pt x="138810" y="33393"/>
                  </a:lnTo>
                  <a:lnTo>
                    <a:pt x="135554" y="25600"/>
                  </a:lnTo>
                  <a:lnTo>
                    <a:pt x="133296" y="22132"/>
                  </a:lnTo>
                  <a:lnTo>
                    <a:pt x="128143" y="18278"/>
                  </a:lnTo>
                  <a:lnTo>
                    <a:pt x="125378" y="17252"/>
                  </a:lnTo>
                  <a:lnTo>
                    <a:pt x="105693" y="3329"/>
                  </a:lnTo>
                  <a:lnTo>
                    <a:pt x="90738" y="0"/>
                  </a:lnTo>
                  <a:lnTo>
                    <a:pt x="74169" y="3812"/>
                  </a:lnTo>
                  <a:lnTo>
                    <a:pt x="65585" y="7607"/>
                  </a:lnTo>
                  <a:lnTo>
                    <a:pt x="39280" y="31909"/>
                  </a:lnTo>
                  <a:lnTo>
                    <a:pt x="17983" y="68549"/>
                  </a:lnTo>
                  <a:lnTo>
                    <a:pt x="4223" y="107094"/>
                  </a:lnTo>
                  <a:lnTo>
                    <a:pt x="0" y="127478"/>
                  </a:lnTo>
                  <a:lnTo>
                    <a:pt x="3200" y="151102"/>
                  </a:lnTo>
                  <a:lnTo>
                    <a:pt x="11249" y="179828"/>
                  </a:lnTo>
                  <a:lnTo>
                    <a:pt x="21747" y="192850"/>
                  </a:lnTo>
                  <a:lnTo>
                    <a:pt x="42165" y="204536"/>
                  </a:lnTo>
                  <a:lnTo>
                    <a:pt x="58536" y="205843"/>
                  </a:lnTo>
                  <a:lnTo>
                    <a:pt x="76724" y="202124"/>
                  </a:lnTo>
                  <a:lnTo>
                    <a:pt x="115450" y="186213"/>
                  </a:lnTo>
                  <a:lnTo>
                    <a:pt x="136407" y="173686"/>
                  </a:lnTo>
                  <a:lnTo>
                    <a:pt x="176359" y="141817"/>
                  </a:lnTo>
                  <a:lnTo>
                    <a:pt x="189331" y="133365"/>
                  </a:lnTo>
                  <a:lnTo>
                    <a:pt x="198590" y="131557"/>
                  </a:lnTo>
                  <a:lnTo>
                    <a:pt x="193760" y="165990"/>
                  </a:lnTo>
                  <a:lnTo>
                    <a:pt x="191029" y="200326"/>
                  </a:lnTo>
                  <a:lnTo>
                    <a:pt x="184365" y="244838"/>
                  </a:lnTo>
                  <a:lnTo>
                    <a:pt x="180308" y="281345"/>
                  </a:lnTo>
                  <a:lnTo>
                    <a:pt x="172822" y="321929"/>
                  </a:lnTo>
                  <a:lnTo>
                    <a:pt x="164320" y="358096"/>
                  </a:lnTo>
                  <a:lnTo>
                    <a:pt x="157299" y="400541"/>
                  </a:lnTo>
                  <a:lnTo>
                    <a:pt x="143293" y="440441"/>
                  </a:lnTo>
                  <a:lnTo>
                    <a:pt x="138446" y="467913"/>
                  </a:lnTo>
                  <a:lnTo>
                    <a:pt x="138201" y="471788"/>
                  </a:lnTo>
                  <a:lnTo>
                    <a:pt x="135283" y="478741"/>
                  </a:lnTo>
                  <a:lnTo>
                    <a:pt x="130065" y="486549"/>
                  </a:lnTo>
                  <a:lnTo>
                    <a:pt x="128814" y="496982"/>
                  </a:lnTo>
                  <a:lnTo>
                    <a:pt x="128791" y="502016"/>
                  </a:lnTo>
                  <a:lnTo>
                    <a:pt x="129780" y="502462"/>
                  </a:lnTo>
                  <a:lnTo>
                    <a:pt x="137711" y="4974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SMARTInkShape-205">
              <a:extLst>
                <a:ext uri="{FF2B5EF4-FFF2-40B4-BE49-F238E27FC236}">
                  <a16:creationId xmlns:a16="http://schemas.microsoft.com/office/drawing/2014/main" id="{BABF8C9C-4D14-4F53-974B-08F680DFFBC4}"/>
                </a:ext>
              </a:extLst>
            </p:cNvPr>
            <p:cNvSpPr/>
            <p:nvPr>
              <p:custDataLst>
                <p:tags r:id="rId21"/>
              </p:custDataLst>
            </p:nvPr>
          </p:nvSpPr>
          <p:spPr>
            <a:xfrm>
              <a:off x="5604992" y="5029652"/>
              <a:ext cx="222584" cy="553359"/>
            </a:xfrm>
            <a:custGeom>
              <a:avLst/>
              <a:gdLst/>
              <a:ahLst/>
              <a:cxnLst/>
              <a:rect l="0" t="0" r="0" b="0"/>
              <a:pathLst>
                <a:path w="222584" h="553359">
                  <a:moveTo>
                    <a:pt x="142750" y="140637"/>
                  </a:moveTo>
                  <a:lnTo>
                    <a:pt x="142750" y="140637"/>
                  </a:lnTo>
                  <a:lnTo>
                    <a:pt x="142750" y="97736"/>
                  </a:lnTo>
                  <a:lnTo>
                    <a:pt x="142750" y="53200"/>
                  </a:lnTo>
                  <a:lnTo>
                    <a:pt x="140104" y="39599"/>
                  </a:lnTo>
                  <a:lnTo>
                    <a:pt x="134629" y="29254"/>
                  </a:lnTo>
                  <a:lnTo>
                    <a:pt x="125581" y="18042"/>
                  </a:lnTo>
                  <a:lnTo>
                    <a:pt x="104590" y="5314"/>
                  </a:lnTo>
                  <a:lnTo>
                    <a:pt x="79519" y="0"/>
                  </a:lnTo>
                  <a:lnTo>
                    <a:pt x="64707" y="1402"/>
                  </a:lnTo>
                  <a:lnTo>
                    <a:pt x="57980" y="3165"/>
                  </a:lnTo>
                  <a:lnTo>
                    <a:pt x="45212" y="13062"/>
                  </a:lnTo>
                  <a:lnTo>
                    <a:pt x="25587" y="38928"/>
                  </a:lnTo>
                  <a:lnTo>
                    <a:pt x="15321" y="61883"/>
                  </a:lnTo>
                  <a:lnTo>
                    <a:pt x="9099" y="101452"/>
                  </a:lnTo>
                  <a:lnTo>
                    <a:pt x="1991" y="135726"/>
                  </a:lnTo>
                  <a:lnTo>
                    <a:pt x="293" y="175385"/>
                  </a:lnTo>
                  <a:lnTo>
                    <a:pt x="0" y="198117"/>
                  </a:lnTo>
                  <a:lnTo>
                    <a:pt x="5222" y="211163"/>
                  </a:lnTo>
                  <a:lnTo>
                    <a:pt x="14158" y="222582"/>
                  </a:lnTo>
                  <a:lnTo>
                    <a:pt x="24743" y="230966"/>
                  </a:lnTo>
                  <a:lnTo>
                    <a:pt x="51341" y="236524"/>
                  </a:lnTo>
                  <a:lnTo>
                    <a:pt x="84357" y="228689"/>
                  </a:lnTo>
                  <a:lnTo>
                    <a:pt x="123472" y="205236"/>
                  </a:lnTo>
                  <a:lnTo>
                    <a:pt x="148423" y="186910"/>
                  </a:lnTo>
                  <a:lnTo>
                    <a:pt x="155193" y="178401"/>
                  </a:lnTo>
                  <a:lnTo>
                    <a:pt x="160186" y="170319"/>
                  </a:lnTo>
                  <a:lnTo>
                    <a:pt x="189868" y="131255"/>
                  </a:lnTo>
                  <a:lnTo>
                    <a:pt x="210905" y="95218"/>
                  </a:lnTo>
                  <a:lnTo>
                    <a:pt x="222583" y="87377"/>
                  </a:lnTo>
                  <a:lnTo>
                    <a:pt x="218219" y="96634"/>
                  </a:lnTo>
                  <a:lnTo>
                    <a:pt x="213991" y="140911"/>
                  </a:lnTo>
                  <a:lnTo>
                    <a:pt x="209802" y="175816"/>
                  </a:lnTo>
                  <a:lnTo>
                    <a:pt x="206605" y="215553"/>
                  </a:lnTo>
                  <a:lnTo>
                    <a:pt x="205855" y="244378"/>
                  </a:lnTo>
                  <a:lnTo>
                    <a:pt x="205435" y="286137"/>
                  </a:lnTo>
                  <a:lnTo>
                    <a:pt x="202665" y="325300"/>
                  </a:lnTo>
                  <a:lnTo>
                    <a:pt x="199145" y="356655"/>
                  </a:lnTo>
                  <a:lnTo>
                    <a:pt x="196171" y="400213"/>
                  </a:lnTo>
                  <a:lnTo>
                    <a:pt x="190439" y="433846"/>
                  </a:lnTo>
                  <a:lnTo>
                    <a:pt x="187999" y="474970"/>
                  </a:lnTo>
                  <a:lnTo>
                    <a:pt x="181340" y="514219"/>
                  </a:lnTo>
                  <a:lnTo>
                    <a:pt x="174106" y="540283"/>
                  </a:lnTo>
                  <a:lnTo>
                    <a:pt x="166152" y="552848"/>
                  </a:lnTo>
                  <a:lnTo>
                    <a:pt x="165296" y="553358"/>
                  </a:lnTo>
                  <a:lnTo>
                    <a:pt x="169539" y="54247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2" name="SMARTInkShape-206">
            <a:extLst>
              <a:ext uri="{FF2B5EF4-FFF2-40B4-BE49-F238E27FC236}">
                <a16:creationId xmlns:a16="http://schemas.microsoft.com/office/drawing/2014/main" id="{2D4830B2-38A5-43C3-92D6-23D33ADFB6C5}"/>
              </a:ext>
            </a:extLst>
          </p:cNvPr>
          <p:cNvSpPr/>
          <p:nvPr>
            <p:custDataLst>
              <p:tags r:id="rId2"/>
            </p:custDataLst>
          </p:nvPr>
        </p:nvSpPr>
        <p:spPr>
          <a:xfrm>
            <a:off x="4336934" y="5304244"/>
            <a:ext cx="213931" cy="399634"/>
          </a:xfrm>
          <a:custGeom>
            <a:avLst/>
            <a:gdLst/>
            <a:ahLst/>
            <a:cxnLst/>
            <a:rect l="0" t="0" r="0" b="0"/>
            <a:pathLst>
              <a:path w="213931" h="399634">
                <a:moveTo>
                  <a:pt x="98144" y="26779"/>
                </a:moveTo>
                <a:lnTo>
                  <a:pt x="98144" y="26779"/>
                </a:lnTo>
                <a:lnTo>
                  <a:pt x="72607" y="26779"/>
                </a:lnTo>
                <a:lnTo>
                  <a:pt x="66985" y="31519"/>
                </a:lnTo>
                <a:lnTo>
                  <a:pt x="37968" y="72628"/>
                </a:lnTo>
                <a:lnTo>
                  <a:pt x="21803" y="109368"/>
                </a:lnTo>
                <a:lnTo>
                  <a:pt x="13126" y="146279"/>
                </a:lnTo>
                <a:lnTo>
                  <a:pt x="7046" y="186424"/>
                </a:lnTo>
                <a:lnTo>
                  <a:pt x="1326" y="227758"/>
                </a:lnTo>
                <a:lnTo>
                  <a:pt x="335" y="267127"/>
                </a:lnTo>
                <a:lnTo>
                  <a:pt x="0" y="310615"/>
                </a:lnTo>
                <a:lnTo>
                  <a:pt x="2579" y="345224"/>
                </a:lnTo>
                <a:lnTo>
                  <a:pt x="9636" y="362566"/>
                </a:lnTo>
                <a:lnTo>
                  <a:pt x="25650" y="382055"/>
                </a:lnTo>
                <a:lnTo>
                  <a:pt x="42158" y="394424"/>
                </a:lnTo>
                <a:lnTo>
                  <a:pt x="59617" y="399633"/>
                </a:lnTo>
                <a:lnTo>
                  <a:pt x="90424" y="394264"/>
                </a:lnTo>
                <a:lnTo>
                  <a:pt x="119880" y="383649"/>
                </a:lnTo>
                <a:lnTo>
                  <a:pt x="135841" y="371998"/>
                </a:lnTo>
                <a:lnTo>
                  <a:pt x="161305" y="328028"/>
                </a:lnTo>
                <a:lnTo>
                  <a:pt x="179853" y="287038"/>
                </a:lnTo>
                <a:lnTo>
                  <a:pt x="194674" y="249855"/>
                </a:lnTo>
                <a:lnTo>
                  <a:pt x="202152" y="207418"/>
                </a:lnTo>
                <a:lnTo>
                  <a:pt x="210815" y="166053"/>
                </a:lnTo>
                <a:lnTo>
                  <a:pt x="213218" y="124270"/>
                </a:lnTo>
                <a:lnTo>
                  <a:pt x="213930" y="90723"/>
                </a:lnTo>
                <a:lnTo>
                  <a:pt x="213150" y="59065"/>
                </a:lnTo>
                <a:lnTo>
                  <a:pt x="209450" y="46751"/>
                </a:lnTo>
                <a:lnTo>
                  <a:pt x="188495" y="14769"/>
                </a:lnTo>
                <a:lnTo>
                  <a:pt x="180303" y="6559"/>
                </a:lnTo>
                <a:lnTo>
                  <a:pt x="173355" y="2909"/>
                </a:lnTo>
                <a:lnTo>
                  <a:pt x="162872" y="855"/>
                </a:lnTo>
                <a:lnTo>
                  <a:pt x="122068" y="0"/>
                </a:lnTo>
                <a:lnTo>
                  <a:pt x="116053" y="2641"/>
                </a:lnTo>
                <a:lnTo>
                  <a:pt x="110072" y="6130"/>
                </a:lnTo>
                <a:lnTo>
                  <a:pt x="90430" y="13293"/>
                </a:lnTo>
                <a:lnTo>
                  <a:pt x="82148" y="23762"/>
                </a:lnTo>
                <a:lnTo>
                  <a:pt x="71355" y="446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2" name="SMARTInkShape-Group92">
            <a:extLst>
              <a:ext uri="{FF2B5EF4-FFF2-40B4-BE49-F238E27FC236}">
                <a16:creationId xmlns:a16="http://schemas.microsoft.com/office/drawing/2014/main" id="{34ADE705-3D92-4849-93AB-AC815F15A279}"/>
              </a:ext>
            </a:extLst>
          </p:cNvPr>
          <p:cNvGrpSpPr/>
          <p:nvPr/>
        </p:nvGrpSpPr>
        <p:grpSpPr>
          <a:xfrm>
            <a:off x="9489290" y="1089422"/>
            <a:ext cx="1365717" cy="464345"/>
            <a:chOff x="9489290" y="1089422"/>
            <a:chExt cx="1365717" cy="464345"/>
          </a:xfrm>
        </p:grpSpPr>
        <p:sp>
          <p:nvSpPr>
            <p:cNvPr id="73" name="SMARTInkShape-207">
              <a:extLst>
                <a:ext uri="{FF2B5EF4-FFF2-40B4-BE49-F238E27FC236}">
                  <a16:creationId xmlns:a16="http://schemas.microsoft.com/office/drawing/2014/main" id="{5E630786-61D8-45A9-89B8-6EAD0ADEE6AB}"/>
                </a:ext>
              </a:extLst>
            </p:cNvPr>
            <p:cNvSpPr/>
            <p:nvPr>
              <p:custDataLst>
                <p:tags r:id="rId10"/>
              </p:custDataLst>
            </p:nvPr>
          </p:nvSpPr>
          <p:spPr>
            <a:xfrm>
              <a:off x="9489290" y="1285875"/>
              <a:ext cx="26781" cy="267892"/>
            </a:xfrm>
            <a:custGeom>
              <a:avLst/>
              <a:gdLst/>
              <a:ahLst/>
              <a:cxnLst/>
              <a:rect l="0" t="0" r="0" b="0"/>
              <a:pathLst>
                <a:path w="26781" h="267892">
                  <a:moveTo>
                    <a:pt x="26780" y="0"/>
                  </a:moveTo>
                  <a:lnTo>
                    <a:pt x="26780" y="0"/>
                  </a:lnTo>
                  <a:lnTo>
                    <a:pt x="22040" y="0"/>
                  </a:lnTo>
                  <a:lnTo>
                    <a:pt x="20643" y="992"/>
                  </a:lnTo>
                  <a:lnTo>
                    <a:pt x="19712" y="2646"/>
                  </a:lnTo>
                  <a:lnTo>
                    <a:pt x="8300" y="38389"/>
                  </a:lnTo>
                  <a:lnTo>
                    <a:pt x="2453" y="78512"/>
                  </a:lnTo>
                  <a:lnTo>
                    <a:pt x="477" y="118145"/>
                  </a:lnTo>
                  <a:lnTo>
                    <a:pt x="56" y="162782"/>
                  </a:lnTo>
                  <a:lnTo>
                    <a:pt x="0" y="202051"/>
                  </a:lnTo>
                  <a:lnTo>
                    <a:pt x="984" y="235509"/>
                  </a:lnTo>
                  <a:lnTo>
                    <a:pt x="8920" y="26789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SMARTInkShape-208">
              <a:extLst>
                <a:ext uri="{FF2B5EF4-FFF2-40B4-BE49-F238E27FC236}">
                  <a16:creationId xmlns:a16="http://schemas.microsoft.com/office/drawing/2014/main" id="{4A4C000E-BAD5-4504-A9B9-35048F112CCA}"/>
                </a:ext>
              </a:extLst>
            </p:cNvPr>
            <p:cNvSpPr/>
            <p:nvPr>
              <p:custDataLst>
                <p:tags r:id="rId11"/>
              </p:custDataLst>
            </p:nvPr>
          </p:nvSpPr>
          <p:spPr>
            <a:xfrm>
              <a:off x="9676804" y="1312664"/>
              <a:ext cx="96852" cy="131496"/>
            </a:xfrm>
            <a:custGeom>
              <a:avLst/>
              <a:gdLst/>
              <a:ahLst/>
              <a:cxnLst/>
              <a:rect l="0" t="0" r="0" b="0"/>
              <a:pathLst>
                <a:path w="96852" h="131496">
                  <a:moveTo>
                    <a:pt x="0" y="0"/>
                  </a:moveTo>
                  <a:lnTo>
                    <a:pt x="0" y="0"/>
                  </a:lnTo>
                  <a:lnTo>
                    <a:pt x="0" y="41108"/>
                  </a:lnTo>
                  <a:lnTo>
                    <a:pt x="0" y="85029"/>
                  </a:lnTo>
                  <a:lnTo>
                    <a:pt x="2646" y="95007"/>
                  </a:lnTo>
                  <a:lnTo>
                    <a:pt x="16224" y="118822"/>
                  </a:lnTo>
                  <a:lnTo>
                    <a:pt x="25732" y="126562"/>
                  </a:lnTo>
                  <a:lnTo>
                    <a:pt x="39217" y="130664"/>
                  </a:lnTo>
                  <a:lnTo>
                    <a:pt x="54141" y="131495"/>
                  </a:lnTo>
                  <a:lnTo>
                    <a:pt x="67386" y="128557"/>
                  </a:lnTo>
                  <a:lnTo>
                    <a:pt x="77243" y="121298"/>
                  </a:lnTo>
                  <a:lnTo>
                    <a:pt x="91657" y="100469"/>
                  </a:lnTo>
                  <a:lnTo>
                    <a:pt x="96280" y="78386"/>
                  </a:lnTo>
                  <a:lnTo>
                    <a:pt x="96851" y="39112"/>
                  </a:lnTo>
                  <a:lnTo>
                    <a:pt x="93315" y="23667"/>
                  </a:lnTo>
                  <a:lnTo>
                    <a:pt x="89992" y="18755"/>
                  </a:lnTo>
                  <a:lnTo>
                    <a:pt x="85792" y="15480"/>
                  </a:lnTo>
                  <a:lnTo>
                    <a:pt x="73045" y="10870"/>
                  </a:lnTo>
                  <a:lnTo>
                    <a:pt x="69532" y="10224"/>
                  </a:lnTo>
                  <a:lnTo>
                    <a:pt x="43502" y="16314"/>
                  </a:lnTo>
                  <a:lnTo>
                    <a:pt x="20868" y="27072"/>
                  </a:lnTo>
                  <a:lnTo>
                    <a:pt x="14235" y="32868"/>
                  </a:lnTo>
                  <a:lnTo>
                    <a:pt x="9629" y="42901"/>
                  </a:lnTo>
                  <a:lnTo>
                    <a:pt x="10388" y="43484"/>
                  </a:lnTo>
                  <a:lnTo>
                    <a:pt x="17859" y="4464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SMARTInkShape-209">
              <a:extLst>
                <a:ext uri="{FF2B5EF4-FFF2-40B4-BE49-F238E27FC236}">
                  <a16:creationId xmlns:a16="http://schemas.microsoft.com/office/drawing/2014/main" id="{A445DE22-20F6-4575-BD65-F30DD18EA957}"/>
                </a:ext>
              </a:extLst>
            </p:cNvPr>
            <p:cNvSpPr/>
            <p:nvPr>
              <p:custDataLst>
                <p:tags r:id="rId12"/>
              </p:custDataLst>
            </p:nvPr>
          </p:nvSpPr>
          <p:spPr>
            <a:xfrm>
              <a:off x="9838779" y="1235494"/>
              <a:ext cx="104032" cy="146561"/>
            </a:xfrm>
            <a:custGeom>
              <a:avLst/>
              <a:gdLst/>
              <a:ahLst/>
              <a:cxnLst/>
              <a:rect l="0" t="0" r="0" b="0"/>
              <a:pathLst>
                <a:path w="104032" h="146561">
                  <a:moveTo>
                    <a:pt x="7690" y="14662"/>
                  </a:moveTo>
                  <a:lnTo>
                    <a:pt x="7690" y="14662"/>
                  </a:lnTo>
                  <a:lnTo>
                    <a:pt x="5042" y="55215"/>
                  </a:lnTo>
                  <a:lnTo>
                    <a:pt x="0" y="89480"/>
                  </a:lnTo>
                  <a:lnTo>
                    <a:pt x="3868" y="113890"/>
                  </a:lnTo>
                  <a:lnTo>
                    <a:pt x="11298" y="130494"/>
                  </a:lnTo>
                  <a:lnTo>
                    <a:pt x="19782" y="141697"/>
                  </a:lnTo>
                  <a:lnTo>
                    <a:pt x="28277" y="145536"/>
                  </a:lnTo>
                  <a:lnTo>
                    <a:pt x="33322" y="146560"/>
                  </a:lnTo>
                  <a:lnTo>
                    <a:pt x="38668" y="145258"/>
                  </a:lnTo>
                  <a:lnTo>
                    <a:pt x="58861" y="131556"/>
                  </a:lnTo>
                  <a:lnTo>
                    <a:pt x="62641" y="128311"/>
                  </a:lnTo>
                  <a:lnTo>
                    <a:pt x="85985" y="89110"/>
                  </a:lnTo>
                  <a:lnTo>
                    <a:pt x="101675" y="50594"/>
                  </a:lnTo>
                  <a:lnTo>
                    <a:pt x="104031" y="36916"/>
                  </a:lnTo>
                  <a:lnTo>
                    <a:pt x="102431" y="26868"/>
                  </a:lnTo>
                  <a:lnTo>
                    <a:pt x="93322" y="7592"/>
                  </a:lnTo>
                  <a:lnTo>
                    <a:pt x="89582" y="3996"/>
                  </a:lnTo>
                  <a:lnTo>
                    <a:pt x="80136" y="0"/>
                  </a:lnTo>
                  <a:lnTo>
                    <a:pt x="69321" y="869"/>
                  </a:lnTo>
                  <a:lnTo>
                    <a:pt x="57901" y="5556"/>
                  </a:lnTo>
                  <a:lnTo>
                    <a:pt x="37955" y="20825"/>
                  </a:lnTo>
                  <a:lnTo>
                    <a:pt x="30768" y="32253"/>
                  </a:lnTo>
                  <a:lnTo>
                    <a:pt x="25549" y="5038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SMARTInkShape-210">
              <a:extLst>
                <a:ext uri="{FF2B5EF4-FFF2-40B4-BE49-F238E27FC236}">
                  <a16:creationId xmlns:a16="http://schemas.microsoft.com/office/drawing/2014/main" id="{262D8075-2CFA-4FF1-B33B-42F4C1D658DB}"/>
                </a:ext>
              </a:extLst>
            </p:cNvPr>
            <p:cNvSpPr/>
            <p:nvPr>
              <p:custDataLst>
                <p:tags r:id="rId13"/>
              </p:custDataLst>
            </p:nvPr>
          </p:nvSpPr>
          <p:spPr>
            <a:xfrm>
              <a:off x="10025431" y="1196578"/>
              <a:ext cx="26422" cy="160736"/>
            </a:xfrm>
            <a:custGeom>
              <a:avLst/>
              <a:gdLst/>
              <a:ahLst/>
              <a:cxnLst/>
              <a:rect l="0" t="0" r="0" b="0"/>
              <a:pathLst>
                <a:path w="26422" h="160736">
                  <a:moveTo>
                    <a:pt x="26421" y="0"/>
                  </a:moveTo>
                  <a:lnTo>
                    <a:pt x="26421" y="0"/>
                  </a:lnTo>
                  <a:lnTo>
                    <a:pt x="12782" y="0"/>
                  </a:lnTo>
                  <a:lnTo>
                    <a:pt x="11374" y="992"/>
                  </a:lnTo>
                  <a:lnTo>
                    <a:pt x="10438" y="2646"/>
                  </a:lnTo>
                  <a:lnTo>
                    <a:pt x="8562" y="8925"/>
                  </a:lnTo>
                  <a:lnTo>
                    <a:pt x="8562" y="8927"/>
                  </a:lnTo>
                  <a:lnTo>
                    <a:pt x="8561" y="8930"/>
                  </a:lnTo>
                  <a:lnTo>
                    <a:pt x="0" y="8930"/>
                  </a:lnTo>
                  <a:lnTo>
                    <a:pt x="8204" y="8930"/>
                  </a:lnTo>
                  <a:lnTo>
                    <a:pt x="8546" y="49095"/>
                  </a:lnTo>
                  <a:lnTo>
                    <a:pt x="8559" y="92758"/>
                  </a:lnTo>
                  <a:lnTo>
                    <a:pt x="8561" y="135784"/>
                  </a:lnTo>
                  <a:lnTo>
                    <a:pt x="9553" y="148601"/>
                  </a:lnTo>
                  <a:lnTo>
                    <a:pt x="17491" y="1607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SMARTInkShape-211">
              <a:extLst>
                <a:ext uri="{FF2B5EF4-FFF2-40B4-BE49-F238E27FC236}">
                  <a16:creationId xmlns:a16="http://schemas.microsoft.com/office/drawing/2014/main" id="{32DCD28F-03A5-45C7-8251-8ACDB0A485B3}"/>
                </a:ext>
              </a:extLst>
            </p:cNvPr>
            <p:cNvSpPr/>
            <p:nvPr>
              <p:custDataLst>
                <p:tags r:id="rId14"/>
              </p:custDataLst>
            </p:nvPr>
          </p:nvSpPr>
          <p:spPr>
            <a:xfrm>
              <a:off x="10017383" y="1153325"/>
              <a:ext cx="163575" cy="239542"/>
            </a:xfrm>
            <a:custGeom>
              <a:avLst/>
              <a:gdLst/>
              <a:ahLst/>
              <a:cxnLst/>
              <a:rect l="0" t="0" r="0" b="0"/>
              <a:pathLst>
                <a:path w="163575" h="239542">
                  <a:moveTo>
                    <a:pt x="16609" y="52183"/>
                  </a:moveTo>
                  <a:lnTo>
                    <a:pt x="16609" y="52183"/>
                  </a:lnTo>
                  <a:lnTo>
                    <a:pt x="11868" y="52183"/>
                  </a:lnTo>
                  <a:lnTo>
                    <a:pt x="10472" y="51191"/>
                  </a:lnTo>
                  <a:lnTo>
                    <a:pt x="9541" y="49537"/>
                  </a:lnTo>
                  <a:lnTo>
                    <a:pt x="7924" y="43088"/>
                  </a:lnTo>
                  <a:lnTo>
                    <a:pt x="7788" y="38880"/>
                  </a:lnTo>
                  <a:lnTo>
                    <a:pt x="5082" y="33703"/>
                  </a:lnTo>
                  <a:lnTo>
                    <a:pt x="1563" y="28094"/>
                  </a:lnTo>
                  <a:lnTo>
                    <a:pt x="0" y="22294"/>
                  </a:lnTo>
                  <a:lnTo>
                    <a:pt x="575" y="19359"/>
                  </a:lnTo>
                  <a:lnTo>
                    <a:pt x="3862" y="13451"/>
                  </a:lnTo>
                  <a:lnTo>
                    <a:pt x="6126" y="11479"/>
                  </a:lnTo>
                  <a:lnTo>
                    <a:pt x="29815" y="1744"/>
                  </a:lnTo>
                  <a:lnTo>
                    <a:pt x="40999" y="0"/>
                  </a:lnTo>
                  <a:lnTo>
                    <a:pt x="70485" y="6009"/>
                  </a:lnTo>
                  <a:lnTo>
                    <a:pt x="83880" y="11156"/>
                  </a:lnTo>
                  <a:lnTo>
                    <a:pt x="93801" y="19397"/>
                  </a:lnTo>
                  <a:lnTo>
                    <a:pt x="108254" y="40856"/>
                  </a:lnTo>
                  <a:lnTo>
                    <a:pt x="109265" y="55086"/>
                  </a:lnTo>
                  <a:lnTo>
                    <a:pt x="105414" y="70340"/>
                  </a:lnTo>
                  <a:lnTo>
                    <a:pt x="86592" y="97752"/>
                  </a:lnTo>
                  <a:lnTo>
                    <a:pt x="75852" y="108919"/>
                  </a:lnTo>
                  <a:lnTo>
                    <a:pt x="70058" y="112126"/>
                  </a:lnTo>
                  <a:lnTo>
                    <a:pt x="61772" y="114541"/>
                  </a:lnTo>
                  <a:lnTo>
                    <a:pt x="66150" y="109906"/>
                  </a:lnTo>
                  <a:lnTo>
                    <a:pt x="73685" y="107603"/>
                  </a:lnTo>
                  <a:lnTo>
                    <a:pt x="94690" y="106125"/>
                  </a:lnTo>
                  <a:lnTo>
                    <a:pt x="116805" y="110609"/>
                  </a:lnTo>
                  <a:lnTo>
                    <a:pt x="146676" y="129709"/>
                  </a:lnTo>
                  <a:lnTo>
                    <a:pt x="156917" y="140110"/>
                  </a:lnTo>
                  <a:lnTo>
                    <a:pt x="162644" y="149470"/>
                  </a:lnTo>
                  <a:lnTo>
                    <a:pt x="163574" y="154744"/>
                  </a:lnTo>
                  <a:lnTo>
                    <a:pt x="161962" y="165896"/>
                  </a:lnTo>
                  <a:lnTo>
                    <a:pt x="152650" y="177467"/>
                  </a:lnTo>
                  <a:lnTo>
                    <a:pt x="112373" y="205873"/>
                  </a:lnTo>
                  <a:lnTo>
                    <a:pt x="84671" y="219760"/>
                  </a:lnTo>
                  <a:lnTo>
                    <a:pt x="44495" y="233341"/>
                  </a:lnTo>
                  <a:lnTo>
                    <a:pt x="27299" y="238449"/>
                  </a:lnTo>
                  <a:lnTo>
                    <a:pt x="5914" y="239541"/>
                  </a:lnTo>
                  <a:lnTo>
                    <a:pt x="3527" y="238604"/>
                  </a:lnTo>
                  <a:lnTo>
                    <a:pt x="1934" y="236987"/>
                  </a:lnTo>
                  <a:lnTo>
                    <a:pt x="873" y="234917"/>
                  </a:lnTo>
                  <a:lnTo>
                    <a:pt x="1158" y="232544"/>
                  </a:lnTo>
                  <a:lnTo>
                    <a:pt x="7680" y="22184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SMARTInkShape-212">
              <a:extLst>
                <a:ext uri="{FF2B5EF4-FFF2-40B4-BE49-F238E27FC236}">
                  <a16:creationId xmlns:a16="http://schemas.microsoft.com/office/drawing/2014/main" id="{769D6343-29AA-4D21-8995-EFCA946AD2E7}"/>
                </a:ext>
              </a:extLst>
            </p:cNvPr>
            <p:cNvSpPr/>
            <p:nvPr>
              <p:custDataLst>
                <p:tags r:id="rId15"/>
              </p:custDataLst>
            </p:nvPr>
          </p:nvSpPr>
          <p:spPr>
            <a:xfrm>
              <a:off x="10234230" y="1205508"/>
              <a:ext cx="148021" cy="107157"/>
            </a:xfrm>
            <a:custGeom>
              <a:avLst/>
              <a:gdLst/>
              <a:ahLst/>
              <a:cxnLst/>
              <a:rect l="0" t="0" r="0" b="0"/>
              <a:pathLst>
                <a:path w="148021" h="107157">
                  <a:moveTo>
                    <a:pt x="5145" y="0"/>
                  </a:moveTo>
                  <a:lnTo>
                    <a:pt x="5145" y="0"/>
                  </a:lnTo>
                  <a:lnTo>
                    <a:pt x="0" y="0"/>
                  </a:lnTo>
                  <a:lnTo>
                    <a:pt x="2196" y="0"/>
                  </a:lnTo>
                  <a:lnTo>
                    <a:pt x="13750" y="9481"/>
                  </a:lnTo>
                  <a:lnTo>
                    <a:pt x="41213" y="45897"/>
                  </a:lnTo>
                  <a:lnTo>
                    <a:pt x="74868" y="87112"/>
                  </a:lnTo>
                  <a:lnTo>
                    <a:pt x="91838" y="99674"/>
                  </a:lnTo>
                  <a:lnTo>
                    <a:pt x="109436" y="104939"/>
                  </a:lnTo>
                  <a:lnTo>
                    <a:pt x="148020" y="1071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SMARTInkShape-213">
              <a:extLst>
                <a:ext uri="{FF2B5EF4-FFF2-40B4-BE49-F238E27FC236}">
                  <a16:creationId xmlns:a16="http://schemas.microsoft.com/office/drawing/2014/main" id="{A3FB840D-462C-4F9F-8049-B4D722A297EF}"/>
                </a:ext>
              </a:extLst>
            </p:cNvPr>
            <p:cNvSpPr/>
            <p:nvPr>
              <p:custDataLst>
                <p:tags r:id="rId16"/>
              </p:custDataLst>
            </p:nvPr>
          </p:nvSpPr>
          <p:spPr>
            <a:xfrm>
              <a:off x="10323547" y="1214437"/>
              <a:ext cx="76563" cy="187112"/>
            </a:xfrm>
            <a:custGeom>
              <a:avLst/>
              <a:gdLst/>
              <a:ahLst/>
              <a:cxnLst/>
              <a:rect l="0" t="0" r="0" b="0"/>
              <a:pathLst>
                <a:path w="76563" h="187112">
                  <a:moveTo>
                    <a:pt x="76562" y="0"/>
                  </a:moveTo>
                  <a:lnTo>
                    <a:pt x="76562" y="0"/>
                  </a:lnTo>
                  <a:lnTo>
                    <a:pt x="71822" y="4741"/>
                  </a:lnTo>
                  <a:lnTo>
                    <a:pt x="55571" y="45849"/>
                  </a:lnTo>
                  <a:lnTo>
                    <a:pt x="36400" y="82388"/>
                  </a:lnTo>
                  <a:lnTo>
                    <a:pt x="25376" y="123298"/>
                  </a:lnTo>
                  <a:lnTo>
                    <a:pt x="16585" y="141360"/>
                  </a:lnTo>
                  <a:lnTo>
                    <a:pt x="13162" y="158527"/>
                  </a:lnTo>
                  <a:lnTo>
                    <a:pt x="7946" y="166916"/>
                  </a:lnTo>
                  <a:lnTo>
                    <a:pt x="5496" y="176860"/>
                  </a:lnTo>
                  <a:lnTo>
                    <a:pt x="5234" y="182821"/>
                  </a:lnTo>
                  <a:lnTo>
                    <a:pt x="4206" y="184389"/>
                  </a:lnTo>
                  <a:lnTo>
                    <a:pt x="2529" y="185434"/>
                  </a:lnTo>
                  <a:lnTo>
                    <a:pt x="416" y="186131"/>
                  </a:lnTo>
                  <a:lnTo>
                    <a:pt x="0" y="186595"/>
                  </a:lnTo>
                  <a:lnTo>
                    <a:pt x="716" y="186905"/>
                  </a:lnTo>
                  <a:lnTo>
                    <a:pt x="2186" y="187111"/>
                  </a:lnTo>
                  <a:lnTo>
                    <a:pt x="22984" y="1607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SMARTInkShape-214">
              <a:extLst>
                <a:ext uri="{FF2B5EF4-FFF2-40B4-BE49-F238E27FC236}">
                  <a16:creationId xmlns:a16="http://schemas.microsoft.com/office/drawing/2014/main" id="{269427D6-F68D-4A46-A2CD-8F05EA15A745}"/>
                </a:ext>
              </a:extLst>
            </p:cNvPr>
            <p:cNvSpPr/>
            <p:nvPr>
              <p:custDataLst>
                <p:tags r:id="rId17"/>
              </p:custDataLst>
            </p:nvPr>
          </p:nvSpPr>
          <p:spPr>
            <a:xfrm>
              <a:off x="10498336" y="1089422"/>
              <a:ext cx="16040" cy="187524"/>
            </a:xfrm>
            <a:custGeom>
              <a:avLst/>
              <a:gdLst/>
              <a:ahLst/>
              <a:cxnLst/>
              <a:rect l="0" t="0" r="0" b="0"/>
              <a:pathLst>
                <a:path w="16040" h="187524">
                  <a:moveTo>
                    <a:pt x="8930" y="0"/>
                  </a:moveTo>
                  <a:lnTo>
                    <a:pt x="8930" y="0"/>
                  </a:lnTo>
                  <a:lnTo>
                    <a:pt x="8930" y="33048"/>
                  </a:lnTo>
                  <a:lnTo>
                    <a:pt x="8930" y="73953"/>
                  </a:lnTo>
                  <a:lnTo>
                    <a:pt x="8930" y="116399"/>
                  </a:lnTo>
                  <a:lnTo>
                    <a:pt x="9922" y="127139"/>
                  </a:lnTo>
                  <a:lnTo>
                    <a:pt x="15066" y="140748"/>
                  </a:lnTo>
                  <a:lnTo>
                    <a:pt x="16039" y="161758"/>
                  </a:lnTo>
                  <a:lnTo>
                    <a:pt x="12752" y="174749"/>
                  </a:lnTo>
                  <a:lnTo>
                    <a:pt x="10484" y="179007"/>
                  </a:lnTo>
                  <a:lnTo>
                    <a:pt x="0" y="18752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SMARTInkShape-215">
              <a:extLst>
                <a:ext uri="{FF2B5EF4-FFF2-40B4-BE49-F238E27FC236}">
                  <a16:creationId xmlns:a16="http://schemas.microsoft.com/office/drawing/2014/main" id="{07076CA1-DD22-4911-A6FF-357909FCB589}"/>
                </a:ext>
              </a:extLst>
            </p:cNvPr>
            <p:cNvSpPr/>
            <p:nvPr>
              <p:custDataLst>
                <p:tags r:id="rId18"/>
              </p:custDataLst>
            </p:nvPr>
          </p:nvSpPr>
          <p:spPr>
            <a:xfrm>
              <a:off x="10428139" y="1107936"/>
              <a:ext cx="426868" cy="177940"/>
            </a:xfrm>
            <a:custGeom>
              <a:avLst/>
              <a:gdLst/>
              <a:ahLst/>
              <a:cxnLst/>
              <a:rect l="0" t="0" r="0" b="0"/>
              <a:pathLst>
                <a:path w="426868" h="177940">
                  <a:moveTo>
                    <a:pt x="7689" y="124361"/>
                  </a:moveTo>
                  <a:lnTo>
                    <a:pt x="7689" y="124361"/>
                  </a:lnTo>
                  <a:lnTo>
                    <a:pt x="2948" y="124361"/>
                  </a:lnTo>
                  <a:lnTo>
                    <a:pt x="1552" y="123369"/>
                  </a:lnTo>
                  <a:lnTo>
                    <a:pt x="622" y="121715"/>
                  </a:lnTo>
                  <a:lnTo>
                    <a:pt x="0" y="119620"/>
                  </a:lnTo>
                  <a:lnTo>
                    <a:pt x="1571" y="118224"/>
                  </a:lnTo>
                  <a:lnTo>
                    <a:pt x="40282" y="105881"/>
                  </a:lnTo>
                  <a:lnTo>
                    <a:pt x="83250" y="99213"/>
                  </a:lnTo>
                  <a:lnTo>
                    <a:pt x="122358" y="95142"/>
                  </a:lnTo>
                  <a:lnTo>
                    <a:pt x="138568" y="87922"/>
                  </a:lnTo>
                  <a:lnTo>
                    <a:pt x="142567" y="85185"/>
                  </a:lnTo>
                  <a:lnTo>
                    <a:pt x="152301" y="82145"/>
                  </a:lnTo>
                  <a:lnTo>
                    <a:pt x="179567" y="79041"/>
                  </a:lnTo>
                  <a:lnTo>
                    <a:pt x="194701" y="71638"/>
                  </a:lnTo>
                  <a:lnTo>
                    <a:pt x="226782" y="63128"/>
                  </a:lnTo>
                  <a:lnTo>
                    <a:pt x="234441" y="52750"/>
                  </a:lnTo>
                  <a:lnTo>
                    <a:pt x="235257" y="48839"/>
                  </a:lnTo>
                  <a:lnTo>
                    <a:pt x="234807" y="45239"/>
                  </a:lnTo>
                  <a:lnTo>
                    <a:pt x="226957" y="27593"/>
                  </a:lnTo>
                  <a:lnTo>
                    <a:pt x="223320" y="24130"/>
                  </a:lnTo>
                  <a:lnTo>
                    <a:pt x="213987" y="20283"/>
                  </a:lnTo>
                  <a:lnTo>
                    <a:pt x="202319" y="18117"/>
                  </a:lnTo>
                  <a:lnTo>
                    <a:pt x="193079" y="22902"/>
                  </a:lnTo>
                  <a:lnTo>
                    <a:pt x="170978" y="42142"/>
                  </a:lnTo>
                  <a:lnTo>
                    <a:pt x="164598" y="53423"/>
                  </a:lnTo>
                  <a:lnTo>
                    <a:pt x="160769" y="64060"/>
                  </a:lnTo>
                  <a:lnTo>
                    <a:pt x="152874" y="78972"/>
                  </a:lnTo>
                  <a:lnTo>
                    <a:pt x="145724" y="108756"/>
                  </a:lnTo>
                  <a:lnTo>
                    <a:pt x="147752" y="125363"/>
                  </a:lnTo>
                  <a:lnTo>
                    <a:pt x="154605" y="137374"/>
                  </a:lnTo>
                  <a:lnTo>
                    <a:pt x="165259" y="146020"/>
                  </a:lnTo>
                  <a:lnTo>
                    <a:pt x="179917" y="153169"/>
                  </a:lnTo>
                  <a:lnTo>
                    <a:pt x="219122" y="153292"/>
                  </a:lnTo>
                  <a:lnTo>
                    <a:pt x="254222" y="142304"/>
                  </a:lnTo>
                  <a:lnTo>
                    <a:pt x="297892" y="120813"/>
                  </a:lnTo>
                  <a:lnTo>
                    <a:pt x="340410" y="85615"/>
                  </a:lnTo>
                  <a:lnTo>
                    <a:pt x="380878" y="44798"/>
                  </a:lnTo>
                  <a:lnTo>
                    <a:pt x="396855" y="14638"/>
                  </a:lnTo>
                  <a:lnTo>
                    <a:pt x="400102" y="1555"/>
                  </a:lnTo>
                  <a:lnTo>
                    <a:pt x="399275" y="818"/>
                  </a:lnTo>
                  <a:lnTo>
                    <a:pt x="395710" y="0"/>
                  </a:lnTo>
                  <a:lnTo>
                    <a:pt x="395352" y="2758"/>
                  </a:lnTo>
                  <a:lnTo>
                    <a:pt x="401910" y="25926"/>
                  </a:lnTo>
                  <a:lnTo>
                    <a:pt x="415652" y="68146"/>
                  </a:lnTo>
                  <a:lnTo>
                    <a:pt x="425643" y="93305"/>
                  </a:lnTo>
                  <a:lnTo>
                    <a:pt x="426867" y="110529"/>
                  </a:lnTo>
                  <a:lnTo>
                    <a:pt x="422491" y="129743"/>
                  </a:lnTo>
                  <a:lnTo>
                    <a:pt x="412312" y="141967"/>
                  </a:lnTo>
                  <a:lnTo>
                    <a:pt x="397864" y="153022"/>
                  </a:lnTo>
                  <a:lnTo>
                    <a:pt x="347017" y="1779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3" name="SMARTInkShape-216">
            <a:extLst>
              <a:ext uri="{FF2B5EF4-FFF2-40B4-BE49-F238E27FC236}">
                <a16:creationId xmlns:a16="http://schemas.microsoft.com/office/drawing/2014/main" id="{B39F780F-7B95-4F10-840A-5843C0E8BE17}"/>
              </a:ext>
            </a:extLst>
          </p:cNvPr>
          <p:cNvSpPr/>
          <p:nvPr>
            <p:custDataLst>
              <p:tags r:id="rId3"/>
            </p:custDataLst>
          </p:nvPr>
        </p:nvSpPr>
        <p:spPr>
          <a:xfrm>
            <a:off x="8588059" y="1214805"/>
            <a:ext cx="133270" cy="292704"/>
          </a:xfrm>
          <a:custGeom>
            <a:avLst/>
            <a:gdLst/>
            <a:ahLst/>
            <a:cxnLst/>
            <a:rect l="0" t="0" r="0" b="0"/>
            <a:pathLst>
              <a:path w="133270" h="292704">
                <a:moveTo>
                  <a:pt x="106480" y="8562"/>
                </a:moveTo>
                <a:lnTo>
                  <a:pt x="106480" y="8562"/>
                </a:lnTo>
                <a:lnTo>
                  <a:pt x="106480" y="3822"/>
                </a:lnTo>
                <a:lnTo>
                  <a:pt x="104496" y="2425"/>
                </a:lnTo>
                <a:lnTo>
                  <a:pt x="86363" y="0"/>
                </a:lnTo>
                <a:lnTo>
                  <a:pt x="66751" y="697"/>
                </a:lnTo>
                <a:lnTo>
                  <a:pt x="55419" y="4405"/>
                </a:lnTo>
                <a:lnTo>
                  <a:pt x="26052" y="27442"/>
                </a:lnTo>
                <a:lnTo>
                  <a:pt x="15171" y="39773"/>
                </a:lnTo>
                <a:lnTo>
                  <a:pt x="4460" y="63451"/>
                </a:lnTo>
                <a:lnTo>
                  <a:pt x="0" y="102221"/>
                </a:lnTo>
                <a:lnTo>
                  <a:pt x="1759" y="107712"/>
                </a:lnTo>
                <a:lnTo>
                  <a:pt x="9005" y="116459"/>
                </a:lnTo>
                <a:lnTo>
                  <a:pt x="21486" y="121009"/>
                </a:lnTo>
                <a:lnTo>
                  <a:pt x="35963" y="122038"/>
                </a:lnTo>
                <a:lnTo>
                  <a:pt x="49011" y="119189"/>
                </a:lnTo>
                <a:lnTo>
                  <a:pt x="80823" y="100646"/>
                </a:lnTo>
                <a:lnTo>
                  <a:pt x="110282" y="67505"/>
                </a:lnTo>
                <a:lnTo>
                  <a:pt x="113131" y="61879"/>
                </a:lnTo>
                <a:lnTo>
                  <a:pt x="115209" y="51326"/>
                </a:lnTo>
                <a:lnTo>
                  <a:pt x="115410" y="44281"/>
                </a:lnTo>
                <a:lnTo>
                  <a:pt x="110669" y="49021"/>
                </a:lnTo>
                <a:lnTo>
                  <a:pt x="102980" y="66191"/>
                </a:lnTo>
                <a:lnTo>
                  <a:pt x="98623" y="104796"/>
                </a:lnTo>
                <a:lnTo>
                  <a:pt x="95116" y="142114"/>
                </a:lnTo>
                <a:lnTo>
                  <a:pt x="92500" y="161184"/>
                </a:lnTo>
                <a:lnTo>
                  <a:pt x="96258" y="205765"/>
                </a:lnTo>
                <a:lnTo>
                  <a:pt x="102036" y="248048"/>
                </a:lnTo>
                <a:lnTo>
                  <a:pt x="106365" y="288881"/>
                </a:lnTo>
                <a:lnTo>
                  <a:pt x="107395" y="290691"/>
                </a:lnTo>
                <a:lnTo>
                  <a:pt x="109073" y="291898"/>
                </a:lnTo>
                <a:lnTo>
                  <a:pt x="111186" y="292703"/>
                </a:lnTo>
                <a:lnTo>
                  <a:pt x="133269" y="26752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SMARTInkShape-217">
            <a:extLst>
              <a:ext uri="{FF2B5EF4-FFF2-40B4-BE49-F238E27FC236}">
                <a16:creationId xmlns:a16="http://schemas.microsoft.com/office/drawing/2014/main" id="{358F6F8D-14F2-4452-8463-A5310F299F09}"/>
              </a:ext>
            </a:extLst>
          </p:cNvPr>
          <p:cNvSpPr/>
          <p:nvPr>
            <p:custDataLst>
              <p:tags r:id="rId4"/>
            </p:custDataLst>
          </p:nvPr>
        </p:nvSpPr>
        <p:spPr>
          <a:xfrm>
            <a:off x="8471297" y="1205627"/>
            <a:ext cx="115961" cy="146832"/>
          </a:xfrm>
          <a:custGeom>
            <a:avLst/>
            <a:gdLst/>
            <a:ahLst/>
            <a:cxnLst/>
            <a:rect l="0" t="0" r="0" b="0"/>
            <a:pathLst>
              <a:path w="115961" h="146832">
                <a:moveTo>
                  <a:pt x="0" y="71318"/>
                </a:moveTo>
                <a:lnTo>
                  <a:pt x="0" y="71318"/>
                </a:lnTo>
                <a:lnTo>
                  <a:pt x="22360" y="70326"/>
                </a:lnTo>
                <a:lnTo>
                  <a:pt x="65359" y="55505"/>
                </a:lnTo>
                <a:lnTo>
                  <a:pt x="77463" y="48222"/>
                </a:lnTo>
                <a:lnTo>
                  <a:pt x="96183" y="42613"/>
                </a:lnTo>
                <a:lnTo>
                  <a:pt x="104989" y="36985"/>
                </a:lnTo>
                <a:lnTo>
                  <a:pt x="111254" y="36010"/>
                </a:lnTo>
                <a:lnTo>
                  <a:pt x="112864" y="34881"/>
                </a:lnTo>
                <a:lnTo>
                  <a:pt x="113938" y="33136"/>
                </a:lnTo>
                <a:lnTo>
                  <a:pt x="115960" y="27048"/>
                </a:lnTo>
                <a:lnTo>
                  <a:pt x="108386" y="26703"/>
                </a:lnTo>
                <a:lnTo>
                  <a:pt x="107975" y="25700"/>
                </a:lnTo>
                <a:lnTo>
                  <a:pt x="107165" y="10161"/>
                </a:lnTo>
                <a:lnTo>
                  <a:pt x="102418" y="4470"/>
                </a:lnTo>
                <a:lnTo>
                  <a:pt x="97444" y="1921"/>
                </a:lnTo>
                <a:lnTo>
                  <a:pt x="73231" y="60"/>
                </a:lnTo>
                <a:lnTo>
                  <a:pt x="69656" y="0"/>
                </a:lnTo>
                <a:lnTo>
                  <a:pt x="55145" y="4657"/>
                </a:lnTo>
                <a:lnTo>
                  <a:pt x="43017" y="12320"/>
                </a:lnTo>
                <a:lnTo>
                  <a:pt x="33140" y="30356"/>
                </a:lnTo>
                <a:lnTo>
                  <a:pt x="27050" y="68261"/>
                </a:lnTo>
                <a:lnTo>
                  <a:pt x="19265" y="112747"/>
                </a:lnTo>
                <a:lnTo>
                  <a:pt x="21130" y="127103"/>
                </a:lnTo>
                <a:lnTo>
                  <a:pt x="27036" y="146831"/>
                </a:lnTo>
                <a:lnTo>
                  <a:pt x="44648" y="1427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SMARTInkShape-218">
            <a:extLst>
              <a:ext uri="{FF2B5EF4-FFF2-40B4-BE49-F238E27FC236}">
                <a16:creationId xmlns:a16="http://schemas.microsoft.com/office/drawing/2014/main" id="{BBB89AD0-13EC-465C-A465-E3545B33C637}"/>
              </a:ext>
            </a:extLst>
          </p:cNvPr>
          <p:cNvSpPr/>
          <p:nvPr>
            <p:custDataLst>
              <p:tags r:id="rId5"/>
            </p:custDataLst>
          </p:nvPr>
        </p:nvSpPr>
        <p:spPr>
          <a:xfrm>
            <a:off x="8828484" y="1321594"/>
            <a:ext cx="150483" cy="205327"/>
          </a:xfrm>
          <a:custGeom>
            <a:avLst/>
            <a:gdLst/>
            <a:ahLst/>
            <a:cxnLst/>
            <a:rect l="0" t="0" r="0" b="0"/>
            <a:pathLst>
              <a:path w="150483" h="205327">
                <a:moveTo>
                  <a:pt x="8930" y="8929"/>
                </a:moveTo>
                <a:lnTo>
                  <a:pt x="8930" y="8929"/>
                </a:lnTo>
                <a:lnTo>
                  <a:pt x="32" y="8929"/>
                </a:lnTo>
                <a:lnTo>
                  <a:pt x="0" y="48831"/>
                </a:lnTo>
                <a:lnTo>
                  <a:pt x="993" y="90578"/>
                </a:lnTo>
                <a:lnTo>
                  <a:pt x="8122" y="116466"/>
                </a:lnTo>
                <a:lnTo>
                  <a:pt x="28680" y="156044"/>
                </a:lnTo>
                <a:lnTo>
                  <a:pt x="37881" y="166256"/>
                </a:lnTo>
                <a:lnTo>
                  <a:pt x="77291" y="200453"/>
                </a:lnTo>
                <a:lnTo>
                  <a:pt x="96150" y="204409"/>
                </a:lnTo>
                <a:lnTo>
                  <a:pt x="126629" y="205326"/>
                </a:lnTo>
                <a:lnTo>
                  <a:pt x="129068" y="204352"/>
                </a:lnTo>
                <a:lnTo>
                  <a:pt x="130693" y="202711"/>
                </a:lnTo>
                <a:lnTo>
                  <a:pt x="135627" y="195661"/>
                </a:lnTo>
                <a:lnTo>
                  <a:pt x="146184" y="179650"/>
                </a:lnTo>
                <a:lnTo>
                  <a:pt x="150139" y="163141"/>
                </a:lnTo>
                <a:lnTo>
                  <a:pt x="150482" y="138794"/>
                </a:lnTo>
                <a:lnTo>
                  <a:pt x="143231" y="96136"/>
                </a:lnTo>
                <a:lnTo>
                  <a:pt x="140386" y="89690"/>
                </a:lnTo>
                <a:lnTo>
                  <a:pt x="138240" y="86583"/>
                </a:lnTo>
                <a:lnTo>
                  <a:pt x="135218" y="72728"/>
                </a:lnTo>
                <a:lnTo>
                  <a:pt x="133205" y="57397"/>
                </a:lnTo>
                <a:lnTo>
                  <a:pt x="126928" y="44815"/>
                </a:lnTo>
                <a:lnTo>
                  <a:pt x="126290" y="41783"/>
                </a:lnTo>
                <a:lnTo>
                  <a:pt x="115996" y="21834"/>
                </a:lnTo>
                <a:lnTo>
                  <a:pt x="114042" y="20509"/>
                </a:lnTo>
                <a:lnTo>
                  <a:pt x="111746" y="19626"/>
                </a:lnTo>
                <a:lnTo>
                  <a:pt x="110217" y="18045"/>
                </a:lnTo>
                <a:lnTo>
                  <a:pt x="108517" y="13642"/>
                </a:lnTo>
                <a:lnTo>
                  <a:pt x="107070" y="12071"/>
                </a:lnTo>
                <a:lnTo>
                  <a:pt x="102819" y="10326"/>
                </a:lnTo>
                <a:lnTo>
                  <a:pt x="101288" y="8868"/>
                </a:lnTo>
                <a:lnTo>
                  <a:pt x="99587" y="4603"/>
                </a:lnTo>
                <a:lnTo>
                  <a:pt x="98141" y="3068"/>
                </a:lnTo>
                <a:lnTo>
                  <a:pt x="90658" y="404"/>
                </a:lnTo>
                <a:lnTo>
                  <a:pt x="46301" y="0"/>
                </a:lnTo>
                <a:lnTo>
                  <a:pt x="35754" y="0"/>
                </a:lnTo>
                <a:lnTo>
                  <a:pt x="28034" y="7688"/>
                </a:lnTo>
                <a:lnTo>
                  <a:pt x="28612" y="8102"/>
                </a:lnTo>
                <a:lnTo>
                  <a:pt x="35719" y="892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SMARTInkShape-219">
            <a:extLst>
              <a:ext uri="{FF2B5EF4-FFF2-40B4-BE49-F238E27FC236}">
                <a16:creationId xmlns:a16="http://schemas.microsoft.com/office/drawing/2014/main" id="{3B4D54FF-9D04-43AB-8C62-0F526BDCE510}"/>
              </a:ext>
            </a:extLst>
          </p:cNvPr>
          <p:cNvSpPr/>
          <p:nvPr>
            <p:custDataLst>
              <p:tags r:id="rId6"/>
            </p:custDataLst>
          </p:nvPr>
        </p:nvSpPr>
        <p:spPr>
          <a:xfrm>
            <a:off x="11133807" y="2946797"/>
            <a:ext cx="701667" cy="401710"/>
          </a:xfrm>
          <a:custGeom>
            <a:avLst/>
            <a:gdLst/>
            <a:ahLst/>
            <a:cxnLst/>
            <a:rect l="0" t="0" r="0" b="0"/>
            <a:pathLst>
              <a:path w="701667" h="401710">
                <a:moveTo>
                  <a:pt x="561107" y="44648"/>
                </a:moveTo>
                <a:lnTo>
                  <a:pt x="561107" y="44648"/>
                </a:lnTo>
                <a:lnTo>
                  <a:pt x="553420" y="44648"/>
                </a:lnTo>
                <a:lnTo>
                  <a:pt x="536027" y="30409"/>
                </a:lnTo>
                <a:lnTo>
                  <a:pt x="495706" y="19933"/>
                </a:lnTo>
                <a:lnTo>
                  <a:pt x="451300" y="13240"/>
                </a:lnTo>
                <a:lnTo>
                  <a:pt x="412562" y="10773"/>
                </a:lnTo>
                <a:lnTo>
                  <a:pt x="378454" y="16165"/>
                </a:lnTo>
                <a:lnTo>
                  <a:pt x="334085" y="17524"/>
                </a:lnTo>
                <a:lnTo>
                  <a:pt x="298931" y="17760"/>
                </a:lnTo>
                <a:lnTo>
                  <a:pt x="259618" y="23976"/>
                </a:lnTo>
                <a:lnTo>
                  <a:pt x="220684" y="26419"/>
                </a:lnTo>
                <a:lnTo>
                  <a:pt x="176986" y="36454"/>
                </a:lnTo>
                <a:lnTo>
                  <a:pt x="145728" y="43569"/>
                </a:lnTo>
                <a:lnTo>
                  <a:pt x="130012" y="45321"/>
                </a:lnTo>
                <a:lnTo>
                  <a:pt x="105898" y="55653"/>
                </a:lnTo>
                <a:lnTo>
                  <a:pt x="99831" y="59461"/>
                </a:lnTo>
                <a:lnTo>
                  <a:pt x="90837" y="62597"/>
                </a:lnTo>
                <a:lnTo>
                  <a:pt x="81889" y="68377"/>
                </a:lnTo>
                <a:lnTo>
                  <a:pt x="72953" y="71523"/>
                </a:lnTo>
                <a:lnTo>
                  <a:pt x="28965" y="104424"/>
                </a:lnTo>
                <a:lnTo>
                  <a:pt x="13727" y="121009"/>
                </a:lnTo>
                <a:lnTo>
                  <a:pt x="5950" y="136133"/>
                </a:lnTo>
                <a:lnTo>
                  <a:pt x="0" y="176233"/>
                </a:lnTo>
                <a:lnTo>
                  <a:pt x="1470" y="213846"/>
                </a:lnTo>
                <a:lnTo>
                  <a:pt x="8661" y="246625"/>
                </a:lnTo>
                <a:lnTo>
                  <a:pt x="26739" y="275265"/>
                </a:lnTo>
                <a:lnTo>
                  <a:pt x="59390" y="315453"/>
                </a:lnTo>
                <a:lnTo>
                  <a:pt x="71578" y="330710"/>
                </a:lnTo>
                <a:lnTo>
                  <a:pt x="110806" y="355741"/>
                </a:lnTo>
                <a:lnTo>
                  <a:pt x="151014" y="377110"/>
                </a:lnTo>
                <a:lnTo>
                  <a:pt x="190934" y="394527"/>
                </a:lnTo>
                <a:lnTo>
                  <a:pt x="226746" y="400392"/>
                </a:lnTo>
                <a:lnTo>
                  <a:pt x="267566" y="401408"/>
                </a:lnTo>
                <a:lnTo>
                  <a:pt x="301821" y="401709"/>
                </a:lnTo>
                <a:lnTo>
                  <a:pt x="340523" y="400806"/>
                </a:lnTo>
                <a:lnTo>
                  <a:pt x="373710" y="394696"/>
                </a:lnTo>
                <a:lnTo>
                  <a:pt x="411104" y="387593"/>
                </a:lnTo>
                <a:lnTo>
                  <a:pt x="454385" y="379712"/>
                </a:lnTo>
                <a:lnTo>
                  <a:pt x="495090" y="371689"/>
                </a:lnTo>
                <a:lnTo>
                  <a:pt x="525150" y="365948"/>
                </a:lnTo>
                <a:lnTo>
                  <a:pt x="562029" y="357137"/>
                </a:lnTo>
                <a:lnTo>
                  <a:pt x="601747" y="345271"/>
                </a:lnTo>
                <a:lnTo>
                  <a:pt x="616542" y="336677"/>
                </a:lnTo>
                <a:lnTo>
                  <a:pt x="628408" y="327236"/>
                </a:lnTo>
                <a:lnTo>
                  <a:pt x="670484" y="306831"/>
                </a:lnTo>
                <a:lnTo>
                  <a:pt x="687883" y="296736"/>
                </a:lnTo>
                <a:lnTo>
                  <a:pt x="696166" y="286995"/>
                </a:lnTo>
                <a:lnTo>
                  <a:pt x="700507" y="276050"/>
                </a:lnTo>
                <a:lnTo>
                  <a:pt x="701666" y="270354"/>
                </a:lnTo>
                <a:lnTo>
                  <a:pt x="698556" y="238634"/>
                </a:lnTo>
                <a:lnTo>
                  <a:pt x="681487" y="197730"/>
                </a:lnTo>
                <a:lnTo>
                  <a:pt x="653160" y="156713"/>
                </a:lnTo>
                <a:lnTo>
                  <a:pt x="616518" y="113780"/>
                </a:lnTo>
                <a:lnTo>
                  <a:pt x="578032" y="80872"/>
                </a:lnTo>
                <a:lnTo>
                  <a:pt x="540418" y="61137"/>
                </a:lnTo>
                <a:lnTo>
                  <a:pt x="496609" y="39690"/>
                </a:lnTo>
                <a:lnTo>
                  <a:pt x="452756" y="17917"/>
                </a:lnTo>
                <a:lnTo>
                  <a:pt x="409302"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SMARTInkShape-220">
            <a:extLst>
              <a:ext uri="{FF2B5EF4-FFF2-40B4-BE49-F238E27FC236}">
                <a16:creationId xmlns:a16="http://schemas.microsoft.com/office/drawing/2014/main" id="{9CED2CAA-15A6-413A-A756-A6E5B4A3D651}"/>
              </a:ext>
            </a:extLst>
          </p:cNvPr>
          <p:cNvSpPr/>
          <p:nvPr>
            <p:custDataLst>
              <p:tags r:id="rId7"/>
            </p:custDataLst>
          </p:nvPr>
        </p:nvSpPr>
        <p:spPr>
          <a:xfrm>
            <a:off x="7462532" y="2117269"/>
            <a:ext cx="658988" cy="338273"/>
          </a:xfrm>
          <a:custGeom>
            <a:avLst/>
            <a:gdLst/>
            <a:ahLst/>
            <a:cxnLst/>
            <a:rect l="0" t="0" r="0" b="0"/>
            <a:pathLst>
              <a:path w="658988" h="338273">
                <a:moveTo>
                  <a:pt x="178304" y="43715"/>
                </a:moveTo>
                <a:lnTo>
                  <a:pt x="178304" y="43715"/>
                </a:lnTo>
                <a:lnTo>
                  <a:pt x="169483" y="43715"/>
                </a:lnTo>
                <a:lnTo>
                  <a:pt x="164666" y="38975"/>
                </a:lnTo>
                <a:lnTo>
                  <a:pt x="159675" y="36647"/>
                </a:lnTo>
                <a:lnTo>
                  <a:pt x="130666" y="34818"/>
                </a:lnTo>
                <a:lnTo>
                  <a:pt x="128686" y="35799"/>
                </a:lnTo>
                <a:lnTo>
                  <a:pt x="127366" y="37446"/>
                </a:lnTo>
                <a:lnTo>
                  <a:pt x="126485" y="39536"/>
                </a:lnTo>
                <a:lnTo>
                  <a:pt x="124906" y="40929"/>
                </a:lnTo>
                <a:lnTo>
                  <a:pt x="120507" y="42477"/>
                </a:lnTo>
                <a:lnTo>
                  <a:pt x="100841" y="44635"/>
                </a:lnTo>
                <a:lnTo>
                  <a:pt x="89185" y="52803"/>
                </a:lnTo>
                <a:lnTo>
                  <a:pt x="76878" y="62194"/>
                </a:lnTo>
                <a:lnTo>
                  <a:pt x="44745" y="83668"/>
                </a:lnTo>
                <a:lnTo>
                  <a:pt x="7151" y="125344"/>
                </a:lnTo>
                <a:lnTo>
                  <a:pt x="3017" y="134896"/>
                </a:lnTo>
                <a:lnTo>
                  <a:pt x="0" y="175964"/>
                </a:lnTo>
                <a:lnTo>
                  <a:pt x="2441" y="197663"/>
                </a:lnTo>
                <a:lnTo>
                  <a:pt x="12095" y="222944"/>
                </a:lnTo>
                <a:lnTo>
                  <a:pt x="37593" y="266229"/>
                </a:lnTo>
                <a:lnTo>
                  <a:pt x="47305" y="276556"/>
                </a:lnTo>
                <a:lnTo>
                  <a:pt x="91176" y="304612"/>
                </a:lnTo>
                <a:lnTo>
                  <a:pt x="132165" y="320398"/>
                </a:lnTo>
                <a:lnTo>
                  <a:pt x="173587" y="329263"/>
                </a:lnTo>
                <a:lnTo>
                  <a:pt x="218177" y="337463"/>
                </a:lnTo>
                <a:lnTo>
                  <a:pt x="257295" y="338272"/>
                </a:lnTo>
                <a:lnTo>
                  <a:pt x="298234" y="337379"/>
                </a:lnTo>
                <a:lnTo>
                  <a:pt x="336453" y="328676"/>
                </a:lnTo>
                <a:lnTo>
                  <a:pt x="373990" y="322948"/>
                </a:lnTo>
                <a:lnTo>
                  <a:pt x="404957" y="318605"/>
                </a:lnTo>
                <a:lnTo>
                  <a:pt x="445651" y="305399"/>
                </a:lnTo>
                <a:lnTo>
                  <a:pt x="483213" y="290737"/>
                </a:lnTo>
                <a:lnTo>
                  <a:pt x="519665" y="275883"/>
                </a:lnTo>
                <a:lnTo>
                  <a:pt x="539731" y="266957"/>
                </a:lnTo>
                <a:lnTo>
                  <a:pt x="578089" y="244946"/>
                </a:lnTo>
                <a:lnTo>
                  <a:pt x="621848" y="214094"/>
                </a:lnTo>
                <a:lnTo>
                  <a:pt x="644428" y="192454"/>
                </a:lnTo>
                <a:lnTo>
                  <a:pt x="655376" y="170324"/>
                </a:lnTo>
                <a:lnTo>
                  <a:pt x="658987" y="148698"/>
                </a:lnTo>
                <a:lnTo>
                  <a:pt x="654540" y="132046"/>
                </a:lnTo>
                <a:lnTo>
                  <a:pt x="635516" y="97103"/>
                </a:lnTo>
                <a:lnTo>
                  <a:pt x="593962" y="58108"/>
                </a:lnTo>
                <a:lnTo>
                  <a:pt x="569022" y="41586"/>
                </a:lnTo>
                <a:lnTo>
                  <a:pt x="530833" y="26611"/>
                </a:lnTo>
                <a:lnTo>
                  <a:pt x="490230" y="12065"/>
                </a:lnTo>
                <a:lnTo>
                  <a:pt x="446114" y="3792"/>
                </a:lnTo>
                <a:lnTo>
                  <a:pt x="404323" y="0"/>
                </a:lnTo>
                <a:lnTo>
                  <a:pt x="363730" y="1897"/>
                </a:lnTo>
                <a:lnTo>
                  <a:pt x="329487" y="6189"/>
                </a:lnTo>
                <a:lnTo>
                  <a:pt x="287101" y="12380"/>
                </a:lnTo>
                <a:lnTo>
                  <a:pt x="250065" y="24149"/>
                </a:lnTo>
                <a:lnTo>
                  <a:pt x="211441" y="41908"/>
                </a:lnTo>
                <a:lnTo>
                  <a:pt x="177538" y="54755"/>
                </a:lnTo>
                <a:lnTo>
                  <a:pt x="135268" y="76874"/>
                </a:lnTo>
                <a:lnTo>
                  <a:pt x="97937" y="12408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SMARTInkShape-221">
            <a:extLst>
              <a:ext uri="{FF2B5EF4-FFF2-40B4-BE49-F238E27FC236}">
                <a16:creationId xmlns:a16="http://schemas.microsoft.com/office/drawing/2014/main" id="{E2EC6959-D52B-41A4-B741-71CE00DFB053}"/>
              </a:ext>
            </a:extLst>
          </p:cNvPr>
          <p:cNvSpPr/>
          <p:nvPr>
            <p:custDataLst>
              <p:tags r:id="rId8"/>
            </p:custDataLst>
          </p:nvPr>
        </p:nvSpPr>
        <p:spPr>
          <a:xfrm>
            <a:off x="8185951" y="4198372"/>
            <a:ext cx="354838" cy="390698"/>
          </a:xfrm>
          <a:custGeom>
            <a:avLst/>
            <a:gdLst/>
            <a:ahLst/>
            <a:cxnLst/>
            <a:rect l="0" t="0" r="0" b="0"/>
            <a:pathLst>
              <a:path w="354838" h="390698">
                <a:moveTo>
                  <a:pt x="151401" y="52159"/>
                </a:moveTo>
                <a:lnTo>
                  <a:pt x="151401" y="52159"/>
                </a:lnTo>
                <a:lnTo>
                  <a:pt x="142838" y="43597"/>
                </a:lnTo>
                <a:lnTo>
                  <a:pt x="112560" y="43230"/>
                </a:lnTo>
                <a:lnTo>
                  <a:pt x="106688" y="45875"/>
                </a:lnTo>
                <a:lnTo>
                  <a:pt x="100770" y="49366"/>
                </a:lnTo>
                <a:lnTo>
                  <a:pt x="65907" y="61181"/>
                </a:lnTo>
                <a:lnTo>
                  <a:pt x="59495" y="65429"/>
                </a:lnTo>
                <a:lnTo>
                  <a:pt x="57387" y="68944"/>
                </a:lnTo>
                <a:lnTo>
                  <a:pt x="53431" y="81385"/>
                </a:lnTo>
                <a:lnTo>
                  <a:pt x="51361" y="83550"/>
                </a:lnTo>
                <a:lnTo>
                  <a:pt x="48989" y="84993"/>
                </a:lnTo>
                <a:lnTo>
                  <a:pt x="47407" y="86946"/>
                </a:lnTo>
                <a:lnTo>
                  <a:pt x="42223" y="97212"/>
                </a:lnTo>
                <a:lnTo>
                  <a:pt x="38385" y="102940"/>
                </a:lnTo>
                <a:lnTo>
                  <a:pt x="35232" y="111744"/>
                </a:lnTo>
                <a:lnTo>
                  <a:pt x="29447" y="120635"/>
                </a:lnTo>
                <a:lnTo>
                  <a:pt x="26300" y="129554"/>
                </a:lnTo>
                <a:lnTo>
                  <a:pt x="20516" y="138481"/>
                </a:lnTo>
                <a:lnTo>
                  <a:pt x="10567" y="171676"/>
                </a:lnTo>
                <a:lnTo>
                  <a:pt x="2657" y="213345"/>
                </a:lnTo>
                <a:lnTo>
                  <a:pt x="0" y="252861"/>
                </a:lnTo>
                <a:lnTo>
                  <a:pt x="667" y="278041"/>
                </a:lnTo>
                <a:lnTo>
                  <a:pt x="10624" y="320030"/>
                </a:lnTo>
                <a:lnTo>
                  <a:pt x="23684" y="348821"/>
                </a:lnTo>
                <a:lnTo>
                  <a:pt x="29484" y="356980"/>
                </a:lnTo>
                <a:lnTo>
                  <a:pt x="48422" y="370302"/>
                </a:lnTo>
                <a:lnTo>
                  <a:pt x="81885" y="385488"/>
                </a:lnTo>
                <a:lnTo>
                  <a:pt x="124864" y="390697"/>
                </a:lnTo>
                <a:lnTo>
                  <a:pt x="143575" y="389151"/>
                </a:lnTo>
                <a:lnTo>
                  <a:pt x="185279" y="374637"/>
                </a:lnTo>
                <a:lnTo>
                  <a:pt x="203168" y="367131"/>
                </a:lnTo>
                <a:lnTo>
                  <a:pt x="241831" y="340422"/>
                </a:lnTo>
                <a:lnTo>
                  <a:pt x="283063" y="304267"/>
                </a:lnTo>
                <a:lnTo>
                  <a:pt x="323099" y="261786"/>
                </a:lnTo>
                <a:lnTo>
                  <a:pt x="340539" y="229827"/>
                </a:lnTo>
                <a:lnTo>
                  <a:pt x="351952" y="192470"/>
                </a:lnTo>
                <a:lnTo>
                  <a:pt x="354837" y="150688"/>
                </a:lnTo>
                <a:lnTo>
                  <a:pt x="348378" y="112000"/>
                </a:lnTo>
                <a:lnTo>
                  <a:pt x="328922" y="71255"/>
                </a:lnTo>
                <a:lnTo>
                  <a:pt x="310709" y="44025"/>
                </a:lnTo>
                <a:lnTo>
                  <a:pt x="295948" y="32441"/>
                </a:lnTo>
                <a:lnTo>
                  <a:pt x="253179" y="9520"/>
                </a:lnTo>
                <a:lnTo>
                  <a:pt x="246042" y="5873"/>
                </a:lnTo>
                <a:lnTo>
                  <a:pt x="202911" y="21"/>
                </a:lnTo>
                <a:lnTo>
                  <a:pt x="181986" y="0"/>
                </a:lnTo>
                <a:lnTo>
                  <a:pt x="138342" y="7713"/>
                </a:lnTo>
                <a:lnTo>
                  <a:pt x="122285" y="14406"/>
                </a:lnTo>
                <a:lnTo>
                  <a:pt x="107469" y="22910"/>
                </a:lnTo>
                <a:lnTo>
                  <a:pt x="101118" y="25269"/>
                </a:lnTo>
                <a:lnTo>
                  <a:pt x="75749" y="47480"/>
                </a:lnTo>
                <a:lnTo>
                  <a:pt x="73129" y="55371"/>
                </a:lnTo>
                <a:lnTo>
                  <a:pt x="72430" y="60254"/>
                </a:lnTo>
                <a:lnTo>
                  <a:pt x="79963" y="9680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SMARTInkShape-222">
            <a:extLst>
              <a:ext uri="{FF2B5EF4-FFF2-40B4-BE49-F238E27FC236}">
                <a16:creationId xmlns:a16="http://schemas.microsoft.com/office/drawing/2014/main" id="{AB9D833E-0A1F-4C4F-AAD5-241FF1FADCA7}"/>
              </a:ext>
            </a:extLst>
          </p:cNvPr>
          <p:cNvSpPr/>
          <p:nvPr>
            <p:custDataLst>
              <p:tags r:id="rId9"/>
            </p:custDataLst>
          </p:nvPr>
        </p:nvSpPr>
        <p:spPr>
          <a:xfrm>
            <a:off x="9257109" y="2616956"/>
            <a:ext cx="450674" cy="507703"/>
          </a:xfrm>
          <a:custGeom>
            <a:avLst/>
            <a:gdLst/>
            <a:ahLst/>
            <a:cxnLst/>
            <a:rect l="0" t="0" r="0" b="0"/>
            <a:pathLst>
              <a:path w="450674" h="507703">
                <a:moveTo>
                  <a:pt x="133945" y="61950"/>
                </a:moveTo>
                <a:lnTo>
                  <a:pt x="133945" y="61950"/>
                </a:lnTo>
                <a:lnTo>
                  <a:pt x="107190" y="61950"/>
                </a:lnTo>
                <a:lnTo>
                  <a:pt x="107166" y="57209"/>
                </a:lnTo>
                <a:lnTo>
                  <a:pt x="106171" y="55813"/>
                </a:lnTo>
                <a:lnTo>
                  <a:pt x="104515" y="54882"/>
                </a:lnTo>
                <a:lnTo>
                  <a:pt x="98260" y="53030"/>
                </a:lnTo>
                <a:lnTo>
                  <a:pt x="98236" y="48283"/>
                </a:lnTo>
                <a:lnTo>
                  <a:pt x="97241" y="46886"/>
                </a:lnTo>
                <a:lnTo>
                  <a:pt x="95585" y="45954"/>
                </a:lnTo>
                <a:lnTo>
                  <a:pt x="89665" y="44200"/>
                </a:lnTo>
                <a:lnTo>
                  <a:pt x="84666" y="44123"/>
                </a:lnTo>
                <a:lnTo>
                  <a:pt x="83233" y="45105"/>
                </a:lnTo>
                <a:lnTo>
                  <a:pt x="82278" y="46751"/>
                </a:lnTo>
                <a:lnTo>
                  <a:pt x="80480" y="52654"/>
                </a:lnTo>
                <a:lnTo>
                  <a:pt x="72688" y="52988"/>
                </a:lnTo>
                <a:lnTo>
                  <a:pt x="36996" y="87463"/>
                </a:lnTo>
                <a:lnTo>
                  <a:pt x="36097" y="93101"/>
                </a:lnTo>
                <a:lnTo>
                  <a:pt x="34977" y="94624"/>
                </a:lnTo>
                <a:lnTo>
                  <a:pt x="31089" y="96316"/>
                </a:lnTo>
                <a:lnTo>
                  <a:pt x="29657" y="97759"/>
                </a:lnTo>
                <a:lnTo>
                  <a:pt x="28063" y="102008"/>
                </a:lnTo>
                <a:lnTo>
                  <a:pt x="26048" y="112821"/>
                </a:lnTo>
                <a:lnTo>
                  <a:pt x="19133" y="122729"/>
                </a:lnTo>
                <a:lnTo>
                  <a:pt x="17118" y="131246"/>
                </a:lnTo>
                <a:lnTo>
                  <a:pt x="11797" y="139588"/>
                </a:lnTo>
                <a:lnTo>
                  <a:pt x="9306" y="149516"/>
                </a:lnTo>
                <a:lnTo>
                  <a:pt x="9042" y="155475"/>
                </a:lnTo>
                <a:lnTo>
                  <a:pt x="6334" y="160733"/>
                </a:lnTo>
                <a:lnTo>
                  <a:pt x="2815" y="166377"/>
                </a:lnTo>
                <a:lnTo>
                  <a:pt x="556" y="178085"/>
                </a:lnTo>
                <a:lnTo>
                  <a:pt x="0" y="222706"/>
                </a:lnTo>
                <a:lnTo>
                  <a:pt x="0" y="260759"/>
                </a:lnTo>
                <a:lnTo>
                  <a:pt x="4741" y="301753"/>
                </a:lnTo>
                <a:lnTo>
                  <a:pt x="15834" y="345323"/>
                </a:lnTo>
                <a:lnTo>
                  <a:pt x="17952" y="352597"/>
                </a:lnTo>
                <a:lnTo>
                  <a:pt x="24749" y="365351"/>
                </a:lnTo>
                <a:lnTo>
                  <a:pt x="31126" y="382165"/>
                </a:lnTo>
                <a:lnTo>
                  <a:pt x="42183" y="400721"/>
                </a:lnTo>
                <a:lnTo>
                  <a:pt x="44543" y="406984"/>
                </a:lnTo>
                <a:lnTo>
                  <a:pt x="65596" y="431034"/>
                </a:lnTo>
                <a:lnTo>
                  <a:pt x="71487" y="434347"/>
                </a:lnTo>
                <a:lnTo>
                  <a:pt x="77413" y="436811"/>
                </a:lnTo>
                <a:lnTo>
                  <a:pt x="98228" y="452374"/>
                </a:lnTo>
                <a:lnTo>
                  <a:pt x="104179" y="454745"/>
                </a:lnTo>
                <a:lnTo>
                  <a:pt x="113109" y="460666"/>
                </a:lnTo>
                <a:lnTo>
                  <a:pt x="123032" y="464846"/>
                </a:lnTo>
                <a:lnTo>
                  <a:pt x="141013" y="477739"/>
                </a:lnTo>
                <a:lnTo>
                  <a:pt x="184804" y="490587"/>
                </a:lnTo>
                <a:lnTo>
                  <a:pt x="224060" y="502875"/>
                </a:lnTo>
                <a:lnTo>
                  <a:pt x="253863" y="507702"/>
                </a:lnTo>
                <a:lnTo>
                  <a:pt x="291247" y="503549"/>
                </a:lnTo>
                <a:lnTo>
                  <a:pt x="329719" y="493175"/>
                </a:lnTo>
                <a:lnTo>
                  <a:pt x="370651" y="480804"/>
                </a:lnTo>
                <a:lnTo>
                  <a:pt x="385431" y="468718"/>
                </a:lnTo>
                <a:lnTo>
                  <a:pt x="411895" y="429260"/>
                </a:lnTo>
                <a:lnTo>
                  <a:pt x="422182" y="415699"/>
                </a:lnTo>
                <a:lnTo>
                  <a:pt x="434224" y="388031"/>
                </a:lnTo>
                <a:lnTo>
                  <a:pt x="444245" y="348748"/>
                </a:lnTo>
                <a:lnTo>
                  <a:pt x="450673" y="322214"/>
                </a:lnTo>
                <a:lnTo>
                  <a:pt x="447232" y="279252"/>
                </a:lnTo>
                <a:lnTo>
                  <a:pt x="443937" y="243497"/>
                </a:lnTo>
                <a:lnTo>
                  <a:pt x="431266" y="202421"/>
                </a:lnTo>
                <a:lnTo>
                  <a:pt x="421414" y="164600"/>
                </a:lnTo>
                <a:lnTo>
                  <a:pt x="404469" y="124614"/>
                </a:lnTo>
                <a:lnTo>
                  <a:pt x="388098" y="103065"/>
                </a:lnTo>
                <a:lnTo>
                  <a:pt x="347586" y="62303"/>
                </a:lnTo>
                <a:lnTo>
                  <a:pt x="308254" y="32971"/>
                </a:lnTo>
                <a:lnTo>
                  <a:pt x="265652" y="8964"/>
                </a:lnTo>
                <a:lnTo>
                  <a:pt x="240438" y="2263"/>
                </a:lnTo>
                <a:lnTo>
                  <a:pt x="205252" y="0"/>
                </a:lnTo>
                <a:lnTo>
                  <a:pt x="165485" y="5689"/>
                </a:lnTo>
                <a:lnTo>
                  <a:pt x="134885" y="10121"/>
                </a:lnTo>
                <a:lnTo>
                  <a:pt x="94357" y="28458"/>
                </a:lnTo>
                <a:lnTo>
                  <a:pt x="63988" y="43863"/>
                </a:lnTo>
                <a:lnTo>
                  <a:pt x="55145" y="51619"/>
                </a:lnTo>
                <a:lnTo>
                  <a:pt x="49302" y="52605"/>
                </a:lnTo>
                <a:lnTo>
                  <a:pt x="47752" y="53736"/>
                </a:lnTo>
                <a:lnTo>
                  <a:pt x="46717" y="55482"/>
                </a:lnTo>
                <a:lnTo>
                  <a:pt x="44770" y="61571"/>
                </a:lnTo>
                <a:lnTo>
                  <a:pt x="39944" y="61838"/>
                </a:lnTo>
                <a:lnTo>
                  <a:pt x="38535" y="62867"/>
                </a:lnTo>
                <a:lnTo>
                  <a:pt x="36969" y="66657"/>
                </a:lnTo>
                <a:lnTo>
                  <a:pt x="44648" y="887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9967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kumimoji="0" lang="en-GB" altLang="en-SE" sz="4400" b="1" i="0" u="none" strike="noStrike" cap="none" normalizeH="0" baseline="0" dirty="0">
                <a:ln>
                  <a:noFill/>
                </a:ln>
                <a:solidFill>
                  <a:schemeClr val="tx1"/>
                </a:solidFill>
                <a:effectLst/>
                <a:latin typeface="Arial" panose="020B0604020202020204" pitchFamily="34" charset="0"/>
              </a:rPr>
              <a:t>b</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6</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6?</a:t>
            </a:r>
          </a:p>
          <a:p>
            <a:r>
              <a:rPr lang="en-GB" dirty="0"/>
              <a:t>A: 0+100=100. By sending this ACK, the receiver is telling the sender: "I've received everything up to byte 99, and I'm now expecting byte 100."</a:t>
            </a:r>
          </a:p>
          <a:p>
            <a:r>
              <a:rPr lang="en-GB" dirty="0"/>
              <a:t>See notes for explanations</a:t>
            </a:r>
          </a:p>
          <a:p>
            <a:endParaRPr lang="en-GB" dirty="0"/>
          </a:p>
          <a:p>
            <a:endParaRPr lang="en-GB" dirty="0"/>
          </a:p>
          <a:p>
            <a:endParaRPr lang="en-SE" dirty="0"/>
          </a:p>
        </p:txBody>
      </p:sp>
      <p:sp>
        <p:nvSpPr>
          <p:cNvPr id="5" name="SMARTInkShape-224">
            <a:extLst>
              <a:ext uri="{FF2B5EF4-FFF2-40B4-BE49-F238E27FC236}">
                <a16:creationId xmlns:a16="http://schemas.microsoft.com/office/drawing/2014/main" id="{D80C03CE-489D-45C5-BF5F-3F68FD007975}"/>
              </a:ext>
            </a:extLst>
          </p:cNvPr>
          <p:cNvSpPr/>
          <p:nvPr>
            <p:custDataLst>
              <p:tags r:id="rId1"/>
            </p:custDataLst>
          </p:nvPr>
        </p:nvSpPr>
        <p:spPr>
          <a:xfrm>
            <a:off x="11150991" y="2598539"/>
            <a:ext cx="490320" cy="473264"/>
          </a:xfrm>
          <a:custGeom>
            <a:avLst/>
            <a:gdLst/>
            <a:ahLst/>
            <a:cxnLst/>
            <a:rect l="0" t="0" r="0" b="0"/>
            <a:pathLst>
              <a:path w="490320" h="473264">
                <a:moveTo>
                  <a:pt x="213525" y="17859"/>
                </a:moveTo>
                <a:lnTo>
                  <a:pt x="213525" y="17859"/>
                </a:lnTo>
                <a:lnTo>
                  <a:pt x="205835" y="10171"/>
                </a:lnTo>
                <a:lnTo>
                  <a:pt x="204603" y="118"/>
                </a:lnTo>
                <a:lnTo>
                  <a:pt x="204595" y="10"/>
                </a:lnTo>
                <a:lnTo>
                  <a:pt x="164541" y="0"/>
                </a:lnTo>
                <a:lnTo>
                  <a:pt x="163009" y="992"/>
                </a:lnTo>
                <a:lnTo>
                  <a:pt x="161989" y="2646"/>
                </a:lnTo>
                <a:lnTo>
                  <a:pt x="161308" y="4740"/>
                </a:lnTo>
                <a:lnTo>
                  <a:pt x="159862" y="6137"/>
                </a:lnTo>
                <a:lnTo>
                  <a:pt x="155609" y="7688"/>
                </a:lnTo>
                <a:lnTo>
                  <a:pt x="132194" y="11412"/>
                </a:lnTo>
                <a:lnTo>
                  <a:pt x="117658" y="18595"/>
                </a:lnTo>
                <a:lnTo>
                  <a:pt x="76345" y="47837"/>
                </a:lnTo>
                <a:lnTo>
                  <a:pt x="58668" y="60696"/>
                </a:lnTo>
                <a:lnTo>
                  <a:pt x="23545" y="105176"/>
                </a:lnTo>
                <a:lnTo>
                  <a:pt x="5212" y="147675"/>
                </a:lnTo>
                <a:lnTo>
                  <a:pt x="0" y="188156"/>
                </a:lnTo>
                <a:lnTo>
                  <a:pt x="309" y="226118"/>
                </a:lnTo>
                <a:lnTo>
                  <a:pt x="11655" y="263529"/>
                </a:lnTo>
                <a:lnTo>
                  <a:pt x="26073" y="301565"/>
                </a:lnTo>
                <a:lnTo>
                  <a:pt x="41885" y="339242"/>
                </a:lnTo>
                <a:lnTo>
                  <a:pt x="68197" y="371667"/>
                </a:lnTo>
                <a:lnTo>
                  <a:pt x="110367" y="405616"/>
                </a:lnTo>
                <a:lnTo>
                  <a:pt x="137585" y="423492"/>
                </a:lnTo>
                <a:lnTo>
                  <a:pt x="178978" y="444956"/>
                </a:lnTo>
                <a:lnTo>
                  <a:pt x="220624" y="460174"/>
                </a:lnTo>
                <a:lnTo>
                  <a:pt x="259839" y="470115"/>
                </a:lnTo>
                <a:lnTo>
                  <a:pt x="296868" y="472649"/>
                </a:lnTo>
                <a:lnTo>
                  <a:pt x="337364" y="473150"/>
                </a:lnTo>
                <a:lnTo>
                  <a:pt x="367156" y="473263"/>
                </a:lnTo>
                <a:lnTo>
                  <a:pt x="373748" y="470623"/>
                </a:lnTo>
                <a:lnTo>
                  <a:pt x="379986" y="467134"/>
                </a:lnTo>
                <a:lnTo>
                  <a:pt x="392073" y="464895"/>
                </a:lnTo>
                <a:lnTo>
                  <a:pt x="395065" y="464711"/>
                </a:lnTo>
                <a:lnTo>
                  <a:pt x="401033" y="461861"/>
                </a:lnTo>
                <a:lnTo>
                  <a:pt x="406995" y="458279"/>
                </a:lnTo>
                <a:lnTo>
                  <a:pt x="418907" y="455980"/>
                </a:lnTo>
                <a:lnTo>
                  <a:pt x="430814" y="455526"/>
                </a:lnTo>
                <a:lnTo>
                  <a:pt x="436767" y="452818"/>
                </a:lnTo>
                <a:lnTo>
                  <a:pt x="479001" y="428557"/>
                </a:lnTo>
                <a:lnTo>
                  <a:pt x="485303" y="422642"/>
                </a:lnTo>
                <a:lnTo>
                  <a:pt x="488104" y="416705"/>
                </a:lnTo>
                <a:lnTo>
                  <a:pt x="489902" y="382430"/>
                </a:lnTo>
                <a:lnTo>
                  <a:pt x="490214" y="346036"/>
                </a:lnTo>
                <a:lnTo>
                  <a:pt x="490319" y="309160"/>
                </a:lnTo>
                <a:lnTo>
                  <a:pt x="487693" y="281111"/>
                </a:lnTo>
                <a:lnTo>
                  <a:pt x="477914" y="244375"/>
                </a:lnTo>
                <a:lnTo>
                  <a:pt x="463488" y="208374"/>
                </a:lnTo>
                <a:lnTo>
                  <a:pt x="453808" y="174394"/>
                </a:lnTo>
                <a:lnTo>
                  <a:pt x="440721" y="154209"/>
                </a:lnTo>
                <a:lnTo>
                  <a:pt x="437532" y="146920"/>
                </a:lnTo>
                <a:lnTo>
                  <a:pt x="402812" y="103859"/>
                </a:lnTo>
                <a:lnTo>
                  <a:pt x="362896" y="75562"/>
                </a:lnTo>
                <a:lnTo>
                  <a:pt x="326683" y="57648"/>
                </a:lnTo>
                <a:lnTo>
                  <a:pt x="305478" y="51736"/>
                </a:lnTo>
                <a:lnTo>
                  <a:pt x="298047" y="47799"/>
                </a:lnTo>
                <a:lnTo>
                  <a:pt x="285195" y="45271"/>
                </a:lnTo>
                <a:lnTo>
                  <a:pt x="267103" y="4464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8778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kumimoji="0" lang="en-GB" altLang="en-SE" sz="4400" b="1" i="0" u="none" strike="noStrike" cap="none" normalizeH="0" baseline="0" dirty="0">
                <a:ln>
                  <a:noFill/>
                </a:ln>
                <a:solidFill>
                  <a:schemeClr val="tx1"/>
                </a:solidFill>
                <a:effectLst/>
                <a:latin typeface="Arial" panose="020B0604020202020204" pitchFamily="34" charset="0"/>
              </a:rPr>
              <a:t>c</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7</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8?</a:t>
            </a:r>
          </a:p>
          <a:p>
            <a:r>
              <a:rPr lang="en-GB" dirty="0"/>
              <a:t>A: 300. By sending this ACK, the receiver is telling the sender: "I have received everything up to byte 299. Please send me the next byte, which should be 300."</a:t>
            </a:r>
          </a:p>
          <a:p>
            <a:r>
              <a:rPr lang="en-GB" dirty="0"/>
              <a:t>See notes for explanations</a:t>
            </a:r>
          </a:p>
          <a:p>
            <a:endParaRPr lang="en-GB" dirty="0"/>
          </a:p>
          <a:p>
            <a:endParaRPr lang="en-GB" dirty="0"/>
          </a:p>
          <a:p>
            <a:endParaRPr lang="en-SE" dirty="0"/>
          </a:p>
        </p:txBody>
      </p:sp>
      <p:sp>
        <p:nvSpPr>
          <p:cNvPr id="5" name="SMARTInkShape-226">
            <a:extLst>
              <a:ext uri="{FF2B5EF4-FFF2-40B4-BE49-F238E27FC236}">
                <a16:creationId xmlns:a16="http://schemas.microsoft.com/office/drawing/2014/main" id="{AC1BC6A0-13C2-462B-907C-A495CF5E9501}"/>
              </a:ext>
            </a:extLst>
          </p:cNvPr>
          <p:cNvSpPr/>
          <p:nvPr>
            <p:custDataLst>
              <p:tags r:id="rId1"/>
            </p:custDataLst>
          </p:nvPr>
        </p:nvSpPr>
        <p:spPr>
          <a:xfrm>
            <a:off x="11258218" y="3277305"/>
            <a:ext cx="435403" cy="366005"/>
          </a:xfrm>
          <a:custGeom>
            <a:avLst/>
            <a:gdLst/>
            <a:ahLst/>
            <a:cxnLst/>
            <a:rect l="0" t="0" r="0" b="0"/>
            <a:pathLst>
              <a:path w="435403" h="366005">
                <a:moveTo>
                  <a:pt x="177735" y="35609"/>
                </a:moveTo>
                <a:lnTo>
                  <a:pt x="177735" y="35609"/>
                </a:lnTo>
                <a:lnTo>
                  <a:pt x="156387" y="35609"/>
                </a:lnTo>
                <a:lnTo>
                  <a:pt x="113847" y="44171"/>
                </a:lnTo>
                <a:lnTo>
                  <a:pt x="107007" y="47020"/>
                </a:lnTo>
                <a:lnTo>
                  <a:pt x="103793" y="49170"/>
                </a:lnTo>
                <a:lnTo>
                  <a:pt x="81432" y="55548"/>
                </a:lnTo>
                <a:lnTo>
                  <a:pt x="41744" y="82957"/>
                </a:lnTo>
                <a:lnTo>
                  <a:pt x="12309" y="112756"/>
                </a:lnTo>
                <a:lnTo>
                  <a:pt x="9954" y="118845"/>
                </a:lnTo>
                <a:lnTo>
                  <a:pt x="0" y="158803"/>
                </a:lnTo>
                <a:lnTo>
                  <a:pt x="388" y="179598"/>
                </a:lnTo>
                <a:lnTo>
                  <a:pt x="8257" y="218008"/>
                </a:lnTo>
                <a:lnTo>
                  <a:pt x="15953" y="241127"/>
                </a:lnTo>
                <a:lnTo>
                  <a:pt x="41059" y="285574"/>
                </a:lnTo>
                <a:lnTo>
                  <a:pt x="57643" y="305574"/>
                </a:lnTo>
                <a:lnTo>
                  <a:pt x="80967" y="323076"/>
                </a:lnTo>
                <a:lnTo>
                  <a:pt x="124347" y="346377"/>
                </a:lnTo>
                <a:lnTo>
                  <a:pt x="167960" y="358315"/>
                </a:lnTo>
                <a:lnTo>
                  <a:pt x="171218" y="360879"/>
                </a:lnTo>
                <a:lnTo>
                  <a:pt x="180129" y="363728"/>
                </a:lnTo>
                <a:lnTo>
                  <a:pt x="220322" y="365981"/>
                </a:lnTo>
                <a:lnTo>
                  <a:pt x="241969" y="366004"/>
                </a:lnTo>
                <a:lnTo>
                  <a:pt x="248617" y="363360"/>
                </a:lnTo>
                <a:lnTo>
                  <a:pt x="251778" y="361266"/>
                </a:lnTo>
                <a:lnTo>
                  <a:pt x="296124" y="352337"/>
                </a:lnTo>
                <a:lnTo>
                  <a:pt x="332420" y="341810"/>
                </a:lnTo>
                <a:lnTo>
                  <a:pt x="370972" y="326464"/>
                </a:lnTo>
                <a:lnTo>
                  <a:pt x="399753" y="310204"/>
                </a:lnTo>
                <a:lnTo>
                  <a:pt x="415827" y="293911"/>
                </a:lnTo>
                <a:lnTo>
                  <a:pt x="423453" y="280386"/>
                </a:lnTo>
                <a:lnTo>
                  <a:pt x="432331" y="249467"/>
                </a:lnTo>
                <a:lnTo>
                  <a:pt x="435402" y="212304"/>
                </a:lnTo>
                <a:lnTo>
                  <a:pt x="433795" y="172523"/>
                </a:lnTo>
                <a:lnTo>
                  <a:pt x="428957" y="131997"/>
                </a:lnTo>
                <a:lnTo>
                  <a:pt x="423004" y="117804"/>
                </a:lnTo>
                <a:lnTo>
                  <a:pt x="415728" y="104882"/>
                </a:lnTo>
                <a:lnTo>
                  <a:pt x="412493" y="92525"/>
                </a:lnTo>
                <a:lnTo>
                  <a:pt x="403117" y="80418"/>
                </a:lnTo>
                <a:lnTo>
                  <a:pt x="361024" y="47199"/>
                </a:lnTo>
                <a:lnTo>
                  <a:pt x="326522" y="19845"/>
                </a:lnTo>
                <a:lnTo>
                  <a:pt x="285486" y="4135"/>
                </a:lnTo>
                <a:lnTo>
                  <a:pt x="248224" y="728"/>
                </a:lnTo>
                <a:lnTo>
                  <a:pt x="206310" y="0"/>
                </a:lnTo>
                <a:lnTo>
                  <a:pt x="181680" y="915"/>
                </a:lnTo>
                <a:lnTo>
                  <a:pt x="177389" y="2558"/>
                </a:lnTo>
                <a:lnTo>
                  <a:pt x="169645" y="7029"/>
                </a:lnTo>
                <a:lnTo>
                  <a:pt x="156278" y="12324"/>
                </a:lnTo>
                <a:lnTo>
                  <a:pt x="124157" y="4453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034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lang="en-GB" altLang="en-SE" dirty="0">
                <a:solidFill>
                  <a:schemeClr val="tx1"/>
                </a:solidFill>
                <a:latin typeface="Arial" panose="020B0604020202020204" pitchFamily="34" charset="0"/>
              </a:rPr>
              <a:t>d</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8</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10?</a:t>
            </a:r>
          </a:p>
          <a:p>
            <a:r>
              <a:rPr lang="en-GB" dirty="0"/>
              <a:t>A: 300. By sending this ACK, the receiver is telling the sender: "I have received everything up to byte 299. Please send me the next byte, which should be 300."</a:t>
            </a:r>
          </a:p>
          <a:p>
            <a:r>
              <a:rPr lang="en-GB" dirty="0"/>
              <a:t>See notes for explanations</a:t>
            </a:r>
          </a:p>
          <a:p>
            <a:endParaRPr lang="en-GB" dirty="0"/>
          </a:p>
          <a:p>
            <a:endParaRPr lang="en-GB" dirty="0"/>
          </a:p>
          <a:p>
            <a:endParaRPr lang="en-SE" dirty="0"/>
          </a:p>
        </p:txBody>
      </p:sp>
      <p:sp>
        <p:nvSpPr>
          <p:cNvPr id="2" name="SMARTInkShape-227">
            <a:extLst>
              <a:ext uri="{FF2B5EF4-FFF2-40B4-BE49-F238E27FC236}">
                <a16:creationId xmlns:a16="http://schemas.microsoft.com/office/drawing/2014/main" id="{90727ACB-D8BB-4C45-9D35-85C397C1CC88}"/>
              </a:ext>
            </a:extLst>
          </p:cNvPr>
          <p:cNvSpPr/>
          <p:nvPr>
            <p:custDataLst>
              <p:tags r:id="rId1"/>
            </p:custDataLst>
          </p:nvPr>
        </p:nvSpPr>
        <p:spPr>
          <a:xfrm>
            <a:off x="11187890" y="3893344"/>
            <a:ext cx="620059" cy="365760"/>
          </a:xfrm>
          <a:custGeom>
            <a:avLst/>
            <a:gdLst/>
            <a:ahLst/>
            <a:cxnLst/>
            <a:rect l="0" t="0" r="0" b="0"/>
            <a:pathLst>
              <a:path w="620059" h="365760">
                <a:moveTo>
                  <a:pt x="212344" y="17859"/>
                </a:moveTo>
                <a:lnTo>
                  <a:pt x="212344" y="17859"/>
                </a:lnTo>
                <a:lnTo>
                  <a:pt x="212344" y="13118"/>
                </a:lnTo>
                <a:lnTo>
                  <a:pt x="211352" y="11722"/>
                </a:lnTo>
                <a:lnTo>
                  <a:pt x="209696" y="10791"/>
                </a:lnTo>
                <a:lnTo>
                  <a:pt x="203783" y="9038"/>
                </a:lnTo>
                <a:lnTo>
                  <a:pt x="198782" y="8962"/>
                </a:lnTo>
                <a:lnTo>
                  <a:pt x="193749" y="6298"/>
                </a:lnTo>
                <a:lnTo>
                  <a:pt x="188204" y="2799"/>
                </a:lnTo>
                <a:lnTo>
                  <a:pt x="182434" y="1243"/>
                </a:lnTo>
                <a:lnTo>
                  <a:pt x="147537" y="12538"/>
                </a:lnTo>
                <a:lnTo>
                  <a:pt x="104389" y="32779"/>
                </a:lnTo>
                <a:lnTo>
                  <a:pt x="63312" y="50934"/>
                </a:lnTo>
                <a:lnTo>
                  <a:pt x="59411" y="51816"/>
                </a:lnTo>
                <a:lnTo>
                  <a:pt x="56810" y="53395"/>
                </a:lnTo>
                <a:lnTo>
                  <a:pt x="55077" y="55440"/>
                </a:lnTo>
                <a:lnTo>
                  <a:pt x="53921" y="57796"/>
                </a:lnTo>
                <a:lnTo>
                  <a:pt x="52159" y="59366"/>
                </a:lnTo>
                <a:lnTo>
                  <a:pt x="47554" y="61112"/>
                </a:lnTo>
                <a:lnTo>
                  <a:pt x="45929" y="62569"/>
                </a:lnTo>
                <a:lnTo>
                  <a:pt x="44124" y="66834"/>
                </a:lnTo>
                <a:lnTo>
                  <a:pt x="42650" y="68368"/>
                </a:lnTo>
                <a:lnTo>
                  <a:pt x="38367" y="70073"/>
                </a:lnTo>
                <a:lnTo>
                  <a:pt x="30380" y="71033"/>
                </a:lnTo>
                <a:lnTo>
                  <a:pt x="28525" y="72160"/>
                </a:lnTo>
                <a:lnTo>
                  <a:pt x="27291" y="73903"/>
                </a:lnTo>
                <a:lnTo>
                  <a:pt x="25919" y="78486"/>
                </a:lnTo>
                <a:lnTo>
                  <a:pt x="25309" y="83830"/>
                </a:lnTo>
                <a:lnTo>
                  <a:pt x="10750" y="108004"/>
                </a:lnTo>
                <a:lnTo>
                  <a:pt x="226" y="150017"/>
                </a:lnTo>
                <a:lnTo>
                  <a:pt x="0" y="162916"/>
                </a:lnTo>
                <a:lnTo>
                  <a:pt x="12356" y="206488"/>
                </a:lnTo>
                <a:lnTo>
                  <a:pt x="20167" y="245436"/>
                </a:lnTo>
                <a:lnTo>
                  <a:pt x="46687" y="287548"/>
                </a:lnTo>
                <a:lnTo>
                  <a:pt x="72024" y="309917"/>
                </a:lnTo>
                <a:lnTo>
                  <a:pt x="114453" y="336728"/>
                </a:lnTo>
                <a:lnTo>
                  <a:pt x="158810" y="353868"/>
                </a:lnTo>
                <a:lnTo>
                  <a:pt x="198680" y="364308"/>
                </a:lnTo>
                <a:lnTo>
                  <a:pt x="238162" y="365759"/>
                </a:lnTo>
                <a:lnTo>
                  <a:pt x="272470" y="365019"/>
                </a:lnTo>
                <a:lnTo>
                  <a:pt x="314326" y="359028"/>
                </a:lnTo>
                <a:lnTo>
                  <a:pt x="357698" y="351293"/>
                </a:lnTo>
                <a:lnTo>
                  <a:pt x="396411" y="347172"/>
                </a:lnTo>
                <a:lnTo>
                  <a:pt x="437319" y="335258"/>
                </a:lnTo>
                <a:lnTo>
                  <a:pt x="478813" y="321840"/>
                </a:lnTo>
                <a:lnTo>
                  <a:pt x="496470" y="314688"/>
                </a:lnTo>
                <a:lnTo>
                  <a:pt x="538052" y="290733"/>
                </a:lnTo>
                <a:lnTo>
                  <a:pt x="582471" y="263905"/>
                </a:lnTo>
                <a:lnTo>
                  <a:pt x="587090" y="262257"/>
                </a:lnTo>
                <a:lnTo>
                  <a:pt x="594863" y="255134"/>
                </a:lnTo>
                <a:lnTo>
                  <a:pt x="612680" y="229652"/>
                </a:lnTo>
                <a:lnTo>
                  <a:pt x="618474" y="213193"/>
                </a:lnTo>
                <a:lnTo>
                  <a:pt x="620058" y="195955"/>
                </a:lnTo>
                <a:lnTo>
                  <a:pt x="613834" y="154112"/>
                </a:lnTo>
                <a:lnTo>
                  <a:pt x="606251" y="127132"/>
                </a:lnTo>
                <a:lnTo>
                  <a:pt x="582179" y="93896"/>
                </a:lnTo>
                <a:lnTo>
                  <a:pt x="562651" y="74556"/>
                </a:lnTo>
                <a:lnTo>
                  <a:pt x="521091" y="43340"/>
                </a:lnTo>
                <a:lnTo>
                  <a:pt x="486099" y="27743"/>
                </a:lnTo>
                <a:lnTo>
                  <a:pt x="444681" y="12682"/>
                </a:lnTo>
                <a:lnTo>
                  <a:pt x="404603" y="2799"/>
                </a:lnTo>
                <a:lnTo>
                  <a:pt x="367510" y="552"/>
                </a:lnTo>
                <a:lnTo>
                  <a:pt x="323295" y="48"/>
                </a:lnTo>
                <a:lnTo>
                  <a:pt x="279141" y="4"/>
                </a:lnTo>
                <a:lnTo>
                  <a:pt x="246966" y="0"/>
                </a:lnTo>
                <a:lnTo>
                  <a:pt x="244354" y="992"/>
                </a:lnTo>
                <a:lnTo>
                  <a:pt x="239133" y="17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SMARTInkShape-Group105">
            <a:extLst>
              <a:ext uri="{FF2B5EF4-FFF2-40B4-BE49-F238E27FC236}">
                <a16:creationId xmlns:a16="http://schemas.microsoft.com/office/drawing/2014/main" id="{A4F86AEE-096A-4B18-9E87-96828A230EBF}"/>
              </a:ext>
            </a:extLst>
          </p:cNvPr>
          <p:cNvGrpSpPr/>
          <p:nvPr/>
        </p:nvGrpSpPr>
        <p:grpSpPr>
          <a:xfrm>
            <a:off x="9119540" y="4372673"/>
            <a:ext cx="920961" cy="395781"/>
            <a:chOff x="9119540" y="4372673"/>
            <a:chExt cx="920961" cy="395781"/>
          </a:xfrm>
        </p:grpSpPr>
        <p:sp>
          <p:nvSpPr>
            <p:cNvPr id="5" name="SMARTInkShape-228">
              <a:extLst>
                <a:ext uri="{FF2B5EF4-FFF2-40B4-BE49-F238E27FC236}">
                  <a16:creationId xmlns:a16="http://schemas.microsoft.com/office/drawing/2014/main" id="{137F78EE-E065-4781-9D40-BE26DC6DF817}"/>
                </a:ext>
              </a:extLst>
            </p:cNvPr>
            <p:cNvSpPr/>
            <p:nvPr>
              <p:custDataLst>
                <p:tags r:id="rId33"/>
              </p:custDataLst>
            </p:nvPr>
          </p:nvSpPr>
          <p:spPr>
            <a:xfrm>
              <a:off x="9275126" y="4518421"/>
              <a:ext cx="53421" cy="241103"/>
            </a:xfrm>
            <a:custGeom>
              <a:avLst/>
              <a:gdLst/>
              <a:ahLst/>
              <a:cxnLst/>
              <a:rect l="0" t="0" r="0" b="0"/>
              <a:pathLst>
                <a:path w="53421" h="241103">
                  <a:moveTo>
                    <a:pt x="53420" y="0"/>
                  </a:moveTo>
                  <a:lnTo>
                    <a:pt x="53420" y="0"/>
                  </a:lnTo>
                  <a:lnTo>
                    <a:pt x="53420" y="4741"/>
                  </a:lnTo>
                  <a:lnTo>
                    <a:pt x="52429" y="6137"/>
                  </a:lnTo>
                  <a:lnTo>
                    <a:pt x="50774" y="7068"/>
                  </a:lnTo>
                  <a:lnTo>
                    <a:pt x="41061" y="8379"/>
                  </a:lnTo>
                  <a:lnTo>
                    <a:pt x="15046" y="8898"/>
                  </a:lnTo>
                  <a:lnTo>
                    <a:pt x="8916" y="11562"/>
                  </a:lnTo>
                  <a:lnTo>
                    <a:pt x="5891" y="13662"/>
                  </a:lnTo>
                  <a:lnTo>
                    <a:pt x="3874" y="17045"/>
                  </a:lnTo>
                  <a:lnTo>
                    <a:pt x="1037" y="32281"/>
                  </a:lnTo>
                  <a:lnTo>
                    <a:pt x="0" y="76902"/>
                  </a:lnTo>
                  <a:lnTo>
                    <a:pt x="4630" y="110870"/>
                  </a:lnTo>
                  <a:lnTo>
                    <a:pt x="7545" y="146071"/>
                  </a:lnTo>
                  <a:lnTo>
                    <a:pt x="9520" y="186391"/>
                  </a:lnTo>
                  <a:lnTo>
                    <a:pt x="16429" y="227283"/>
                  </a:lnTo>
                  <a:lnTo>
                    <a:pt x="17701" y="24110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229">
              <a:extLst>
                <a:ext uri="{FF2B5EF4-FFF2-40B4-BE49-F238E27FC236}">
                  <a16:creationId xmlns:a16="http://schemas.microsoft.com/office/drawing/2014/main" id="{1519883C-9157-459D-8BE2-1F2D8A5F65F8}"/>
                </a:ext>
              </a:extLst>
            </p:cNvPr>
            <p:cNvSpPr/>
            <p:nvPr>
              <p:custDataLst>
                <p:tags r:id="rId34"/>
              </p:custDataLst>
            </p:nvPr>
          </p:nvSpPr>
          <p:spPr>
            <a:xfrm>
              <a:off x="9119540" y="4598789"/>
              <a:ext cx="173288" cy="169665"/>
            </a:xfrm>
            <a:custGeom>
              <a:avLst/>
              <a:gdLst/>
              <a:ahLst/>
              <a:cxnLst/>
              <a:rect l="0" t="0" r="0" b="0"/>
              <a:pathLst>
                <a:path w="173288" h="169665">
                  <a:moveTo>
                    <a:pt x="75061" y="0"/>
                  </a:moveTo>
                  <a:lnTo>
                    <a:pt x="75061" y="0"/>
                  </a:lnTo>
                  <a:lnTo>
                    <a:pt x="65581" y="0"/>
                  </a:lnTo>
                  <a:lnTo>
                    <a:pt x="58280" y="2645"/>
                  </a:lnTo>
                  <a:lnTo>
                    <a:pt x="40768" y="17169"/>
                  </a:lnTo>
                  <a:lnTo>
                    <a:pt x="28741" y="33420"/>
                  </a:lnTo>
                  <a:lnTo>
                    <a:pt x="15788" y="69954"/>
                  </a:lnTo>
                  <a:lnTo>
                    <a:pt x="682" y="111150"/>
                  </a:lnTo>
                  <a:lnTo>
                    <a:pt x="0" y="126791"/>
                  </a:lnTo>
                  <a:lnTo>
                    <a:pt x="3412" y="158029"/>
                  </a:lnTo>
                  <a:lnTo>
                    <a:pt x="11293" y="168185"/>
                  </a:lnTo>
                  <a:lnTo>
                    <a:pt x="14638" y="169007"/>
                  </a:lnTo>
                  <a:lnTo>
                    <a:pt x="29053" y="169653"/>
                  </a:lnTo>
                  <a:lnTo>
                    <a:pt x="59057" y="140984"/>
                  </a:lnTo>
                  <a:lnTo>
                    <a:pt x="79957" y="111024"/>
                  </a:lnTo>
                  <a:lnTo>
                    <a:pt x="82198" y="104576"/>
                  </a:lnTo>
                  <a:lnTo>
                    <a:pt x="83833" y="78667"/>
                  </a:lnTo>
                  <a:lnTo>
                    <a:pt x="81274" y="72005"/>
                  </a:lnTo>
                  <a:lnTo>
                    <a:pt x="75095" y="62556"/>
                  </a:lnTo>
                  <a:lnTo>
                    <a:pt x="76061" y="72622"/>
                  </a:lnTo>
                  <a:lnTo>
                    <a:pt x="83184" y="98137"/>
                  </a:lnTo>
                  <a:lnTo>
                    <a:pt x="103741" y="138123"/>
                  </a:lnTo>
                  <a:lnTo>
                    <a:pt x="118174" y="157231"/>
                  </a:lnTo>
                  <a:lnTo>
                    <a:pt x="129281" y="164138"/>
                  </a:lnTo>
                  <a:lnTo>
                    <a:pt x="173287" y="16966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230">
              <a:extLst>
                <a:ext uri="{FF2B5EF4-FFF2-40B4-BE49-F238E27FC236}">
                  <a16:creationId xmlns:a16="http://schemas.microsoft.com/office/drawing/2014/main" id="{4CDEFBA3-17C6-49E4-A23E-73E0A48A705F}"/>
                </a:ext>
              </a:extLst>
            </p:cNvPr>
            <p:cNvSpPr/>
            <p:nvPr>
              <p:custDataLst>
                <p:tags r:id="rId35"/>
              </p:custDataLst>
            </p:nvPr>
          </p:nvSpPr>
          <p:spPr>
            <a:xfrm>
              <a:off x="9288242" y="4572000"/>
              <a:ext cx="129602" cy="164336"/>
            </a:xfrm>
            <a:custGeom>
              <a:avLst/>
              <a:gdLst/>
              <a:ahLst/>
              <a:cxnLst/>
              <a:rect l="0" t="0" r="0" b="0"/>
              <a:pathLst>
                <a:path w="129602" h="164336">
                  <a:moveTo>
                    <a:pt x="58163" y="0"/>
                  </a:moveTo>
                  <a:lnTo>
                    <a:pt x="58163" y="0"/>
                  </a:lnTo>
                  <a:lnTo>
                    <a:pt x="58163" y="4740"/>
                  </a:lnTo>
                  <a:lnTo>
                    <a:pt x="57172" y="6136"/>
                  </a:lnTo>
                  <a:lnTo>
                    <a:pt x="55517" y="7067"/>
                  </a:lnTo>
                  <a:lnTo>
                    <a:pt x="53423" y="7688"/>
                  </a:lnTo>
                  <a:lnTo>
                    <a:pt x="40073" y="15834"/>
                  </a:lnTo>
                  <a:lnTo>
                    <a:pt x="37173" y="16509"/>
                  </a:lnTo>
                  <a:lnTo>
                    <a:pt x="28352" y="22200"/>
                  </a:lnTo>
                  <a:lnTo>
                    <a:pt x="10535" y="38815"/>
                  </a:lnTo>
                  <a:lnTo>
                    <a:pt x="7230" y="44702"/>
                  </a:lnTo>
                  <a:lnTo>
                    <a:pt x="5761" y="53601"/>
                  </a:lnTo>
                  <a:lnTo>
                    <a:pt x="2172" y="86361"/>
                  </a:lnTo>
                  <a:lnTo>
                    <a:pt x="0" y="93293"/>
                  </a:lnTo>
                  <a:lnTo>
                    <a:pt x="232" y="108932"/>
                  </a:lnTo>
                  <a:lnTo>
                    <a:pt x="5004" y="137781"/>
                  </a:lnTo>
                  <a:lnTo>
                    <a:pt x="9072" y="144911"/>
                  </a:lnTo>
                  <a:lnTo>
                    <a:pt x="21680" y="154502"/>
                  </a:lnTo>
                  <a:lnTo>
                    <a:pt x="42723" y="163628"/>
                  </a:lnTo>
                  <a:lnTo>
                    <a:pt x="59239" y="164335"/>
                  </a:lnTo>
                  <a:lnTo>
                    <a:pt x="75509" y="160350"/>
                  </a:lnTo>
                  <a:lnTo>
                    <a:pt x="89355" y="151964"/>
                  </a:lnTo>
                  <a:lnTo>
                    <a:pt x="129601" y="1071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MARTInkShape-231">
              <a:extLst>
                <a:ext uri="{FF2B5EF4-FFF2-40B4-BE49-F238E27FC236}">
                  <a16:creationId xmlns:a16="http://schemas.microsoft.com/office/drawing/2014/main" id="{3AF8AE0F-C7AF-4BA7-8B35-DD8A04271CB2}"/>
                </a:ext>
              </a:extLst>
            </p:cNvPr>
            <p:cNvSpPr/>
            <p:nvPr>
              <p:custDataLst>
                <p:tags r:id="rId36"/>
              </p:custDataLst>
            </p:nvPr>
          </p:nvSpPr>
          <p:spPr>
            <a:xfrm>
              <a:off x="9412698" y="4527351"/>
              <a:ext cx="58724" cy="208635"/>
            </a:xfrm>
            <a:custGeom>
              <a:avLst/>
              <a:gdLst/>
              <a:ahLst/>
              <a:cxnLst/>
              <a:rect l="0" t="0" r="0" b="0"/>
              <a:pathLst>
                <a:path w="58724" h="208635">
                  <a:moveTo>
                    <a:pt x="5145" y="0"/>
                  </a:moveTo>
                  <a:lnTo>
                    <a:pt x="5145" y="0"/>
                  </a:lnTo>
                  <a:lnTo>
                    <a:pt x="5145" y="4741"/>
                  </a:lnTo>
                  <a:lnTo>
                    <a:pt x="0" y="23353"/>
                  </a:lnTo>
                  <a:lnTo>
                    <a:pt x="4272" y="63231"/>
                  </a:lnTo>
                  <a:lnTo>
                    <a:pt x="11111" y="104507"/>
                  </a:lnTo>
                  <a:lnTo>
                    <a:pt x="16135" y="142352"/>
                  </a:lnTo>
                  <a:lnTo>
                    <a:pt x="23093" y="178342"/>
                  </a:lnTo>
                  <a:lnTo>
                    <a:pt x="25048" y="181402"/>
                  </a:lnTo>
                  <a:lnTo>
                    <a:pt x="27343" y="183443"/>
                  </a:lnTo>
                  <a:lnTo>
                    <a:pt x="29894" y="191002"/>
                  </a:lnTo>
                  <a:lnTo>
                    <a:pt x="32019" y="199984"/>
                  </a:lnTo>
                  <a:lnTo>
                    <a:pt x="36272" y="207283"/>
                  </a:lnTo>
                  <a:lnTo>
                    <a:pt x="39788" y="208634"/>
                  </a:lnTo>
                  <a:lnTo>
                    <a:pt x="58723" y="20538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232">
              <a:extLst>
                <a:ext uri="{FF2B5EF4-FFF2-40B4-BE49-F238E27FC236}">
                  <a16:creationId xmlns:a16="http://schemas.microsoft.com/office/drawing/2014/main" id="{CA781B1E-0065-4526-B992-43BF279C13DB}"/>
                </a:ext>
              </a:extLst>
            </p:cNvPr>
            <p:cNvSpPr/>
            <p:nvPr>
              <p:custDataLst>
                <p:tags r:id="rId37"/>
              </p:custDataLst>
            </p:nvPr>
          </p:nvSpPr>
          <p:spPr>
            <a:xfrm>
              <a:off x="9445551" y="4554140"/>
              <a:ext cx="61590" cy="105713"/>
            </a:xfrm>
            <a:custGeom>
              <a:avLst/>
              <a:gdLst/>
              <a:ahLst/>
              <a:cxnLst/>
              <a:rect l="0" t="0" r="0" b="0"/>
              <a:pathLst>
                <a:path w="61590" h="105713">
                  <a:moveTo>
                    <a:pt x="52659" y="0"/>
                  </a:moveTo>
                  <a:lnTo>
                    <a:pt x="52659" y="0"/>
                  </a:lnTo>
                  <a:lnTo>
                    <a:pt x="52659" y="8563"/>
                  </a:lnTo>
                  <a:lnTo>
                    <a:pt x="27501" y="52167"/>
                  </a:lnTo>
                  <a:lnTo>
                    <a:pt x="0" y="95916"/>
                  </a:lnTo>
                  <a:lnTo>
                    <a:pt x="2136" y="99846"/>
                  </a:lnTo>
                  <a:lnTo>
                    <a:pt x="4095" y="102282"/>
                  </a:lnTo>
                  <a:lnTo>
                    <a:pt x="14207" y="104990"/>
                  </a:lnTo>
                  <a:lnTo>
                    <a:pt x="21072" y="105712"/>
                  </a:lnTo>
                  <a:lnTo>
                    <a:pt x="36636" y="101223"/>
                  </a:lnTo>
                  <a:lnTo>
                    <a:pt x="61589" y="8929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233">
              <a:extLst>
                <a:ext uri="{FF2B5EF4-FFF2-40B4-BE49-F238E27FC236}">
                  <a16:creationId xmlns:a16="http://schemas.microsoft.com/office/drawing/2014/main" id="{E07C282B-DE1B-402C-9B5F-B2FC3C850B82}"/>
                </a:ext>
              </a:extLst>
            </p:cNvPr>
            <p:cNvSpPr/>
            <p:nvPr>
              <p:custDataLst>
                <p:tags r:id="rId38"/>
              </p:custDataLst>
            </p:nvPr>
          </p:nvSpPr>
          <p:spPr>
            <a:xfrm>
              <a:off x="9605366" y="4402704"/>
              <a:ext cx="129989" cy="238344"/>
            </a:xfrm>
            <a:custGeom>
              <a:avLst/>
              <a:gdLst/>
              <a:ahLst/>
              <a:cxnLst/>
              <a:rect l="0" t="0" r="0" b="0"/>
              <a:pathLst>
                <a:path w="129989" h="238344">
                  <a:moveTo>
                    <a:pt x="0" y="8561"/>
                  </a:moveTo>
                  <a:lnTo>
                    <a:pt x="0" y="8561"/>
                  </a:lnTo>
                  <a:lnTo>
                    <a:pt x="4742" y="3821"/>
                  </a:lnTo>
                  <a:lnTo>
                    <a:pt x="12361" y="1494"/>
                  </a:lnTo>
                  <a:lnTo>
                    <a:pt x="33420" y="0"/>
                  </a:lnTo>
                  <a:lnTo>
                    <a:pt x="50804" y="4481"/>
                  </a:lnTo>
                  <a:lnTo>
                    <a:pt x="59953" y="12039"/>
                  </a:lnTo>
                  <a:lnTo>
                    <a:pt x="63781" y="16834"/>
                  </a:lnTo>
                  <a:lnTo>
                    <a:pt x="68034" y="30097"/>
                  </a:lnTo>
                  <a:lnTo>
                    <a:pt x="68933" y="46906"/>
                  </a:lnTo>
                  <a:lnTo>
                    <a:pt x="62869" y="76698"/>
                  </a:lnTo>
                  <a:lnTo>
                    <a:pt x="47441" y="102433"/>
                  </a:lnTo>
                  <a:lnTo>
                    <a:pt x="29519" y="121782"/>
                  </a:lnTo>
                  <a:lnTo>
                    <a:pt x="25357" y="123374"/>
                  </a:lnTo>
                  <a:lnTo>
                    <a:pt x="17899" y="124641"/>
                  </a:lnTo>
                  <a:lnTo>
                    <a:pt x="31163" y="124647"/>
                  </a:lnTo>
                  <a:lnTo>
                    <a:pt x="36341" y="127293"/>
                  </a:lnTo>
                  <a:lnTo>
                    <a:pt x="41948" y="130784"/>
                  </a:lnTo>
                  <a:lnTo>
                    <a:pt x="53634" y="133025"/>
                  </a:lnTo>
                  <a:lnTo>
                    <a:pt x="67816" y="136059"/>
                  </a:lnTo>
                  <a:lnTo>
                    <a:pt x="106864" y="149779"/>
                  </a:lnTo>
                  <a:lnTo>
                    <a:pt x="120587" y="159299"/>
                  </a:lnTo>
                  <a:lnTo>
                    <a:pt x="128010" y="170144"/>
                  </a:lnTo>
                  <a:lnTo>
                    <a:pt x="129988" y="175815"/>
                  </a:lnTo>
                  <a:lnTo>
                    <a:pt x="126896" y="190052"/>
                  </a:lnTo>
                  <a:lnTo>
                    <a:pt x="113998" y="212157"/>
                  </a:lnTo>
                  <a:lnTo>
                    <a:pt x="97608" y="228628"/>
                  </a:lnTo>
                  <a:lnTo>
                    <a:pt x="82830" y="237147"/>
                  </a:lnTo>
                  <a:lnTo>
                    <a:pt x="79033" y="238343"/>
                  </a:lnTo>
                  <a:lnTo>
                    <a:pt x="76501" y="238147"/>
                  </a:lnTo>
                  <a:lnTo>
                    <a:pt x="71438" y="23180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234">
              <a:extLst>
                <a:ext uri="{FF2B5EF4-FFF2-40B4-BE49-F238E27FC236}">
                  <a16:creationId xmlns:a16="http://schemas.microsoft.com/office/drawing/2014/main" id="{F58E339B-592B-4599-8C4A-980B1A5EBBED}"/>
                </a:ext>
              </a:extLst>
            </p:cNvPr>
            <p:cNvSpPr/>
            <p:nvPr>
              <p:custDataLst>
                <p:tags r:id="rId39"/>
              </p:custDataLst>
            </p:nvPr>
          </p:nvSpPr>
          <p:spPr>
            <a:xfrm>
              <a:off x="9792891" y="4411265"/>
              <a:ext cx="84265" cy="120046"/>
            </a:xfrm>
            <a:custGeom>
              <a:avLst/>
              <a:gdLst/>
              <a:ahLst/>
              <a:cxnLst/>
              <a:rect l="0" t="0" r="0" b="0"/>
              <a:pathLst>
                <a:path w="84265" h="120046">
                  <a:moveTo>
                    <a:pt x="35718" y="0"/>
                  </a:moveTo>
                  <a:lnTo>
                    <a:pt x="35718" y="0"/>
                  </a:lnTo>
                  <a:lnTo>
                    <a:pt x="30978" y="0"/>
                  </a:lnTo>
                  <a:lnTo>
                    <a:pt x="29582" y="2977"/>
                  </a:lnTo>
                  <a:lnTo>
                    <a:pt x="20898" y="44702"/>
                  </a:lnTo>
                  <a:lnTo>
                    <a:pt x="19753" y="66603"/>
                  </a:lnTo>
                  <a:lnTo>
                    <a:pt x="25666" y="101033"/>
                  </a:lnTo>
                  <a:lnTo>
                    <a:pt x="31197" y="110083"/>
                  </a:lnTo>
                  <a:lnTo>
                    <a:pt x="39120" y="119048"/>
                  </a:lnTo>
                  <a:lnTo>
                    <a:pt x="42946" y="120045"/>
                  </a:lnTo>
                  <a:lnTo>
                    <a:pt x="52490" y="118507"/>
                  </a:lnTo>
                  <a:lnTo>
                    <a:pt x="64279" y="112063"/>
                  </a:lnTo>
                  <a:lnTo>
                    <a:pt x="77152" y="93868"/>
                  </a:lnTo>
                  <a:lnTo>
                    <a:pt x="83236" y="82729"/>
                  </a:lnTo>
                  <a:lnTo>
                    <a:pt x="84264" y="76982"/>
                  </a:lnTo>
                  <a:lnTo>
                    <a:pt x="82760" y="65302"/>
                  </a:lnTo>
                  <a:lnTo>
                    <a:pt x="76336" y="52312"/>
                  </a:lnTo>
                  <a:lnTo>
                    <a:pt x="48803" y="29945"/>
                  </a:lnTo>
                  <a:lnTo>
                    <a:pt x="43849" y="28192"/>
                  </a:lnTo>
                  <a:lnTo>
                    <a:pt x="23766" y="26871"/>
                  </a:lnTo>
                  <a:lnTo>
                    <a:pt x="17838" y="29472"/>
                  </a:lnTo>
                  <a:lnTo>
                    <a:pt x="1396" y="43299"/>
                  </a:lnTo>
                  <a:lnTo>
                    <a:pt x="0" y="7143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SMARTInkShape-235">
              <a:extLst>
                <a:ext uri="{FF2B5EF4-FFF2-40B4-BE49-F238E27FC236}">
                  <a16:creationId xmlns:a16="http://schemas.microsoft.com/office/drawing/2014/main" id="{A15DEE1F-D4AE-4BE2-9213-CA4F5D9B387D}"/>
                </a:ext>
              </a:extLst>
            </p:cNvPr>
            <p:cNvSpPr/>
            <p:nvPr>
              <p:custDataLst>
                <p:tags r:id="rId40"/>
              </p:custDataLst>
            </p:nvPr>
          </p:nvSpPr>
          <p:spPr>
            <a:xfrm>
              <a:off x="9937483" y="4372673"/>
              <a:ext cx="103018" cy="135304"/>
            </a:xfrm>
            <a:custGeom>
              <a:avLst/>
              <a:gdLst/>
              <a:ahLst/>
              <a:cxnLst/>
              <a:rect l="0" t="0" r="0" b="0"/>
              <a:pathLst>
                <a:path w="103018" h="135304">
                  <a:moveTo>
                    <a:pt x="25072" y="38592"/>
                  </a:moveTo>
                  <a:lnTo>
                    <a:pt x="25072" y="38592"/>
                  </a:lnTo>
                  <a:lnTo>
                    <a:pt x="20331" y="38592"/>
                  </a:lnTo>
                  <a:lnTo>
                    <a:pt x="15358" y="41238"/>
                  </a:lnTo>
                  <a:lnTo>
                    <a:pt x="12642" y="43333"/>
                  </a:lnTo>
                  <a:lnTo>
                    <a:pt x="4081" y="60502"/>
                  </a:lnTo>
                  <a:lnTo>
                    <a:pt x="0" y="89181"/>
                  </a:lnTo>
                  <a:lnTo>
                    <a:pt x="3532" y="113333"/>
                  </a:lnTo>
                  <a:lnTo>
                    <a:pt x="15603" y="133057"/>
                  </a:lnTo>
                  <a:lnTo>
                    <a:pt x="21735" y="135303"/>
                  </a:lnTo>
                  <a:lnTo>
                    <a:pt x="36487" y="132507"/>
                  </a:lnTo>
                  <a:lnTo>
                    <a:pt x="69218" y="108407"/>
                  </a:lnTo>
                  <a:lnTo>
                    <a:pt x="83057" y="95748"/>
                  </a:lnTo>
                  <a:lnTo>
                    <a:pt x="97263" y="67985"/>
                  </a:lnTo>
                  <a:lnTo>
                    <a:pt x="103017" y="48845"/>
                  </a:lnTo>
                  <a:lnTo>
                    <a:pt x="101716" y="37857"/>
                  </a:lnTo>
                  <a:lnTo>
                    <a:pt x="96840" y="26360"/>
                  </a:lnTo>
                  <a:lnTo>
                    <a:pt x="82937" y="9722"/>
                  </a:lnTo>
                  <a:lnTo>
                    <a:pt x="71956" y="1618"/>
                  </a:lnTo>
                  <a:lnTo>
                    <a:pt x="57815" y="0"/>
                  </a:lnTo>
                  <a:lnTo>
                    <a:pt x="43594" y="2589"/>
                  </a:lnTo>
                  <a:lnTo>
                    <a:pt x="7212" y="2073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SMARTInkShape-Group106">
            <a:extLst>
              <a:ext uri="{FF2B5EF4-FFF2-40B4-BE49-F238E27FC236}">
                <a16:creationId xmlns:a16="http://schemas.microsoft.com/office/drawing/2014/main" id="{CB9099F0-2CEE-4DE5-99FF-CFC82261C9AA}"/>
              </a:ext>
            </a:extLst>
          </p:cNvPr>
          <p:cNvGrpSpPr/>
          <p:nvPr/>
        </p:nvGrpSpPr>
        <p:grpSpPr>
          <a:xfrm>
            <a:off x="9427942" y="3771218"/>
            <a:ext cx="681232" cy="396576"/>
            <a:chOff x="9427942" y="3771218"/>
            <a:chExt cx="681232" cy="396576"/>
          </a:xfrm>
        </p:grpSpPr>
        <p:sp>
          <p:nvSpPr>
            <p:cNvPr id="16" name="SMARTInkShape-236">
              <a:extLst>
                <a:ext uri="{FF2B5EF4-FFF2-40B4-BE49-F238E27FC236}">
                  <a16:creationId xmlns:a16="http://schemas.microsoft.com/office/drawing/2014/main" id="{35746B26-85F8-4DC5-B3F1-8F8075389C25}"/>
                </a:ext>
              </a:extLst>
            </p:cNvPr>
            <p:cNvSpPr/>
            <p:nvPr>
              <p:custDataLst>
                <p:tags r:id="rId26"/>
              </p:custDataLst>
            </p:nvPr>
          </p:nvSpPr>
          <p:spPr>
            <a:xfrm>
              <a:off x="9543235" y="3982641"/>
              <a:ext cx="62132" cy="110773"/>
            </a:xfrm>
            <a:custGeom>
              <a:avLst/>
              <a:gdLst/>
              <a:ahLst/>
              <a:cxnLst/>
              <a:rect l="0" t="0" r="0" b="0"/>
              <a:pathLst>
                <a:path w="62132" h="110773">
                  <a:moveTo>
                    <a:pt x="17483" y="8929"/>
                  </a:moveTo>
                  <a:lnTo>
                    <a:pt x="17483" y="8929"/>
                  </a:lnTo>
                  <a:lnTo>
                    <a:pt x="17483" y="4189"/>
                  </a:lnTo>
                  <a:lnTo>
                    <a:pt x="16492" y="2792"/>
                  </a:lnTo>
                  <a:lnTo>
                    <a:pt x="14837" y="1861"/>
                  </a:lnTo>
                  <a:lnTo>
                    <a:pt x="8921" y="109"/>
                  </a:lnTo>
                  <a:lnTo>
                    <a:pt x="0" y="2"/>
                  </a:lnTo>
                  <a:lnTo>
                    <a:pt x="4477" y="0"/>
                  </a:lnTo>
                  <a:lnTo>
                    <a:pt x="9387" y="5292"/>
                  </a:lnTo>
                  <a:lnTo>
                    <a:pt x="29439" y="49669"/>
                  </a:lnTo>
                  <a:lnTo>
                    <a:pt x="49237" y="91227"/>
                  </a:lnTo>
                  <a:lnTo>
                    <a:pt x="53019" y="102987"/>
                  </a:lnTo>
                  <a:lnTo>
                    <a:pt x="57422" y="109603"/>
                  </a:lnTo>
                  <a:lnTo>
                    <a:pt x="58991" y="110772"/>
                  </a:lnTo>
                  <a:lnTo>
                    <a:pt x="62131" y="10715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SMARTInkShape-237">
              <a:extLst>
                <a:ext uri="{FF2B5EF4-FFF2-40B4-BE49-F238E27FC236}">
                  <a16:creationId xmlns:a16="http://schemas.microsoft.com/office/drawing/2014/main" id="{8A73660F-E28D-4911-8221-B8C60D9AE2D7}"/>
                </a:ext>
              </a:extLst>
            </p:cNvPr>
            <p:cNvSpPr/>
            <p:nvPr>
              <p:custDataLst>
                <p:tags r:id="rId27"/>
              </p:custDataLst>
            </p:nvPr>
          </p:nvSpPr>
          <p:spPr>
            <a:xfrm>
              <a:off x="9535292" y="3964781"/>
              <a:ext cx="141513" cy="80336"/>
            </a:xfrm>
            <a:custGeom>
              <a:avLst/>
              <a:gdLst/>
              <a:ahLst/>
              <a:cxnLst/>
              <a:rect l="0" t="0" r="0" b="0"/>
              <a:pathLst>
                <a:path w="141513" h="80336">
                  <a:moveTo>
                    <a:pt x="105793" y="0"/>
                  </a:moveTo>
                  <a:lnTo>
                    <a:pt x="105793" y="0"/>
                  </a:lnTo>
                  <a:lnTo>
                    <a:pt x="98104" y="0"/>
                  </a:lnTo>
                  <a:lnTo>
                    <a:pt x="97691" y="992"/>
                  </a:lnTo>
                  <a:lnTo>
                    <a:pt x="97231" y="4741"/>
                  </a:lnTo>
                  <a:lnTo>
                    <a:pt x="94381" y="9714"/>
                  </a:lnTo>
                  <a:lnTo>
                    <a:pt x="70011" y="51185"/>
                  </a:lnTo>
                  <a:lnTo>
                    <a:pt x="64093" y="57475"/>
                  </a:lnTo>
                  <a:lnTo>
                    <a:pt x="53976" y="61845"/>
                  </a:lnTo>
                  <a:lnTo>
                    <a:pt x="29725" y="62508"/>
                  </a:lnTo>
                  <a:lnTo>
                    <a:pt x="24691" y="65154"/>
                  </a:lnTo>
                  <a:lnTo>
                    <a:pt x="18115" y="70196"/>
                  </a:lnTo>
                  <a:lnTo>
                    <a:pt x="8950" y="71328"/>
                  </a:lnTo>
                  <a:lnTo>
                    <a:pt x="0" y="71428"/>
                  </a:lnTo>
                  <a:lnTo>
                    <a:pt x="1889" y="74079"/>
                  </a:lnTo>
                  <a:lnTo>
                    <a:pt x="6445" y="79125"/>
                  </a:lnTo>
                  <a:lnTo>
                    <a:pt x="49521" y="80335"/>
                  </a:lnTo>
                  <a:lnTo>
                    <a:pt x="91919" y="71271"/>
                  </a:lnTo>
                  <a:lnTo>
                    <a:pt x="134670" y="62908"/>
                  </a:lnTo>
                  <a:lnTo>
                    <a:pt x="136952" y="63767"/>
                  </a:lnTo>
                  <a:lnTo>
                    <a:pt x="141512" y="7143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SMARTInkShape-238">
              <a:extLst>
                <a:ext uri="{FF2B5EF4-FFF2-40B4-BE49-F238E27FC236}">
                  <a16:creationId xmlns:a16="http://schemas.microsoft.com/office/drawing/2014/main" id="{572FD1E9-450A-4A36-B1AA-68BC44AAEC6C}"/>
                </a:ext>
              </a:extLst>
            </p:cNvPr>
            <p:cNvSpPr/>
            <p:nvPr>
              <p:custDataLst>
                <p:tags r:id="rId28"/>
              </p:custDataLst>
            </p:nvPr>
          </p:nvSpPr>
          <p:spPr>
            <a:xfrm>
              <a:off x="9427942" y="4089796"/>
              <a:ext cx="97058" cy="77998"/>
            </a:xfrm>
            <a:custGeom>
              <a:avLst/>
              <a:gdLst/>
              <a:ahLst/>
              <a:cxnLst/>
              <a:rect l="0" t="0" r="0" b="0"/>
              <a:pathLst>
                <a:path w="97058" h="77998">
                  <a:moveTo>
                    <a:pt x="43479" y="0"/>
                  </a:moveTo>
                  <a:lnTo>
                    <a:pt x="43479" y="0"/>
                  </a:lnTo>
                  <a:lnTo>
                    <a:pt x="18332" y="0"/>
                  </a:lnTo>
                  <a:lnTo>
                    <a:pt x="1457" y="7689"/>
                  </a:lnTo>
                  <a:lnTo>
                    <a:pt x="0" y="13670"/>
                  </a:lnTo>
                  <a:lnTo>
                    <a:pt x="341" y="23935"/>
                  </a:lnTo>
                  <a:lnTo>
                    <a:pt x="11329" y="58568"/>
                  </a:lnTo>
                  <a:lnTo>
                    <a:pt x="19842" y="72366"/>
                  </a:lnTo>
                  <a:lnTo>
                    <a:pt x="23753" y="75033"/>
                  </a:lnTo>
                  <a:lnTo>
                    <a:pt x="33390" y="77997"/>
                  </a:lnTo>
                  <a:lnTo>
                    <a:pt x="37745" y="76803"/>
                  </a:lnTo>
                  <a:lnTo>
                    <a:pt x="55023" y="60043"/>
                  </a:lnTo>
                  <a:lnTo>
                    <a:pt x="58532" y="48514"/>
                  </a:lnTo>
                  <a:lnTo>
                    <a:pt x="60785" y="21600"/>
                  </a:lnTo>
                  <a:lnTo>
                    <a:pt x="58447" y="11916"/>
                  </a:lnTo>
                  <a:lnTo>
                    <a:pt x="56434" y="7944"/>
                  </a:lnTo>
                  <a:lnTo>
                    <a:pt x="54100" y="5296"/>
                  </a:lnTo>
                  <a:lnTo>
                    <a:pt x="48860" y="2354"/>
                  </a:lnTo>
                  <a:lnTo>
                    <a:pt x="47068" y="2562"/>
                  </a:lnTo>
                  <a:lnTo>
                    <a:pt x="45873" y="3693"/>
                  </a:lnTo>
                  <a:lnTo>
                    <a:pt x="45074" y="5439"/>
                  </a:lnTo>
                  <a:lnTo>
                    <a:pt x="43951" y="17377"/>
                  </a:lnTo>
                  <a:lnTo>
                    <a:pt x="48361" y="38222"/>
                  </a:lnTo>
                  <a:lnTo>
                    <a:pt x="60690" y="58509"/>
                  </a:lnTo>
                  <a:lnTo>
                    <a:pt x="97057" y="6250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SMARTInkShape-239">
              <a:extLst>
                <a:ext uri="{FF2B5EF4-FFF2-40B4-BE49-F238E27FC236}">
                  <a16:creationId xmlns:a16="http://schemas.microsoft.com/office/drawing/2014/main" id="{7734867C-F511-4543-B7CF-CD7F212AD23F}"/>
                </a:ext>
              </a:extLst>
            </p:cNvPr>
            <p:cNvSpPr/>
            <p:nvPr>
              <p:custDataLst>
                <p:tags r:id="rId29"/>
              </p:custDataLst>
            </p:nvPr>
          </p:nvSpPr>
          <p:spPr>
            <a:xfrm>
              <a:off x="9551788" y="4071937"/>
              <a:ext cx="107158" cy="52594"/>
            </a:xfrm>
            <a:custGeom>
              <a:avLst/>
              <a:gdLst/>
              <a:ahLst/>
              <a:cxnLst/>
              <a:rect l="0" t="0" r="0" b="0"/>
              <a:pathLst>
                <a:path w="107158" h="52594">
                  <a:moveTo>
                    <a:pt x="0" y="8930"/>
                  </a:moveTo>
                  <a:lnTo>
                    <a:pt x="0" y="8930"/>
                  </a:lnTo>
                  <a:lnTo>
                    <a:pt x="993" y="31290"/>
                  </a:lnTo>
                  <a:lnTo>
                    <a:pt x="4742" y="42350"/>
                  </a:lnTo>
                  <a:lnTo>
                    <a:pt x="8122" y="46093"/>
                  </a:lnTo>
                  <a:lnTo>
                    <a:pt x="17170" y="50251"/>
                  </a:lnTo>
                  <a:lnTo>
                    <a:pt x="33420" y="52593"/>
                  </a:lnTo>
                  <a:lnTo>
                    <a:pt x="42305" y="50495"/>
                  </a:lnTo>
                  <a:lnTo>
                    <a:pt x="52885" y="46381"/>
                  </a:lnTo>
                  <a:lnTo>
                    <a:pt x="56093" y="45803"/>
                  </a:lnTo>
                  <a:lnTo>
                    <a:pt x="62303" y="42516"/>
                  </a:lnTo>
                  <a:lnTo>
                    <a:pt x="107157"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SMARTInkShape-240">
              <a:extLst>
                <a:ext uri="{FF2B5EF4-FFF2-40B4-BE49-F238E27FC236}">
                  <a16:creationId xmlns:a16="http://schemas.microsoft.com/office/drawing/2014/main" id="{8FE294A3-1A90-4458-B117-F8581FD21647}"/>
                </a:ext>
              </a:extLst>
            </p:cNvPr>
            <p:cNvSpPr/>
            <p:nvPr>
              <p:custDataLst>
                <p:tags r:id="rId30"/>
              </p:custDataLst>
            </p:nvPr>
          </p:nvSpPr>
          <p:spPr>
            <a:xfrm>
              <a:off x="9739312" y="3876758"/>
              <a:ext cx="104879" cy="147902"/>
            </a:xfrm>
            <a:custGeom>
              <a:avLst/>
              <a:gdLst/>
              <a:ahLst/>
              <a:cxnLst/>
              <a:rect l="0" t="0" r="0" b="0"/>
              <a:pathLst>
                <a:path w="104879" h="147902">
                  <a:moveTo>
                    <a:pt x="0" y="16585"/>
                  </a:moveTo>
                  <a:lnTo>
                    <a:pt x="0" y="16585"/>
                  </a:lnTo>
                  <a:lnTo>
                    <a:pt x="0" y="8897"/>
                  </a:lnTo>
                  <a:lnTo>
                    <a:pt x="993" y="8484"/>
                  </a:lnTo>
                  <a:lnTo>
                    <a:pt x="4741" y="8024"/>
                  </a:lnTo>
                  <a:lnTo>
                    <a:pt x="9714" y="5174"/>
                  </a:lnTo>
                  <a:lnTo>
                    <a:pt x="12428" y="3024"/>
                  </a:lnTo>
                  <a:lnTo>
                    <a:pt x="20737" y="636"/>
                  </a:lnTo>
                  <a:lnTo>
                    <a:pt x="25730" y="0"/>
                  </a:lnTo>
                  <a:lnTo>
                    <a:pt x="42240" y="3844"/>
                  </a:lnTo>
                  <a:lnTo>
                    <a:pt x="46019" y="7099"/>
                  </a:lnTo>
                  <a:lnTo>
                    <a:pt x="50218" y="16007"/>
                  </a:lnTo>
                  <a:lnTo>
                    <a:pt x="52583" y="32179"/>
                  </a:lnTo>
                  <a:lnTo>
                    <a:pt x="47845" y="43691"/>
                  </a:lnTo>
                  <a:lnTo>
                    <a:pt x="29714" y="69408"/>
                  </a:lnTo>
                  <a:lnTo>
                    <a:pt x="27367" y="77180"/>
                  </a:lnTo>
                  <a:lnTo>
                    <a:pt x="27176" y="76825"/>
                  </a:lnTo>
                  <a:lnTo>
                    <a:pt x="26960" y="73786"/>
                  </a:lnTo>
                  <a:lnTo>
                    <a:pt x="28888" y="72578"/>
                  </a:lnTo>
                  <a:lnTo>
                    <a:pt x="51662" y="70482"/>
                  </a:lnTo>
                  <a:lnTo>
                    <a:pt x="86414" y="77880"/>
                  </a:lnTo>
                  <a:lnTo>
                    <a:pt x="91343" y="80269"/>
                  </a:lnTo>
                  <a:lnTo>
                    <a:pt x="99467" y="88215"/>
                  </a:lnTo>
                  <a:lnTo>
                    <a:pt x="103740" y="98361"/>
                  </a:lnTo>
                  <a:lnTo>
                    <a:pt x="104878" y="103844"/>
                  </a:lnTo>
                  <a:lnTo>
                    <a:pt x="101741" y="125784"/>
                  </a:lnTo>
                  <a:lnTo>
                    <a:pt x="94498" y="137217"/>
                  </a:lnTo>
                  <a:lnTo>
                    <a:pt x="83159" y="147901"/>
                  </a:lnTo>
                  <a:lnTo>
                    <a:pt x="82228" y="147785"/>
                  </a:lnTo>
                  <a:lnTo>
                    <a:pt x="81608" y="146716"/>
                  </a:lnTo>
                  <a:lnTo>
                    <a:pt x="81195" y="145011"/>
                  </a:lnTo>
                  <a:lnTo>
                    <a:pt x="89297" y="11481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SMARTInkShape-241">
              <a:extLst>
                <a:ext uri="{FF2B5EF4-FFF2-40B4-BE49-F238E27FC236}">
                  <a16:creationId xmlns:a16="http://schemas.microsoft.com/office/drawing/2014/main" id="{0AA77AAD-30DC-4A68-9574-383F8EC910EB}"/>
                </a:ext>
              </a:extLst>
            </p:cNvPr>
            <p:cNvSpPr/>
            <p:nvPr>
              <p:custDataLst>
                <p:tags r:id="rId31"/>
              </p:custDataLst>
            </p:nvPr>
          </p:nvSpPr>
          <p:spPr>
            <a:xfrm>
              <a:off x="9901866" y="3848695"/>
              <a:ext cx="98716" cy="86552"/>
            </a:xfrm>
            <a:custGeom>
              <a:avLst/>
              <a:gdLst/>
              <a:ahLst/>
              <a:cxnLst/>
              <a:rect l="0" t="0" r="0" b="0"/>
              <a:pathLst>
                <a:path w="98716" h="86552">
                  <a:moveTo>
                    <a:pt x="7111" y="0"/>
                  </a:moveTo>
                  <a:lnTo>
                    <a:pt x="7111" y="0"/>
                  </a:lnTo>
                  <a:lnTo>
                    <a:pt x="2370" y="4741"/>
                  </a:lnTo>
                  <a:lnTo>
                    <a:pt x="42" y="12360"/>
                  </a:lnTo>
                  <a:lnTo>
                    <a:pt x="0" y="23353"/>
                  </a:lnTo>
                  <a:lnTo>
                    <a:pt x="10719" y="63231"/>
                  </a:lnTo>
                  <a:lnTo>
                    <a:pt x="18965" y="75397"/>
                  </a:lnTo>
                  <a:lnTo>
                    <a:pt x="29246" y="83119"/>
                  </a:lnTo>
                  <a:lnTo>
                    <a:pt x="40430" y="86551"/>
                  </a:lnTo>
                  <a:lnTo>
                    <a:pt x="46193" y="85482"/>
                  </a:lnTo>
                  <a:lnTo>
                    <a:pt x="80363" y="64198"/>
                  </a:lnTo>
                  <a:lnTo>
                    <a:pt x="96393" y="47244"/>
                  </a:lnTo>
                  <a:lnTo>
                    <a:pt x="98383" y="42410"/>
                  </a:lnTo>
                  <a:lnTo>
                    <a:pt x="98715" y="38195"/>
                  </a:lnTo>
                  <a:lnTo>
                    <a:pt x="96442" y="30866"/>
                  </a:lnTo>
                  <a:lnTo>
                    <a:pt x="92122" y="24302"/>
                  </a:lnTo>
                  <a:lnTo>
                    <a:pt x="74632" y="15028"/>
                  </a:lnTo>
                  <a:lnTo>
                    <a:pt x="50599" y="10736"/>
                  </a:lnTo>
                  <a:lnTo>
                    <a:pt x="29367" y="14206"/>
                  </a:lnTo>
                  <a:lnTo>
                    <a:pt x="15249" y="21517"/>
                  </a:lnTo>
                  <a:lnTo>
                    <a:pt x="12537" y="25259"/>
                  </a:lnTo>
                  <a:lnTo>
                    <a:pt x="7111" y="4464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SMARTInkShape-242">
              <a:extLst>
                <a:ext uri="{FF2B5EF4-FFF2-40B4-BE49-F238E27FC236}">
                  <a16:creationId xmlns:a16="http://schemas.microsoft.com/office/drawing/2014/main" id="{6ABE1FA7-D52A-47A0-9EA7-2AD0457C851E}"/>
                </a:ext>
              </a:extLst>
            </p:cNvPr>
            <p:cNvSpPr/>
            <p:nvPr>
              <p:custDataLst>
                <p:tags r:id="rId32"/>
              </p:custDataLst>
            </p:nvPr>
          </p:nvSpPr>
          <p:spPr>
            <a:xfrm>
              <a:off x="10016133" y="3771218"/>
              <a:ext cx="93041" cy="122003"/>
            </a:xfrm>
            <a:custGeom>
              <a:avLst/>
              <a:gdLst/>
              <a:ahLst/>
              <a:cxnLst/>
              <a:rect l="0" t="0" r="0" b="0"/>
              <a:pathLst>
                <a:path w="93041" h="122003">
                  <a:moveTo>
                    <a:pt x="17859" y="50688"/>
                  </a:moveTo>
                  <a:lnTo>
                    <a:pt x="17859" y="50688"/>
                  </a:lnTo>
                  <a:lnTo>
                    <a:pt x="18851" y="88260"/>
                  </a:lnTo>
                  <a:lnTo>
                    <a:pt x="26421" y="111272"/>
                  </a:lnTo>
                  <a:lnTo>
                    <a:pt x="34444" y="120715"/>
                  </a:lnTo>
                  <a:lnTo>
                    <a:pt x="37798" y="121499"/>
                  </a:lnTo>
                  <a:lnTo>
                    <a:pt x="48035" y="122002"/>
                  </a:lnTo>
                  <a:lnTo>
                    <a:pt x="56406" y="116779"/>
                  </a:lnTo>
                  <a:lnTo>
                    <a:pt x="72275" y="100036"/>
                  </a:lnTo>
                  <a:lnTo>
                    <a:pt x="84253" y="81515"/>
                  </a:lnTo>
                  <a:lnTo>
                    <a:pt x="93040" y="52147"/>
                  </a:lnTo>
                  <a:lnTo>
                    <a:pt x="91950" y="24331"/>
                  </a:lnTo>
                  <a:lnTo>
                    <a:pt x="88088" y="17242"/>
                  </a:lnTo>
                  <a:lnTo>
                    <a:pt x="75862" y="6719"/>
                  </a:lnTo>
                  <a:lnTo>
                    <a:pt x="60505" y="1381"/>
                  </a:lnTo>
                  <a:lnTo>
                    <a:pt x="42766" y="0"/>
                  </a:lnTo>
                  <a:lnTo>
                    <a:pt x="0" y="60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SMARTInkShape-Group107">
            <a:extLst>
              <a:ext uri="{FF2B5EF4-FFF2-40B4-BE49-F238E27FC236}">
                <a16:creationId xmlns:a16="http://schemas.microsoft.com/office/drawing/2014/main" id="{5CA61BFF-4BD7-4B66-A6FD-3760B2545FFC}"/>
              </a:ext>
            </a:extLst>
          </p:cNvPr>
          <p:cNvGrpSpPr/>
          <p:nvPr/>
        </p:nvGrpSpPr>
        <p:grpSpPr>
          <a:xfrm>
            <a:off x="11605617" y="2689129"/>
            <a:ext cx="418879" cy="516093"/>
            <a:chOff x="11605617" y="2689129"/>
            <a:chExt cx="418879" cy="516093"/>
          </a:xfrm>
        </p:grpSpPr>
        <p:sp>
          <p:nvSpPr>
            <p:cNvPr id="24" name="SMARTInkShape-243">
              <a:extLst>
                <a:ext uri="{FF2B5EF4-FFF2-40B4-BE49-F238E27FC236}">
                  <a16:creationId xmlns:a16="http://schemas.microsoft.com/office/drawing/2014/main" id="{4101041D-EAFC-44FE-A58A-EA88C23900D2}"/>
                </a:ext>
              </a:extLst>
            </p:cNvPr>
            <p:cNvSpPr/>
            <p:nvPr>
              <p:custDataLst>
                <p:tags r:id="rId20"/>
              </p:custDataLst>
            </p:nvPr>
          </p:nvSpPr>
          <p:spPr>
            <a:xfrm>
              <a:off x="11605617" y="2741414"/>
              <a:ext cx="53579" cy="202965"/>
            </a:xfrm>
            <a:custGeom>
              <a:avLst/>
              <a:gdLst/>
              <a:ahLst/>
              <a:cxnLst/>
              <a:rect l="0" t="0" r="0" b="0"/>
              <a:pathLst>
                <a:path w="53579" h="202965">
                  <a:moveTo>
                    <a:pt x="0" y="0"/>
                  </a:moveTo>
                  <a:lnTo>
                    <a:pt x="0" y="0"/>
                  </a:lnTo>
                  <a:lnTo>
                    <a:pt x="7690" y="0"/>
                  </a:lnTo>
                  <a:lnTo>
                    <a:pt x="99" y="0"/>
                  </a:lnTo>
                  <a:lnTo>
                    <a:pt x="4770" y="4740"/>
                  </a:lnTo>
                  <a:lnTo>
                    <a:pt x="7081" y="12360"/>
                  </a:lnTo>
                  <a:lnTo>
                    <a:pt x="8821" y="55543"/>
                  </a:lnTo>
                  <a:lnTo>
                    <a:pt x="14053" y="90677"/>
                  </a:lnTo>
                  <a:lnTo>
                    <a:pt x="10235" y="129514"/>
                  </a:lnTo>
                  <a:lnTo>
                    <a:pt x="9101" y="169264"/>
                  </a:lnTo>
                  <a:lnTo>
                    <a:pt x="8937" y="202964"/>
                  </a:lnTo>
                  <a:lnTo>
                    <a:pt x="9926" y="202778"/>
                  </a:lnTo>
                  <a:lnTo>
                    <a:pt x="53578" y="16073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SMARTInkShape-244">
              <a:extLst>
                <a:ext uri="{FF2B5EF4-FFF2-40B4-BE49-F238E27FC236}">
                  <a16:creationId xmlns:a16="http://schemas.microsoft.com/office/drawing/2014/main" id="{08E60083-A53C-45A5-A81E-B252E018F03E}"/>
                </a:ext>
              </a:extLst>
            </p:cNvPr>
            <p:cNvSpPr/>
            <p:nvPr>
              <p:custDataLst>
                <p:tags r:id="rId21"/>
              </p:custDataLst>
            </p:nvPr>
          </p:nvSpPr>
          <p:spPr>
            <a:xfrm>
              <a:off x="11712773" y="2759984"/>
              <a:ext cx="78562" cy="127590"/>
            </a:xfrm>
            <a:custGeom>
              <a:avLst/>
              <a:gdLst/>
              <a:ahLst/>
              <a:cxnLst/>
              <a:rect l="0" t="0" r="0" b="0"/>
              <a:pathLst>
                <a:path w="78562" h="127590">
                  <a:moveTo>
                    <a:pt x="8930" y="8219"/>
                  </a:moveTo>
                  <a:lnTo>
                    <a:pt x="8930" y="8219"/>
                  </a:lnTo>
                  <a:lnTo>
                    <a:pt x="8930" y="12959"/>
                  </a:lnTo>
                  <a:lnTo>
                    <a:pt x="1241" y="46379"/>
                  </a:lnTo>
                  <a:lnTo>
                    <a:pt x="162" y="88908"/>
                  </a:lnTo>
                  <a:lnTo>
                    <a:pt x="34" y="114887"/>
                  </a:lnTo>
                  <a:lnTo>
                    <a:pt x="2660" y="122765"/>
                  </a:lnTo>
                  <a:lnTo>
                    <a:pt x="4748" y="126255"/>
                  </a:lnTo>
                  <a:lnTo>
                    <a:pt x="7135" y="127589"/>
                  </a:lnTo>
                  <a:lnTo>
                    <a:pt x="9718" y="127487"/>
                  </a:lnTo>
                  <a:lnTo>
                    <a:pt x="31047" y="116603"/>
                  </a:lnTo>
                  <a:lnTo>
                    <a:pt x="51185" y="101874"/>
                  </a:lnTo>
                  <a:lnTo>
                    <a:pt x="54958" y="100421"/>
                  </a:lnTo>
                  <a:lnTo>
                    <a:pt x="61798" y="90870"/>
                  </a:lnTo>
                  <a:lnTo>
                    <a:pt x="76306" y="58129"/>
                  </a:lnTo>
                  <a:lnTo>
                    <a:pt x="78561" y="42307"/>
                  </a:lnTo>
                  <a:lnTo>
                    <a:pt x="75091" y="21406"/>
                  </a:lnTo>
                  <a:lnTo>
                    <a:pt x="67771" y="11434"/>
                  </a:lnTo>
                  <a:lnTo>
                    <a:pt x="63039" y="7386"/>
                  </a:lnTo>
                  <a:lnTo>
                    <a:pt x="52493" y="2887"/>
                  </a:lnTo>
                  <a:lnTo>
                    <a:pt x="34293" y="0"/>
                  </a:lnTo>
                  <a:lnTo>
                    <a:pt x="27478" y="2251"/>
                  </a:lnTo>
                  <a:lnTo>
                    <a:pt x="0" y="2607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SMARTInkShape-245">
              <a:extLst>
                <a:ext uri="{FF2B5EF4-FFF2-40B4-BE49-F238E27FC236}">
                  <a16:creationId xmlns:a16="http://schemas.microsoft.com/office/drawing/2014/main" id="{0A188DE4-FD8C-47C0-855B-3FF06AAC3F7E}"/>
                </a:ext>
              </a:extLst>
            </p:cNvPr>
            <p:cNvSpPr/>
            <p:nvPr>
              <p:custDataLst>
                <p:tags r:id="rId22"/>
              </p:custDataLst>
            </p:nvPr>
          </p:nvSpPr>
          <p:spPr>
            <a:xfrm>
              <a:off x="11819930" y="2689129"/>
              <a:ext cx="134782" cy="112870"/>
            </a:xfrm>
            <a:custGeom>
              <a:avLst/>
              <a:gdLst/>
              <a:ahLst/>
              <a:cxnLst/>
              <a:rect l="0" t="0" r="0" b="0"/>
              <a:pathLst>
                <a:path w="134782" h="112870">
                  <a:moveTo>
                    <a:pt x="44648" y="16566"/>
                  </a:moveTo>
                  <a:lnTo>
                    <a:pt x="44648" y="16566"/>
                  </a:lnTo>
                  <a:lnTo>
                    <a:pt x="32220" y="28995"/>
                  </a:lnTo>
                  <a:lnTo>
                    <a:pt x="29201" y="39949"/>
                  </a:lnTo>
                  <a:lnTo>
                    <a:pt x="27264" y="66495"/>
                  </a:lnTo>
                  <a:lnTo>
                    <a:pt x="31670" y="84827"/>
                  </a:lnTo>
                  <a:lnTo>
                    <a:pt x="39257" y="98087"/>
                  </a:lnTo>
                  <a:lnTo>
                    <a:pt x="52532" y="108300"/>
                  </a:lnTo>
                  <a:lnTo>
                    <a:pt x="69031" y="112869"/>
                  </a:lnTo>
                  <a:lnTo>
                    <a:pt x="83266" y="108646"/>
                  </a:lnTo>
                  <a:lnTo>
                    <a:pt x="105369" y="95112"/>
                  </a:lnTo>
                  <a:lnTo>
                    <a:pt x="124486" y="75888"/>
                  </a:lnTo>
                  <a:lnTo>
                    <a:pt x="130615" y="68021"/>
                  </a:lnTo>
                  <a:lnTo>
                    <a:pt x="134781" y="48695"/>
                  </a:lnTo>
                  <a:lnTo>
                    <a:pt x="132333" y="28861"/>
                  </a:lnTo>
                  <a:lnTo>
                    <a:pt x="118616" y="3070"/>
                  </a:lnTo>
                  <a:lnTo>
                    <a:pt x="88391" y="0"/>
                  </a:lnTo>
                  <a:lnTo>
                    <a:pt x="55955" y="3830"/>
                  </a:lnTo>
                  <a:lnTo>
                    <a:pt x="15169" y="19158"/>
                  </a:lnTo>
                  <a:lnTo>
                    <a:pt x="0" y="2549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SMARTInkShape-246">
              <a:extLst>
                <a:ext uri="{FF2B5EF4-FFF2-40B4-BE49-F238E27FC236}">
                  <a16:creationId xmlns:a16="http://schemas.microsoft.com/office/drawing/2014/main" id="{4AF9FBA2-6556-4D8A-9286-06214E20988F}"/>
                </a:ext>
              </a:extLst>
            </p:cNvPr>
            <p:cNvSpPr/>
            <p:nvPr>
              <p:custDataLst>
                <p:tags r:id="rId23"/>
              </p:custDataLst>
            </p:nvPr>
          </p:nvSpPr>
          <p:spPr>
            <a:xfrm>
              <a:off x="11614555" y="3053985"/>
              <a:ext cx="125009" cy="151237"/>
            </a:xfrm>
            <a:custGeom>
              <a:avLst/>
              <a:gdLst/>
              <a:ahLst/>
              <a:cxnLst/>
              <a:rect l="0" t="0" r="0" b="0"/>
              <a:pathLst>
                <a:path w="125009" h="151237">
                  <a:moveTo>
                    <a:pt x="8922" y="35687"/>
                  </a:moveTo>
                  <a:lnTo>
                    <a:pt x="8922" y="35687"/>
                  </a:lnTo>
                  <a:lnTo>
                    <a:pt x="100" y="26866"/>
                  </a:lnTo>
                  <a:lnTo>
                    <a:pt x="0" y="19078"/>
                  </a:lnTo>
                  <a:lnTo>
                    <a:pt x="989" y="18661"/>
                  </a:lnTo>
                  <a:lnTo>
                    <a:pt x="7681" y="17937"/>
                  </a:lnTo>
                  <a:lnTo>
                    <a:pt x="17451" y="9268"/>
                  </a:lnTo>
                  <a:lnTo>
                    <a:pt x="22474" y="9007"/>
                  </a:lnTo>
                  <a:lnTo>
                    <a:pt x="27513" y="6300"/>
                  </a:lnTo>
                  <a:lnTo>
                    <a:pt x="30245" y="4190"/>
                  </a:lnTo>
                  <a:lnTo>
                    <a:pt x="38573" y="1844"/>
                  </a:lnTo>
                  <a:lnTo>
                    <a:pt x="82862" y="0"/>
                  </a:lnTo>
                  <a:lnTo>
                    <a:pt x="89078" y="2628"/>
                  </a:lnTo>
                  <a:lnTo>
                    <a:pt x="92126" y="4718"/>
                  </a:lnTo>
                  <a:lnTo>
                    <a:pt x="95511" y="9686"/>
                  </a:lnTo>
                  <a:lnTo>
                    <a:pt x="97013" y="17186"/>
                  </a:lnTo>
                  <a:lnTo>
                    <a:pt x="97682" y="30441"/>
                  </a:lnTo>
                  <a:lnTo>
                    <a:pt x="92689" y="43608"/>
                  </a:lnTo>
                  <a:lnTo>
                    <a:pt x="84012" y="59531"/>
                  </a:lnTo>
                  <a:lnTo>
                    <a:pt x="82794" y="63489"/>
                  </a:lnTo>
                  <a:lnTo>
                    <a:pt x="51338" y="107280"/>
                  </a:lnTo>
                  <a:lnTo>
                    <a:pt x="29647" y="129781"/>
                  </a:lnTo>
                  <a:lnTo>
                    <a:pt x="15944" y="139524"/>
                  </a:lnTo>
                  <a:lnTo>
                    <a:pt x="12043" y="145667"/>
                  </a:lnTo>
                  <a:lnTo>
                    <a:pt x="11993" y="147703"/>
                  </a:lnTo>
                  <a:lnTo>
                    <a:pt x="12955" y="149059"/>
                  </a:lnTo>
                  <a:lnTo>
                    <a:pt x="16668" y="150567"/>
                  </a:lnTo>
                  <a:lnTo>
                    <a:pt x="21624" y="151236"/>
                  </a:lnTo>
                  <a:lnTo>
                    <a:pt x="39472" y="146873"/>
                  </a:lnTo>
                  <a:lnTo>
                    <a:pt x="81930" y="123079"/>
                  </a:lnTo>
                  <a:lnTo>
                    <a:pt x="115476" y="107287"/>
                  </a:lnTo>
                  <a:lnTo>
                    <a:pt x="125008" y="10712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SMARTInkShape-247">
              <a:extLst>
                <a:ext uri="{FF2B5EF4-FFF2-40B4-BE49-F238E27FC236}">
                  <a16:creationId xmlns:a16="http://schemas.microsoft.com/office/drawing/2014/main" id="{8637FC48-FA71-438F-8333-DEA0B1D4BB21}"/>
                </a:ext>
              </a:extLst>
            </p:cNvPr>
            <p:cNvSpPr/>
            <p:nvPr>
              <p:custDataLst>
                <p:tags r:id="rId24"/>
              </p:custDataLst>
            </p:nvPr>
          </p:nvSpPr>
          <p:spPr>
            <a:xfrm>
              <a:off x="11758249" y="3046130"/>
              <a:ext cx="95342" cy="128333"/>
            </a:xfrm>
            <a:custGeom>
              <a:avLst/>
              <a:gdLst/>
              <a:ahLst/>
              <a:cxnLst/>
              <a:rect l="0" t="0" r="0" b="0"/>
              <a:pathLst>
                <a:path w="95342" h="128333">
                  <a:moveTo>
                    <a:pt x="8103" y="16753"/>
                  </a:moveTo>
                  <a:lnTo>
                    <a:pt x="8103" y="16753"/>
                  </a:lnTo>
                  <a:lnTo>
                    <a:pt x="7110" y="34551"/>
                  </a:lnTo>
                  <a:lnTo>
                    <a:pt x="0" y="79047"/>
                  </a:lnTo>
                  <a:lnTo>
                    <a:pt x="410" y="99151"/>
                  </a:lnTo>
                  <a:lnTo>
                    <a:pt x="4022" y="111583"/>
                  </a:lnTo>
                  <a:lnTo>
                    <a:pt x="6375" y="115692"/>
                  </a:lnTo>
                  <a:lnTo>
                    <a:pt x="8936" y="118431"/>
                  </a:lnTo>
                  <a:lnTo>
                    <a:pt x="20174" y="127567"/>
                  </a:lnTo>
                  <a:lnTo>
                    <a:pt x="24087" y="128332"/>
                  </a:lnTo>
                  <a:lnTo>
                    <a:pt x="33728" y="126536"/>
                  </a:lnTo>
                  <a:lnTo>
                    <a:pt x="45570" y="119947"/>
                  </a:lnTo>
                  <a:lnTo>
                    <a:pt x="63606" y="102695"/>
                  </a:lnTo>
                  <a:lnTo>
                    <a:pt x="86981" y="64407"/>
                  </a:lnTo>
                  <a:lnTo>
                    <a:pt x="95341" y="31017"/>
                  </a:lnTo>
                  <a:lnTo>
                    <a:pt x="93839" y="17800"/>
                  </a:lnTo>
                  <a:lnTo>
                    <a:pt x="92049" y="11498"/>
                  </a:lnTo>
                  <a:lnTo>
                    <a:pt x="88872" y="7297"/>
                  </a:lnTo>
                  <a:lnTo>
                    <a:pt x="80049" y="2628"/>
                  </a:lnTo>
                  <a:lnTo>
                    <a:pt x="59185" y="0"/>
                  </a:lnTo>
                  <a:lnTo>
                    <a:pt x="48003" y="2031"/>
                  </a:lnTo>
                  <a:lnTo>
                    <a:pt x="36131" y="8753"/>
                  </a:lnTo>
                  <a:lnTo>
                    <a:pt x="17032" y="2568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SMARTInkShape-248">
              <a:extLst>
                <a:ext uri="{FF2B5EF4-FFF2-40B4-BE49-F238E27FC236}">
                  <a16:creationId xmlns:a16="http://schemas.microsoft.com/office/drawing/2014/main" id="{CD20CDE3-C8AD-4A50-AD43-23617DC622FE}"/>
                </a:ext>
              </a:extLst>
            </p:cNvPr>
            <p:cNvSpPr/>
            <p:nvPr>
              <p:custDataLst>
                <p:tags r:id="rId25"/>
              </p:custDataLst>
            </p:nvPr>
          </p:nvSpPr>
          <p:spPr>
            <a:xfrm>
              <a:off x="11909942" y="3018234"/>
              <a:ext cx="114554" cy="133248"/>
            </a:xfrm>
            <a:custGeom>
              <a:avLst/>
              <a:gdLst/>
              <a:ahLst/>
              <a:cxnLst/>
              <a:rect l="0" t="0" r="0" b="0"/>
              <a:pathLst>
                <a:path w="114554" h="133248">
                  <a:moveTo>
                    <a:pt x="17144" y="0"/>
                  </a:moveTo>
                  <a:lnTo>
                    <a:pt x="17144" y="0"/>
                  </a:lnTo>
                  <a:lnTo>
                    <a:pt x="17144" y="4741"/>
                  </a:lnTo>
                  <a:lnTo>
                    <a:pt x="2905" y="47268"/>
                  </a:lnTo>
                  <a:lnTo>
                    <a:pt x="0" y="85111"/>
                  </a:lnTo>
                  <a:lnTo>
                    <a:pt x="370" y="117519"/>
                  </a:lnTo>
                  <a:lnTo>
                    <a:pt x="4066" y="125983"/>
                  </a:lnTo>
                  <a:lnTo>
                    <a:pt x="6441" y="128637"/>
                  </a:lnTo>
                  <a:lnTo>
                    <a:pt x="11724" y="131586"/>
                  </a:lnTo>
                  <a:lnTo>
                    <a:pt x="25019" y="133247"/>
                  </a:lnTo>
                  <a:lnTo>
                    <a:pt x="35858" y="128343"/>
                  </a:lnTo>
                  <a:lnTo>
                    <a:pt x="76991" y="91902"/>
                  </a:lnTo>
                  <a:lnTo>
                    <a:pt x="90550" y="77391"/>
                  </a:lnTo>
                  <a:lnTo>
                    <a:pt x="111238" y="44039"/>
                  </a:lnTo>
                  <a:lnTo>
                    <a:pt x="114553" y="20716"/>
                  </a:lnTo>
                  <a:lnTo>
                    <a:pt x="111848" y="15795"/>
                  </a:lnTo>
                  <a:lnTo>
                    <a:pt x="100906" y="7681"/>
                  </a:lnTo>
                  <a:lnTo>
                    <a:pt x="78012" y="2276"/>
                  </a:lnTo>
                  <a:lnTo>
                    <a:pt x="17144" y="893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SMARTInkShape-Group108">
            <a:extLst>
              <a:ext uri="{FF2B5EF4-FFF2-40B4-BE49-F238E27FC236}">
                <a16:creationId xmlns:a16="http://schemas.microsoft.com/office/drawing/2014/main" id="{0BDA3477-B4B2-4DDF-BA5C-CE671A8913EB}"/>
              </a:ext>
            </a:extLst>
          </p:cNvPr>
          <p:cNvGrpSpPr/>
          <p:nvPr/>
        </p:nvGrpSpPr>
        <p:grpSpPr>
          <a:xfrm>
            <a:off x="11662980" y="3321963"/>
            <a:ext cx="312182" cy="187356"/>
            <a:chOff x="11662980" y="3321963"/>
            <a:chExt cx="312182" cy="187356"/>
          </a:xfrm>
        </p:grpSpPr>
        <p:sp>
          <p:nvSpPr>
            <p:cNvPr id="31" name="SMARTInkShape-249">
              <a:extLst>
                <a:ext uri="{FF2B5EF4-FFF2-40B4-BE49-F238E27FC236}">
                  <a16:creationId xmlns:a16="http://schemas.microsoft.com/office/drawing/2014/main" id="{04A3C8FF-4DDE-4750-8CCC-E1EE18DA73C9}"/>
                </a:ext>
              </a:extLst>
            </p:cNvPr>
            <p:cNvSpPr/>
            <p:nvPr>
              <p:custDataLst>
                <p:tags r:id="rId17"/>
              </p:custDataLst>
            </p:nvPr>
          </p:nvSpPr>
          <p:spPr>
            <a:xfrm>
              <a:off x="11662980" y="3321963"/>
              <a:ext cx="85402" cy="187356"/>
            </a:xfrm>
            <a:custGeom>
              <a:avLst/>
              <a:gdLst/>
              <a:ahLst/>
              <a:cxnLst/>
              <a:rect l="0" t="0" r="0" b="0"/>
              <a:pathLst>
                <a:path w="85402" h="187356">
                  <a:moveTo>
                    <a:pt x="5145" y="26669"/>
                  </a:moveTo>
                  <a:lnTo>
                    <a:pt x="5145" y="26669"/>
                  </a:lnTo>
                  <a:lnTo>
                    <a:pt x="403" y="21929"/>
                  </a:lnTo>
                  <a:lnTo>
                    <a:pt x="0" y="20533"/>
                  </a:lnTo>
                  <a:lnTo>
                    <a:pt x="721" y="19602"/>
                  </a:lnTo>
                  <a:lnTo>
                    <a:pt x="2196" y="18982"/>
                  </a:lnTo>
                  <a:lnTo>
                    <a:pt x="3179" y="17575"/>
                  </a:lnTo>
                  <a:lnTo>
                    <a:pt x="4271" y="13368"/>
                  </a:lnTo>
                  <a:lnTo>
                    <a:pt x="5554" y="11849"/>
                  </a:lnTo>
                  <a:lnTo>
                    <a:pt x="23200" y="1920"/>
                  </a:lnTo>
                  <a:lnTo>
                    <a:pt x="51540" y="0"/>
                  </a:lnTo>
                  <a:lnTo>
                    <a:pt x="58177" y="2579"/>
                  </a:lnTo>
                  <a:lnTo>
                    <a:pt x="61335" y="4656"/>
                  </a:lnTo>
                  <a:lnTo>
                    <a:pt x="63440" y="8025"/>
                  </a:lnTo>
                  <a:lnTo>
                    <a:pt x="66404" y="22248"/>
                  </a:lnTo>
                  <a:lnTo>
                    <a:pt x="67488" y="50684"/>
                  </a:lnTo>
                  <a:lnTo>
                    <a:pt x="62862" y="68401"/>
                  </a:lnTo>
                  <a:lnTo>
                    <a:pt x="52624" y="80274"/>
                  </a:lnTo>
                  <a:lnTo>
                    <a:pt x="27528" y="101895"/>
                  </a:lnTo>
                  <a:lnTo>
                    <a:pt x="19492" y="105513"/>
                  </a:lnTo>
                  <a:lnTo>
                    <a:pt x="19672" y="106021"/>
                  </a:lnTo>
                  <a:lnTo>
                    <a:pt x="22809" y="106977"/>
                  </a:lnTo>
                  <a:lnTo>
                    <a:pt x="37224" y="100888"/>
                  </a:lnTo>
                  <a:lnTo>
                    <a:pt x="47844" y="99343"/>
                  </a:lnTo>
                  <a:lnTo>
                    <a:pt x="56534" y="101302"/>
                  </a:lnTo>
                  <a:lnTo>
                    <a:pt x="63702" y="104488"/>
                  </a:lnTo>
                  <a:lnTo>
                    <a:pt x="70198" y="105904"/>
                  </a:lnTo>
                  <a:lnTo>
                    <a:pt x="72325" y="107274"/>
                  </a:lnTo>
                  <a:lnTo>
                    <a:pt x="73743" y="109179"/>
                  </a:lnTo>
                  <a:lnTo>
                    <a:pt x="76022" y="114626"/>
                  </a:lnTo>
                  <a:lnTo>
                    <a:pt x="76416" y="120309"/>
                  </a:lnTo>
                  <a:lnTo>
                    <a:pt x="77464" y="121838"/>
                  </a:lnTo>
                  <a:lnTo>
                    <a:pt x="79154" y="122858"/>
                  </a:lnTo>
                  <a:lnTo>
                    <a:pt x="81274" y="123537"/>
                  </a:lnTo>
                  <a:lnTo>
                    <a:pt x="82687" y="124982"/>
                  </a:lnTo>
                  <a:lnTo>
                    <a:pt x="85140" y="132465"/>
                  </a:lnTo>
                  <a:lnTo>
                    <a:pt x="85401" y="138163"/>
                  </a:lnTo>
                  <a:lnTo>
                    <a:pt x="82815" y="143361"/>
                  </a:lnTo>
                  <a:lnTo>
                    <a:pt x="64770" y="167736"/>
                  </a:lnTo>
                  <a:lnTo>
                    <a:pt x="38499" y="183197"/>
                  </a:lnTo>
                  <a:lnTo>
                    <a:pt x="23714" y="186573"/>
                  </a:lnTo>
                  <a:lnTo>
                    <a:pt x="14637" y="187355"/>
                  </a:lnTo>
                  <a:lnTo>
                    <a:pt x="23004" y="17847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SMARTInkShape-250">
              <a:extLst>
                <a:ext uri="{FF2B5EF4-FFF2-40B4-BE49-F238E27FC236}">
                  <a16:creationId xmlns:a16="http://schemas.microsoft.com/office/drawing/2014/main" id="{B48817DE-1C03-4265-B8A0-2A11DD8E9632}"/>
                </a:ext>
              </a:extLst>
            </p:cNvPr>
            <p:cNvSpPr/>
            <p:nvPr>
              <p:custDataLst>
                <p:tags r:id="rId18"/>
              </p:custDataLst>
            </p:nvPr>
          </p:nvSpPr>
          <p:spPr>
            <a:xfrm>
              <a:off x="11775767" y="3368029"/>
              <a:ext cx="79741" cy="92141"/>
            </a:xfrm>
            <a:custGeom>
              <a:avLst/>
              <a:gdLst/>
              <a:ahLst/>
              <a:cxnLst/>
              <a:rect l="0" t="0" r="0" b="0"/>
              <a:pathLst>
                <a:path w="79741" h="92141">
                  <a:moveTo>
                    <a:pt x="17374" y="7392"/>
                  </a:moveTo>
                  <a:lnTo>
                    <a:pt x="17374" y="7392"/>
                  </a:lnTo>
                  <a:lnTo>
                    <a:pt x="25935" y="7392"/>
                  </a:lnTo>
                  <a:lnTo>
                    <a:pt x="21454" y="7392"/>
                  </a:lnTo>
                  <a:lnTo>
                    <a:pt x="20093" y="9377"/>
                  </a:lnTo>
                  <a:lnTo>
                    <a:pt x="7818" y="46222"/>
                  </a:lnTo>
                  <a:lnTo>
                    <a:pt x="0" y="83891"/>
                  </a:lnTo>
                  <a:lnTo>
                    <a:pt x="1822" y="86173"/>
                  </a:lnTo>
                  <a:lnTo>
                    <a:pt x="9139" y="91354"/>
                  </a:lnTo>
                  <a:lnTo>
                    <a:pt x="13868" y="92140"/>
                  </a:lnTo>
                  <a:lnTo>
                    <a:pt x="46712" y="87988"/>
                  </a:lnTo>
                  <a:lnTo>
                    <a:pt x="52903" y="85216"/>
                  </a:lnTo>
                  <a:lnTo>
                    <a:pt x="60221" y="80091"/>
                  </a:lnTo>
                  <a:lnTo>
                    <a:pt x="61222" y="76745"/>
                  </a:lnTo>
                  <a:lnTo>
                    <a:pt x="61489" y="74464"/>
                  </a:lnTo>
                  <a:lnTo>
                    <a:pt x="64431" y="69283"/>
                  </a:lnTo>
                  <a:lnTo>
                    <a:pt x="66606" y="66512"/>
                  </a:lnTo>
                  <a:lnTo>
                    <a:pt x="71666" y="63434"/>
                  </a:lnTo>
                  <a:lnTo>
                    <a:pt x="74403" y="62613"/>
                  </a:lnTo>
                  <a:lnTo>
                    <a:pt x="76229" y="61073"/>
                  </a:lnTo>
                  <a:lnTo>
                    <a:pt x="78259" y="56717"/>
                  </a:lnTo>
                  <a:lnTo>
                    <a:pt x="79740" y="35282"/>
                  </a:lnTo>
                  <a:lnTo>
                    <a:pt x="74526" y="24418"/>
                  </a:lnTo>
                  <a:lnTo>
                    <a:pt x="64492" y="10756"/>
                  </a:lnTo>
                  <a:lnTo>
                    <a:pt x="53272" y="3649"/>
                  </a:lnTo>
                  <a:lnTo>
                    <a:pt x="32641" y="0"/>
                  </a:lnTo>
                  <a:lnTo>
                    <a:pt x="21513" y="1792"/>
                  </a:lnTo>
                  <a:lnTo>
                    <a:pt x="17157" y="3659"/>
                  </a:lnTo>
                  <a:lnTo>
                    <a:pt x="14252" y="5896"/>
                  </a:lnTo>
                  <a:lnTo>
                    <a:pt x="8444" y="1632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SMARTInkShape-251">
              <a:extLst>
                <a:ext uri="{FF2B5EF4-FFF2-40B4-BE49-F238E27FC236}">
                  <a16:creationId xmlns:a16="http://schemas.microsoft.com/office/drawing/2014/main" id="{A59D62EF-6B36-4BB6-AB1F-7C85934D6CCA}"/>
                </a:ext>
              </a:extLst>
            </p:cNvPr>
            <p:cNvSpPr/>
            <p:nvPr>
              <p:custDataLst>
                <p:tags r:id="rId19"/>
              </p:custDataLst>
            </p:nvPr>
          </p:nvSpPr>
          <p:spPr>
            <a:xfrm>
              <a:off x="11895554" y="3350129"/>
              <a:ext cx="79608" cy="103379"/>
            </a:xfrm>
            <a:custGeom>
              <a:avLst/>
              <a:gdLst/>
              <a:ahLst/>
              <a:cxnLst/>
              <a:rect l="0" t="0" r="0" b="0"/>
              <a:pathLst>
                <a:path w="79608" h="103379">
                  <a:moveTo>
                    <a:pt x="4743" y="16363"/>
                  </a:moveTo>
                  <a:lnTo>
                    <a:pt x="4743" y="16363"/>
                  </a:lnTo>
                  <a:lnTo>
                    <a:pt x="3750" y="38723"/>
                  </a:lnTo>
                  <a:lnTo>
                    <a:pt x="0" y="49783"/>
                  </a:lnTo>
                  <a:lnTo>
                    <a:pt x="319" y="61312"/>
                  </a:lnTo>
                  <a:lnTo>
                    <a:pt x="8609" y="84883"/>
                  </a:lnTo>
                  <a:lnTo>
                    <a:pt x="16912" y="97960"/>
                  </a:lnTo>
                  <a:lnTo>
                    <a:pt x="22720" y="102238"/>
                  </a:lnTo>
                  <a:lnTo>
                    <a:pt x="25656" y="103378"/>
                  </a:lnTo>
                  <a:lnTo>
                    <a:pt x="34212" y="102000"/>
                  </a:lnTo>
                  <a:lnTo>
                    <a:pt x="44629" y="97088"/>
                  </a:lnTo>
                  <a:lnTo>
                    <a:pt x="64839" y="83057"/>
                  </a:lnTo>
                  <a:lnTo>
                    <a:pt x="68619" y="81662"/>
                  </a:lnTo>
                  <a:lnTo>
                    <a:pt x="75466" y="72173"/>
                  </a:lnTo>
                  <a:lnTo>
                    <a:pt x="78682" y="65476"/>
                  </a:lnTo>
                  <a:lnTo>
                    <a:pt x="79607" y="50098"/>
                  </a:lnTo>
                  <a:lnTo>
                    <a:pt x="76857" y="30192"/>
                  </a:lnTo>
                  <a:lnTo>
                    <a:pt x="60863" y="10346"/>
                  </a:lnTo>
                  <a:lnTo>
                    <a:pt x="45556" y="1871"/>
                  </a:lnTo>
                  <a:lnTo>
                    <a:pt x="38425" y="0"/>
                  </a:lnTo>
                  <a:lnTo>
                    <a:pt x="29303" y="1815"/>
                  </a:lnTo>
                  <a:lnTo>
                    <a:pt x="24093" y="3688"/>
                  </a:lnTo>
                  <a:lnTo>
                    <a:pt x="4743" y="2529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SMARTInkShape-Group109">
            <a:extLst>
              <a:ext uri="{FF2B5EF4-FFF2-40B4-BE49-F238E27FC236}">
                <a16:creationId xmlns:a16="http://schemas.microsoft.com/office/drawing/2014/main" id="{D963AC63-73E3-4496-B3C2-F1AD68A10E91}"/>
              </a:ext>
            </a:extLst>
          </p:cNvPr>
          <p:cNvGrpSpPr/>
          <p:nvPr/>
        </p:nvGrpSpPr>
        <p:grpSpPr>
          <a:xfrm>
            <a:off x="11641448" y="3618454"/>
            <a:ext cx="457023" cy="229703"/>
            <a:chOff x="11641448" y="3618454"/>
            <a:chExt cx="457023" cy="229703"/>
          </a:xfrm>
        </p:grpSpPr>
        <p:sp>
          <p:nvSpPr>
            <p:cNvPr id="35" name="SMARTInkShape-252">
              <a:extLst>
                <a:ext uri="{FF2B5EF4-FFF2-40B4-BE49-F238E27FC236}">
                  <a16:creationId xmlns:a16="http://schemas.microsoft.com/office/drawing/2014/main" id="{8332F148-6423-40EA-9F7B-30F3B5079FAE}"/>
                </a:ext>
              </a:extLst>
            </p:cNvPr>
            <p:cNvSpPr/>
            <p:nvPr>
              <p:custDataLst>
                <p:tags r:id="rId14"/>
              </p:custDataLst>
            </p:nvPr>
          </p:nvSpPr>
          <p:spPr>
            <a:xfrm>
              <a:off x="11641448" y="3670101"/>
              <a:ext cx="112619" cy="178056"/>
            </a:xfrm>
            <a:custGeom>
              <a:avLst/>
              <a:gdLst/>
              <a:ahLst/>
              <a:cxnLst/>
              <a:rect l="0" t="0" r="0" b="0"/>
              <a:pathLst>
                <a:path w="112619" h="178056">
                  <a:moveTo>
                    <a:pt x="17747" y="8930"/>
                  </a:moveTo>
                  <a:lnTo>
                    <a:pt x="17747" y="8930"/>
                  </a:lnTo>
                  <a:lnTo>
                    <a:pt x="13006" y="8930"/>
                  </a:lnTo>
                  <a:lnTo>
                    <a:pt x="11610" y="7938"/>
                  </a:lnTo>
                  <a:lnTo>
                    <a:pt x="10679" y="6284"/>
                  </a:lnTo>
                  <a:lnTo>
                    <a:pt x="10058" y="4189"/>
                  </a:lnTo>
                  <a:lnTo>
                    <a:pt x="8651" y="2793"/>
                  </a:lnTo>
                  <a:lnTo>
                    <a:pt x="7" y="33"/>
                  </a:lnTo>
                  <a:lnTo>
                    <a:pt x="39790" y="0"/>
                  </a:lnTo>
                  <a:lnTo>
                    <a:pt x="63769" y="0"/>
                  </a:lnTo>
                  <a:lnTo>
                    <a:pt x="70612" y="2647"/>
                  </a:lnTo>
                  <a:lnTo>
                    <a:pt x="73827" y="4741"/>
                  </a:lnTo>
                  <a:lnTo>
                    <a:pt x="75968" y="7130"/>
                  </a:lnTo>
                  <a:lnTo>
                    <a:pt x="78351" y="12429"/>
                  </a:lnTo>
                  <a:lnTo>
                    <a:pt x="79691" y="20992"/>
                  </a:lnTo>
                  <a:lnTo>
                    <a:pt x="74712" y="29504"/>
                  </a:lnTo>
                  <a:lnTo>
                    <a:pt x="40516" y="65426"/>
                  </a:lnTo>
                  <a:lnTo>
                    <a:pt x="17836" y="80312"/>
                  </a:lnTo>
                  <a:lnTo>
                    <a:pt x="17750" y="88928"/>
                  </a:lnTo>
                  <a:lnTo>
                    <a:pt x="48219" y="89288"/>
                  </a:lnTo>
                  <a:lnTo>
                    <a:pt x="92029" y="81194"/>
                  </a:lnTo>
                  <a:lnTo>
                    <a:pt x="104009" y="80735"/>
                  </a:lnTo>
                  <a:lnTo>
                    <a:pt x="107996" y="81605"/>
                  </a:lnTo>
                  <a:lnTo>
                    <a:pt x="110656" y="83176"/>
                  </a:lnTo>
                  <a:lnTo>
                    <a:pt x="112429" y="85217"/>
                  </a:lnTo>
                  <a:lnTo>
                    <a:pt x="112618" y="88561"/>
                  </a:lnTo>
                  <a:lnTo>
                    <a:pt x="110184" y="97569"/>
                  </a:lnTo>
                  <a:lnTo>
                    <a:pt x="88031" y="132389"/>
                  </a:lnTo>
                  <a:lnTo>
                    <a:pt x="75772" y="144168"/>
                  </a:lnTo>
                  <a:lnTo>
                    <a:pt x="34266" y="169392"/>
                  </a:lnTo>
                  <a:lnTo>
                    <a:pt x="19996" y="175867"/>
                  </a:lnTo>
                  <a:lnTo>
                    <a:pt x="1544" y="178055"/>
                  </a:lnTo>
                  <a:lnTo>
                    <a:pt x="0" y="176251"/>
                  </a:lnTo>
                  <a:lnTo>
                    <a:pt x="8818" y="1607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SMARTInkShape-253">
              <a:extLst>
                <a:ext uri="{FF2B5EF4-FFF2-40B4-BE49-F238E27FC236}">
                  <a16:creationId xmlns:a16="http://schemas.microsoft.com/office/drawing/2014/main" id="{86728CC0-33EC-456D-9165-A0087A958C04}"/>
                </a:ext>
              </a:extLst>
            </p:cNvPr>
            <p:cNvSpPr/>
            <p:nvPr>
              <p:custDataLst>
                <p:tags r:id="rId15"/>
              </p:custDataLst>
            </p:nvPr>
          </p:nvSpPr>
          <p:spPr>
            <a:xfrm>
              <a:off x="11802083" y="3684410"/>
              <a:ext cx="77558" cy="101656"/>
            </a:xfrm>
            <a:custGeom>
              <a:avLst/>
              <a:gdLst/>
              <a:ahLst/>
              <a:cxnLst/>
              <a:rect l="0" t="0" r="0" b="0"/>
              <a:pathLst>
                <a:path w="77558" h="101656">
                  <a:moveTo>
                    <a:pt x="35706" y="3551"/>
                  </a:moveTo>
                  <a:lnTo>
                    <a:pt x="35706" y="3551"/>
                  </a:lnTo>
                  <a:lnTo>
                    <a:pt x="27145" y="3551"/>
                  </a:lnTo>
                  <a:lnTo>
                    <a:pt x="8698" y="46802"/>
                  </a:lnTo>
                  <a:lnTo>
                    <a:pt x="1708" y="66996"/>
                  </a:lnTo>
                  <a:lnTo>
                    <a:pt x="0" y="97049"/>
                  </a:lnTo>
                  <a:lnTo>
                    <a:pt x="988" y="98625"/>
                  </a:lnTo>
                  <a:lnTo>
                    <a:pt x="2639" y="99676"/>
                  </a:lnTo>
                  <a:lnTo>
                    <a:pt x="7677" y="101362"/>
                  </a:lnTo>
                  <a:lnTo>
                    <a:pt x="13290" y="101655"/>
                  </a:lnTo>
                  <a:lnTo>
                    <a:pt x="38332" y="93632"/>
                  </a:lnTo>
                  <a:lnTo>
                    <a:pt x="61289" y="79410"/>
                  </a:lnTo>
                  <a:lnTo>
                    <a:pt x="71219" y="68354"/>
                  </a:lnTo>
                  <a:lnTo>
                    <a:pt x="76293" y="54180"/>
                  </a:lnTo>
                  <a:lnTo>
                    <a:pt x="77557" y="38951"/>
                  </a:lnTo>
                  <a:lnTo>
                    <a:pt x="74811" y="25568"/>
                  </a:lnTo>
                  <a:lnTo>
                    <a:pt x="67688" y="11617"/>
                  </a:lnTo>
                  <a:lnTo>
                    <a:pt x="56865" y="4490"/>
                  </a:lnTo>
                  <a:lnTo>
                    <a:pt x="49811" y="1200"/>
                  </a:lnTo>
                  <a:lnTo>
                    <a:pt x="44117" y="0"/>
                  </a:lnTo>
                  <a:lnTo>
                    <a:pt x="26776" y="355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SMARTInkShape-254">
              <a:extLst>
                <a:ext uri="{FF2B5EF4-FFF2-40B4-BE49-F238E27FC236}">
                  <a16:creationId xmlns:a16="http://schemas.microsoft.com/office/drawing/2014/main" id="{EB93EC58-3D4A-4B18-8CED-8E4A41D4360B}"/>
                </a:ext>
              </a:extLst>
            </p:cNvPr>
            <p:cNvSpPr/>
            <p:nvPr>
              <p:custDataLst>
                <p:tags r:id="rId16"/>
              </p:custDataLst>
            </p:nvPr>
          </p:nvSpPr>
          <p:spPr>
            <a:xfrm>
              <a:off x="11944945" y="3618454"/>
              <a:ext cx="153526" cy="113631"/>
            </a:xfrm>
            <a:custGeom>
              <a:avLst/>
              <a:gdLst/>
              <a:ahLst/>
              <a:cxnLst/>
              <a:rect l="0" t="0" r="0" b="0"/>
              <a:pathLst>
                <a:path w="153526" h="113631">
                  <a:moveTo>
                    <a:pt x="0" y="42717"/>
                  </a:moveTo>
                  <a:lnTo>
                    <a:pt x="0" y="42717"/>
                  </a:lnTo>
                  <a:lnTo>
                    <a:pt x="5145" y="42717"/>
                  </a:lnTo>
                  <a:lnTo>
                    <a:pt x="77" y="42717"/>
                  </a:lnTo>
                  <a:lnTo>
                    <a:pt x="5160" y="42717"/>
                  </a:lnTo>
                  <a:lnTo>
                    <a:pt x="260" y="42717"/>
                  </a:lnTo>
                  <a:lnTo>
                    <a:pt x="5195" y="42717"/>
                  </a:lnTo>
                  <a:lnTo>
                    <a:pt x="261" y="42717"/>
                  </a:lnTo>
                  <a:lnTo>
                    <a:pt x="5197" y="42717"/>
                  </a:lnTo>
                  <a:lnTo>
                    <a:pt x="0" y="42717"/>
                  </a:lnTo>
                  <a:lnTo>
                    <a:pt x="5145" y="42717"/>
                  </a:lnTo>
                  <a:lnTo>
                    <a:pt x="874" y="42717"/>
                  </a:lnTo>
                  <a:lnTo>
                    <a:pt x="8899" y="42717"/>
                  </a:lnTo>
                  <a:lnTo>
                    <a:pt x="3779" y="42717"/>
                  </a:lnTo>
                  <a:lnTo>
                    <a:pt x="5979" y="42717"/>
                  </a:lnTo>
                  <a:lnTo>
                    <a:pt x="982" y="42717"/>
                  </a:lnTo>
                  <a:lnTo>
                    <a:pt x="5339" y="42717"/>
                  </a:lnTo>
                  <a:lnTo>
                    <a:pt x="7" y="42717"/>
                  </a:lnTo>
                  <a:lnTo>
                    <a:pt x="8821" y="42717"/>
                  </a:lnTo>
                  <a:lnTo>
                    <a:pt x="8896" y="47458"/>
                  </a:lnTo>
                  <a:lnTo>
                    <a:pt x="7916" y="48855"/>
                  </a:lnTo>
                  <a:lnTo>
                    <a:pt x="6270" y="49785"/>
                  </a:lnTo>
                  <a:lnTo>
                    <a:pt x="4180" y="50406"/>
                  </a:lnTo>
                  <a:lnTo>
                    <a:pt x="2788" y="51812"/>
                  </a:lnTo>
                  <a:lnTo>
                    <a:pt x="1240" y="56020"/>
                  </a:lnTo>
                  <a:lnTo>
                    <a:pt x="9699" y="93099"/>
                  </a:lnTo>
                  <a:lnTo>
                    <a:pt x="15954" y="105182"/>
                  </a:lnTo>
                  <a:lnTo>
                    <a:pt x="16588" y="108173"/>
                  </a:lnTo>
                  <a:lnTo>
                    <a:pt x="18995" y="110167"/>
                  </a:lnTo>
                  <a:lnTo>
                    <a:pt x="30874" y="112974"/>
                  </a:lnTo>
                  <a:lnTo>
                    <a:pt x="37865" y="113630"/>
                  </a:lnTo>
                  <a:lnTo>
                    <a:pt x="81338" y="101680"/>
                  </a:lnTo>
                  <a:lnTo>
                    <a:pt x="121564" y="78422"/>
                  </a:lnTo>
                  <a:lnTo>
                    <a:pt x="139676" y="63319"/>
                  </a:lnTo>
                  <a:lnTo>
                    <a:pt x="151407" y="47168"/>
                  </a:lnTo>
                  <a:lnTo>
                    <a:pt x="153525" y="40724"/>
                  </a:lnTo>
                  <a:lnTo>
                    <a:pt x="153230" y="28272"/>
                  </a:lnTo>
                  <a:lnTo>
                    <a:pt x="150772" y="23165"/>
                  </a:lnTo>
                  <a:lnTo>
                    <a:pt x="142745" y="14846"/>
                  </a:lnTo>
                  <a:lnTo>
                    <a:pt x="127072" y="4583"/>
                  </a:lnTo>
                  <a:lnTo>
                    <a:pt x="109861" y="0"/>
                  </a:lnTo>
                  <a:lnTo>
                    <a:pt x="62508" y="1592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SMARTInkShape-Group110">
            <a:extLst>
              <a:ext uri="{FF2B5EF4-FFF2-40B4-BE49-F238E27FC236}">
                <a16:creationId xmlns:a16="http://schemas.microsoft.com/office/drawing/2014/main" id="{9DFDA9E6-6435-43B1-A476-3E4CC0BE1896}"/>
              </a:ext>
            </a:extLst>
          </p:cNvPr>
          <p:cNvGrpSpPr/>
          <p:nvPr/>
        </p:nvGrpSpPr>
        <p:grpSpPr>
          <a:xfrm>
            <a:off x="11721703" y="3902382"/>
            <a:ext cx="454785" cy="1098244"/>
            <a:chOff x="11721703" y="3902382"/>
            <a:chExt cx="454785" cy="1098244"/>
          </a:xfrm>
        </p:grpSpPr>
        <p:sp>
          <p:nvSpPr>
            <p:cNvPr id="39" name="SMARTInkShape-255">
              <a:extLst>
                <a:ext uri="{FF2B5EF4-FFF2-40B4-BE49-F238E27FC236}">
                  <a16:creationId xmlns:a16="http://schemas.microsoft.com/office/drawing/2014/main" id="{97126CC5-48F6-4260-8A62-D93A306DCE18}"/>
                </a:ext>
              </a:extLst>
            </p:cNvPr>
            <p:cNvSpPr/>
            <p:nvPr>
              <p:custDataLst>
                <p:tags r:id="rId2"/>
              </p:custDataLst>
            </p:nvPr>
          </p:nvSpPr>
          <p:spPr>
            <a:xfrm>
              <a:off x="11748492" y="3902382"/>
              <a:ext cx="109304" cy="169556"/>
            </a:xfrm>
            <a:custGeom>
              <a:avLst/>
              <a:gdLst/>
              <a:ahLst/>
              <a:cxnLst/>
              <a:rect l="0" t="0" r="0" b="0"/>
              <a:pathLst>
                <a:path w="109304" h="169556">
                  <a:moveTo>
                    <a:pt x="8930" y="17750"/>
                  </a:moveTo>
                  <a:lnTo>
                    <a:pt x="8930" y="17750"/>
                  </a:lnTo>
                  <a:lnTo>
                    <a:pt x="8930" y="10063"/>
                  </a:lnTo>
                  <a:lnTo>
                    <a:pt x="7938" y="9649"/>
                  </a:lnTo>
                  <a:lnTo>
                    <a:pt x="0" y="8821"/>
                  </a:lnTo>
                  <a:lnTo>
                    <a:pt x="7690" y="1133"/>
                  </a:lnTo>
                  <a:lnTo>
                    <a:pt x="13302" y="259"/>
                  </a:lnTo>
                  <a:lnTo>
                    <a:pt x="21249" y="0"/>
                  </a:lnTo>
                  <a:lnTo>
                    <a:pt x="26973" y="2585"/>
                  </a:lnTo>
                  <a:lnTo>
                    <a:pt x="32824" y="6050"/>
                  </a:lnTo>
                  <a:lnTo>
                    <a:pt x="44665" y="8273"/>
                  </a:lnTo>
                  <a:lnTo>
                    <a:pt x="70083" y="8821"/>
                  </a:lnTo>
                  <a:lnTo>
                    <a:pt x="75776" y="13562"/>
                  </a:lnTo>
                  <a:lnTo>
                    <a:pt x="78328" y="18534"/>
                  </a:lnTo>
                  <a:lnTo>
                    <a:pt x="79964" y="29812"/>
                  </a:lnTo>
                  <a:lnTo>
                    <a:pt x="77542" y="35679"/>
                  </a:lnTo>
                  <a:lnTo>
                    <a:pt x="63161" y="52270"/>
                  </a:lnTo>
                  <a:lnTo>
                    <a:pt x="36069" y="72672"/>
                  </a:lnTo>
                  <a:lnTo>
                    <a:pt x="9106" y="89053"/>
                  </a:lnTo>
                  <a:lnTo>
                    <a:pt x="49072" y="90178"/>
                  </a:lnTo>
                  <a:lnTo>
                    <a:pt x="89880" y="96876"/>
                  </a:lnTo>
                  <a:lnTo>
                    <a:pt x="102124" y="100212"/>
                  </a:lnTo>
                  <a:lnTo>
                    <a:pt x="106778" y="102490"/>
                  </a:lnTo>
                  <a:lnTo>
                    <a:pt x="108889" y="105002"/>
                  </a:lnTo>
                  <a:lnTo>
                    <a:pt x="109303" y="107668"/>
                  </a:lnTo>
                  <a:lnTo>
                    <a:pt x="102840" y="123816"/>
                  </a:lnTo>
                  <a:lnTo>
                    <a:pt x="92340" y="132029"/>
                  </a:lnTo>
                  <a:lnTo>
                    <a:pt x="52803" y="154618"/>
                  </a:lnTo>
                  <a:lnTo>
                    <a:pt x="18308" y="167392"/>
                  </a:lnTo>
                  <a:lnTo>
                    <a:pt x="0" y="16955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SMARTInkShape-256">
              <a:extLst>
                <a:ext uri="{FF2B5EF4-FFF2-40B4-BE49-F238E27FC236}">
                  <a16:creationId xmlns:a16="http://schemas.microsoft.com/office/drawing/2014/main" id="{3C06B14A-4D34-4249-B8BB-F03A8C10F8A9}"/>
                </a:ext>
              </a:extLst>
            </p:cNvPr>
            <p:cNvSpPr/>
            <p:nvPr>
              <p:custDataLst>
                <p:tags r:id="rId3"/>
              </p:custDataLst>
            </p:nvPr>
          </p:nvSpPr>
          <p:spPr>
            <a:xfrm>
              <a:off x="11882438" y="3946921"/>
              <a:ext cx="99077" cy="66148"/>
            </a:xfrm>
            <a:custGeom>
              <a:avLst/>
              <a:gdLst/>
              <a:ahLst/>
              <a:cxnLst/>
              <a:rect l="0" t="0" r="0" b="0"/>
              <a:pathLst>
                <a:path w="99077" h="66148">
                  <a:moveTo>
                    <a:pt x="26789" y="0"/>
                  </a:moveTo>
                  <a:lnTo>
                    <a:pt x="26789" y="0"/>
                  </a:lnTo>
                  <a:lnTo>
                    <a:pt x="12550" y="30463"/>
                  </a:lnTo>
                  <a:lnTo>
                    <a:pt x="10538" y="41982"/>
                  </a:lnTo>
                  <a:lnTo>
                    <a:pt x="12290" y="51071"/>
                  </a:lnTo>
                  <a:lnTo>
                    <a:pt x="18854" y="61766"/>
                  </a:lnTo>
                  <a:lnTo>
                    <a:pt x="21499" y="64990"/>
                  </a:lnTo>
                  <a:lnTo>
                    <a:pt x="25247" y="66147"/>
                  </a:lnTo>
                  <a:lnTo>
                    <a:pt x="40993" y="63035"/>
                  </a:lnTo>
                  <a:lnTo>
                    <a:pt x="82629" y="47411"/>
                  </a:lnTo>
                  <a:lnTo>
                    <a:pt x="94931" y="41577"/>
                  </a:lnTo>
                  <a:lnTo>
                    <a:pt x="98014" y="38632"/>
                  </a:lnTo>
                  <a:lnTo>
                    <a:pt x="99076" y="35677"/>
                  </a:lnTo>
                  <a:lnTo>
                    <a:pt x="98793" y="32714"/>
                  </a:lnTo>
                  <a:lnTo>
                    <a:pt x="90540" y="24131"/>
                  </a:lnTo>
                  <a:lnTo>
                    <a:pt x="77944" y="15686"/>
                  </a:lnTo>
                  <a:lnTo>
                    <a:pt x="58702" y="10932"/>
                  </a:lnTo>
                  <a:lnTo>
                    <a:pt x="35582" y="10516"/>
                  </a:lnTo>
                  <a:lnTo>
                    <a:pt x="0" y="2679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MARTInkShape-257">
              <a:extLst>
                <a:ext uri="{FF2B5EF4-FFF2-40B4-BE49-F238E27FC236}">
                  <a16:creationId xmlns:a16="http://schemas.microsoft.com/office/drawing/2014/main" id="{8EEEB155-E096-4247-B70A-B37F5292B64B}"/>
                </a:ext>
              </a:extLst>
            </p:cNvPr>
            <p:cNvSpPr/>
            <p:nvPr>
              <p:custDataLst>
                <p:tags r:id="rId4"/>
              </p:custDataLst>
            </p:nvPr>
          </p:nvSpPr>
          <p:spPr>
            <a:xfrm>
              <a:off x="12043172" y="3920132"/>
              <a:ext cx="133316" cy="80360"/>
            </a:xfrm>
            <a:custGeom>
              <a:avLst/>
              <a:gdLst/>
              <a:ahLst/>
              <a:cxnLst/>
              <a:rect l="0" t="0" r="0" b="0"/>
              <a:pathLst>
                <a:path w="133316" h="80360">
                  <a:moveTo>
                    <a:pt x="62508" y="0"/>
                  </a:moveTo>
                  <a:lnTo>
                    <a:pt x="62508" y="0"/>
                  </a:lnTo>
                  <a:lnTo>
                    <a:pt x="54817" y="0"/>
                  </a:lnTo>
                  <a:lnTo>
                    <a:pt x="33275" y="31455"/>
                  </a:lnTo>
                  <a:lnTo>
                    <a:pt x="29670" y="46723"/>
                  </a:lnTo>
                  <a:lnTo>
                    <a:pt x="30715" y="60784"/>
                  </a:lnTo>
                  <a:lnTo>
                    <a:pt x="34487" y="71664"/>
                  </a:lnTo>
                  <a:lnTo>
                    <a:pt x="36882" y="74565"/>
                  </a:lnTo>
                  <a:lnTo>
                    <a:pt x="42189" y="77789"/>
                  </a:lnTo>
                  <a:lnTo>
                    <a:pt x="53680" y="79858"/>
                  </a:lnTo>
                  <a:lnTo>
                    <a:pt x="78604" y="80359"/>
                  </a:lnTo>
                  <a:lnTo>
                    <a:pt x="87148" y="74229"/>
                  </a:lnTo>
                  <a:lnTo>
                    <a:pt x="95494" y="72265"/>
                  </a:lnTo>
                  <a:lnTo>
                    <a:pt x="101312" y="71806"/>
                  </a:lnTo>
                  <a:lnTo>
                    <a:pt x="126760" y="56094"/>
                  </a:lnTo>
                  <a:lnTo>
                    <a:pt x="129154" y="53271"/>
                  </a:lnTo>
                  <a:lnTo>
                    <a:pt x="132525" y="40810"/>
                  </a:lnTo>
                  <a:lnTo>
                    <a:pt x="133315" y="33682"/>
                  </a:lnTo>
                  <a:lnTo>
                    <a:pt x="130548" y="30392"/>
                  </a:lnTo>
                  <a:lnTo>
                    <a:pt x="98763" y="13667"/>
                  </a:lnTo>
                  <a:lnTo>
                    <a:pt x="73140" y="15074"/>
                  </a:lnTo>
                  <a:lnTo>
                    <a:pt x="0" y="2678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SMARTInkShape-258">
              <a:extLst>
                <a:ext uri="{FF2B5EF4-FFF2-40B4-BE49-F238E27FC236}">
                  <a16:creationId xmlns:a16="http://schemas.microsoft.com/office/drawing/2014/main" id="{6DC6A119-BB32-4EAD-BFA9-8E3388D76C94}"/>
                </a:ext>
              </a:extLst>
            </p:cNvPr>
            <p:cNvSpPr/>
            <p:nvPr>
              <p:custDataLst>
                <p:tags r:id="rId5"/>
              </p:custDataLst>
            </p:nvPr>
          </p:nvSpPr>
          <p:spPr>
            <a:xfrm>
              <a:off x="11721703" y="4259570"/>
              <a:ext cx="92193" cy="178485"/>
            </a:xfrm>
            <a:custGeom>
              <a:avLst/>
              <a:gdLst/>
              <a:ahLst/>
              <a:cxnLst/>
              <a:rect l="0" t="0" r="0" b="0"/>
              <a:pathLst>
                <a:path w="92193" h="178485">
                  <a:moveTo>
                    <a:pt x="35719" y="8820"/>
                  </a:moveTo>
                  <a:lnTo>
                    <a:pt x="35719" y="8820"/>
                  </a:lnTo>
                  <a:lnTo>
                    <a:pt x="35719" y="0"/>
                  </a:lnTo>
                  <a:lnTo>
                    <a:pt x="66181" y="889"/>
                  </a:lnTo>
                  <a:lnTo>
                    <a:pt x="90602" y="7580"/>
                  </a:lnTo>
                  <a:lnTo>
                    <a:pt x="92150" y="8986"/>
                  </a:lnTo>
                  <a:lnTo>
                    <a:pt x="92192" y="10915"/>
                  </a:lnTo>
                  <a:lnTo>
                    <a:pt x="89868" y="16400"/>
                  </a:lnTo>
                  <a:lnTo>
                    <a:pt x="89465" y="22091"/>
                  </a:lnTo>
                  <a:lnTo>
                    <a:pt x="86727" y="27287"/>
                  </a:lnTo>
                  <a:lnTo>
                    <a:pt x="68311" y="47551"/>
                  </a:lnTo>
                  <a:lnTo>
                    <a:pt x="62440" y="50839"/>
                  </a:lnTo>
                  <a:lnTo>
                    <a:pt x="59487" y="51715"/>
                  </a:lnTo>
                  <a:lnTo>
                    <a:pt x="57518" y="53292"/>
                  </a:lnTo>
                  <a:lnTo>
                    <a:pt x="49356" y="65744"/>
                  </a:lnTo>
                  <a:lnTo>
                    <a:pt x="44094" y="68846"/>
                  </a:lnTo>
                  <a:lnTo>
                    <a:pt x="41302" y="69673"/>
                  </a:lnTo>
                  <a:lnTo>
                    <a:pt x="39440" y="71217"/>
                  </a:lnTo>
                  <a:lnTo>
                    <a:pt x="37372" y="75578"/>
                  </a:lnTo>
                  <a:lnTo>
                    <a:pt x="36210" y="83612"/>
                  </a:lnTo>
                  <a:lnTo>
                    <a:pt x="38583" y="89355"/>
                  </a:lnTo>
                  <a:lnTo>
                    <a:pt x="40605" y="92276"/>
                  </a:lnTo>
                  <a:lnTo>
                    <a:pt x="45497" y="95521"/>
                  </a:lnTo>
                  <a:lnTo>
                    <a:pt x="50978" y="97955"/>
                  </a:lnTo>
                  <a:lnTo>
                    <a:pt x="56722" y="102345"/>
                  </a:lnTo>
                  <a:lnTo>
                    <a:pt x="59937" y="107603"/>
                  </a:lnTo>
                  <a:lnTo>
                    <a:pt x="60793" y="110394"/>
                  </a:lnTo>
                  <a:lnTo>
                    <a:pt x="59100" y="118787"/>
                  </a:lnTo>
                  <a:lnTo>
                    <a:pt x="52567" y="132023"/>
                  </a:lnTo>
                  <a:lnTo>
                    <a:pt x="45191" y="139975"/>
                  </a:lnTo>
                  <a:lnTo>
                    <a:pt x="0" y="17848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SMARTInkShape-259">
              <a:extLst>
                <a:ext uri="{FF2B5EF4-FFF2-40B4-BE49-F238E27FC236}">
                  <a16:creationId xmlns:a16="http://schemas.microsoft.com/office/drawing/2014/main" id="{AEA29A84-86BB-4E79-A8AC-DF16F35FA068}"/>
                </a:ext>
              </a:extLst>
            </p:cNvPr>
            <p:cNvSpPr/>
            <p:nvPr>
              <p:custDataLst>
                <p:tags r:id="rId6"/>
              </p:custDataLst>
            </p:nvPr>
          </p:nvSpPr>
          <p:spPr>
            <a:xfrm>
              <a:off x="11866187" y="4304109"/>
              <a:ext cx="59000" cy="61923"/>
            </a:xfrm>
            <a:custGeom>
              <a:avLst/>
              <a:gdLst/>
              <a:ahLst/>
              <a:cxnLst/>
              <a:rect l="0" t="0" r="0" b="0"/>
              <a:pathLst>
                <a:path w="59000" h="61923">
                  <a:moveTo>
                    <a:pt x="16251" y="0"/>
                  </a:moveTo>
                  <a:lnTo>
                    <a:pt x="16251" y="0"/>
                  </a:lnTo>
                  <a:lnTo>
                    <a:pt x="16251" y="4740"/>
                  </a:lnTo>
                  <a:lnTo>
                    <a:pt x="13603" y="9713"/>
                  </a:lnTo>
                  <a:lnTo>
                    <a:pt x="9119" y="17216"/>
                  </a:lnTo>
                  <a:lnTo>
                    <a:pt x="0" y="45189"/>
                  </a:lnTo>
                  <a:lnTo>
                    <a:pt x="456" y="48977"/>
                  </a:lnTo>
                  <a:lnTo>
                    <a:pt x="3607" y="55833"/>
                  </a:lnTo>
                  <a:lnTo>
                    <a:pt x="6830" y="58058"/>
                  </a:lnTo>
                  <a:lnTo>
                    <a:pt x="20845" y="61189"/>
                  </a:lnTo>
                  <a:lnTo>
                    <a:pt x="31852" y="61922"/>
                  </a:lnTo>
                  <a:lnTo>
                    <a:pt x="40713" y="59602"/>
                  </a:lnTo>
                  <a:lnTo>
                    <a:pt x="54485" y="50027"/>
                  </a:lnTo>
                  <a:lnTo>
                    <a:pt x="58049" y="44393"/>
                  </a:lnTo>
                  <a:lnTo>
                    <a:pt x="58999" y="41502"/>
                  </a:lnTo>
                  <a:lnTo>
                    <a:pt x="58639" y="38582"/>
                  </a:lnTo>
                  <a:lnTo>
                    <a:pt x="55595" y="32692"/>
                  </a:lnTo>
                  <a:lnTo>
                    <a:pt x="55377" y="29732"/>
                  </a:lnTo>
                  <a:lnTo>
                    <a:pt x="57782" y="23798"/>
                  </a:lnTo>
                  <a:lnTo>
                    <a:pt x="57829" y="21818"/>
                  </a:lnTo>
                  <a:lnTo>
                    <a:pt x="56868" y="20499"/>
                  </a:lnTo>
                  <a:lnTo>
                    <a:pt x="50775" y="15996"/>
                  </a:lnTo>
                  <a:lnTo>
                    <a:pt x="44567" y="10325"/>
                  </a:lnTo>
                  <a:lnTo>
                    <a:pt x="35486" y="9052"/>
                  </a:lnTo>
                  <a:lnTo>
                    <a:pt x="29776" y="8966"/>
                  </a:lnTo>
                  <a:lnTo>
                    <a:pt x="7321" y="17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SMARTInkShape-260">
              <a:extLst>
                <a:ext uri="{FF2B5EF4-FFF2-40B4-BE49-F238E27FC236}">
                  <a16:creationId xmlns:a16="http://schemas.microsoft.com/office/drawing/2014/main" id="{D839DAB9-F174-41C7-A8BF-5E829CC817E3}"/>
                </a:ext>
              </a:extLst>
            </p:cNvPr>
            <p:cNvSpPr/>
            <p:nvPr>
              <p:custDataLst>
                <p:tags r:id="rId7"/>
              </p:custDataLst>
            </p:nvPr>
          </p:nvSpPr>
          <p:spPr>
            <a:xfrm>
              <a:off x="12007453" y="4277320"/>
              <a:ext cx="101192" cy="60173"/>
            </a:xfrm>
            <a:custGeom>
              <a:avLst/>
              <a:gdLst/>
              <a:ahLst/>
              <a:cxnLst/>
              <a:rect l="0" t="0" r="0" b="0"/>
              <a:pathLst>
                <a:path w="101192" h="60173">
                  <a:moveTo>
                    <a:pt x="0" y="0"/>
                  </a:moveTo>
                  <a:lnTo>
                    <a:pt x="0" y="0"/>
                  </a:lnTo>
                  <a:lnTo>
                    <a:pt x="7690" y="0"/>
                  </a:lnTo>
                  <a:lnTo>
                    <a:pt x="8102" y="993"/>
                  </a:lnTo>
                  <a:lnTo>
                    <a:pt x="14002" y="28497"/>
                  </a:lnTo>
                  <a:lnTo>
                    <a:pt x="11865" y="46257"/>
                  </a:lnTo>
                  <a:lnTo>
                    <a:pt x="14533" y="54623"/>
                  </a:lnTo>
                  <a:lnTo>
                    <a:pt x="18619" y="57252"/>
                  </a:lnTo>
                  <a:lnTo>
                    <a:pt x="31096" y="60172"/>
                  </a:lnTo>
                  <a:lnTo>
                    <a:pt x="71264" y="54614"/>
                  </a:lnTo>
                  <a:lnTo>
                    <a:pt x="81613" y="48747"/>
                  </a:lnTo>
                  <a:lnTo>
                    <a:pt x="99686" y="33552"/>
                  </a:lnTo>
                  <a:lnTo>
                    <a:pt x="101184" y="30306"/>
                  </a:lnTo>
                  <a:lnTo>
                    <a:pt x="101191" y="27149"/>
                  </a:lnTo>
                  <a:lnTo>
                    <a:pt x="98552" y="20996"/>
                  </a:lnTo>
                  <a:lnTo>
                    <a:pt x="90711" y="10715"/>
                  </a:lnTo>
                  <a:lnTo>
                    <a:pt x="53578" y="3571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SMARTInkShape-261">
              <a:extLst>
                <a:ext uri="{FF2B5EF4-FFF2-40B4-BE49-F238E27FC236}">
                  <a16:creationId xmlns:a16="http://schemas.microsoft.com/office/drawing/2014/main" id="{5D82CC9A-FA18-4419-9FCC-18F36F11D505}"/>
                </a:ext>
              </a:extLst>
            </p:cNvPr>
            <p:cNvSpPr/>
            <p:nvPr>
              <p:custDataLst>
                <p:tags r:id="rId8"/>
              </p:custDataLst>
            </p:nvPr>
          </p:nvSpPr>
          <p:spPr>
            <a:xfrm>
              <a:off x="11757422" y="4491632"/>
              <a:ext cx="141521" cy="205384"/>
            </a:xfrm>
            <a:custGeom>
              <a:avLst/>
              <a:gdLst/>
              <a:ahLst/>
              <a:cxnLst/>
              <a:rect l="0" t="0" r="0" b="0"/>
              <a:pathLst>
                <a:path w="141521" h="205384">
                  <a:moveTo>
                    <a:pt x="89297" y="0"/>
                  </a:moveTo>
                  <a:lnTo>
                    <a:pt x="89297" y="0"/>
                  </a:lnTo>
                  <a:lnTo>
                    <a:pt x="120318" y="0"/>
                  </a:lnTo>
                  <a:lnTo>
                    <a:pt x="121883" y="993"/>
                  </a:lnTo>
                  <a:lnTo>
                    <a:pt x="122926" y="2646"/>
                  </a:lnTo>
                  <a:lnTo>
                    <a:pt x="124602" y="7689"/>
                  </a:lnTo>
                  <a:lnTo>
                    <a:pt x="127477" y="8379"/>
                  </a:lnTo>
                  <a:lnTo>
                    <a:pt x="132668" y="8821"/>
                  </a:lnTo>
                  <a:lnTo>
                    <a:pt x="138307" y="13638"/>
                  </a:lnTo>
                  <a:lnTo>
                    <a:pt x="140845" y="18629"/>
                  </a:lnTo>
                  <a:lnTo>
                    <a:pt x="141520" y="21350"/>
                  </a:lnTo>
                  <a:lnTo>
                    <a:pt x="136981" y="29664"/>
                  </a:lnTo>
                  <a:lnTo>
                    <a:pt x="120624" y="45501"/>
                  </a:lnTo>
                  <a:lnTo>
                    <a:pt x="80779" y="73534"/>
                  </a:lnTo>
                  <a:lnTo>
                    <a:pt x="52812" y="91766"/>
                  </a:lnTo>
                  <a:lnTo>
                    <a:pt x="48277" y="98001"/>
                  </a:lnTo>
                  <a:lnTo>
                    <a:pt x="45365" y="105348"/>
                  </a:lnTo>
                  <a:lnTo>
                    <a:pt x="47612" y="108999"/>
                  </a:lnTo>
                  <a:lnTo>
                    <a:pt x="52911" y="113929"/>
                  </a:lnTo>
                  <a:lnTo>
                    <a:pt x="73347" y="128100"/>
                  </a:lnTo>
                  <a:lnTo>
                    <a:pt x="77248" y="133994"/>
                  </a:lnTo>
                  <a:lnTo>
                    <a:pt x="78287" y="136954"/>
                  </a:lnTo>
                  <a:lnTo>
                    <a:pt x="76996" y="140913"/>
                  </a:lnTo>
                  <a:lnTo>
                    <a:pt x="65956" y="158878"/>
                  </a:lnTo>
                  <a:lnTo>
                    <a:pt x="64808" y="162473"/>
                  </a:lnTo>
                  <a:lnTo>
                    <a:pt x="48967" y="177015"/>
                  </a:lnTo>
                  <a:lnTo>
                    <a:pt x="0" y="20538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SMARTInkShape-262">
              <a:extLst>
                <a:ext uri="{FF2B5EF4-FFF2-40B4-BE49-F238E27FC236}">
                  <a16:creationId xmlns:a16="http://schemas.microsoft.com/office/drawing/2014/main" id="{F562912C-9745-42E9-ABA0-995E1ADD2D8F}"/>
                </a:ext>
              </a:extLst>
            </p:cNvPr>
            <p:cNvSpPr/>
            <p:nvPr>
              <p:custDataLst>
                <p:tags r:id="rId9"/>
              </p:custDataLst>
            </p:nvPr>
          </p:nvSpPr>
          <p:spPr>
            <a:xfrm>
              <a:off x="11900297" y="4532233"/>
              <a:ext cx="49710" cy="66038"/>
            </a:xfrm>
            <a:custGeom>
              <a:avLst/>
              <a:gdLst/>
              <a:ahLst/>
              <a:cxnLst/>
              <a:rect l="0" t="0" r="0" b="0"/>
              <a:pathLst>
                <a:path w="49710" h="66038">
                  <a:moveTo>
                    <a:pt x="8930" y="30837"/>
                  </a:moveTo>
                  <a:lnTo>
                    <a:pt x="8930" y="30837"/>
                  </a:lnTo>
                  <a:lnTo>
                    <a:pt x="4186" y="30837"/>
                  </a:lnTo>
                  <a:lnTo>
                    <a:pt x="2791" y="31830"/>
                  </a:lnTo>
                  <a:lnTo>
                    <a:pt x="1861" y="33482"/>
                  </a:lnTo>
                  <a:lnTo>
                    <a:pt x="368" y="43266"/>
                  </a:lnTo>
                  <a:lnTo>
                    <a:pt x="2809" y="48929"/>
                  </a:lnTo>
                  <a:lnTo>
                    <a:pt x="6210" y="54753"/>
                  </a:lnTo>
                  <a:lnTo>
                    <a:pt x="7720" y="60648"/>
                  </a:lnTo>
                  <a:lnTo>
                    <a:pt x="9116" y="62617"/>
                  </a:lnTo>
                  <a:lnTo>
                    <a:pt x="11038" y="63930"/>
                  </a:lnTo>
                  <a:lnTo>
                    <a:pt x="18483" y="65778"/>
                  </a:lnTo>
                  <a:lnTo>
                    <a:pt x="21251" y="66037"/>
                  </a:lnTo>
                  <a:lnTo>
                    <a:pt x="24089" y="64226"/>
                  </a:lnTo>
                  <a:lnTo>
                    <a:pt x="43254" y="41222"/>
                  </a:lnTo>
                  <a:lnTo>
                    <a:pt x="44235" y="35457"/>
                  </a:lnTo>
                  <a:lnTo>
                    <a:pt x="45365" y="33917"/>
                  </a:lnTo>
                  <a:lnTo>
                    <a:pt x="47110" y="32890"/>
                  </a:lnTo>
                  <a:lnTo>
                    <a:pt x="49265" y="32206"/>
                  </a:lnTo>
                  <a:lnTo>
                    <a:pt x="49709" y="30757"/>
                  </a:lnTo>
                  <a:lnTo>
                    <a:pt x="47560" y="26502"/>
                  </a:lnTo>
                  <a:lnTo>
                    <a:pt x="45597" y="24971"/>
                  </a:lnTo>
                  <a:lnTo>
                    <a:pt x="40769" y="23269"/>
                  </a:lnTo>
                  <a:lnTo>
                    <a:pt x="39086" y="21823"/>
                  </a:lnTo>
                  <a:lnTo>
                    <a:pt x="28884" y="6756"/>
                  </a:lnTo>
                  <a:lnTo>
                    <a:pt x="23421" y="952"/>
                  </a:lnTo>
                  <a:lnTo>
                    <a:pt x="20575" y="0"/>
                  </a:lnTo>
                  <a:lnTo>
                    <a:pt x="0" y="404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SMARTInkShape-263">
              <a:extLst>
                <a:ext uri="{FF2B5EF4-FFF2-40B4-BE49-F238E27FC236}">
                  <a16:creationId xmlns:a16="http://schemas.microsoft.com/office/drawing/2014/main" id="{18CBC442-15D6-484C-AA6E-8A1DE13CC51B}"/>
                </a:ext>
              </a:extLst>
            </p:cNvPr>
            <p:cNvSpPr/>
            <p:nvPr>
              <p:custDataLst>
                <p:tags r:id="rId10"/>
              </p:custDataLst>
            </p:nvPr>
          </p:nvSpPr>
          <p:spPr>
            <a:xfrm>
              <a:off x="12010768" y="4518421"/>
              <a:ext cx="94401" cy="38712"/>
            </a:xfrm>
            <a:custGeom>
              <a:avLst/>
              <a:gdLst/>
              <a:ahLst/>
              <a:cxnLst/>
              <a:rect l="0" t="0" r="0" b="0"/>
              <a:pathLst>
                <a:path w="94401" h="38712">
                  <a:moveTo>
                    <a:pt x="5615" y="0"/>
                  </a:moveTo>
                  <a:lnTo>
                    <a:pt x="5615" y="0"/>
                  </a:lnTo>
                  <a:lnTo>
                    <a:pt x="872" y="0"/>
                  </a:lnTo>
                  <a:lnTo>
                    <a:pt x="470" y="1985"/>
                  </a:lnTo>
                  <a:lnTo>
                    <a:pt x="2657" y="14259"/>
                  </a:lnTo>
                  <a:lnTo>
                    <a:pt x="0" y="24859"/>
                  </a:lnTo>
                  <a:lnTo>
                    <a:pt x="1872" y="29471"/>
                  </a:lnTo>
                  <a:lnTo>
                    <a:pt x="11887" y="37242"/>
                  </a:lnTo>
                  <a:lnTo>
                    <a:pt x="28907" y="38711"/>
                  </a:lnTo>
                  <a:lnTo>
                    <a:pt x="67432" y="31570"/>
                  </a:lnTo>
                  <a:lnTo>
                    <a:pt x="77738" y="26269"/>
                  </a:lnTo>
                  <a:lnTo>
                    <a:pt x="91033" y="11838"/>
                  </a:lnTo>
                  <a:lnTo>
                    <a:pt x="94400" y="1755"/>
                  </a:lnTo>
                  <a:lnTo>
                    <a:pt x="59193"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SMARTInkShape-264">
              <a:extLst>
                <a:ext uri="{FF2B5EF4-FFF2-40B4-BE49-F238E27FC236}">
                  <a16:creationId xmlns:a16="http://schemas.microsoft.com/office/drawing/2014/main" id="{2BB728A9-7D22-471F-8544-222E34EB6CD2}"/>
                </a:ext>
              </a:extLst>
            </p:cNvPr>
            <p:cNvSpPr/>
            <p:nvPr>
              <p:custDataLst>
                <p:tags r:id="rId11"/>
              </p:custDataLst>
            </p:nvPr>
          </p:nvSpPr>
          <p:spPr>
            <a:xfrm>
              <a:off x="11757422" y="4768466"/>
              <a:ext cx="114322" cy="232160"/>
            </a:xfrm>
            <a:custGeom>
              <a:avLst/>
              <a:gdLst/>
              <a:ahLst/>
              <a:cxnLst/>
              <a:rect l="0" t="0" r="0" b="0"/>
              <a:pathLst>
                <a:path w="114322" h="232160">
                  <a:moveTo>
                    <a:pt x="17859" y="17846"/>
                  </a:moveTo>
                  <a:lnTo>
                    <a:pt x="17859" y="17846"/>
                  </a:lnTo>
                  <a:lnTo>
                    <a:pt x="51395" y="2401"/>
                  </a:lnTo>
                  <a:lnTo>
                    <a:pt x="92262" y="0"/>
                  </a:lnTo>
                  <a:lnTo>
                    <a:pt x="98223" y="2639"/>
                  </a:lnTo>
                  <a:lnTo>
                    <a:pt x="104177" y="6126"/>
                  </a:lnTo>
                  <a:lnTo>
                    <a:pt x="110133" y="7676"/>
                  </a:lnTo>
                  <a:lnTo>
                    <a:pt x="112116" y="10074"/>
                  </a:lnTo>
                  <a:lnTo>
                    <a:pt x="114321" y="18030"/>
                  </a:lnTo>
                  <a:lnTo>
                    <a:pt x="112654" y="28180"/>
                  </a:lnTo>
                  <a:lnTo>
                    <a:pt x="110822" y="33666"/>
                  </a:lnTo>
                  <a:lnTo>
                    <a:pt x="89280" y="55607"/>
                  </a:lnTo>
                  <a:lnTo>
                    <a:pt x="47291" y="79055"/>
                  </a:lnTo>
                  <a:lnTo>
                    <a:pt x="20300" y="96374"/>
                  </a:lnTo>
                  <a:lnTo>
                    <a:pt x="18944" y="100042"/>
                  </a:lnTo>
                  <a:lnTo>
                    <a:pt x="18582" y="102409"/>
                  </a:lnTo>
                  <a:lnTo>
                    <a:pt x="20827" y="107686"/>
                  </a:lnTo>
                  <a:lnTo>
                    <a:pt x="40401" y="132118"/>
                  </a:lnTo>
                  <a:lnTo>
                    <a:pt x="41817" y="135699"/>
                  </a:lnTo>
                  <a:lnTo>
                    <a:pt x="40744" y="144970"/>
                  </a:lnTo>
                  <a:lnTo>
                    <a:pt x="28258" y="179042"/>
                  </a:lnTo>
                  <a:lnTo>
                    <a:pt x="0" y="2321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SMARTInkShape-265">
              <a:extLst>
                <a:ext uri="{FF2B5EF4-FFF2-40B4-BE49-F238E27FC236}">
                  <a16:creationId xmlns:a16="http://schemas.microsoft.com/office/drawing/2014/main" id="{CF1A9E85-B7B5-4A07-A6EB-95A4A2A7F218}"/>
                </a:ext>
              </a:extLst>
            </p:cNvPr>
            <p:cNvSpPr/>
            <p:nvPr>
              <p:custDataLst>
                <p:tags r:id="rId12"/>
              </p:custDataLst>
            </p:nvPr>
          </p:nvSpPr>
          <p:spPr>
            <a:xfrm>
              <a:off x="11864578" y="4839890"/>
              <a:ext cx="62493" cy="65199"/>
            </a:xfrm>
            <a:custGeom>
              <a:avLst/>
              <a:gdLst/>
              <a:ahLst/>
              <a:cxnLst/>
              <a:rect l="0" t="0" r="0" b="0"/>
              <a:pathLst>
                <a:path w="62493" h="65199">
                  <a:moveTo>
                    <a:pt x="0" y="26789"/>
                  </a:moveTo>
                  <a:lnTo>
                    <a:pt x="0" y="26789"/>
                  </a:lnTo>
                  <a:lnTo>
                    <a:pt x="0" y="22049"/>
                  </a:lnTo>
                  <a:lnTo>
                    <a:pt x="2646" y="17076"/>
                  </a:lnTo>
                  <a:lnTo>
                    <a:pt x="7690" y="10540"/>
                  </a:lnTo>
                  <a:lnTo>
                    <a:pt x="8102" y="10995"/>
                  </a:lnTo>
                  <a:lnTo>
                    <a:pt x="13637" y="50080"/>
                  </a:lnTo>
                  <a:lnTo>
                    <a:pt x="21348" y="63566"/>
                  </a:lnTo>
                  <a:lnTo>
                    <a:pt x="25146" y="65198"/>
                  </a:lnTo>
                  <a:lnTo>
                    <a:pt x="46428" y="63058"/>
                  </a:lnTo>
                  <a:lnTo>
                    <a:pt x="49804" y="60890"/>
                  </a:lnTo>
                  <a:lnTo>
                    <a:pt x="56201" y="53190"/>
                  </a:lnTo>
                  <a:lnTo>
                    <a:pt x="59703" y="45799"/>
                  </a:lnTo>
                  <a:lnTo>
                    <a:pt x="62139" y="29917"/>
                  </a:lnTo>
                  <a:lnTo>
                    <a:pt x="62492" y="13648"/>
                  </a:lnTo>
                  <a:lnTo>
                    <a:pt x="61504" y="12075"/>
                  </a:lnTo>
                  <a:lnTo>
                    <a:pt x="59855" y="11027"/>
                  </a:lnTo>
                  <a:lnTo>
                    <a:pt x="57763" y="10328"/>
                  </a:lnTo>
                  <a:lnTo>
                    <a:pt x="56368" y="8869"/>
                  </a:lnTo>
                  <a:lnTo>
                    <a:pt x="54818" y="4603"/>
                  </a:lnTo>
                  <a:lnTo>
                    <a:pt x="53412" y="3069"/>
                  </a:lnTo>
                  <a:lnTo>
                    <a:pt x="49204" y="1364"/>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SMARTInkShape-266">
              <a:extLst>
                <a:ext uri="{FF2B5EF4-FFF2-40B4-BE49-F238E27FC236}">
                  <a16:creationId xmlns:a16="http://schemas.microsoft.com/office/drawing/2014/main" id="{67A8876C-FD22-4543-9EAF-46C99B96821B}"/>
                </a:ext>
              </a:extLst>
            </p:cNvPr>
            <p:cNvSpPr/>
            <p:nvPr>
              <p:custDataLst>
                <p:tags r:id="rId13"/>
              </p:custDataLst>
            </p:nvPr>
          </p:nvSpPr>
          <p:spPr>
            <a:xfrm>
              <a:off x="11992077" y="4768453"/>
              <a:ext cx="92017" cy="85017"/>
            </a:xfrm>
            <a:custGeom>
              <a:avLst/>
              <a:gdLst/>
              <a:ahLst/>
              <a:cxnLst/>
              <a:rect l="0" t="0" r="0" b="0"/>
              <a:pathLst>
                <a:path w="92017" h="85017">
                  <a:moveTo>
                    <a:pt x="15376" y="8929"/>
                  </a:moveTo>
                  <a:lnTo>
                    <a:pt x="15376" y="8929"/>
                  </a:lnTo>
                  <a:lnTo>
                    <a:pt x="5895" y="23151"/>
                  </a:lnTo>
                  <a:lnTo>
                    <a:pt x="0" y="50957"/>
                  </a:lnTo>
                  <a:lnTo>
                    <a:pt x="2993" y="74850"/>
                  </a:lnTo>
                  <a:lnTo>
                    <a:pt x="6128" y="79665"/>
                  </a:lnTo>
                  <a:lnTo>
                    <a:pt x="10204" y="82877"/>
                  </a:lnTo>
                  <a:lnTo>
                    <a:pt x="14904" y="85016"/>
                  </a:lnTo>
                  <a:lnTo>
                    <a:pt x="30709" y="82103"/>
                  </a:lnTo>
                  <a:lnTo>
                    <a:pt x="56630" y="69306"/>
                  </a:lnTo>
                  <a:lnTo>
                    <a:pt x="87357" y="47529"/>
                  </a:lnTo>
                  <a:lnTo>
                    <a:pt x="92016" y="37329"/>
                  </a:lnTo>
                  <a:lnTo>
                    <a:pt x="91440" y="26181"/>
                  </a:lnTo>
                  <a:lnTo>
                    <a:pt x="89899" y="20431"/>
                  </a:lnTo>
                  <a:lnTo>
                    <a:pt x="82892" y="11395"/>
                  </a:lnTo>
                  <a:lnTo>
                    <a:pt x="78247" y="7597"/>
                  </a:lnTo>
                  <a:lnTo>
                    <a:pt x="4216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97634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4</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Data Plane</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4872BE59-9D08-1EF5-F613-7A0D45F3E28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10.xml><?xml version="1.0" encoding="utf-8"?>
<p:tagLst xmlns:a="http://schemas.openxmlformats.org/drawingml/2006/main" xmlns:r="http://schemas.openxmlformats.org/officeDocument/2006/relationships" xmlns:p="http://schemas.openxmlformats.org/presentationml/2006/main">
  <p:tag name="HIGHLIGHTER" val="false"/>
</p:tagLst>
</file>

<file path=ppt/tags/tag100.xml><?xml version="1.0" encoding="utf-8"?>
<p:tagLst xmlns:a="http://schemas.openxmlformats.org/drawingml/2006/main" xmlns:r="http://schemas.openxmlformats.org/officeDocument/2006/relationships" xmlns:p="http://schemas.openxmlformats.org/presentationml/2006/main">
  <p:tag name="HIGHLIGHTER" val="false"/>
</p:tagLst>
</file>

<file path=ppt/tags/tag101.xml><?xml version="1.0" encoding="utf-8"?>
<p:tagLst xmlns:a="http://schemas.openxmlformats.org/drawingml/2006/main" xmlns:r="http://schemas.openxmlformats.org/officeDocument/2006/relationships" xmlns:p="http://schemas.openxmlformats.org/presentationml/2006/main">
  <p:tag name="HIGHLIGHTER" val="false"/>
</p:tagLst>
</file>

<file path=ppt/tags/tag102.xml><?xml version="1.0" encoding="utf-8"?>
<p:tagLst xmlns:a="http://schemas.openxmlformats.org/drawingml/2006/main" xmlns:r="http://schemas.openxmlformats.org/officeDocument/2006/relationships" xmlns:p="http://schemas.openxmlformats.org/presentationml/2006/main">
  <p:tag name="HIGHLIGHTER" val="false"/>
</p:tagLst>
</file>

<file path=ppt/tags/tag103.xml><?xml version="1.0" encoding="utf-8"?>
<p:tagLst xmlns:a="http://schemas.openxmlformats.org/drawingml/2006/main" xmlns:r="http://schemas.openxmlformats.org/officeDocument/2006/relationships" xmlns:p="http://schemas.openxmlformats.org/presentationml/2006/main">
  <p:tag name="HIGHLIGHTER" val="false"/>
</p:tagLst>
</file>

<file path=ppt/tags/tag104.xml><?xml version="1.0" encoding="utf-8"?>
<p:tagLst xmlns:a="http://schemas.openxmlformats.org/drawingml/2006/main" xmlns:r="http://schemas.openxmlformats.org/officeDocument/2006/relationships" xmlns:p="http://schemas.openxmlformats.org/presentationml/2006/main">
  <p:tag name="HIGHLIGHTER" val="false"/>
</p:tagLst>
</file>

<file path=ppt/tags/tag105.xml><?xml version="1.0" encoding="utf-8"?>
<p:tagLst xmlns:a="http://schemas.openxmlformats.org/drawingml/2006/main" xmlns:r="http://schemas.openxmlformats.org/officeDocument/2006/relationships" xmlns:p="http://schemas.openxmlformats.org/presentationml/2006/main">
  <p:tag name="HIGHLIGHTER" val="false"/>
</p:tagLst>
</file>

<file path=ppt/tags/tag106.xml><?xml version="1.0" encoding="utf-8"?>
<p:tagLst xmlns:a="http://schemas.openxmlformats.org/drawingml/2006/main" xmlns:r="http://schemas.openxmlformats.org/officeDocument/2006/relationships" xmlns:p="http://schemas.openxmlformats.org/presentationml/2006/main">
  <p:tag name="HIGHLIGHTER" val="false"/>
</p:tagLst>
</file>

<file path=ppt/tags/tag107.xml><?xml version="1.0" encoding="utf-8"?>
<p:tagLst xmlns:a="http://schemas.openxmlformats.org/drawingml/2006/main" xmlns:r="http://schemas.openxmlformats.org/officeDocument/2006/relationships" xmlns:p="http://schemas.openxmlformats.org/presentationml/2006/main">
  <p:tag name="HIGHLIGHTER" val="false"/>
</p:tagLst>
</file>

<file path=ppt/tags/tag108.xml><?xml version="1.0" encoding="utf-8"?>
<p:tagLst xmlns:a="http://schemas.openxmlformats.org/drawingml/2006/main" xmlns:r="http://schemas.openxmlformats.org/officeDocument/2006/relationships" xmlns:p="http://schemas.openxmlformats.org/presentationml/2006/main">
  <p:tag name="HIGHLIGHTER" val="false"/>
</p:tagLst>
</file>

<file path=ppt/tags/tag109.xml><?xml version="1.0" encoding="utf-8"?>
<p:tagLst xmlns:a="http://schemas.openxmlformats.org/drawingml/2006/main" xmlns:r="http://schemas.openxmlformats.org/officeDocument/2006/relationships" xmlns:p="http://schemas.openxmlformats.org/presentationml/2006/main">
  <p:tag name="HIGHLIGHTER" val="false"/>
</p:tagLst>
</file>

<file path=ppt/tags/tag11.xml><?xml version="1.0" encoding="utf-8"?>
<p:tagLst xmlns:a="http://schemas.openxmlformats.org/drawingml/2006/main" xmlns:r="http://schemas.openxmlformats.org/officeDocument/2006/relationships" xmlns:p="http://schemas.openxmlformats.org/presentationml/2006/main">
  <p:tag name="HIGHLIGHTER" val="false"/>
</p:tagLst>
</file>

<file path=ppt/tags/tag110.xml><?xml version="1.0" encoding="utf-8"?>
<p:tagLst xmlns:a="http://schemas.openxmlformats.org/drawingml/2006/main" xmlns:r="http://schemas.openxmlformats.org/officeDocument/2006/relationships" xmlns:p="http://schemas.openxmlformats.org/presentationml/2006/main">
  <p:tag name="HIGHLIGHTER" val="false"/>
</p:tagLst>
</file>

<file path=ppt/tags/tag111.xml><?xml version="1.0" encoding="utf-8"?>
<p:tagLst xmlns:a="http://schemas.openxmlformats.org/drawingml/2006/main" xmlns:r="http://schemas.openxmlformats.org/officeDocument/2006/relationships" xmlns:p="http://schemas.openxmlformats.org/presentationml/2006/main">
  <p:tag name="HIGHLIGHTER" val="false"/>
</p:tagLst>
</file>

<file path=ppt/tags/tag112.xml><?xml version="1.0" encoding="utf-8"?>
<p:tagLst xmlns:a="http://schemas.openxmlformats.org/drawingml/2006/main" xmlns:r="http://schemas.openxmlformats.org/officeDocument/2006/relationships" xmlns:p="http://schemas.openxmlformats.org/presentationml/2006/main">
  <p:tag name="HIGHLIGHTER" val="false"/>
</p:tagLst>
</file>

<file path=ppt/tags/tag113.xml><?xml version="1.0" encoding="utf-8"?>
<p:tagLst xmlns:a="http://schemas.openxmlformats.org/drawingml/2006/main" xmlns:r="http://schemas.openxmlformats.org/officeDocument/2006/relationships" xmlns:p="http://schemas.openxmlformats.org/presentationml/2006/main">
  <p:tag name="HIGHLIGHTER" val="false"/>
</p:tagLst>
</file>

<file path=ppt/tags/tag114.xml><?xml version="1.0" encoding="utf-8"?>
<p:tagLst xmlns:a="http://schemas.openxmlformats.org/drawingml/2006/main" xmlns:r="http://schemas.openxmlformats.org/officeDocument/2006/relationships" xmlns:p="http://schemas.openxmlformats.org/presentationml/2006/main">
  <p:tag name="HIGHLIGHTER" val="false"/>
</p:tagLst>
</file>

<file path=ppt/tags/tag115.xml><?xml version="1.0" encoding="utf-8"?>
<p:tagLst xmlns:a="http://schemas.openxmlformats.org/drawingml/2006/main" xmlns:r="http://schemas.openxmlformats.org/officeDocument/2006/relationships" xmlns:p="http://schemas.openxmlformats.org/presentationml/2006/main">
  <p:tag name="HIGHLIGHTER" val="false"/>
</p:tagLst>
</file>

<file path=ppt/tags/tag116.xml><?xml version="1.0" encoding="utf-8"?>
<p:tagLst xmlns:a="http://schemas.openxmlformats.org/drawingml/2006/main" xmlns:r="http://schemas.openxmlformats.org/officeDocument/2006/relationships" xmlns:p="http://schemas.openxmlformats.org/presentationml/2006/main">
  <p:tag name="HIGHLIGHTER" val="false"/>
</p:tagLst>
</file>

<file path=ppt/tags/tag117.xml><?xml version="1.0" encoding="utf-8"?>
<p:tagLst xmlns:a="http://schemas.openxmlformats.org/drawingml/2006/main" xmlns:r="http://schemas.openxmlformats.org/officeDocument/2006/relationships" xmlns:p="http://schemas.openxmlformats.org/presentationml/2006/main">
  <p:tag name="HIGHLIGHTER" val="false"/>
</p:tagLst>
</file>

<file path=ppt/tags/tag12.xml><?xml version="1.0" encoding="utf-8"?>
<p:tagLst xmlns:a="http://schemas.openxmlformats.org/drawingml/2006/main" xmlns:r="http://schemas.openxmlformats.org/officeDocument/2006/relationships" xmlns:p="http://schemas.openxmlformats.org/presentationml/2006/main">
  <p:tag name="HIGHLIGHTER" val="false"/>
</p:tagLst>
</file>

<file path=ppt/tags/tag13.xml><?xml version="1.0" encoding="utf-8"?>
<p:tagLst xmlns:a="http://schemas.openxmlformats.org/drawingml/2006/main" xmlns:r="http://schemas.openxmlformats.org/officeDocument/2006/relationships" xmlns:p="http://schemas.openxmlformats.org/presentationml/2006/main">
  <p:tag name="HIGHLIGHTER" val="false"/>
</p:tagLst>
</file>

<file path=ppt/tags/tag14.xml><?xml version="1.0" encoding="utf-8"?>
<p:tagLst xmlns:a="http://schemas.openxmlformats.org/drawingml/2006/main" xmlns:r="http://schemas.openxmlformats.org/officeDocument/2006/relationships" xmlns:p="http://schemas.openxmlformats.org/presentationml/2006/main">
  <p:tag name="HIGHLIGHTER" val="false"/>
</p:tagLst>
</file>

<file path=ppt/tags/tag15.xml><?xml version="1.0" encoding="utf-8"?>
<p:tagLst xmlns:a="http://schemas.openxmlformats.org/drawingml/2006/main" xmlns:r="http://schemas.openxmlformats.org/officeDocument/2006/relationships" xmlns:p="http://schemas.openxmlformats.org/presentationml/2006/main">
  <p:tag name="HIGHLIGHTER" val="false"/>
</p:tagLst>
</file>

<file path=ppt/tags/tag16.xml><?xml version="1.0" encoding="utf-8"?>
<p:tagLst xmlns:a="http://schemas.openxmlformats.org/drawingml/2006/main" xmlns:r="http://schemas.openxmlformats.org/officeDocument/2006/relationships" xmlns:p="http://schemas.openxmlformats.org/presentationml/2006/main">
  <p:tag name="HIGHLIGHTER" val="false"/>
</p:tagLst>
</file>

<file path=ppt/tags/tag17.xml><?xml version="1.0" encoding="utf-8"?>
<p:tagLst xmlns:a="http://schemas.openxmlformats.org/drawingml/2006/main" xmlns:r="http://schemas.openxmlformats.org/officeDocument/2006/relationships" xmlns:p="http://schemas.openxmlformats.org/presentationml/2006/main">
  <p:tag name="HIGHLIGHTER" val="false"/>
</p:tagLst>
</file>

<file path=ppt/tags/tag18.xml><?xml version="1.0" encoding="utf-8"?>
<p:tagLst xmlns:a="http://schemas.openxmlformats.org/drawingml/2006/main" xmlns:r="http://schemas.openxmlformats.org/officeDocument/2006/relationships" xmlns:p="http://schemas.openxmlformats.org/presentationml/2006/main">
  <p:tag name="HIGHLIGHTER" val="false"/>
</p:tagLst>
</file>

<file path=ppt/tags/tag19.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20.xml><?xml version="1.0" encoding="utf-8"?>
<p:tagLst xmlns:a="http://schemas.openxmlformats.org/drawingml/2006/main" xmlns:r="http://schemas.openxmlformats.org/officeDocument/2006/relationships" xmlns:p="http://schemas.openxmlformats.org/presentationml/2006/main">
  <p:tag name="HIGHLIGHTER" val="false"/>
</p:tagLst>
</file>

<file path=ppt/tags/tag21.xml><?xml version="1.0" encoding="utf-8"?>
<p:tagLst xmlns:a="http://schemas.openxmlformats.org/drawingml/2006/main" xmlns:r="http://schemas.openxmlformats.org/officeDocument/2006/relationships" xmlns:p="http://schemas.openxmlformats.org/presentationml/2006/main">
  <p:tag name="HIGHLIGHTER" val="false"/>
</p:tagLst>
</file>

<file path=ppt/tags/tag22.xml><?xml version="1.0" encoding="utf-8"?>
<p:tagLst xmlns:a="http://schemas.openxmlformats.org/drawingml/2006/main" xmlns:r="http://schemas.openxmlformats.org/officeDocument/2006/relationships" xmlns:p="http://schemas.openxmlformats.org/presentationml/2006/main">
  <p:tag name="HIGHLIGHTER" val="false"/>
</p:tagLst>
</file>

<file path=ppt/tags/tag23.xml><?xml version="1.0" encoding="utf-8"?>
<p:tagLst xmlns:a="http://schemas.openxmlformats.org/drawingml/2006/main" xmlns:r="http://schemas.openxmlformats.org/officeDocument/2006/relationships" xmlns:p="http://schemas.openxmlformats.org/presentationml/2006/main">
  <p:tag name="HIGHLIGHTER" val="false"/>
</p:tagLst>
</file>

<file path=ppt/tags/tag24.xml><?xml version="1.0" encoding="utf-8"?>
<p:tagLst xmlns:a="http://schemas.openxmlformats.org/drawingml/2006/main" xmlns:r="http://schemas.openxmlformats.org/officeDocument/2006/relationships" xmlns:p="http://schemas.openxmlformats.org/presentationml/2006/main">
  <p:tag name="HIGHLIGHTER" val="false"/>
</p:tagLst>
</file>

<file path=ppt/tags/tag25.xml><?xml version="1.0" encoding="utf-8"?>
<p:tagLst xmlns:a="http://schemas.openxmlformats.org/drawingml/2006/main" xmlns:r="http://schemas.openxmlformats.org/officeDocument/2006/relationships" xmlns:p="http://schemas.openxmlformats.org/presentationml/2006/main">
  <p:tag name="HIGHLIGHTER" val="false"/>
</p:tagLst>
</file>

<file path=ppt/tags/tag26.xml><?xml version="1.0" encoding="utf-8"?>
<p:tagLst xmlns:a="http://schemas.openxmlformats.org/drawingml/2006/main" xmlns:r="http://schemas.openxmlformats.org/officeDocument/2006/relationships" xmlns:p="http://schemas.openxmlformats.org/presentationml/2006/main">
  <p:tag name="HIGHLIGHTER" val="false"/>
</p:tagLst>
</file>

<file path=ppt/tags/tag27.xml><?xml version="1.0" encoding="utf-8"?>
<p:tagLst xmlns:a="http://schemas.openxmlformats.org/drawingml/2006/main" xmlns:r="http://schemas.openxmlformats.org/officeDocument/2006/relationships" xmlns:p="http://schemas.openxmlformats.org/presentationml/2006/main">
  <p:tag name="HIGHLIGHTER" val="false"/>
</p:tagLst>
</file>

<file path=ppt/tags/tag28.xml><?xml version="1.0" encoding="utf-8"?>
<p:tagLst xmlns:a="http://schemas.openxmlformats.org/drawingml/2006/main" xmlns:r="http://schemas.openxmlformats.org/officeDocument/2006/relationships" xmlns:p="http://schemas.openxmlformats.org/presentationml/2006/main">
  <p:tag name="HIGHLIGHTER" val="false"/>
</p:tagLst>
</file>

<file path=ppt/tags/tag29.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30.xml><?xml version="1.0" encoding="utf-8"?>
<p:tagLst xmlns:a="http://schemas.openxmlformats.org/drawingml/2006/main" xmlns:r="http://schemas.openxmlformats.org/officeDocument/2006/relationships" xmlns:p="http://schemas.openxmlformats.org/presentationml/2006/main">
  <p:tag name="HIGHLIGHTER" val="false"/>
</p:tagLst>
</file>

<file path=ppt/tags/tag31.xml><?xml version="1.0" encoding="utf-8"?>
<p:tagLst xmlns:a="http://schemas.openxmlformats.org/drawingml/2006/main" xmlns:r="http://schemas.openxmlformats.org/officeDocument/2006/relationships" xmlns:p="http://schemas.openxmlformats.org/presentationml/2006/main">
  <p:tag name="HIGHLIGHTER" val="false"/>
</p:tagLst>
</file>

<file path=ppt/tags/tag32.xml><?xml version="1.0" encoding="utf-8"?>
<p:tagLst xmlns:a="http://schemas.openxmlformats.org/drawingml/2006/main" xmlns:r="http://schemas.openxmlformats.org/officeDocument/2006/relationships" xmlns:p="http://schemas.openxmlformats.org/presentationml/2006/main">
  <p:tag name="HIGHLIGHTER" val="false"/>
</p:tagLst>
</file>

<file path=ppt/tags/tag33.xml><?xml version="1.0" encoding="utf-8"?>
<p:tagLst xmlns:a="http://schemas.openxmlformats.org/drawingml/2006/main" xmlns:r="http://schemas.openxmlformats.org/officeDocument/2006/relationships" xmlns:p="http://schemas.openxmlformats.org/presentationml/2006/main">
  <p:tag name="HIGHLIGHTER" val="false"/>
</p:tagLst>
</file>

<file path=ppt/tags/tag34.xml><?xml version="1.0" encoding="utf-8"?>
<p:tagLst xmlns:a="http://schemas.openxmlformats.org/drawingml/2006/main" xmlns:r="http://schemas.openxmlformats.org/officeDocument/2006/relationships" xmlns:p="http://schemas.openxmlformats.org/presentationml/2006/main">
  <p:tag name="HIGHLIGHTER" val="false"/>
</p:tagLst>
</file>

<file path=ppt/tags/tag35.xml><?xml version="1.0" encoding="utf-8"?>
<p:tagLst xmlns:a="http://schemas.openxmlformats.org/drawingml/2006/main" xmlns:r="http://schemas.openxmlformats.org/officeDocument/2006/relationships" xmlns:p="http://schemas.openxmlformats.org/presentationml/2006/main">
  <p:tag name="HIGHLIGHTER" val="false"/>
</p:tagLst>
</file>

<file path=ppt/tags/tag36.xml><?xml version="1.0" encoding="utf-8"?>
<p:tagLst xmlns:a="http://schemas.openxmlformats.org/drawingml/2006/main" xmlns:r="http://schemas.openxmlformats.org/officeDocument/2006/relationships" xmlns:p="http://schemas.openxmlformats.org/presentationml/2006/main">
  <p:tag name="HIGHLIGHTER" val="false"/>
</p:tagLst>
</file>

<file path=ppt/tags/tag37.xml><?xml version="1.0" encoding="utf-8"?>
<p:tagLst xmlns:a="http://schemas.openxmlformats.org/drawingml/2006/main" xmlns:r="http://schemas.openxmlformats.org/officeDocument/2006/relationships" xmlns:p="http://schemas.openxmlformats.org/presentationml/2006/main">
  <p:tag name="HIGHLIGHTER" val="false"/>
</p:tagLst>
</file>

<file path=ppt/tags/tag38.xml><?xml version="1.0" encoding="utf-8"?>
<p:tagLst xmlns:a="http://schemas.openxmlformats.org/drawingml/2006/main" xmlns:r="http://schemas.openxmlformats.org/officeDocument/2006/relationships" xmlns:p="http://schemas.openxmlformats.org/presentationml/2006/main">
  <p:tag name="HIGHLIGHTER" val="false"/>
</p:tagLst>
</file>

<file path=ppt/tags/tag39.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ags/tag40.xml><?xml version="1.0" encoding="utf-8"?>
<p:tagLst xmlns:a="http://schemas.openxmlformats.org/drawingml/2006/main" xmlns:r="http://schemas.openxmlformats.org/officeDocument/2006/relationships" xmlns:p="http://schemas.openxmlformats.org/presentationml/2006/main">
  <p:tag name="HIGHLIGHTER" val="false"/>
</p:tagLst>
</file>

<file path=ppt/tags/tag41.xml><?xml version="1.0" encoding="utf-8"?>
<p:tagLst xmlns:a="http://schemas.openxmlformats.org/drawingml/2006/main" xmlns:r="http://schemas.openxmlformats.org/officeDocument/2006/relationships" xmlns:p="http://schemas.openxmlformats.org/presentationml/2006/main">
  <p:tag name="HIGHLIGHTER" val="false"/>
</p:tagLst>
</file>

<file path=ppt/tags/tag42.xml><?xml version="1.0" encoding="utf-8"?>
<p:tagLst xmlns:a="http://schemas.openxmlformats.org/drawingml/2006/main" xmlns:r="http://schemas.openxmlformats.org/officeDocument/2006/relationships" xmlns:p="http://schemas.openxmlformats.org/presentationml/2006/main">
  <p:tag name="HIGHLIGHTER" val="false"/>
</p:tagLst>
</file>

<file path=ppt/tags/tag43.xml><?xml version="1.0" encoding="utf-8"?>
<p:tagLst xmlns:a="http://schemas.openxmlformats.org/drawingml/2006/main" xmlns:r="http://schemas.openxmlformats.org/officeDocument/2006/relationships" xmlns:p="http://schemas.openxmlformats.org/presentationml/2006/main">
  <p:tag name="HIGHLIGHTER" val="false"/>
</p:tagLst>
</file>

<file path=ppt/tags/tag44.xml><?xml version="1.0" encoding="utf-8"?>
<p:tagLst xmlns:a="http://schemas.openxmlformats.org/drawingml/2006/main" xmlns:r="http://schemas.openxmlformats.org/officeDocument/2006/relationships" xmlns:p="http://schemas.openxmlformats.org/presentationml/2006/main">
  <p:tag name="HIGHLIGHTER" val="false"/>
</p:tagLst>
</file>

<file path=ppt/tags/tag45.xml><?xml version="1.0" encoding="utf-8"?>
<p:tagLst xmlns:a="http://schemas.openxmlformats.org/drawingml/2006/main" xmlns:r="http://schemas.openxmlformats.org/officeDocument/2006/relationships" xmlns:p="http://schemas.openxmlformats.org/presentationml/2006/main">
  <p:tag name="HIGHLIGHTER" val="false"/>
</p:tagLst>
</file>

<file path=ppt/tags/tag46.xml><?xml version="1.0" encoding="utf-8"?>
<p:tagLst xmlns:a="http://schemas.openxmlformats.org/drawingml/2006/main" xmlns:r="http://schemas.openxmlformats.org/officeDocument/2006/relationships" xmlns:p="http://schemas.openxmlformats.org/presentationml/2006/main">
  <p:tag name="HIGHLIGHTER" val="false"/>
</p:tagLst>
</file>

<file path=ppt/tags/tag47.xml><?xml version="1.0" encoding="utf-8"?>
<p:tagLst xmlns:a="http://schemas.openxmlformats.org/drawingml/2006/main" xmlns:r="http://schemas.openxmlformats.org/officeDocument/2006/relationships" xmlns:p="http://schemas.openxmlformats.org/presentationml/2006/main">
  <p:tag name="HIGHLIGHTER" val="false"/>
</p:tagLst>
</file>

<file path=ppt/tags/tag48.xml><?xml version="1.0" encoding="utf-8"?>
<p:tagLst xmlns:a="http://schemas.openxmlformats.org/drawingml/2006/main" xmlns:r="http://schemas.openxmlformats.org/officeDocument/2006/relationships" xmlns:p="http://schemas.openxmlformats.org/presentationml/2006/main">
  <p:tag name="HIGHLIGHTER" val="false"/>
</p:tagLst>
</file>

<file path=ppt/tags/tag49.xml><?xml version="1.0" encoding="utf-8"?>
<p:tagLst xmlns:a="http://schemas.openxmlformats.org/drawingml/2006/main" xmlns:r="http://schemas.openxmlformats.org/officeDocument/2006/relationships" xmlns:p="http://schemas.openxmlformats.org/presentationml/2006/main">
  <p:tag name="HIGHLIGHTER" val="false"/>
</p:tagLst>
</file>

<file path=ppt/tags/tag5.xml><?xml version="1.0" encoding="utf-8"?>
<p:tagLst xmlns:a="http://schemas.openxmlformats.org/drawingml/2006/main" xmlns:r="http://schemas.openxmlformats.org/officeDocument/2006/relationships" xmlns:p="http://schemas.openxmlformats.org/presentationml/2006/main">
  <p:tag name="HIGHLIGHTER" val="false"/>
</p:tagLst>
</file>

<file path=ppt/tags/tag50.xml><?xml version="1.0" encoding="utf-8"?>
<p:tagLst xmlns:a="http://schemas.openxmlformats.org/drawingml/2006/main" xmlns:r="http://schemas.openxmlformats.org/officeDocument/2006/relationships" xmlns:p="http://schemas.openxmlformats.org/presentationml/2006/main">
  <p:tag name="HIGHLIGHTER" val="false"/>
</p:tagLst>
</file>

<file path=ppt/tags/tag51.xml><?xml version="1.0" encoding="utf-8"?>
<p:tagLst xmlns:a="http://schemas.openxmlformats.org/drawingml/2006/main" xmlns:r="http://schemas.openxmlformats.org/officeDocument/2006/relationships" xmlns:p="http://schemas.openxmlformats.org/presentationml/2006/main">
  <p:tag name="HIGHLIGHTER" val="false"/>
</p:tagLst>
</file>

<file path=ppt/tags/tag52.xml><?xml version="1.0" encoding="utf-8"?>
<p:tagLst xmlns:a="http://schemas.openxmlformats.org/drawingml/2006/main" xmlns:r="http://schemas.openxmlformats.org/officeDocument/2006/relationships" xmlns:p="http://schemas.openxmlformats.org/presentationml/2006/main">
  <p:tag name="HIGHLIGHTER" val="false"/>
</p:tagLst>
</file>

<file path=ppt/tags/tag53.xml><?xml version="1.0" encoding="utf-8"?>
<p:tagLst xmlns:a="http://schemas.openxmlformats.org/drawingml/2006/main" xmlns:r="http://schemas.openxmlformats.org/officeDocument/2006/relationships" xmlns:p="http://schemas.openxmlformats.org/presentationml/2006/main">
  <p:tag name="HIGHLIGHTER" val="false"/>
</p:tagLst>
</file>

<file path=ppt/tags/tag54.xml><?xml version="1.0" encoding="utf-8"?>
<p:tagLst xmlns:a="http://schemas.openxmlformats.org/drawingml/2006/main" xmlns:r="http://schemas.openxmlformats.org/officeDocument/2006/relationships" xmlns:p="http://schemas.openxmlformats.org/presentationml/2006/main">
  <p:tag name="HIGHLIGHTER" val="false"/>
</p:tagLst>
</file>

<file path=ppt/tags/tag55.xml><?xml version="1.0" encoding="utf-8"?>
<p:tagLst xmlns:a="http://schemas.openxmlformats.org/drawingml/2006/main" xmlns:r="http://schemas.openxmlformats.org/officeDocument/2006/relationships" xmlns:p="http://schemas.openxmlformats.org/presentationml/2006/main">
  <p:tag name="HIGHLIGHTER" val="false"/>
</p:tagLst>
</file>

<file path=ppt/tags/tag56.xml><?xml version="1.0" encoding="utf-8"?>
<p:tagLst xmlns:a="http://schemas.openxmlformats.org/drawingml/2006/main" xmlns:r="http://schemas.openxmlformats.org/officeDocument/2006/relationships" xmlns:p="http://schemas.openxmlformats.org/presentationml/2006/main">
  <p:tag name="HIGHLIGHTER" val="false"/>
</p:tagLst>
</file>

<file path=ppt/tags/tag57.xml><?xml version="1.0" encoding="utf-8"?>
<p:tagLst xmlns:a="http://schemas.openxmlformats.org/drawingml/2006/main" xmlns:r="http://schemas.openxmlformats.org/officeDocument/2006/relationships" xmlns:p="http://schemas.openxmlformats.org/presentationml/2006/main">
  <p:tag name="HIGHLIGHTER" val="false"/>
</p:tagLst>
</file>

<file path=ppt/tags/tag58.xml><?xml version="1.0" encoding="utf-8"?>
<p:tagLst xmlns:a="http://schemas.openxmlformats.org/drawingml/2006/main" xmlns:r="http://schemas.openxmlformats.org/officeDocument/2006/relationships" xmlns:p="http://schemas.openxmlformats.org/presentationml/2006/main">
  <p:tag name="HIGHLIGHTER" val="false"/>
</p:tagLst>
</file>

<file path=ppt/tags/tag59.xml><?xml version="1.0" encoding="utf-8"?>
<p:tagLst xmlns:a="http://schemas.openxmlformats.org/drawingml/2006/main" xmlns:r="http://schemas.openxmlformats.org/officeDocument/2006/relationships" xmlns:p="http://schemas.openxmlformats.org/presentationml/2006/main">
  <p:tag name="HIGHLIGHTER" val="false"/>
</p:tagLst>
</file>

<file path=ppt/tags/tag6.xml><?xml version="1.0" encoding="utf-8"?>
<p:tagLst xmlns:a="http://schemas.openxmlformats.org/drawingml/2006/main" xmlns:r="http://schemas.openxmlformats.org/officeDocument/2006/relationships" xmlns:p="http://schemas.openxmlformats.org/presentationml/2006/main">
  <p:tag name="HIGHLIGHTER" val="false"/>
</p:tagLst>
</file>

<file path=ppt/tags/tag60.xml><?xml version="1.0" encoding="utf-8"?>
<p:tagLst xmlns:a="http://schemas.openxmlformats.org/drawingml/2006/main" xmlns:r="http://schemas.openxmlformats.org/officeDocument/2006/relationships" xmlns:p="http://schemas.openxmlformats.org/presentationml/2006/main">
  <p:tag name="HIGHLIGHTER" val="false"/>
</p:tagLst>
</file>

<file path=ppt/tags/tag61.xml><?xml version="1.0" encoding="utf-8"?>
<p:tagLst xmlns:a="http://schemas.openxmlformats.org/drawingml/2006/main" xmlns:r="http://schemas.openxmlformats.org/officeDocument/2006/relationships" xmlns:p="http://schemas.openxmlformats.org/presentationml/2006/main">
  <p:tag name="HIGHLIGHTER" val="false"/>
</p:tagLst>
</file>

<file path=ppt/tags/tag62.xml><?xml version="1.0" encoding="utf-8"?>
<p:tagLst xmlns:a="http://schemas.openxmlformats.org/drawingml/2006/main" xmlns:r="http://schemas.openxmlformats.org/officeDocument/2006/relationships" xmlns:p="http://schemas.openxmlformats.org/presentationml/2006/main">
  <p:tag name="HIGHLIGHTER" val="false"/>
</p:tagLst>
</file>

<file path=ppt/tags/tag63.xml><?xml version="1.0" encoding="utf-8"?>
<p:tagLst xmlns:a="http://schemas.openxmlformats.org/drawingml/2006/main" xmlns:r="http://schemas.openxmlformats.org/officeDocument/2006/relationships" xmlns:p="http://schemas.openxmlformats.org/presentationml/2006/main">
  <p:tag name="HIGHLIGHTER" val="false"/>
</p:tagLst>
</file>

<file path=ppt/tags/tag64.xml><?xml version="1.0" encoding="utf-8"?>
<p:tagLst xmlns:a="http://schemas.openxmlformats.org/drawingml/2006/main" xmlns:r="http://schemas.openxmlformats.org/officeDocument/2006/relationships" xmlns:p="http://schemas.openxmlformats.org/presentationml/2006/main">
  <p:tag name="HIGHLIGHTER" val="false"/>
</p:tagLst>
</file>

<file path=ppt/tags/tag65.xml><?xml version="1.0" encoding="utf-8"?>
<p:tagLst xmlns:a="http://schemas.openxmlformats.org/drawingml/2006/main" xmlns:r="http://schemas.openxmlformats.org/officeDocument/2006/relationships" xmlns:p="http://schemas.openxmlformats.org/presentationml/2006/main">
  <p:tag name="HIGHLIGHTER" val="false"/>
</p:tagLst>
</file>

<file path=ppt/tags/tag66.xml><?xml version="1.0" encoding="utf-8"?>
<p:tagLst xmlns:a="http://schemas.openxmlformats.org/drawingml/2006/main" xmlns:r="http://schemas.openxmlformats.org/officeDocument/2006/relationships" xmlns:p="http://schemas.openxmlformats.org/presentationml/2006/main">
  <p:tag name="HIGHLIGHTER" val="false"/>
</p:tagLst>
</file>

<file path=ppt/tags/tag67.xml><?xml version="1.0" encoding="utf-8"?>
<p:tagLst xmlns:a="http://schemas.openxmlformats.org/drawingml/2006/main" xmlns:r="http://schemas.openxmlformats.org/officeDocument/2006/relationships" xmlns:p="http://schemas.openxmlformats.org/presentationml/2006/main">
  <p:tag name="HIGHLIGHTER" val="false"/>
</p:tagLst>
</file>

<file path=ppt/tags/tag68.xml><?xml version="1.0" encoding="utf-8"?>
<p:tagLst xmlns:a="http://schemas.openxmlformats.org/drawingml/2006/main" xmlns:r="http://schemas.openxmlformats.org/officeDocument/2006/relationships" xmlns:p="http://schemas.openxmlformats.org/presentationml/2006/main">
  <p:tag name="HIGHLIGHTER" val="false"/>
</p:tagLst>
</file>

<file path=ppt/tags/tag69.xml><?xml version="1.0" encoding="utf-8"?>
<p:tagLst xmlns:a="http://schemas.openxmlformats.org/drawingml/2006/main" xmlns:r="http://schemas.openxmlformats.org/officeDocument/2006/relationships" xmlns:p="http://schemas.openxmlformats.org/presentationml/2006/main">
  <p:tag name="HIGHLIGHTER" val="false"/>
</p:tagLst>
</file>

<file path=ppt/tags/tag7.xml><?xml version="1.0" encoding="utf-8"?>
<p:tagLst xmlns:a="http://schemas.openxmlformats.org/drawingml/2006/main" xmlns:r="http://schemas.openxmlformats.org/officeDocument/2006/relationships" xmlns:p="http://schemas.openxmlformats.org/presentationml/2006/main">
  <p:tag name="HIGHLIGHTER" val="false"/>
</p:tagLst>
</file>

<file path=ppt/tags/tag70.xml><?xml version="1.0" encoding="utf-8"?>
<p:tagLst xmlns:a="http://schemas.openxmlformats.org/drawingml/2006/main" xmlns:r="http://schemas.openxmlformats.org/officeDocument/2006/relationships" xmlns:p="http://schemas.openxmlformats.org/presentationml/2006/main">
  <p:tag name="HIGHLIGHTER" val="false"/>
</p:tagLst>
</file>

<file path=ppt/tags/tag71.xml><?xml version="1.0" encoding="utf-8"?>
<p:tagLst xmlns:a="http://schemas.openxmlformats.org/drawingml/2006/main" xmlns:r="http://schemas.openxmlformats.org/officeDocument/2006/relationships" xmlns:p="http://schemas.openxmlformats.org/presentationml/2006/main">
  <p:tag name="HIGHLIGHTER" val="false"/>
</p:tagLst>
</file>

<file path=ppt/tags/tag72.xml><?xml version="1.0" encoding="utf-8"?>
<p:tagLst xmlns:a="http://schemas.openxmlformats.org/drawingml/2006/main" xmlns:r="http://schemas.openxmlformats.org/officeDocument/2006/relationships" xmlns:p="http://schemas.openxmlformats.org/presentationml/2006/main">
  <p:tag name="HIGHLIGHTER" val="false"/>
</p:tagLst>
</file>

<file path=ppt/tags/tag73.xml><?xml version="1.0" encoding="utf-8"?>
<p:tagLst xmlns:a="http://schemas.openxmlformats.org/drawingml/2006/main" xmlns:r="http://schemas.openxmlformats.org/officeDocument/2006/relationships" xmlns:p="http://schemas.openxmlformats.org/presentationml/2006/main">
  <p:tag name="HIGHLIGHTER" val="false"/>
</p:tagLst>
</file>

<file path=ppt/tags/tag74.xml><?xml version="1.0" encoding="utf-8"?>
<p:tagLst xmlns:a="http://schemas.openxmlformats.org/drawingml/2006/main" xmlns:r="http://schemas.openxmlformats.org/officeDocument/2006/relationships" xmlns:p="http://schemas.openxmlformats.org/presentationml/2006/main">
  <p:tag name="HIGHLIGHTER" val="false"/>
</p:tagLst>
</file>

<file path=ppt/tags/tag75.xml><?xml version="1.0" encoding="utf-8"?>
<p:tagLst xmlns:a="http://schemas.openxmlformats.org/drawingml/2006/main" xmlns:r="http://schemas.openxmlformats.org/officeDocument/2006/relationships" xmlns:p="http://schemas.openxmlformats.org/presentationml/2006/main">
  <p:tag name="HIGHLIGHTER" val="false"/>
</p:tagLst>
</file>

<file path=ppt/tags/tag76.xml><?xml version="1.0" encoding="utf-8"?>
<p:tagLst xmlns:a="http://schemas.openxmlformats.org/drawingml/2006/main" xmlns:r="http://schemas.openxmlformats.org/officeDocument/2006/relationships" xmlns:p="http://schemas.openxmlformats.org/presentationml/2006/main">
  <p:tag name="HIGHLIGHTER" val="false"/>
</p:tagLst>
</file>

<file path=ppt/tags/tag77.xml><?xml version="1.0" encoding="utf-8"?>
<p:tagLst xmlns:a="http://schemas.openxmlformats.org/drawingml/2006/main" xmlns:r="http://schemas.openxmlformats.org/officeDocument/2006/relationships" xmlns:p="http://schemas.openxmlformats.org/presentationml/2006/main">
  <p:tag name="HIGHLIGHTER" val="false"/>
</p:tagLst>
</file>

<file path=ppt/tags/tag78.xml><?xml version="1.0" encoding="utf-8"?>
<p:tagLst xmlns:a="http://schemas.openxmlformats.org/drawingml/2006/main" xmlns:r="http://schemas.openxmlformats.org/officeDocument/2006/relationships" xmlns:p="http://schemas.openxmlformats.org/presentationml/2006/main">
  <p:tag name="HIGHLIGHTER" val="false"/>
</p:tagLst>
</file>

<file path=ppt/tags/tag79.xml><?xml version="1.0" encoding="utf-8"?>
<p:tagLst xmlns:a="http://schemas.openxmlformats.org/drawingml/2006/main" xmlns:r="http://schemas.openxmlformats.org/officeDocument/2006/relationships" xmlns:p="http://schemas.openxmlformats.org/presentationml/2006/main">
  <p:tag name="HIGHLIGHTER" val="false"/>
</p:tagLst>
</file>

<file path=ppt/tags/tag8.xml><?xml version="1.0" encoding="utf-8"?>
<p:tagLst xmlns:a="http://schemas.openxmlformats.org/drawingml/2006/main" xmlns:r="http://schemas.openxmlformats.org/officeDocument/2006/relationships" xmlns:p="http://schemas.openxmlformats.org/presentationml/2006/main">
  <p:tag name="HIGHLIGHTER" val="false"/>
</p:tagLst>
</file>

<file path=ppt/tags/tag80.xml><?xml version="1.0" encoding="utf-8"?>
<p:tagLst xmlns:a="http://schemas.openxmlformats.org/drawingml/2006/main" xmlns:r="http://schemas.openxmlformats.org/officeDocument/2006/relationships" xmlns:p="http://schemas.openxmlformats.org/presentationml/2006/main">
  <p:tag name="HIGHLIGHTER" val="false"/>
</p:tagLst>
</file>

<file path=ppt/tags/tag81.xml><?xml version="1.0" encoding="utf-8"?>
<p:tagLst xmlns:a="http://schemas.openxmlformats.org/drawingml/2006/main" xmlns:r="http://schemas.openxmlformats.org/officeDocument/2006/relationships" xmlns:p="http://schemas.openxmlformats.org/presentationml/2006/main">
  <p:tag name="HIGHLIGHTER" val="false"/>
</p:tagLst>
</file>

<file path=ppt/tags/tag82.xml><?xml version="1.0" encoding="utf-8"?>
<p:tagLst xmlns:a="http://schemas.openxmlformats.org/drawingml/2006/main" xmlns:r="http://schemas.openxmlformats.org/officeDocument/2006/relationships" xmlns:p="http://schemas.openxmlformats.org/presentationml/2006/main">
  <p:tag name="HIGHLIGHTER" val="false"/>
</p:tagLst>
</file>

<file path=ppt/tags/tag83.xml><?xml version="1.0" encoding="utf-8"?>
<p:tagLst xmlns:a="http://schemas.openxmlformats.org/drawingml/2006/main" xmlns:r="http://schemas.openxmlformats.org/officeDocument/2006/relationships" xmlns:p="http://schemas.openxmlformats.org/presentationml/2006/main">
  <p:tag name="HIGHLIGHTER" val="false"/>
</p:tagLst>
</file>

<file path=ppt/tags/tag84.xml><?xml version="1.0" encoding="utf-8"?>
<p:tagLst xmlns:a="http://schemas.openxmlformats.org/drawingml/2006/main" xmlns:r="http://schemas.openxmlformats.org/officeDocument/2006/relationships" xmlns:p="http://schemas.openxmlformats.org/presentationml/2006/main">
  <p:tag name="HIGHLIGHTER" val="false"/>
</p:tagLst>
</file>

<file path=ppt/tags/tag85.xml><?xml version="1.0" encoding="utf-8"?>
<p:tagLst xmlns:a="http://schemas.openxmlformats.org/drawingml/2006/main" xmlns:r="http://schemas.openxmlformats.org/officeDocument/2006/relationships" xmlns:p="http://schemas.openxmlformats.org/presentationml/2006/main">
  <p:tag name="HIGHLIGHTER" val="false"/>
</p:tagLst>
</file>

<file path=ppt/tags/tag86.xml><?xml version="1.0" encoding="utf-8"?>
<p:tagLst xmlns:a="http://schemas.openxmlformats.org/drawingml/2006/main" xmlns:r="http://schemas.openxmlformats.org/officeDocument/2006/relationships" xmlns:p="http://schemas.openxmlformats.org/presentationml/2006/main">
  <p:tag name="HIGHLIGHTER" val="false"/>
</p:tagLst>
</file>

<file path=ppt/tags/tag87.xml><?xml version="1.0" encoding="utf-8"?>
<p:tagLst xmlns:a="http://schemas.openxmlformats.org/drawingml/2006/main" xmlns:r="http://schemas.openxmlformats.org/officeDocument/2006/relationships" xmlns:p="http://schemas.openxmlformats.org/presentationml/2006/main">
  <p:tag name="HIGHLIGHTER" val="false"/>
</p:tagLst>
</file>

<file path=ppt/tags/tag88.xml><?xml version="1.0" encoding="utf-8"?>
<p:tagLst xmlns:a="http://schemas.openxmlformats.org/drawingml/2006/main" xmlns:r="http://schemas.openxmlformats.org/officeDocument/2006/relationships" xmlns:p="http://schemas.openxmlformats.org/presentationml/2006/main">
  <p:tag name="HIGHLIGHTER" val="false"/>
</p:tagLst>
</file>

<file path=ppt/tags/tag89.xml><?xml version="1.0" encoding="utf-8"?>
<p:tagLst xmlns:a="http://schemas.openxmlformats.org/drawingml/2006/main" xmlns:r="http://schemas.openxmlformats.org/officeDocument/2006/relationships" xmlns:p="http://schemas.openxmlformats.org/presentationml/2006/main">
  <p:tag name="HIGHLIGHTER" val="false"/>
</p:tagLst>
</file>

<file path=ppt/tags/tag9.xml><?xml version="1.0" encoding="utf-8"?>
<p:tagLst xmlns:a="http://schemas.openxmlformats.org/drawingml/2006/main" xmlns:r="http://schemas.openxmlformats.org/officeDocument/2006/relationships" xmlns:p="http://schemas.openxmlformats.org/presentationml/2006/main">
  <p:tag name="HIGHLIGHTER" val="false"/>
</p:tagLst>
</file>

<file path=ppt/tags/tag90.xml><?xml version="1.0" encoding="utf-8"?>
<p:tagLst xmlns:a="http://schemas.openxmlformats.org/drawingml/2006/main" xmlns:r="http://schemas.openxmlformats.org/officeDocument/2006/relationships" xmlns:p="http://schemas.openxmlformats.org/presentationml/2006/main">
  <p:tag name="HIGHLIGHTER" val="false"/>
</p:tagLst>
</file>

<file path=ppt/tags/tag91.xml><?xml version="1.0" encoding="utf-8"?>
<p:tagLst xmlns:a="http://schemas.openxmlformats.org/drawingml/2006/main" xmlns:r="http://schemas.openxmlformats.org/officeDocument/2006/relationships" xmlns:p="http://schemas.openxmlformats.org/presentationml/2006/main">
  <p:tag name="HIGHLIGHTER" val="false"/>
</p:tagLst>
</file>

<file path=ppt/tags/tag92.xml><?xml version="1.0" encoding="utf-8"?>
<p:tagLst xmlns:a="http://schemas.openxmlformats.org/drawingml/2006/main" xmlns:r="http://schemas.openxmlformats.org/officeDocument/2006/relationships" xmlns:p="http://schemas.openxmlformats.org/presentationml/2006/main">
  <p:tag name="HIGHLIGHTER" val="false"/>
</p:tagLst>
</file>

<file path=ppt/tags/tag93.xml><?xml version="1.0" encoding="utf-8"?>
<p:tagLst xmlns:a="http://schemas.openxmlformats.org/drawingml/2006/main" xmlns:r="http://schemas.openxmlformats.org/officeDocument/2006/relationships" xmlns:p="http://schemas.openxmlformats.org/presentationml/2006/main">
  <p:tag name="HIGHLIGHTER" val="false"/>
</p:tagLst>
</file>

<file path=ppt/tags/tag94.xml><?xml version="1.0" encoding="utf-8"?>
<p:tagLst xmlns:a="http://schemas.openxmlformats.org/drawingml/2006/main" xmlns:r="http://schemas.openxmlformats.org/officeDocument/2006/relationships" xmlns:p="http://schemas.openxmlformats.org/presentationml/2006/main">
  <p:tag name="HIGHLIGHTER" val="false"/>
</p:tagLst>
</file>

<file path=ppt/tags/tag95.xml><?xml version="1.0" encoding="utf-8"?>
<p:tagLst xmlns:a="http://schemas.openxmlformats.org/drawingml/2006/main" xmlns:r="http://schemas.openxmlformats.org/officeDocument/2006/relationships" xmlns:p="http://schemas.openxmlformats.org/presentationml/2006/main">
  <p:tag name="HIGHLIGHTER" val="false"/>
</p:tagLst>
</file>

<file path=ppt/tags/tag96.xml><?xml version="1.0" encoding="utf-8"?>
<p:tagLst xmlns:a="http://schemas.openxmlformats.org/drawingml/2006/main" xmlns:r="http://schemas.openxmlformats.org/officeDocument/2006/relationships" xmlns:p="http://schemas.openxmlformats.org/presentationml/2006/main">
  <p:tag name="HIGHLIGHTER" val="false"/>
</p:tagLst>
</file>

<file path=ppt/tags/tag97.xml><?xml version="1.0" encoding="utf-8"?>
<p:tagLst xmlns:a="http://schemas.openxmlformats.org/drawingml/2006/main" xmlns:r="http://schemas.openxmlformats.org/officeDocument/2006/relationships" xmlns:p="http://schemas.openxmlformats.org/presentationml/2006/main">
  <p:tag name="HIGHLIGHTER" val="false"/>
</p:tagLst>
</file>

<file path=ppt/tags/tag98.xml><?xml version="1.0" encoding="utf-8"?>
<p:tagLst xmlns:a="http://schemas.openxmlformats.org/drawingml/2006/main" xmlns:r="http://schemas.openxmlformats.org/officeDocument/2006/relationships" xmlns:p="http://schemas.openxmlformats.org/presentationml/2006/main">
  <p:tag name="HIGHLIGHTER" val="false"/>
</p:tagLst>
</file>

<file path=ppt/tags/tag99.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17542</TotalTime>
  <Words>5434</Words>
  <Application>Microsoft Office PowerPoint</Application>
  <PresentationFormat>Widescreen</PresentationFormat>
  <Paragraphs>796</Paragraphs>
  <Slides>39</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ＭＳ Ｐゴシック</vt:lpstr>
      <vt:lpstr>Arial</vt:lpstr>
      <vt:lpstr>Calibri</vt:lpstr>
      <vt:lpstr>Calibri Light</vt:lpstr>
      <vt:lpstr>Comic Sans MS</vt:lpstr>
      <vt:lpstr>Symbol</vt:lpstr>
      <vt:lpstr>Tahoma</vt:lpstr>
      <vt:lpstr>Times New Roman</vt:lpstr>
      <vt:lpstr>Wingdings</vt:lpstr>
      <vt:lpstr>Office Theme</vt:lpstr>
      <vt:lpstr>PowerPoint Presentation</vt:lpstr>
      <vt:lpstr>Chapter 3: roadmap</vt:lpstr>
      <vt:lpstr>TCP: retransmission scenarios</vt:lpstr>
      <vt:lpstr>TCP: retransmission scenarios</vt:lpstr>
      <vt:lpstr>3.5-2a. TCP sequence and ACK numbers.</vt:lpstr>
      <vt:lpstr>3.5-2b. TCP sequence and ACK numbers.</vt:lpstr>
      <vt:lpstr>3.5-2c. TCP sequence and ACK numbers.</vt:lpstr>
      <vt:lpstr>3.5-2d. TCP sequence and ACK numbers.</vt:lpstr>
      <vt:lpstr>PowerPoint Presentation</vt:lpstr>
      <vt:lpstr>Network layer: “data plane” roadmap</vt:lpstr>
      <vt:lpstr>Packet Scheduling: FCFS</vt:lpstr>
      <vt:lpstr>Scheduling policies: priority</vt:lpstr>
      <vt:lpstr>Scheduling policies: round robin</vt:lpstr>
      <vt:lpstr>Scheduling policies: weighted fair queueing</vt:lpstr>
      <vt:lpstr>Quiz 1 4.2-7</vt:lpstr>
      <vt:lpstr>FCFS Scheduling</vt:lpstr>
      <vt:lpstr>Priority Scheduling</vt:lpstr>
      <vt:lpstr>Round Robin Scheduling</vt:lpstr>
      <vt:lpstr>Quiz 2 4.2-3</vt:lpstr>
      <vt:lpstr>FCFS Scheduling</vt:lpstr>
      <vt:lpstr>Priority Scheduling</vt:lpstr>
      <vt:lpstr>Round Robin Scheduling</vt:lpstr>
      <vt:lpstr>Quiz 3  4.2-4 </vt:lpstr>
      <vt:lpstr>FCFS Scheduling</vt:lpstr>
      <vt:lpstr>Priority Scheduling</vt:lpstr>
      <vt:lpstr>Round Robin Scheduling</vt:lpstr>
      <vt:lpstr>Quiz 4 4.2-1</vt:lpstr>
      <vt:lpstr>Quiz 4 4.2-1 Priority</vt:lpstr>
      <vt:lpstr>Quiz 4 4.2-1 Round Robin</vt:lpstr>
      <vt:lpstr>Quiz 5 4.2-2</vt:lpstr>
      <vt:lpstr>Quiz 5 4.2-2 Priority</vt:lpstr>
      <vt:lpstr>Quiz 5 4.2-2 Round Robin</vt:lpstr>
      <vt:lpstr>Network layer: “data plane” roadmap</vt:lpstr>
      <vt:lpstr>NAT: network address translation</vt:lpstr>
      <vt:lpstr>NAT: network address translation</vt:lpstr>
      <vt:lpstr>NAT: network address translation</vt:lpstr>
      <vt:lpstr>NAT: network address translation</vt:lpstr>
      <vt:lpstr>Quiz</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571</cp:revision>
  <dcterms:created xsi:type="dcterms:W3CDTF">2020-01-18T07:24:59Z</dcterms:created>
  <dcterms:modified xsi:type="dcterms:W3CDTF">2024-10-28T23:24:55Z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