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960" r:id="rId2"/>
    <p:sldId id="1044" r:id="rId3"/>
    <p:sldId id="1096" r:id="rId4"/>
    <p:sldId id="1203" r:id="rId5"/>
    <p:sldId id="1098" r:id="rId6"/>
    <p:sldId id="1099" r:id="rId7"/>
    <p:sldId id="1100" r:id="rId8"/>
    <p:sldId id="1101" r:id="rId9"/>
    <p:sldId id="1102" r:id="rId10"/>
    <p:sldId id="1104" r:id="rId11"/>
    <p:sldId id="1108" r:id="rId12"/>
    <p:sldId id="1106" r:id="rId13"/>
    <p:sldId id="1107" r:id="rId14"/>
    <p:sldId id="1111" r:id="rId15"/>
    <p:sldId id="1112" r:id="rId16"/>
    <p:sldId id="1198" r:id="rId17"/>
    <p:sldId id="1124" r:id="rId18"/>
    <p:sldId id="1125" r:id="rId19"/>
    <p:sldId id="1113" r:id="rId20"/>
    <p:sldId id="1199" r:id="rId21"/>
    <p:sldId id="1114" r:id="rId22"/>
    <p:sldId id="1115" r:id="rId23"/>
    <p:sldId id="1117" r:id="rId24"/>
    <p:sldId id="1202" r:id="rId25"/>
    <p:sldId id="11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931"/>
    <p:restoredTop sz="95934"/>
  </p:normalViewPr>
  <p:slideViewPr>
    <p:cSldViewPr snapToGrid="0" snapToObjects="1">
      <p:cViewPr>
        <p:scale>
          <a:sx n="66" d="100"/>
          <a:sy n="66" d="100"/>
        </p:scale>
        <p:origin x="360" y="413"/>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5003801" y="1207637"/>
            <a:ext cx="6618109"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a:t>
            </a:r>
            <a:r>
              <a:rPr lang="en-GB" sz="3200"/>
              <a:t>been received</a:t>
            </a:r>
            <a:endParaRPr lang="en-GB" sz="3200" dirty="0"/>
          </a:p>
          <a:p>
            <a:pPr>
              <a:buFont typeface="Wingdings" pitchFamily="2" charset="2"/>
              <a:buNone/>
            </a:pPr>
            <a:endParaRPr lang="en-US" altLang="en-US" sz="2400"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
        <p:nvSpPr>
          <p:cNvPr id="3" name="TextBox 2">
            <a:extLst>
              <a:ext uri="{FF2B5EF4-FFF2-40B4-BE49-F238E27FC236}">
                <a16:creationId xmlns:a16="http://schemas.microsoft.com/office/drawing/2014/main" id="{2B3CF642-ED4E-661E-7D36-42135290C0C2}"/>
              </a:ext>
            </a:extLst>
          </p:cNvPr>
          <p:cNvSpPr txBox="1"/>
          <p:nvPr/>
        </p:nvSpPr>
        <p:spPr>
          <a:xfrm>
            <a:off x="327014" y="5846192"/>
            <a:ext cx="615739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buFont typeface="+mj-lt"/>
              <a:buAutoNum type="arabicPeriod"/>
            </a:pPr>
            <a:r>
              <a:rPr lang="en-GB" b="0" i="0" dirty="0">
                <a:effectLst/>
                <a:latin typeface="__fkGroteskNeue_598ab8"/>
              </a:rPr>
              <a:t> It allows both parties to </a:t>
            </a:r>
            <a:r>
              <a:rPr lang="en-US" altLang="zh-CN" b="0" i="0" dirty="0">
                <a:effectLst/>
                <a:latin typeface="__fkGroteskNeue_598ab8"/>
              </a:rPr>
              <a:t>s</a:t>
            </a:r>
            <a:r>
              <a:rPr lang="en-GB" b="0" i="0" dirty="0" err="1">
                <a:effectLst/>
                <a:latin typeface="__fkGroteskNeue_598ab8"/>
              </a:rPr>
              <a:t>ynchronize</a:t>
            </a:r>
            <a:r>
              <a:rPr lang="en-GB" b="0" i="0" dirty="0">
                <a:effectLst/>
                <a:latin typeface="__fkGroteskNeue_598ab8"/>
              </a:rPr>
              <a:t> their sequence numbers</a:t>
            </a:r>
          </a:p>
          <a:p>
            <a:pPr algn="l">
              <a:buFont typeface="+mj-lt"/>
              <a:buAutoNum type="arabicPeriod"/>
            </a:pPr>
            <a:r>
              <a:rPr lang="en-GB" b="0" i="0" dirty="0">
                <a:effectLst/>
                <a:latin typeface="__fkGroteskNeue_598ab8"/>
              </a:rPr>
              <a:t> Confirm that both sides are ready for data transfer</a:t>
            </a:r>
          </a:p>
          <a:p>
            <a:pPr algn="l">
              <a:buFont typeface="+mj-lt"/>
              <a:buAutoNum type="arabicPeriod"/>
            </a:pPr>
            <a:r>
              <a:rPr lang="en-GB" b="0" i="0" dirty="0">
                <a:effectLst/>
                <a:latin typeface="__fkGroteskNeue_598ab8"/>
              </a:rPr>
              <a:t> Agree on initial parameters for the connection</a:t>
            </a:r>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9151</TotalTime>
  <Words>4207</Words>
  <Application>Microsoft Office PowerPoint</Application>
  <PresentationFormat>Widescreen</PresentationFormat>
  <Paragraphs>608</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__fkGroteskNeue_598ab8</vt: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413</cp:revision>
  <dcterms:created xsi:type="dcterms:W3CDTF">2020-01-18T07:24:59Z</dcterms:created>
  <dcterms:modified xsi:type="dcterms:W3CDTF">2024-09-23T23:36:13Z</dcterms:modified>
</cp:coreProperties>
</file>