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960" r:id="rId2"/>
    <p:sldId id="9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440" userDrawn="1">
          <p15:clr>
            <a:srgbClr val="A4A3A4"/>
          </p15:clr>
        </p15:guide>
        <p15:guide id="3" orient="horz" pos="3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F90"/>
    <a:srgbClr val="0000A8"/>
    <a:srgbClr val="B5E7FF"/>
    <a:srgbClr val="A2C1FF"/>
    <a:srgbClr val="8FAADC"/>
    <a:srgbClr val="E40000"/>
    <a:srgbClr val="FFB3D3"/>
    <a:srgbClr val="0000A3"/>
    <a:srgbClr val="9CE0FA"/>
    <a:srgbClr val="3C6C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252"/>
    <p:restoredTop sz="62274"/>
  </p:normalViewPr>
  <p:slideViewPr>
    <p:cSldViewPr snapToGrid="0" snapToObjects="1">
      <p:cViewPr varScale="1">
        <p:scale>
          <a:sx n="51" d="100"/>
          <a:sy n="51" d="100"/>
        </p:scale>
        <p:origin x="1248" y="43"/>
      </p:cViewPr>
      <p:guideLst>
        <p:guide pos="1440"/>
        <p:guide orient="horz" pos="3528"/>
      </p:guideLst>
    </p:cSldViewPr>
  </p:slideViewPr>
  <p:outlineViewPr>
    <p:cViewPr>
      <p:scale>
        <a:sx n="33" d="100"/>
        <a:sy n="33" d="100"/>
      </p:scale>
      <p:origin x="0" y="-2574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12/4/2024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  <a:p>
            <a:endParaRPr lang="en-US" dirty="0"/>
          </a:p>
          <a:p>
            <a:r>
              <a:rPr lang="en-US" dirty="0"/>
              <a:t>8.0  (May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updated to 8</a:t>
            </a:r>
            <a:r>
              <a:rPr lang="en-US" baseline="30000" dirty="0"/>
              <a:t>th</a:t>
            </a:r>
            <a:r>
              <a:rPr lang="en-US" dirty="0"/>
              <a:t> edition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LOTS more animation throughout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added new  8</a:t>
            </a:r>
            <a:r>
              <a:rPr lang="en-US" baseline="30000" dirty="0"/>
              <a:t>th</a:t>
            </a:r>
            <a:r>
              <a:rPr lang="en-US" dirty="0"/>
              <a:t> edition material on middleboxes (and Internet arch), Net neutrality, buffering 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lighter header font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8.2 (July 2023), changes from 8.0: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some minor updates (e.g., IPv6 stats updated) but not much has changed.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1FBF48-0214-F94C-C8E0-23A66AD45E7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1363325" y="63500"/>
            <a:ext cx="78740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E" sz="8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Begränsad delning</a:t>
            </a:r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4" y="561975"/>
            <a:ext cx="9722717" cy="2615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zh-CN" sz="5400" b="1" dirty="0">
                <a:solidFill>
                  <a:srgbClr val="000099"/>
                </a:solidFill>
                <a:latin typeface="+mj-lt"/>
              </a:rPr>
              <a:t>Sample Questions for Review Towards the Final Exam</a:t>
            </a:r>
            <a:endParaRPr lang="en-US" altLang="en-US" sz="5400" b="1" dirty="0">
              <a:solidFill>
                <a:srgbClr val="00009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86D35-E9F3-A9E7-F3B5-9621928D0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2920FE-E316-F377-3E08-26B1FA543A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166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13b610e-d3b5-490f-b165-988100e8232a}" enabled="1" method="Standard" siteId="{5a4ba6f9-f531-4f32-9467-398f19e69de4}" contentBits="1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17248</TotalTime>
  <Words>96</Words>
  <Application>Microsoft Office PowerPoint</Application>
  <PresentationFormat>Widescreen</PresentationFormat>
  <Paragraphs>15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Zonghua Gu</cp:lastModifiedBy>
  <cp:revision>535</cp:revision>
  <dcterms:created xsi:type="dcterms:W3CDTF">2020-01-18T07:24:59Z</dcterms:created>
  <dcterms:modified xsi:type="dcterms:W3CDTF">2024-12-04T21:17:35Z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Office Theme:6</vt:lpwstr>
  </property>
  <property fmtid="{D5CDD505-2E9C-101B-9397-08002B2CF9AE}" pid="3" name="ClassificationContentMarkingHeaderText">
    <vt:lpwstr>Begränsad delning</vt:lpwstr>
  </property>
</Properties>
</file>