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51" r:id="rId27"/>
    <p:sldId id="2653" r:id="rId28"/>
    <p:sldId id="2633" r:id="rId29"/>
    <p:sldId id="2635" r:id="rId30"/>
    <p:sldId id="2650" r:id="rId31"/>
    <p:sldId id="2645" r:id="rId32"/>
    <p:sldId id="2654" r:id="rId33"/>
    <p:sldId id="2647" r:id="rId34"/>
    <p:sldId id="263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7386" autoAdjust="0"/>
  </p:normalViewPr>
  <p:slideViewPr>
    <p:cSldViewPr snapToGrid="0" snapToObjects="1">
      <p:cViewPr varScale="1">
        <p:scale>
          <a:sx n="64" d="100"/>
          <a:sy n="64" d="100"/>
        </p:scale>
        <p:origin x="456" y="53"/>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28.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mn-ea"/>
                <a:cs typeface="+mn-cs"/>
              </a:rPr>
              <a:t>based on modulo 2 arithmetic</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remainder 01</a:t>
            </a:r>
          </a:p>
          <a:p>
            <a:r>
              <a:rPr lang="en-GB" sz="2400" dirty="0">
                <a:latin typeface="Times New Roman"/>
                <a:cs typeface="Times New Roman"/>
              </a:rPr>
              <a:t>11011/10=1101,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B65A0-48B3-1169-BF6D-E7E234E1E19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886316-1EDE-CC4C-A786-5823BEEE6D85}"/>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779B7F-2C92-AF1C-DA11-B545F41D3AE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65957-FAE1-B32C-19AC-5FC44524FC0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
        <p:nvSpPr>
          <p:cNvPr id="3" name="TextBox 2">
            <a:extLst>
              <a:ext uri="{FF2B5EF4-FFF2-40B4-BE49-F238E27FC236}">
                <a16:creationId xmlns:a16="http://schemas.microsoft.com/office/drawing/2014/main" id="{B72A7402-1BA9-D519-32D5-193A6028D6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802028E-4E99-6A06-EAFF-1E5A108385B0}"/>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
        <p:nvSpPr>
          <p:cNvPr id="4" name="TextBox 3">
            <a:extLst>
              <a:ext uri="{FF2B5EF4-FFF2-40B4-BE49-F238E27FC236}">
                <a16:creationId xmlns:a16="http://schemas.microsoft.com/office/drawing/2014/main" id="{8535B182-AD25-6761-068A-675A0CD3D1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GB" b="0" i="0" dirty="0">
              <a:solidFill>
                <a:srgbClr val="000000"/>
              </a:solidFill>
              <a:effectLst/>
              <a:latin typeface="fff"/>
            </a:endParaRP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34</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24262</TotalTime>
  <Words>5182</Words>
  <Application>Microsoft Office PowerPoint</Application>
  <PresentationFormat>Widescreen</PresentationFormat>
  <Paragraphs>901</Paragraphs>
  <Slides>34</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898</cp:revision>
  <dcterms:created xsi:type="dcterms:W3CDTF">2020-01-18T07:24:59Z</dcterms:created>
  <dcterms:modified xsi:type="dcterms:W3CDTF">2024-12-09T22:52:33Z</dcterms:modified>
</cp:coreProperties>
</file>