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1366" r:id="rId3"/>
    <p:sldId id="975" r:id="rId4"/>
    <p:sldId id="1061" r:id="rId5"/>
    <p:sldId id="1062" r:id="rId6"/>
    <p:sldId id="1365" r:id="rId7"/>
    <p:sldId id="1325" r:id="rId8"/>
    <p:sldId id="1194" r:id="rId9"/>
    <p:sldId id="1195" r:id="rId10"/>
    <p:sldId id="344" r:id="rId11"/>
    <p:sldId id="1363" r:id="rId12"/>
    <p:sldId id="1364" r:id="rId13"/>
    <p:sldId id="1282" r:id="rId14"/>
    <p:sldId id="1087" r:id="rId15"/>
    <p:sldId id="1088" r:id="rId16"/>
    <p:sldId id="1281" r:id="rId17"/>
    <p:sldId id="1220" r:id="rId18"/>
    <p:sldId id="1122" r:id="rId19"/>
    <p:sldId id="1123" r:id="rId20"/>
    <p:sldId id="1283" r:id="rId21"/>
    <p:sldId id="1155" r:id="rId22"/>
    <p:sldId id="1154" r:id="rId23"/>
    <p:sldId id="1156" r:id="rId24"/>
  </p:sldIdLst>
  <p:sldSz cx="12192000" cy="6858000"/>
  <p:notesSz cx="6858000" cy="9144000"/>
  <p:defaultTextStyle>
    <a:defPPr>
      <a:defRPr lang="en-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7D532A-3666-42F1-92DB-BCD273829BDD}" type="datetimeFigureOut">
              <a:rPr lang="en-SE" smtClean="0"/>
              <a:t>2024-12-09</a:t>
            </a:fld>
            <a:endParaRPr lang="en-S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639C18-DCE2-4E67-B900-0A06D3491C75}" type="slidenum">
              <a:rPr lang="en-SE" smtClean="0"/>
              <a:t>‹#›</a:t>
            </a:fld>
            <a:endParaRPr lang="en-SE"/>
          </a:p>
        </p:txBody>
      </p:sp>
    </p:spTree>
    <p:extLst>
      <p:ext uri="{BB962C8B-B14F-4D97-AF65-F5344CB8AC3E}">
        <p14:creationId xmlns:p14="http://schemas.microsoft.com/office/powerpoint/2010/main" val="1094677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break down the problem step by step based on the information provided in the table and the questions asked.</a:t>
            </a:r>
          </a:p>
          <a:p>
            <a:endParaRPr lang="en-GB" dirty="0"/>
          </a:p>
          <a:p>
            <a:r>
              <a:rPr lang="en-GB" dirty="0"/>
              <a:t>### Given:</a:t>
            </a:r>
          </a:p>
          <a:p>
            <a:r>
              <a:rPr lang="en-GB" dirty="0"/>
              <a:t>- The 3-bit block cipher is represented as a mapping between plaintext and ciphertext:</a:t>
            </a:r>
          </a:p>
          <a:p>
            <a:endParaRPr lang="en-GB" dirty="0"/>
          </a:p>
          <a:p>
            <a:r>
              <a:rPr lang="en-GB" dirty="0"/>
              <a:t>$$</a:t>
            </a:r>
          </a:p>
          <a:p>
            <a:r>
              <a:rPr lang="en-GB" dirty="0"/>
              <a:t>\begin{array}{|</a:t>
            </a:r>
            <a:r>
              <a:rPr lang="en-GB" dirty="0" err="1"/>
              <a:t>c|c</a:t>
            </a:r>
            <a:r>
              <a:rPr lang="en-GB" dirty="0"/>
              <a:t>|}</a:t>
            </a:r>
          </a:p>
          <a:p>
            <a:r>
              <a:rPr lang="en-GB" dirty="0"/>
              <a:t>\</a:t>
            </a:r>
            <a:r>
              <a:rPr lang="en-GB" dirty="0" err="1"/>
              <a:t>hline</a:t>
            </a:r>
            <a:endParaRPr lang="en-GB" dirty="0"/>
          </a:p>
          <a:p>
            <a:r>
              <a:rPr lang="en-GB" dirty="0"/>
              <a:t>\text{Plaintext} &amp; \text{Ciphertext} \\</a:t>
            </a:r>
          </a:p>
          <a:p>
            <a:r>
              <a:rPr lang="en-GB" dirty="0"/>
              <a:t>\</a:t>
            </a:r>
            <a:r>
              <a:rPr lang="en-GB" dirty="0" err="1"/>
              <a:t>hline</a:t>
            </a:r>
            <a:endParaRPr lang="en-GB" dirty="0"/>
          </a:p>
          <a:p>
            <a:r>
              <a:rPr lang="en-GB" dirty="0"/>
              <a:t>000 &amp; 110 \\</a:t>
            </a:r>
          </a:p>
          <a:p>
            <a:r>
              <a:rPr lang="en-GB" dirty="0"/>
              <a:t>001 &amp; 111 \\</a:t>
            </a:r>
          </a:p>
          <a:p>
            <a:r>
              <a:rPr lang="en-GB" dirty="0"/>
              <a:t>010 &amp; 101 \\</a:t>
            </a:r>
          </a:p>
          <a:p>
            <a:r>
              <a:rPr lang="en-GB" dirty="0"/>
              <a:t>011 &amp; 100 \\</a:t>
            </a:r>
          </a:p>
          <a:p>
            <a:r>
              <a:rPr lang="en-GB" dirty="0"/>
              <a:t>100 &amp; 011 \\</a:t>
            </a:r>
          </a:p>
          <a:p>
            <a:r>
              <a:rPr lang="en-GB" dirty="0"/>
              <a:t>101 &amp; 010 \\</a:t>
            </a:r>
          </a:p>
          <a:p>
            <a:r>
              <a:rPr lang="en-GB" dirty="0"/>
              <a:t>110 &amp; 000 \\</a:t>
            </a:r>
          </a:p>
          <a:p>
            <a:r>
              <a:rPr lang="en-GB" dirty="0"/>
              <a:t>111 &amp; 001 \\</a:t>
            </a:r>
          </a:p>
          <a:p>
            <a:r>
              <a:rPr lang="en-GB" dirty="0"/>
              <a:t>\</a:t>
            </a:r>
            <a:r>
              <a:rPr lang="en-GB" dirty="0" err="1"/>
              <a:t>hline</a:t>
            </a:r>
            <a:endParaRPr lang="en-GB" dirty="0"/>
          </a:p>
          <a:p>
            <a:r>
              <a:rPr lang="en-GB" dirty="0"/>
              <a:t>\end{array}</a:t>
            </a:r>
          </a:p>
          <a:p>
            <a:r>
              <a:rPr lang="en-GB" dirty="0"/>
              <a:t>$$</a:t>
            </a:r>
          </a:p>
          <a:p>
            <a:endParaRPr lang="en-GB" dirty="0"/>
          </a:p>
          <a:p>
            <a:r>
              <a:rPr lang="en-GB" dirty="0"/>
              <a:t>### (a) **Without CBC: What is the resulting ciphertext for the plaintext `100101100`?**</a:t>
            </a:r>
          </a:p>
          <a:p>
            <a:endParaRPr lang="en-GB" dirty="0"/>
          </a:p>
          <a:p>
            <a:r>
              <a:rPr lang="en-GB" dirty="0"/>
              <a:t>The plaintext `100101100` is a sequence of 9 bits, which we can divide into three 3-bit blocks:</a:t>
            </a:r>
          </a:p>
          <a:p>
            <a:endParaRPr lang="en-GB" dirty="0"/>
          </a:p>
          <a:p>
            <a:r>
              <a:rPr lang="en-GB" dirty="0"/>
              <a:t>- First block: `100`</a:t>
            </a:r>
          </a:p>
          <a:p>
            <a:r>
              <a:rPr lang="en-GB" dirty="0"/>
              <a:t>- Second block: `101`</a:t>
            </a:r>
          </a:p>
          <a:p>
            <a:r>
              <a:rPr lang="en-GB" dirty="0"/>
              <a:t>- Third block: `100`</a:t>
            </a:r>
          </a:p>
          <a:p>
            <a:endParaRPr lang="en-GB" dirty="0"/>
          </a:p>
          <a:p>
            <a:r>
              <a:rPr lang="en-GB" dirty="0"/>
              <a:t>Using the table provided, we can map each block of plaintext to its corresponding ciphertext:</a:t>
            </a:r>
          </a:p>
          <a:p>
            <a:endParaRPr lang="en-GB" dirty="0"/>
          </a:p>
          <a:p>
            <a:r>
              <a:rPr lang="en-GB" dirty="0"/>
              <a:t>- `100` maps to `011`</a:t>
            </a:r>
          </a:p>
          <a:p>
            <a:r>
              <a:rPr lang="en-GB" dirty="0"/>
              <a:t>- `101` maps to `010`</a:t>
            </a:r>
          </a:p>
          <a:p>
            <a:r>
              <a:rPr lang="en-GB" dirty="0"/>
              <a:t>- `100` maps to `011`</a:t>
            </a:r>
          </a:p>
          <a:p>
            <a:endParaRPr lang="en-GB" dirty="0"/>
          </a:p>
          <a:p>
            <a:r>
              <a:rPr lang="en-GB" dirty="0"/>
              <a:t>Thus, the resulting ciphertext is the concatenation of these three ciphertext blocks:</a:t>
            </a:r>
          </a:p>
          <a:p>
            <a:endParaRPr lang="en-GB" dirty="0"/>
          </a:p>
          <a:p>
            <a:r>
              <a:rPr lang="en-GB" dirty="0"/>
              <a:t>$$</a:t>
            </a:r>
          </a:p>
          <a:p>
            <a:r>
              <a:rPr lang="en-GB" dirty="0"/>
              <a:t>\text{Ciphertext} = 011010011</a:t>
            </a:r>
          </a:p>
          <a:p>
            <a:r>
              <a:rPr lang="en-GB" dirty="0"/>
              <a:t>$$</a:t>
            </a:r>
          </a:p>
          <a:p>
            <a:endParaRPr lang="en-GB" dirty="0"/>
          </a:p>
          <a:p>
            <a:r>
              <a:rPr lang="en-GB" dirty="0"/>
              <a:t>### (b) **What can Trudy surmise if she sniffs the ciphertext and knows a 3-bit block cipher without CBC is being used?**</a:t>
            </a:r>
          </a:p>
          <a:p>
            <a:endParaRPr lang="en-GB" dirty="0"/>
          </a:p>
          <a:p>
            <a:r>
              <a:rPr lang="en-GB" dirty="0"/>
              <a:t>If Trudy intercepts the ciphertext but does not know the specific cipher being used, she can infer certain things based on her knowledge of how block ciphers work:</a:t>
            </a:r>
          </a:p>
          <a:p>
            <a:endParaRPr lang="en-GB" dirty="0"/>
          </a:p>
          <a:p>
            <a:r>
              <a:rPr lang="en-GB" dirty="0"/>
              <a:t>1. **Block Size**: Since she knows it's a 3-bit block cipher, she can deduce that each group of 3 bits in the intercepted ciphertext corresponds to one block of plaintext.</a:t>
            </a:r>
          </a:p>
          <a:p>
            <a:r>
              <a:rPr lang="en-GB" dirty="0"/>
              <a:t>   </a:t>
            </a:r>
          </a:p>
          <a:p>
            <a:r>
              <a:rPr lang="en-GB" dirty="0"/>
              <a:t>2. **Frequency Analysis**: If Trudy intercepts enough ciphertexts, she could perform frequency analysis on the blocks. For example, if certain ciphertext blocks appear more frequently, she might guess that they correspond to more common plaintext blocks (like spaces or common letters in text).</a:t>
            </a:r>
          </a:p>
          <a:p>
            <a:endParaRPr lang="en-GB" dirty="0"/>
          </a:p>
          <a:p>
            <a:r>
              <a:rPr lang="en-GB" dirty="0"/>
              <a:t>3. **No CBC Weakness**: Without CBC (Cipher Block Chaining), each identical plaintext block will always map to the same ciphertext block. This makes it easier for Trudy to recognize patterns in repeated blocks of data.</a:t>
            </a:r>
          </a:p>
          <a:p>
            <a:endParaRPr lang="en-GB" dirty="0"/>
          </a:p>
          <a:p>
            <a:r>
              <a:rPr lang="en-GB" dirty="0"/>
              <a:t>However, without knowing the specific mapping between plaintext and ciphertext, Trudy cannot directly decrypt the message unless she somehow discovers or guesses this mapping.</a:t>
            </a:r>
          </a:p>
          <a:p>
            <a:endParaRPr lang="en-GB" dirty="0"/>
          </a:p>
          <a:p>
            <a:r>
              <a:rPr lang="en-GB" dirty="0"/>
              <a:t>### (c) **With CBC and IV = 111: What is the resulting ciphertext for the plaintext `100101100`?**</a:t>
            </a:r>
          </a:p>
          <a:p>
            <a:endParaRPr lang="en-GB" dirty="0"/>
          </a:p>
          <a:p>
            <a:r>
              <a:rPr lang="en-GB" dirty="0"/>
              <a:t>When CBC (Cipher Block Chaining) is used, each plaintext block is XORed with the previous ciphertext block (or with the Initialization Vector (IV) for the first block) before being encrypted.</a:t>
            </a:r>
          </a:p>
          <a:p>
            <a:endParaRPr lang="en-GB" dirty="0"/>
          </a:p>
          <a:p>
            <a:r>
              <a:rPr lang="en-GB" dirty="0"/>
              <a:t>1. **IV = 111**: The first step is to XOR the first plaintext block with the IV.</a:t>
            </a:r>
          </a:p>
          <a:p>
            <a:endParaRPr lang="en-GB" dirty="0"/>
          </a:p>
          <a:p>
            <a:r>
              <a:rPr lang="en-GB" dirty="0"/>
              <a:t>   - First plaintext block: `100`</a:t>
            </a:r>
          </a:p>
          <a:p>
            <a:r>
              <a:rPr lang="en-GB" dirty="0"/>
              <a:t>   - IV: `111`</a:t>
            </a:r>
          </a:p>
          <a:p>
            <a:r>
              <a:rPr lang="en-GB" dirty="0"/>
              <a:t>   - XOR result: $$ 100 \</a:t>
            </a:r>
            <a:r>
              <a:rPr lang="en-GB" dirty="0" err="1"/>
              <a:t>oplus</a:t>
            </a:r>
            <a:r>
              <a:rPr lang="en-GB" dirty="0"/>
              <a:t> 111 = 011 $$</a:t>
            </a:r>
          </a:p>
          <a:p>
            <a:endParaRPr lang="en-GB" dirty="0"/>
          </a:p>
          <a:p>
            <a:r>
              <a:rPr lang="en-GB" dirty="0"/>
              <a:t>   Now we encrypt this result (`011`) using our cipher table:</a:t>
            </a:r>
          </a:p>
          <a:p>
            <a:r>
              <a:rPr lang="en-GB" dirty="0"/>
              <a:t>   </a:t>
            </a:r>
          </a:p>
          <a:p>
            <a:r>
              <a:rPr lang="en-GB" dirty="0"/>
              <a:t>   - `011` maps to `100`.</a:t>
            </a:r>
          </a:p>
          <a:p>
            <a:endParaRPr lang="en-GB" dirty="0"/>
          </a:p>
          <a:p>
            <a:r>
              <a:rPr lang="en-GB" dirty="0"/>
              <a:t>   So, the first ciphertext block is `100`.</a:t>
            </a:r>
          </a:p>
          <a:p>
            <a:endParaRPr lang="en-GB" dirty="0"/>
          </a:p>
          <a:p>
            <a:r>
              <a:rPr lang="en-GB" dirty="0"/>
              <a:t>2. **Second Block**: Now we XOR the second plaintext block with the first ciphertext block:</a:t>
            </a:r>
          </a:p>
          <a:p>
            <a:endParaRPr lang="en-GB" dirty="0"/>
          </a:p>
          <a:p>
            <a:r>
              <a:rPr lang="en-GB" dirty="0"/>
              <a:t>   - Second plaintext block: `101`</a:t>
            </a:r>
          </a:p>
          <a:p>
            <a:r>
              <a:rPr lang="en-GB" dirty="0"/>
              <a:t>   - First ciphertext block: `100`</a:t>
            </a:r>
          </a:p>
          <a:p>
            <a:r>
              <a:rPr lang="en-GB" dirty="0"/>
              <a:t>   - XOR result: $$ 101 \</a:t>
            </a:r>
            <a:r>
              <a:rPr lang="en-GB" dirty="0" err="1"/>
              <a:t>oplus</a:t>
            </a:r>
            <a:r>
              <a:rPr lang="en-GB" dirty="0"/>
              <a:t> 100 = 001 $$</a:t>
            </a:r>
          </a:p>
          <a:p>
            <a:endParaRPr lang="en-GB" dirty="0"/>
          </a:p>
          <a:p>
            <a:r>
              <a:rPr lang="en-GB" dirty="0"/>
              <a:t>   Now we encrypt this result (`001`) using our cipher table:</a:t>
            </a:r>
          </a:p>
          <a:p>
            <a:r>
              <a:rPr lang="en-GB" dirty="0"/>
              <a:t>   </a:t>
            </a:r>
          </a:p>
          <a:p>
            <a:r>
              <a:rPr lang="en-GB" dirty="0"/>
              <a:t>   - `001` maps to `111`.</a:t>
            </a:r>
          </a:p>
          <a:p>
            <a:endParaRPr lang="en-GB" dirty="0"/>
          </a:p>
          <a:p>
            <a:r>
              <a:rPr lang="en-GB" dirty="0"/>
              <a:t>   So, the second ciphertext block is `111`.</a:t>
            </a:r>
          </a:p>
          <a:p>
            <a:endParaRPr lang="en-GB" dirty="0"/>
          </a:p>
          <a:p>
            <a:r>
              <a:rPr lang="en-GB" dirty="0"/>
              <a:t>3. **Third Block**: Finally, we XOR the third plaintext block with the second ciphertext block:</a:t>
            </a:r>
          </a:p>
          <a:p>
            <a:endParaRPr lang="en-GB" dirty="0"/>
          </a:p>
          <a:p>
            <a:r>
              <a:rPr lang="en-GB" dirty="0"/>
              <a:t>   - Third plaintext block: `100`</a:t>
            </a:r>
          </a:p>
          <a:p>
            <a:r>
              <a:rPr lang="en-GB" dirty="0"/>
              <a:t>   - Second ciphertext block: `111`</a:t>
            </a:r>
          </a:p>
          <a:p>
            <a:r>
              <a:rPr lang="en-GB" dirty="0"/>
              <a:t>   - XOR result: $$ 100 \</a:t>
            </a:r>
            <a:r>
              <a:rPr lang="en-GB" dirty="0" err="1"/>
              <a:t>oplus</a:t>
            </a:r>
            <a:r>
              <a:rPr lang="en-GB" dirty="0"/>
              <a:t> 111 = 011 $$</a:t>
            </a:r>
          </a:p>
          <a:p>
            <a:endParaRPr lang="en-GB" dirty="0"/>
          </a:p>
          <a:p>
            <a:r>
              <a:rPr lang="en-GB" dirty="0"/>
              <a:t>   Now we encrypt this result (`011`) using our cipher table:</a:t>
            </a:r>
          </a:p>
          <a:p>
            <a:r>
              <a:rPr lang="en-GB" dirty="0"/>
              <a:t>   </a:t>
            </a:r>
          </a:p>
          <a:p>
            <a:r>
              <a:rPr lang="en-GB" dirty="0"/>
              <a:t>   - `011` maps to `100`.</a:t>
            </a:r>
          </a:p>
          <a:p>
            <a:endParaRPr lang="en-GB" dirty="0"/>
          </a:p>
          <a:p>
            <a:r>
              <a:rPr lang="en-GB" dirty="0"/>
              <a:t>   So, the third ciphertext block is `100`.</a:t>
            </a:r>
          </a:p>
          <a:p>
            <a:endParaRPr lang="en-GB" dirty="0"/>
          </a:p>
          <a:p>
            <a:r>
              <a:rPr lang="en-GB" dirty="0"/>
              <a:t>Thus, when using CBC with IV = 111, the resulting ciphertext is:</a:t>
            </a:r>
          </a:p>
          <a:p>
            <a:endParaRPr lang="en-GB" dirty="0"/>
          </a:p>
          <a:p>
            <a:r>
              <a:rPr lang="en-GB" dirty="0"/>
              <a:t>$$</a:t>
            </a:r>
          </a:p>
          <a:p>
            <a:r>
              <a:rPr lang="en-GB" dirty="0"/>
              <a:t>\text{Ciphertext} = 100111100</a:t>
            </a:r>
          </a:p>
          <a:p>
            <a:r>
              <a:rPr lang="en-GB" dirty="0"/>
              <a:t>$$</a:t>
            </a:r>
          </a:p>
          <a:p>
            <a:endParaRPr lang="en-GB" dirty="0"/>
          </a:p>
          <a:p>
            <a:r>
              <a:rPr lang="en-GB" dirty="0"/>
              <a:t>### Final Answer Summary:</a:t>
            </a:r>
          </a:p>
          <a:p>
            <a:r>
              <a:rPr lang="en-GB" dirty="0"/>
              <a:t>- **(a)** Without CBC, resulting ciphertext for plaintext `100101100`:  </a:t>
            </a:r>
          </a:p>
          <a:p>
            <a:r>
              <a:rPr lang="en-GB" dirty="0"/>
              <a:t>  $$ \text{Ciphertext} = 011010011 $$</a:t>
            </a:r>
          </a:p>
          <a:p>
            <a:r>
              <a:rPr lang="en-GB" dirty="0"/>
              <a:t>  </a:t>
            </a:r>
          </a:p>
          <a:p>
            <a:r>
              <a:rPr lang="en-GB" dirty="0"/>
              <a:t>- **(b)** Trudy can infer that it's a 3-bit cipher and may use frequency analysis but cannot directly decrypt without knowing the specific mapping.</a:t>
            </a:r>
          </a:p>
          <a:p>
            <a:endParaRPr lang="en-GB" dirty="0"/>
          </a:p>
          <a:p>
            <a:r>
              <a:rPr lang="en-GB" dirty="0"/>
              <a:t>- **(c)** With CBC and IV = 111, resulting ciphertext for plaintext `100101100`:  </a:t>
            </a:r>
          </a:p>
          <a:p>
            <a:r>
              <a:rPr lang="en-GB" dirty="0"/>
              <a:t>  $$ \text{Ciphertext} = 100111100 $$</a:t>
            </a:r>
          </a:p>
          <a:p>
            <a:endParaRPr lang="en-GB" dirty="0"/>
          </a:p>
          <a:p>
            <a:r>
              <a:rPr lang="en-GB" dirty="0"/>
              <a:t>Citations:</a:t>
            </a:r>
          </a:p>
          <a:p>
            <a:r>
              <a:rPr lang="en-GB" dirty="0"/>
              <a:t>[1] https://ppl-ai-file-upload.s3.amazonaws.com/web/direct-files/657250/670d6e33-bf04-4786-8da4-9b8cff7bf69b/Temp.pdf</a:t>
            </a:r>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4</a:t>
            </a:fld>
            <a:endParaRPr lang="en-US" dirty="0"/>
          </a:p>
        </p:txBody>
      </p:sp>
    </p:spTree>
    <p:extLst>
      <p:ext uri="{BB962C8B-B14F-4D97-AF65-F5344CB8AC3E}">
        <p14:creationId xmlns:p14="http://schemas.microsoft.com/office/powerpoint/2010/main" val="21984090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41796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21</a:t>
            </a:fld>
            <a:endParaRPr lang="en-US" dirty="0"/>
          </a:p>
        </p:txBody>
      </p:sp>
    </p:spTree>
    <p:extLst>
      <p:ext uri="{BB962C8B-B14F-4D97-AF65-F5344CB8AC3E}">
        <p14:creationId xmlns:p14="http://schemas.microsoft.com/office/powerpoint/2010/main" val="24727985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22</a:t>
            </a:fld>
            <a:endParaRPr lang="en-US" dirty="0"/>
          </a:p>
        </p:txBody>
      </p:sp>
    </p:spTree>
    <p:extLst>
      <p:ext uri="{BB962C8B-B14F-4D97-AF65-F5344CB8AC3E}">
        <p14:creationId xmlns:p14="http://schemas.microsoft.com/office/powerpoint/2010/main" val="18620918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23</a:t>
            </a:fld>
            <a:endParaRPr lang="en-US" dirty="0"/>
          </a:p>
        </p:txBody>
      </p:sp>
    </p:spTree>
    <p:extLst>
      <p:ext uri="{BB962C8B-B14F-4D97-AF65-F5344CB8AC3E}">
        <p14:creationId xmlns:p14="http://schemas.microsoft.com/office/powerpoint/2010/main" val="2167121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96766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6EA1AD-6EA3-1049-AB4E-FC15F4DC35F9}" type="slidenum">
              <a:rPr lang="en-US" smtClean="0"/>
              <a:t>9</a:t>
            </a:fld>
            <a:endParaRPr lang="en-US" dirty="0"/>
          </a:p>
        </p:txBody>
      </p:sp>
    </p:spTree>
    <p:extLst>
      <p:ext uri="{BB962C8B-B14F-4D97-AF65-F5344CB8AC3E}">
        <p14:creationId xmlns:p14="http://schemas.microsoft.com/office/powerpoint/2010/main" val="2967807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Dijkstra's Algorithm:</a:t>
            </a:r>
          </a:p>
          <a:p>
            <a:r>
              <a:rPr lang="en-GB" dirty="0"/>
              <a:t>- Finds the shortest path from a single source vertex to all other vertices in a graph with non-negative edge weights.</a:t>
            </a:r>
          </a:p>
          <a:p>
            <a:endParaRPr lang="en-GB" dirty="0"/>
          </a:p>
          <a:p>
            <a:r>
              <a:rPr lang="en-GB" dirty="0"/>
              <a:t>**Bellman-Ford Algorithm:**</a:t>
            </a:r>
          </a:p>
          <a:p>
            <a:r>
              <a:rPr lang="en-GB" dirty="0"/>
              <a:t>- Finds the shortest path from a single source vertex to all other vertices in a graph, even with negative edge weights.</a:t>
            </a:r>
          </a:p>
          <a:p>
            <a:r>
              <a:rPr lang="en-GB" dirty="0"/>
              <a:t>- Can detect negative cycles in the graph.</a:t>
            </a:r>
          </a:p>
          <a:p>
            <a:endParaRPr lang="en-GB" dirty="0"/>
          </a:p>
          <a:p>
            <a:r>
              <a:rPr lang="en-GB" dirty="0"/>
              <a:t>## Edge Weight Handling</a:t>
            </a:r>
          </a:p>
          <a:p>
            <a:endParaRPr lang="en-GB" dirty="0"/>
          </a:p>
          <a:p>
            <a:r>
              <a:rPr lang="en-GB" dirty="0"/>
              <a:t>**Dijkstra's Algorithm:**</a:t>
            </a:r>
          </a:p>
          <a:p>
            <a:r>
              <a:rPr lang="en-GB" dirty="0"/>
              <a:t>- Works only on graphs with non-negative edge weights.</a:t>
            </a:r>
          </a:p>
          <a:p>
            <a:endParaRPr lang="en-GB" dirty="0"/>
          </a:p>
          <a:p>
            <a:r>
              <a:rPr lang="en-GB" dirty="0"/>
              <a:t>**</a:t>
            </a:r>
            <a:r>
              <a:rPr lang="en-GB" b="1" dirty="0"/>
              <a:t>Bellman-Ford Algorithm</a:t>
            </a:r>
            <a:r>
              <a:rPr lang="en-GB" dirty="0"/>
              <a:t>:**</a:t>
            </a:r>
          </a:p>
          <a:p>
            <a:r>
              <a:rPr lang="en-GB" dirty="0"/>
              <a:t>- Can handle graphs with negative edge weights.</a:t>
            </a:r>
          </a:p>
          <a:p>
            <a:r>
              <a:rPr lang="en-GB" dirty="0"/>
              <a:t>- Can detect negative cycles.</a:t>
            </a:r>
          </a:p>
          <a:p>
            <a:endParaRPr lang="en-GB" dirty="0"/>
          </a:p>
          <a:p>
            <a:r>
              <a:rPr lang="en-GB" dirty="0"/>
              <a:t>## Performance</a:t>
            </a:r>
          </a:p>
          <a:p>
            <a:endParaRPr lang="en-GB" dirty="0"/>
          </a:p>
          <a:p>
            <a:r>
              <a:rPr lang="en-GB" dirty="0"/>
              <a:t>Dijkstra's Algorithm:</a:t>
            </a:r>
          </a:p>
          <a:p>
            <a:r>
              <a:rPr lang="en-GB" dirty="0"/>
              <a:t>- More efficient for graphs with non-negative weights.</a:t>
            </a:r>
          </a:p>
          <a:p>
            <a:r>
              <a:rPr lang="en-GB" dirty="0"/>
              <a:t>- Time complexity: O(V log V + E) with a binary heap implementation, where V is the number of vertices and E is the number of edges.</a:t>
            </a:r>
          </a:p>
          <a:p>
            <a:endParaRPr lang="en-GB" dirty="0"/>
          </a:p>
          <a:p>
            <a:r>
              <a:rPr lang="en-GB" dirty="0"/>
              <a:t>**Bellman-Ford Algorithm:**</a:t>
            </a:r>
          </a:p>
          <a:p>
            <a:r>
              <a:rPr lang="en-GB" dirty="0"/>
              <a:t>- Generally slower than Dijkstra's.</a:t>
            </a:r>
          </a:p>
          <a:p>
            <a:r>
              <a:rPr lang="en-GB" dirty="0"/>
              <a:t>- Time complexity: O(VE), where V is the number of vertices and E is the number of edges.</a:t>
            </a:r>
          </a:p>
          <a:p>
            <a:endParaRPr lang="en-GB" dirty="0"/>
          </a:p>
          <a:p>
            <a:r>
              <a:rPr lang="en-GB" dirty="0"/>
              <a:t>## Implementation</a:t>
            </a:r>
          </a:p>
          <a:p>
            <a:endParaRPr lang="en-GB" dirty="0"/>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10</a:t>
            </a:fld>
            <a:endParaRPr lang="en-US"/>
          </a:p>
        </p:txBody>
      </p:sp>
    </p:spTree>
    <p:extLst>
      <p:ext uri="{BB962C8B-B14F-4D97-AF65-F5344CB8AC3E}">
        <p14:creationId xmlns:p14="http://schemas.microsoft.com/office/powerpoint/2010/main" val="2751788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13</a:t>
            </a:fld>
            <a:endParaRPr lang="en-US" dirty="0"/>
          </a:p>
        </p:txBody>
      </p:sp>
    </p:spTree>
    <p:extLst>
      <p:ext uri="{BB962C8B-B14F-4D97-AF65-F5344CB8AC3E}">
        <p14:creationId xmlns:p14="http://schemas.microsoft.com/office/powerpoint/2010/main" val="2910362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1354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864654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17</a:t>
            </a:fld>
            <a:endParaRPr lang="en-US" dirty="0"/>
          </a:p>
        </p:txBody>
      </p:sp>
    </p:spTree>
    <p:extLst>
      <p:ext uri="{BB962C8B-B14F-4D97-AF65-F5344CB8AC3E}">
        <p14:creationId xmlns:p14="http://schemas.microsoft.com/office/powerpoint/2010/main" val="1569779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8945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900DC-0FB2-B3CB-B20D-8C9B204FB0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E"/>
          </a:p>
        </p:txBody>
      </p:sp>
      <p:sp>
        <p:nvSpPr>
          <p:cNvPr id="3" name="Subtitle 2">
            <a:extLst>
              <a:ext uri="{FF2B5EF4-FFF2-40B4-BE49-F238E27FC236}">
                <a16:creationId xmlns:a16="http://schemas.microsoft.com/office/drawing/2014/main" id="{D9C985D8-A4A2-078B-9F1C-CA05D3BE19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E"/>
          </a:p>
        </p:txBody>
      </p:sp>
      <p:sp>
        <p:nvSpPr>
          <p:cNvPr id="4" name="Date Placeholder 3">
            <a:extLst>
              <a:ext uri="{FF2B5EF4-FFF2-40B4-BE49-F238E27FC236}">
                <a16:creationId xmlns:a16="http://schemas.microsoft.com/office/drawing/2014/main" id="{DD04FE66-088B-C2FB-1F78-97277DADBAB5}"/>
              </a:ext>
            </a:extLst>
          </p:cNvPr>
          <p:cNvSpPr>
            <a:spLocks noGrp="1"/>
          </p:cNvSpPr>
          <p:nvPr>
            <p:ph type="dt" sz="half" idx="10"/>
          </p:nvPr>
        </p:nvSpPr>
        <p:spPr/>
        <p:txBody>
          <a:bodyPr/>
          <a:lstStyle/>
          <a:p>
            <a:fld id="{5C70792A-82BB-4BF5-BF86-A363AD3425C8}" type="datetimeFigureOut">
              <a:rPr lang="en-SE" smtClean="0"/>
              <a:t>2024-12-09</a:t>
            </a:fld>
            <a:endParaRPr lang="en-SE"/>
          </a:p>
        </p:txBody>
      </p:sp>
      <p:sp>
        <p:nvSpPr>
          <p:cNvPr id="5" name="Footer Placeholder 4">
            <a:extLst>
              <a:ext uri="{FF2B5EF4-FFF2-40B4-BE49-F238E27FC236}">
                <a16:creationId xmlns:a16="http://schemas.microsoft.com/office/drawing/2014/main" id="{60169E46-2996-645C-F1F4-B0937FF67A2A}"/>
              </a:ext>
            </a:extLst>
          </p:cNvPr>
          <p:cNvSpPr>
            <a:spLocks noGrp="1"/>
          </p:cNvSpPr>
          <p:nvPr>
            <p:ph type="ftr" sz="quarter" idx="11"/>
          </p:nvPr>
        </p:nvSpPr>
        <p:spPr/>
        <p:txBody>
          <a:bodyPr/>
          <a:lstStyle/>
          <a:p>
            <a:endParaRPr lang="en-SE"/>
          </a:p>
        </p:txBody>
      </p:sp>
      <p:sp>
        <p:nvSpPr>
          <p:cNvPr id="6" name="Slide Number Placeholder 5">
            <a:extLst>
              <a:ext uri="{FF2B5EF4-FFF2-40B4-BE49-F238E27FC236}">
                <a16:creationId xmlns:a16="http://schemas.microsoft.com/office/drawing/2014/main" id="{2F4140BB-615D-A0AD-F31D-3F2F7DDDFA95}"/>
              </a:ext>
            </a:extLst>
          </p:cNvPr>
          <p:cNvSpPr>
            <a:spLocks noGrp="1"/>
          </p:cNvSpPr>
          <p:nvPr>
            <p:ph type="sldNum" sz="quarter" idx="12"/>
          </p:nvPr>
        </p:nvSpPr>
        <p:spPr/>
        <p:txBody>
          <a:bodyPr/>
          <a:lstStyle/>
          <a:p>
            <a:fld id="{C7818A48-6BC0-4D5B-895A-A51D1D73FCF1}" type="slidenum">
              <a:rPr lang="en-SE" smtClean="0"/>
              <a:t>‹#›</a:t>
            </a:fld>
            <a:endParaRPr lang="en-SE"/>
          </a:p>
        </p:txBody>
      </p:sp>
    </p:spTree>
    <p:extLst>
      <p:ext uri="{BB962C8B-B14F-4D97-AF65-F5344CB8AC3E}">
        <p14:creationId xmlns:p14="http://schemas.microsoft.com/office/powerpoint/2010/main" val="2242822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53E2E-AD25-E179-5667-C0D7F04EBAC5}"/>
              </a:ext>
            </a:extLst>
          </p:cNvPr>
          <p:cNvSpPr>
            <a:spLocks noGrp="1"/>
          </p:cNvSpPr>
          <p:nvPr>
            <p:ph type="title"/>
          </p:nvPr>
        </p:nvSpPr>
        <p:spPr/>
        <p:txBody>
          <a:bodyPr/>
          <a:lstStyle/>
          <a:p>
            <a:r>
              <a:rPr lang="en-US"/>
              <a:t>Click to edit Master title style</a:t>
            </a:r>
            <a:endParaRPr lang="en-SE"/>
          </a:p>
        </p:txBody>
      </p:sp>
      <p:sp>
        <p:nvSpPr>
          <p:cNvPr id="3" name="Vertical Text Placeholder 2">
            <a:extLst>
              <a:ext uri="{FF2B5EF4-FFF2-40B4-BE49-F238E27FC236}">
                <a16:creationId xmlns:a16="http://schemas.microsoft.com/office/drawing/2014/main" id="{35AC1C82-656B-809A-C619-5E2530DF99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4" name="Date Placeholder 3">
            <a:extLst>
              <a:ext uri="{FF2B5EF4-FFF2-40B4-BE49-F238E27FC236}">
                <a16:creationId xmlns:a16="http://schemas.microsoft.com/office/drawing/2014/main" id="{2B2865FD-3538-1D76-7742-7BC977E2BE2C}"/>
              </a:ext>
            </a:extLst>
          </p:cNvPr>
          <p:cNvSpPr>
            <a:spLocks noGrp="1"/>
          </p:cNvSpPr>
          <p:nvPr>
            <p:ph type="dt" sz="half" idx="10"/>
          </p:nvPr>
        </p:nvSpPr>
        <p:spPr/>
        <p:txBody>
          <a:bodyPr/>
          <a:lstStyle/>
          <a:p>
            <a:fld id="{5C70792A-82BB-4BF5-BF86-A363AD3425C8}" type="datetimeFigureOut">
              <a:rPr lang="en-SE" smtClean="0"/>
              <a:t>2024-12-09</a:t>
            </a:fld>
            <a:endParaRPr lang="en-SE"/>
          </a:p>
        </p:txBody>
      </p:sp>
      <p:sp>
        <p:nvSpPr>
          <p:cNvPr id="5" name="Footer Placeholder 4">
            <a:extLst>
              <a:ext uri="{FF2B5EF4-FFF2-40B4-BE49-F238E27FC236}">
                <a16:creationId xmlns:a16="http://schemas.microsoft.com/office/drawing/2014/main" id="{193EB362-C8EB-AB60-2815-62C8BEEB0A5B}"/>
              </a:ext>
            </a:extLst>
          </p:cNvPr>
          <p:cNvSpPr>
            <a:spLocks noGrp="1"/>
          </p:cNvSpPr>
          <p:nvPr>
            <p:ph type="ftr" sz="quarter" idx="11"/>
          </p:nvPr>
        </p:nvSpPr>
        <p:spPr/>
        <p:txBody>
          <a:bodyPr/>
          <a:lstStyle/>
          <a:p>
            <a:endParaRPr lang="en-SE"/>
          </a:p>
        </p:txBody>
      </p:sp>
      <p:sp>
        <p:nvSpPr>
          <p:cNvPr id="6" name="Slide Number Placeholder 5">
            <a:extLst>
              <a:ext uri="{FF2B5EF4-FFF2-40B4-BE49-F238E27FC236}">
                <a16:creationId xmlns:a16="http://schemas.microsoft.com/office/drawing/2014/main" id="{E06069E9-FA81-6BDA-A2CA-181141576FAF}"/>
              </a:ext>
            </a:extLst>
          </p:cNvPr>
          <p:cNvSpPr>
            <a:spLocks noGrp="1"/>
          </p:cNvSpPr>
          <p:nvPr>
            <p:ph type="sldNum" sz="quarter" idx="12"/>
          </p:nvPr>
        </p:nvSpPr>
        <p:spPr/>
        <p:txBody>
          <a:bodyPr/>
          <a:lstStyle/>
          <a:p>
            <a:fld id="{C7818A48-6BC0-4D5B-895A-A51D1D73FCF1}" type="slidenum">
              <a:rPr lang="en-SE" smtClean="0"/>
              <a:t>‹#›</a:t>
            </a:fld>
            <a:endParaRPr lang="en-SE"/>
          </a:p>
        </p:txBody>
      </p:sp>
    </p:spTree>
    <p:extLst>
      <p:ext uri="{BB962C8B-B14F-4D97-AF65-F5344CB8AC3E}">
        <p14:creationId xmlns:p14="http://schemas.microsoft.com/office/powerpoint/2010/main" val="593900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5799B2-EF18-49A7-3536-3132085BCB7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E"/>
          </a:p>
        </p:txBody>
      </p:sp>
      <p:sp>
        <p:nvSpPr>
          <p:cNvPr id="3" name="Vertical Text Placeholder 2">
            <a:extLst>
              <a:ext uri="{FF2B5EF4-FFF2-40B4-BE49-F238E27FC236}">
                <a16:creationId xmlns:a16="http://schemas.microsoft.com/office/drawing/2014/main" id="{22FA4F95-D03E-8FF6-7F11-EA4922A5FB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4" name="Date Placeholder 3">
            <a:extLst>
              <a:ext uri="{FF2B5EF4-FFF2-40B4-BE49-F238E27FC236}">
                <a16:creationId xmlns:a16="http://schemas.microsoft.com/office/drawing/2014/main" id="{2751B6AC-1534-423B-9C05-08113A5C1249}"/>
              </a:ext>
            </a:extLst>
          </p:cNvPr>
          <p:cNvSpPr>
            <a:spLocks noGrp="1"/>
          </p:cNvSpPr>
          <p:nvPr>
            <p:ph type="dt" sz="half" idx="10"/>
          </p:nvPr>
        </p:nvSpPr>
        <p:spPr/>
        <p:txBody>
          <a:bodyPr/>
          <a:lstStyle/>
          <a:p>
            <a:fld id="{5C70792A-82BB-4BF5-BF86-A363AD3425C8}" type="datetimeFigureOut">
              <a:rPr lang="en-SE" smtClean="0"/>
              <a:t>2024-12-09</a:t>
            </a:fld>
            <a:endParaRPr lang="en-SE"/>
          </a:p>
        </p:txBody>
      </p:sp>
      <p:sp>
        <p:nvSpPr>
          <p:cNvPr id="5" name="Footer Placeholder 4">
            <a:extLst>
              <a:ext uri="{FF2B5EF4-FFF2-40B4-BE49-F238E27FC236}">
                <a16:creationId xmlns:a16="http://schemas.microsoft.com/office/drawing/2014/main" id="{83DA54B2-D0E1-C833-17BA-3827039348A8}"/>
              </a:ext>
            </a:extLst>
          </p:cNvPr>
          <p:cNvSpPr>
            <a:spLocks noGrp="1"/>
          </p:cNvSpPr>
          <p:nvPr>
            <p:ph type="ftr" sz="quarter" idx="11"/>
          </p:nvPr>
        </p:nvSpPr>
        <p:spPr/>
        <p:txBody>
          <a:bodyPr/>
          <a:lstStyle/>
          <a:p>
            <a:endParaRPr lang="en-SE"/>
          </a:p>
        </p:txBody>
      </p:sp>
      <p:sp>
        <p:nvSpPr>
          <p:cNvPr id="6" name="Slide Number Placeholder 5">
            <a:extLst>
              <a:ext uri="{FF2B5EF4-FFF2-40B4-BE49-F238E27FC236}">
                <a16:creationId xmlns:a16="http://schemas.microsoft.com/office/drawing/2014/main" id="{F7141CBF-931B-DA89-C743-8E4C5FE211FC}"/>
              </a:ext>
            </a:extLst>
          </p:cNvPr>
          <p:cNvSpPr>
            <a:spLocks noGrp="1"/>
          </p:cNvSpPr>
          <p:nvPr>
            <p:ph type="sldNum" sz="quarter" idx="12"/>
          </p:nvPr>
        </p:nvSpPr>
        <p:spPr/>
        <p:txBody>
          <a:bodyPr/>
          <a:lstStyle/>
          <a:p>
            <a:fld id="{C7818A48-6BC0-4D5B-895A-A51D1D73FCF1}" type="slidenum">
              <a:rPr lang="en-SE" smtClean="0"/>
              <a:t>‹#›</a:t>
            </a:fld>
            <a:endParaRPr lang="en-SE"/>
          </a:p>
        </p:txBody>
      </p:sp>
    </p:spTree>
    <p:extLst>
      <p:ext uri="{BB962C8B-B14F-4D97-AF65-F5344CB8AC3E}">
        <p14:creationId xmlns:p14="http://schemas.microsoft.com/office/powerpoint/2010/main" val="2807716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C1D9A-706E-3BD2-BC17-C15BFAC86FB1}"/>
              </a:ext>
            </a:extLst>
          </p:cNvPr>
          <p:cNvSpPr>
            <a:spLocks noGrp="1"/>
          </p:cNvSpPr>
          <p:nvPr>
            <p:ph type="title"/>
          </p:nvPr>
        </p:nvSpPr>
        <p:spPr/>
        <p:txBody>
          <a:bodyPr/>
          <a:lstStyle/>
          <a:p>
            <a:r>
              <a:rPr lang="en-US"/>
              <a:t>Click to edit Master title style</a:t>
            </a:r>
            <a:endParaRPr lang="en-SE"/>
          </a:p>
        </p:txBody>
      </p:sp>
      <p:sp>
        <p:nvSpPr>
          <p:cNvPr id="3" name="Content Placeholder 2">
            <a:extLst>
              <a:ext uri="{FF2B5EF4-FFF2-40B4-BE49-F238E27FC236}">
                <a16:creationId xmlns:a16="http://schemas.microsoft.com/office/drawing/2014/main" id="{A4DB3597-D8CE-E62B-46D1-3719802C5D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4" name="Date Placeholder 3">
            <a:extLst>
              <a:ext uri="{FF2B5EF4-FFF2-40B4-BE49-F238E27FC236}">
                <a16:creationId xmlns:a16="http://schemas.microsoft.com/office/drawing/2014/main" id="{BDCB4E66-40CE-6773-FBF9-6D47AA89C278}"/>
              </a:ext>
            </a:extLst>
          </p:cNvPr>
          <p:cNvSpPr>
            <a:spLocks noGrp="1"/>
          </p:cNvSpPr>
          <p:nvPr>
            <p:ph type="dt" sz="half" idx="10"/>
          </p:nvPr>
        </p:nvSpPr>
        <p:spPr/>
        <p:txBody>
          <a:bodyPr/>
          <a:lstStyle/>
          <a:p>
            <a:fld id="{5C70792A-82BB-4BF5-BF86-A363AD3425C8}" type="datetimeFigureOut">
              <a:rPr lang="en-SE" smtClean="0"/>
              <a:t>2024-12-09</a:t>
            </a:fld>
            <a:endParaRPr lang="en-SE"/>
          </a:p>
        </p:txBody>
      </p:sp>
      <p:sp>
        <p:nvSpPr>
          <p:cNvPr id="5" name="Footer Placeholder 4">
            <a:extLst>
              <a:ext uri="{FF2B5EF4-FFF2-40B4-BE49-F238E27FC236}">
                <a16:creationId xmlns:a16="http://schemas.microsoft.com/office/drawing/2014/main" id="{738AEC46-9864-34B6-88B3-6E86EE6180FE}"/>
              </a:ext>
            </a:extLst>
          </p:cNvPr>
          <p:cNvSpPr>
            <a:spLocks noGrp="1"/>
          </p:cNvSpPr>
          <p:nvPr>
            <p:ph type="ftr" sz="quarter" idx="11"/>
          </p:nvPr>
        </p:nvSpPr>
        <p:spPr/>
        <p:txBody>
          <a:bodyPr/>
          <a:lstStyle/>
          <a:p>
            <a:endParaRPr lang="en-SE"/>
          </a:p>
        </p:txBody>
      </p:sp>
      <p:sp>
        <p:nvSpPr>
          <p:cNvPr id="6" name="Slide Number Placeholder 5">
            <a:extLst>
              <a:ext uri="{FF2B5EF4-FFF2-40B4-BE49-F238E27FC236}">
                <a16:creationId xmlns:a16="http://schemas.microsoft.com/office/drawing/2014/main" id="{04EE1964-5FCF-4FBB-3857-C02D6AB8EE9A}"/>
              </a:ext>
            </a:extLst>
          </p:cNvPr>
          <p:cNvSpPr>
            <a:spLocks noGrp="1"/>
          </p:cNvSpPr>
          <p:nvPr>
            <p:ph type="sldNum" sz="quarter" idx="12"/>
          </p:nvPr>
        </p:nvSpPr>
        <p:spPr/>
        <p:txBody>
          <a:bodyPr/>
          <a:lstStyle/>
          <a:p>
            <a:fld id="{C7818A48-6BC0-4D5B-895A-A51D1D73FCF1}" type="slidenum">
              <a:rPr lang="en-SE" smtClean="0"/>
              <a:t>‹#›</a:t>
            </a:fld>
            <a:endParaRPr lang="en-SE"/>
          </a:p>
        </p:txBody>
      </p:sp>
    </p:spTree>
    <p:extLst>
      <p:ext uri="{BB962C8B-B14F-4D97-AF65-F5344CB8AC3E}">
        <p14:creationId xmlns:p14="http://schemas.microsoft.com/office/powerpoint/2010/main" val="1671972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23AF9-5768-44CA-A9D6-16AC544029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E"/>
          </a:p>
        </p:txBody>
      </p:sp>
      <p:sp>
        <p:nvSpPr>
          <p:cNvPr id="3" name="Text Placeholder 2">
            <a:extLst>
              <a:ext uri="{FF2B5EF4-FFF2-40B4-BE49-F238E27FC236}">
                <a16:creationId xmlns:a16="http://schemas.microsoft.com/office/drawing/2014/main" id="{B985E0CF-6722-87D9-F73F-B7390AA616B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9EED32-BF6E-22D0-1431-76A322C47260}"/>
              </a:ext>
            </a:extLst>
          </p:cNvPr>
          <p:cNvSpPr>
            <a:spLocks noGrp="1"/>
          </p:cNvSpPr>
          <p:nvPr>
            <p:ph type="dt" sz="half" idx="10"/>
          </p:nvPr>
        </p:nvSpPr>
        <p:spPr/>
        <p:txBody>
          <a:bodyPr/>
          <a:lstStyle/>
          <a:p>
            <a:fld id="{5C70792A-82BB-4BF5-BF86-A363AD3425C8}" type="datetimeFigureOut">
              <a:rPr lang="en-SE" smtClean="0"/>
              <a:t>2024-12-09</a:t>
            </a:fld>
            <a:endParaRPr lang="en-SE"/>
          </a:p>
        </p:txBody>
      </p:sp>
      <p:sp>
        <p:nvSpPr>
          <p:cNvPr id="5" name="Footer Placeholder 4">
            <a:extLst>
              <a:ext uri="{FF2B5EF4-FFF2-40B4-BE49-F238E27FC236}">
                <a16:creationId xmlns:a16="http://schemas.microsoft.com/office/drawing/2014/main" id="{30D2F11A-FDBE-D26B-D01E-3523B3588984}"/>
              </a:ext>
            </a:extLst>
          </p:cNvPr>
          <p:cNvSpPr>
            <a:spLocks noGrp="1"/>
          </p:cNvSpPr>
          <p:nvPr>
            <p:ph type="ftr" sz="quarter" idx="11"/>
          </p:nvPr>
        </p:nvSpPr>
        <p:spPr/>
        <p:txBody>
          <a:bodyPr/>
          <a:lstStyle/>
          <a:p>
            <a:endParaRPr lang="en-SE"/>
          </a:p>
        </p:txBody>
      </p:sp>
      <p:sp>
        <p:nvSpPr>
          <p:cNvPr id="6" name="Slide Number Placeholder 5">
            <a:extLst>
              <a:ext uri="{FF2B5EF4-FFF2-40B4-BE49-F238E27FC236}">
                <a16:creationId xmlns:a16="http://schemas.microsoft.com/office/drawing/2014/main" id="{7D9E368F-86A7-0D5D-28F4-B2D2EFD27B70}"/>
              </a:ext>
            </a:extLst>
          </p:cNvPr>
          <p:cNvSpPr>
            <a:spLocks noGrp="1"/>
          </p:cNvSpPr>
          <p:nvPr>
            <p:ph type="sldNum" sz="quarter" idx="12"/>
          </p:nvPr>
        </p:nvSpPr>
        <p:spPr/>
        <p:txBody>
          <a:bodyPr/>
          <a:lstStyle/>
          <a:p>
            <a:fld id="{C7818A48-6BC0-4D5B-895A-A51D1D73FCF1}" type="slidenum">
              <a:rPr lang="en-SE" smtClean="0"/>
              <a:t>‹#›</a:t>
            </a:fld>
            <a:endParaRPr lang="en-SE"/>
          </a:p>
        </p:txBody>
      </p:sp>
    </p:spTree>
    <p:extLst>
      <p:ext uri="{BB962C8B-B14F-4D97-AF65-F5344CB8AC3E}">
        <p14:creationId xmlns:p14="http://schemas.microsoft.com/office/powerpoint/2010/main" val="3341731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8F97F-B3AE-B721-80AF-64F0326E106F}"/>
              </a:ext>
            </a:extLst>
          </p:cNvPr>
          <p:cNvSpPr>
            <a:spLocks noGrp="1"/>
          </p:cNvSpPr>
          <p:nvPr>
            <p:ph type="title"/>
          </p:nvPr>
        </p:nvSpPr>
        <p:spPr/>
        <p:txBody>
          <a:bodyPr/>
          <a:lstStyle/>
          <a:p>
            <a:r>
              <a:rPr lang="en-US"/>
              <a:t>Click to edit Master title style</a:t>
            </a:r>
            <a:endParaRPr lang="en-SE"/>
          </a:p>
        </p:txBody>
      </p:sp>
      <p:sp>
        <p:nvSpPr>
          <p:cNvPr id="3" name="Content Placeholder 2">
            <a:extLst>
              <a:ext uri="{FF2B5EF4-FFF2-40B4-BE49-F238E27FC236}">
                <a16:creationId xmlns:a16="http://schemas.microsoft.com/office/drawing/2014/main" id="{33D050DF-430D-E315-7DD9-CFD3D7ED05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4" name="Content Placeholder 3">
            <a:extLst>
              <a:ext uri="{FF2B5EF4-FFF2-40B4-BE49-F238E27FC236}">
                <a16:creationId xmlns:a16="http://schemas.microsoft.com/office/drawing/2014/main" id="{7571FB25-BCD1-8FA4-D9DF-B175CCDCBE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5" name="Date Placeholder 4">
            <a:extLst>
              <a:ext uri="{FF2B5EF4-FFF2-40B4-BE49-F238E27FC236}">
                <a16:creationId xmlns:a16="http://schemas.microsoft.com/office/drawing/2014/main" id="{D46F1CF3-B89B-00E8-D39A-0D125250E7F5}"/>
              </a:ext>
            </a:extLst>
          </p:cNvPr>
          <p:cNvSpPr>
            <a:spLocks noGrp="1"/>
          </p:cNvSpPr>
          <p:nvPr>
            <p:ph type="dt" sz="half" idx="10"/>
          </p:nvPr>
        </p:nvSpPr>
        <p:spPr/>
        <p:txBody>
          <a:bodyPr/>
          <a:lstStyle/>
          <a:p>
            <a:fld id="{5C70792A-82BB-4BF5-BF86-A363AD3425C8}" type="datetimeFigureOut">
              <a:rPr lang="en-SE" smtClean="0"/>
              <a:t>2024-12-09</a:t>
            </a:fld>
            <a:endParaRPr lang="en-SE"/>
          </a:p>
        </p:txBody>
      </p:sp>
      <p:sp>
        <p:nvSpPr>
          <p:cNvPr id="6" name="Footer Placeholder 5">
            <a:extLst>
              <a:ext uri="{FF2B5EF4-FFF2-40B4-BE49-F238E27FC236}">
                <a16:creationId xmlns:a16="http://schemas.microsoft.com/office/drawing/2014/main" id="{2D761E8E-9246-44F6-9CF4-D3E33F058C7C}"/>
              </a:ext>
            </a:extLst>
          </p:cNvPr>
          <p:cNvSpPr>
            <a:spLocks noGrp="1"/>
          </p:cNvSpPr>
          <p:nvPr>
            <p:ph type="ftr" sz="quarter" idx="11"/>
          </p:nvPr>
        </p:nvSpPr>
        <p:spPr/>
        <p:txBody>
          <a:bodyPr/>
          <a:lstStyle/>
          <a:p>
            <a:endParaRPr lang="en-SE"/>
          </a:p>
        </p:txBody>
      </p:sp>
      <p:sp>
        <p:nvSpPr>
          <p:cNvPr id="7" name="Slide Number Placeholder 6">
            <a:extLst>
              <a:ext uri="{FF2B5EF4-FFF2-40B4-BE49-F238E27FC236}">
                <a16:creationId xmlns:a16="http://schemas.microsoft.com/office/drawing/2014/main" id="{4745D8BC-269A-09D9-EBDB-687CE203FA2A}"/>
              </a:ext>
            </a:extLst>
          </p:cNvPr>
          <p:cNvSpPr>
            <a:spLocks noGrp="1"/>
          </p:cNvSpPr>
          <p:nvPr>
            <p:ph type="sldNum" sz="quarter" idx="12"/>
          </p:nvPr>
        </p:nvSpPr>
        <p:spPr/>
        <p:txBody>
          <a:bodyPr/>
          <a:lstStyle/>
          <a:p>
            <a:fld id="{C7818A48-6BC0-4D5B-895A-A51D1D73FCF1}" type="slidenum">
              <a:rPr lang="en-SE" smtClean="0"/>
              <a:t>‹#›</a:t>
            </a:fld>
            <a:endParaRPr lang="en-SE"/>
          </a:p>
        </p:txBody>
      </p:sp>
    </p:spTree>
    <p:extLst>
      <p:ext uri="{BB962C8B-B14F-4D97-AF65-F5344CB8AC3E}">
        <p14:creationId xmlns:p14="http://schemas.microsoft.com/office/powerpoint/2010/main" val="734164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15D40-4AA0-8253-480A-5F29C009A103}"/>
              </a:ext>
            </a:extLst>
          </p:cNvPr>
          <p:cNvSpPr>
            <a:spLocks noGrp="1"/>
          </p:cNvSpPr>
          <p:nvPr>
            <p:ph type="title"/>
          </p:nvPr>
        </p:nvSpPr>
        <p:spPr>
          <a:xfrm>
            <a:off x="839788" y="365125"/>
            <a:ext cx="10515600" cy="1325563"/>
          </a:xfrm>
        </p:spPr>
        <p:txBody>
          <a:bodyPr/>
          <a:lstStyle/>
          <a:p>
            <a:r>
              <a:rPr lang="en-US"/>
              <a:t>Click to edit Master title style</a:t>
            </a:r>
            <a:endParaRPr lang="en-SE"/>
          </a:p>
        </p:txBody>
      </p:sp>
      <p:sp>
        <p:nvSpPr>
          <p:cNvPr id="3" name="Text Placeholder 2">
            <a:extLst>
              <a:ext uri="{FF2B5EF4-FFF2-40B4-BE49-F238E27FC236}">
                <a16:creationId xmlns:a16="http://schemas.microsoft.com/office/drawing/2014/main" id="{93986101-7770-A9CF-0BF6-C6CB2B0066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33D79D-D45A-C9FE-BE3B-469D19B851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5" name="Text Placeholder 4">
            <a:extLst>
              <a:ext uri="{FF2B5EF4-FFF2-40B4-BE49-F238E27FC236}">
                <a16:creationId xmlns:a16="http://schemas.microsoft.com/office/drawing/2014/main" id="{C0AC39F6-7594-668E-3C25-0E292265C6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E50E33-FEE7-C9B2-9BD9-D873FC9EC5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7" name="Date Placeholder 6">
            <a:extLst>
              <a:ext uri="{FF2B5EF4-FFF2-40B4-BE49-F238E27FC236}">
                <a16:creationId xmlns:a16="http://schemas.microsoft.com/office/drawing/2014/main" id="{F5D71CDD-18AD-95CF-7F26-11E823746C7E}"/>
              </a:ext>
            </a:extLst>
          </p:cNvPr>
          <p:cNvSpPr>
            <a:spLocks noGrp="1"/>
          </p:cNvSpPr>
          <p:nvPr>
            <p:ph type="dt" sz="half" idx="10"/>
          </p:nvPr>
        </p:nvSpPr>
        <p:spPr/>
        <p:txBody>
          <a:bodyPr/>
          <a:lstStyle/>
          <a:p>
            <a:fld id="{5C70792A-82BB-4BF5-BF86-A363AD3425C8}" type="datetimeFigureOut">
              <a:rPr lang="en-SE" smtClean="0"/>
              <a:t>2024-12-09</a:t>
            </a:fld>
            <a:endParaRPr lang="en-SE"/>
          </a:p>
        </p:txBody>
      </p:sp>
      <p:sp>
        <p:nvSpPr>
          <p:cNvPr id="8" name="Footer Placeholder 7">
            <a:extLst>
              <a:ext uri="{FF2B5EF4-FFF2-40B4-BE49-F238E27FC236}">
                <a16:creationId xmlns:a16="http://schemas.microsoft.com/office/drawing/2014/main" id="{B867F35D-8868-5635-31D5-49AFE3F83D85}"/>
              </a:ext>
            </a:extLst>
          </p:cNvPr>
          <p:cNvSpPr>
            <a:spLocks noGrp="1"/>
          </p:cNvSpPr>
          <p:nvPr>
            <p:ph type="ftr" sz="quarter" idx="11"/>
          </p:nvPr>
        </p:nvSpPr>
        <p:spPr/>
        <p:txBody>
          <a:bodyPr/>
          <a:lstStyle/>
          <a:p>
            <a:endParaRPr lang="en-SE"/>
          </a:p>
        </p:txBody>
      </p:sp>
      <p:sp>
        <p:nvSpPr>
          <p:cNvPr id="9" name="Slide Number Placeholder 8">
            <a:extLst>
              <a:ext uri="{FF2B5EF4-FFF2-40B4-BE49-F238E27FC236}">
                <a16:creationId xmlns:a16="http://schemas.microsoft.com/office/drawing/2014/main" id="{87D61E53-0E21-3F05-1C32-A2AB64967F04}"/>
              </a:ext>
            </a:extLst>
          </p:cNvPr>
          <p:cNvSpPr>
            <a:spLocks noGrp="1"/>
          </p:cNvSpPr>
          <p:nvPr>
            <p:ph type="sldNum" sz="quarter" idx="12"/>
          </p:nvPr>
        </p:nvSpPr>
        <p:spPr/>
        <p:txBody>
          <a:bodyPr/>
          <a:lstStyle/>
          <a:p>
            <a:fld id="{C7818A48-6BC0-4D5B-895A-A51D1D73FCF1}" type="slidenum">
              <a:rPr lang="en-SE" smtClean="0"/>
              <a:t>‹#›</a:t>
            </a:fld>
            <a:endParaRPr lang="en-SE"/>
          </a:p>
        </p:txBody>
      </p:sp>
    </p:spTree>
    <p:extLst>
      <p:ext uri="{BB962C8B-B14F-4D97-AF65-F5344CB8AC3E}">
        <p14:creationId xmlns:p14="http://schemas.microsoft.com/office/powerpoint/2010/main" val="214218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4B46E-3D87-4AFB-76A1-5881537855EE}"/>
              </a:ext>
            </a:extLst>
          </p:cNvPr>
          <p:cNvSpPr>
            <a:spLocks noGrp="1"/>
          </p:cNvSpPr>
          <p:nvPr>
            <p:ph type="title"/>
          </p:nvPr>
        </p:nvSpPr>
        <p:spPr/>
        <p:txBody>
          <a:bodyPr/>
          <a:lstStyle/>
          <a:p>
            <a:r>
              <a:rPr lang="en-US"/>
              <a:t>Click to edit Master title style</a:t>
            </a:r>
            <a:endParaRPr lang="en-SE"/>
          </a:p>
        </p:txBody>
      </p:sp>
      <p:sp>
        <p:nvSpPr>
          <p:cNvPr id="3" name="Date Placeholder 2">
            <a:extLst>
              <a:ext uri="{FF2B5EF4-FFF2-40B4-BE49-F238E27FC236}">
                <a16:creationId xmlns:a16="http://schemas.microsoft.com/office/drawing/2014/main" id="{24F14703-7E0D-D6E6-C9CC-6454B5C45294}"/>
              </a:ext>
            </a:extLst>
          </p:cNvPr>
          <p:cNvSpPr>
            <a:spLocks noGrp="1"/>
          </p:cNvSpPr>
          <p:nvPr>
            <p:ph type="dt" sz="half" idx="10"/>
          </p:nvPr>
        </p:nvSpPr>
        <p:spPr/>
        <p:txBody>
          <a:bodyPr/>
          <a:lstStyle/>
          <a:p>
            <a:fld id="{5C70792A-82BB-4BF5-BF86-A363AD3425C8}" type="datetimeFigureOut">
              <a:rPr lang="en-SE" smtClean="0"/>
              <a:t>2024-12-09</a:t>
            </a:fld>
            <a:endParaRPr lang="en-SE"/>
          </a:p>
        </p:txBody>
      </p:sp>
      <p:sp>
        <p:nvSpPr>
          <p:cNvPr id="4" name="Footer Placeholder 3">
            <a:extLst>
              <a:ext uri="{FF2B5EF4-FFF2-40B4-BE49-F238E27FC236}">
                <a16:creationId xmlns:a16="http://schemas.microsoft.com/office/drawing/2014/main" id="{E7C4C19D-FB36-4BE4-5F2C-0F1E80034159}"/>
              </a:ext>
            </a:extLst>
          </p:cNvPr>
          <p:cNvSpPr>
            <a:spLocks noGrp="1"/>
          </p:cNvSpPr>
          <p:nvPr>
            <p:ph type="ftr" sz="quarter" idx="11"/>
          </p:nvPr>
        </p:nvSpPr>
        <p:spPr/>
        <p:txBody>
          <a:bodyPr/>
          <a:lstStyle/>
          <a:p>
            <a:endParaRPr lang="en-SE"/>
          </a:p>
        </p:txBody>
      </p:sp>
      <p:sp>
        <p:nvSpPr>
          <p:cNvPr id="5" name="Slide Number Placeholder 4">
            <a:extLst>
              <a:ext uri="{FF2B5EF4-FFF2-40B4-BE49-F238E27FC236}">
                <a16:creationId xmlns:a16="http://schemas.microsoft.com/office/drawing/2014/main" id="{2FC0402F-810C-8F82-4394-B9725A8FD644}"/>
              </a:ext>
            </a:extLst>
          </p:cNvPr>
          <p:cNvSpPr>
            <a:spLocks noGrp="1"/>
          </p:cNvSpPr>
          <p:nvPr>
            <p:ph type="sldNum" sz="quarter" idx="12"/>
          </p:nvPr>
        </p:nvSpPr>
        <p:spPr/>
        <p:txBody>
          <a:bodyPr/>
          <a:lstStyle/>
          <a:p>
            <a:fld id="{C7818A48-6BC0-4D5B-895A-A51D1D73FCF1}" type="slidenum">
              <a:rPr lang="en-SE" smtClean="0"/>
              <a:t>‹#›</a:t>
            </a:fld>
            <a:endParaRPr lang="en-SE"/>
          </a:p>
        </p:txBody>
      </p:sp>
    </p:spTree>
    <p:extLst>
      <p:ext uri="{BB962C8B-B14F-4D97-AF65-F5344CB8AC3E}">
        <p14:creationId xmlns:p14="http://schemas.microsoft.com/office/powerpoint/2010/main" val="2620449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1E3F99-D902-0628-21CD-D0D3065F60DF}"/>
              </a:ext>
            </a:extLst>
          </p:cNvPr>
          <p:cNvSpPr>
            <a:spLocks noGrp="1"/>
          </p:cNvSpPr>
          <p:nvPr>
            <p:ph type="dt" sz="half" idx="10"/>
          </p:nvPr>
        </p:nvSpPr>
        <p:spPr/>
        <p:txBody>
          <a:bodyPr/>
          <a:lstStyle/>
          <a:p>
            <a:fld id="{5C70792A-82BB-4BF5-BF86-A363AD3425C8}" type="datetimeFigureOut">
              <a:rPr lang="en-SE" smtClean="0"/>
              <a:t>2024-12-09</a:t>
            </a:fld>
            <a:endParaRPr lang="en-SE"/>
          </a:p>
        </p:txBody>
      </p:sp>
      <p:sp>
        <p:nvSpPr>
          <p:cNvPr id="3" name="Footer Placeholder 2">
            <a:extLst>
              <a:ext uri="{FF2B5EF4-FFF2-40B4-BE49-F238E27FC236}">
                <a16:creationId xmlns:a16="http://schemas.microsoft.com/office/drawing/2014/main" id="{EE16348C-34A0-EEA6-5000-C523F55E9E8C}"/>
              </a:ext>
            </a:extLst>
          </p:cNvPr>
          <p:cNvSpPr>
            <a:spLocks noGrp="1"/>
          </p:cNvSpPr>
          <p:nvPr>
            <p:ph type="ftr" sz="quarter" idx="11"/>
          </p:nvPr>
        </p:nvSpPr>
        <p:spPr/>
        <p:txBody>
          <a:bodyPr/>
          <a:lstStyle/>
          <a:p>
            <a:endParaRPr lang="en-SE"/>
          </a:p>
        </p:txBody>
      </p:sp>
      <p:sp>
        <p:nvSpPr>
          <p:cNvPr id="4" name="Slide Number Placeholder 3">
            <a:extLst>
              <a:ext uri="{FF2B5EF4-FFF2-40B4-BE49-F238E27FC236}">
                <a16:creationId xmlns:a16="http://schemas.microsoft.com/office/drawing/2014/main" id="{6C6F6622-E260-99A2-D116-68DD66AD1630}"/>
              </a:ext>
            </a:extLst>
          </p:cNvPr>
          <p:cNvSpPr>
            <a:spLocks noGrp="1"/>
          </p:cNvSpPr>
          <p:nvPr>
            <p:ph type="sldNum" sz="quarter" idx="12"/>
          </p:nvPr>
        </p:nvSpPr>
        <p:spPr/>
        <p:txBody>
          <a:bodyPr/>
          <a:lstStyle/>
          <a:p>
            <a:fld id="{C7818A48-6BC0-4D5B-895A-A51D1D73FCF1}" type="slidenum">
              <a:rPr lang="en-SE" smtClean="0"/>
              <a:t>‹#›</a:t>
            </a:fld>
            <a:endParaRPr lang="en-SE"/>
          </a:p>
        </p:txBody>
      </p:sp>
    </p:spTree>
    <p:extLst>
      <p:ext uri="{BB962C8B-B14F-4D97-AF65-F5344CB8AC3E}">
        <p14:creationId xmlns:p14="http://schemas.microsoft.com/office/powerpoint/2010/main" val="3528052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35593-A8F7-66F4-DE9E-3AF6669570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E"/>
          </a:p>
        </p:txBody>
      </p:sp>
      <p:sp>
        <p:nvSpPr>
          <p:cNvPr id="3" name="Content Placeholder 2">
            <a:extLst>
              <a:ext uri="{FF2B5EF4-FFF2-40B4-BE49-F238E27FC236}">
                <a16:creationId xmlns:a16="http://schemas.microsoft.com/office/drawing/2014/main" id="{9D36D23F-65D6-A419-2D49-CBAFEEFFDF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4" name="Text Placeholder 3">
            <a:extLst>
              <a:ext uri="{FF2B5EF4-FFF2-40B4-BE49-F238E27FC236}">
                <a16:creationId xmlns:a16="http://schemas.microsoft.com/office/drawing/2014/main" id="{241BE6E4-7B1D-DBA8-F79E-24E5089585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1DAFAC-87B3-62B5-F4DE-72843C67DC71}"/>
              </a:ext>
            </a:extLst>
          </p:cNvPr>
          <p:cNvSpPr>
            <a:spLocks noGrp="1"/>
          </p:cNvSpPr>
          <p:nvPr>
            <p:ph type="dt" sz="half" idx="10"/>
          </p:nvPr>
        </p:nvSpPr>
        <p:spPr/>
        <p:txBody>
          <a:bodyPr/>
          <a:lstStyle/>
          <a:p>
            <a:fld id="{5C70792A-82BB-4BF5-BF86-A363AD3425C8}" type="datetimeFigureOut">
              <a:rPr lang="en-SE" smtClean="0"/>
              <a:t>2024-12-09</a:t>
            </a:fld>
            <a:endParaRPr lang="en-SE"/>
          </a:p>
        </p:txBody>
      </p:sp>
      <p:sp>
        <p:nvSpPr>
          <p:cNvPr id="6" name="Footer Placeholder 5">
            <a:extLst>
              <a:ext uri="{FF2B5EF4-FFF2-40B4-BE49-F238E27FC236}">
                <a16:creationId xmlns:a16="http://schemas.microsoft.com/office/drawing/2014/main" id="{735E58A6-F659-94E9-D4F2-44661F83435F}"/>
              </a:ext>
            </a:extLst>
          </p:cNvPr>
          <p:cNvSpPr>
            <a:spLocks noGrp="1"/>
          </p:cNvSpPr>
          <p:nvPr>
            <p:ph type="ftr" sz="quarter" idx="11"/>
          </p:nvPr>
        </p:nvSpPr>
        <p:spPr/>
        <p:txBody>
          <a:bodyPr/>
          <a:lstStyle/>
          <a:p>
            <a:endParaRPr lang="en-SE"/>
          </a:p>
        </p:txBody>
      </p:sp>
      <p:sp>
        <p:nvSpPr>
          <p:cNvPr id="7" name="Slide Number Placeholder 6">
            <a:extLst>
              <a:ext uri="{FF2B5EF4-FFF2-40B4-BE49-F238E27FC236}">
                <a16:creationId xmlns:a16="http://schemas.microsoft.com/office/drawing/2014/main" id="{52C95B20-56DD-AE9F-1D93-80B60E9197E0}"/>
              </a:ext>
            </a:extLst>
          </p:cNvPr>
          <p:cNvSpPr>
            <a:spLocks noGrp="1"/>
          </p:cNvSpPr>
          <p:nvPr>
            <p:ph type="sldNum" sz="quarter" idx="12"/>
          </p:nvPr>
        </p:nvSpPr>
        <p:spPr/>
        <p:txBody>
          <a:bodyPr/>
          <a:lstStyle/>
          <a:p>
            <a:fld id="{C7818A48-6BC0-4D5B-895A-A51D1D73FCF1}" type="slidenum">
              <a:rPr lang="en-SE" smtClean="0"/>
              <a:t>‹#›</a:t>
            </a:fld>
            <a:endParaRPr lang="en-SE"/>
          </a:p>
        </p:txBody>
      </p:sp>
    </p:spTree>
    <p:extLst>
      <p:ext uri="{BB962C8B-B14F-4D97-AF65-F5344CB8AC3E}">
        <p14:creationId xmlns:p14="http://schemas.microsoft.com/office/powerpoint/2010/main" val="2556894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5DA7D-D91B-8E4B-7C4A-3106ECB857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E"/>
          </a:p>
        </p:txBody>
      </p:sp>
      <p:sp>
        <p:nvSpPr>
          <p:cNvPr id="3" name="Picture Placeholder 2">
            <a:extLst>
              <a:ext uri="{FF2B5EF4-FFF2-40B4-BE49-F238E27FC236}">
                <a16:creationId xmlns:a16="http://schemas.microsoft.com/office/drawing/2014/main" id="{4E79FCE8-D14E-D148-032A-53F7E80A46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E"/>
          </a:p>
        </p:txBody>
      </p:sp>
      <p:sp>
        <p:nvSpPr>
          <p:cNvPr id="4" name="Text Placeholder 3">
            <a:extLst>
              <a:ext uri="{FF2B5EF4-FFF2-40B4-BE49-F238E27FC236}">
                <a16:creationId xmlns:a16="http://schemas.microsoft.com/office/drawing/2014/main" id="{3359F409-457A-8343-C786-11EA5A7031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BF43A7-C723-50BF-2190-C3D4453B9E31}"/>
              </a:ext>
            </a:extLst>
          </p:cNvPr>
          <p:cNvSpPr>
            <a:spLocks noGrp="1"/>
          </p:cNvSpPr>
          <p:nvPr>
            <p:ph type="dt" sz="half" idx="10"/>
          </p:nvPr>
        </p:nvSpPr>
        <p:spPr/>
        <p:txBody>
          <a:bodyPr/>
          <a:lstStyle/>
          <a:p>
            <a:fld id="{5C70792A-82BB-4BF5-BF86-A363AD3425C8}" type="datetimeFigureOut">
              <a:rPr lang="en-SE" smtClean="0"/>
              <a:t>2024-12-09</a:t>
            </a:fld>
            <a:endParaRPr lang="en-SE"/>
          </a:p>
        </p:txBody>
      </p:sp>
      <p:sp>
        <p:nvSpPr>
          <p:cNvPr id="6" name="Footer Placeholder 5">
            <a:extLst>
              <a:ext uri="{FF2B5EF4-FFF2-40B4-BE49-F238E27FC236}">
                <a16:creationId xmlns:a16="http://schemas.microsoft.com/office/drawing/2014/main" id="{93C063E3-6397-FF74-E9E8-DA23D34E9AA6}"/>
              </a:ext>
            </a:extLst>
          </p:cNvPr>
          <p:cNvSpPr>
            <a:spLocks noGrp="1"/>
          </p:cNvSpPr>
          <p:nvPr>
            <p:ph type="ftr" sz="quarter" idx="11"/>
          </p:nvPr>
        </p:nvSpPr>
        <p:spPr/>
        <p:txBody>
          <a:bodyPr/>
          <a:lstStyle/>
          <a:p>
            <a:endParaRPr lang="en-SE"/>
          </a:p>
        </p:txBody>
      </p:sp>
      <p:sp>
        <p:nvSpPr>
          <p:cNvPr id="7" name="Slide Number Placeholder 6">
            <a:extLst>
              <a:ext uri="{FF2B5EF4-FFF2-40B4-BE49-F238E27FC236}">
                <a16:creationId xmlns:a16="http://schemas.microsoft.com/office/drawing/2014/main" id="{224E4852-152B-F6E0-7614-EA026CD6943C}"/>
              </a:ext>
            </a:extLst>
          </p:cNvPr>
          <p:cNvSpPr>
            <a:spLocks noGrp="1"/>
          </p:cNvSpPr>
          <p:nvPr>
            <p:ph type="sldNum" sz="quarter" idx="12"/>
          </p:nvPr>
        </p:nvSpPr>
        <p:spPr/>
        <p:txBody>
          <a:bodyPr/>
          <a:lstStyle/>
          <a:p>
            <a:fld id="{C7818A48-6BC0-4D5B-895A-A51D1D73FCF1}" type="slidenum">
              <a:rPr lang="en-SE" smtClean="0"/>
              <a:t>‹#›</a:t>
            </a:fld>
            <a:endParaRPr lang="en-SE"/>
          </a:p>
        </p:txBody>
      </p:sp>
    </p:spTree>
    <p:extLst>
      <p:ext uri="{BB962C8B-B14F-4D97-AF65-F5344CB8AC3E}">
        <p14:creationId xmlns:p14="http://schemas.microsoft.com/office/powerpoint/2010/main" val="2755419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06EB01-023F-C4ED-CAB1-0368D0E633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E"/>
          </a:p>
        </p:txBody>
      </p:sp>
      <p:sp>
        <p:nvSpPr>
          <p:cNvPr id="3" name="Text Placeholder 2">
            <a:extLst>
              <a:ext uri="{FF2B5EF4-FFF2-40B4-BE49-F238E27FC236}">
                <a16:creationId xmlns:a16="http://schemas.microsoft.com/office/drawing/2014/main" id="{388EF282-19EF-76CA-0B16-1CB1286E16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4" name="Date Placeholder 3">
            <a:extLst>
              <a:ext uri="{FF2B5EF4-FFF2-40B4-BE49-F238E27FC236}">
                <a16:creationId xmlns:a16="http://schemas.microsoft.com/office/drawing/2014/main" id="{70E24E33-2B9C-49F2-C556-AFFBCD227F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C70792A-82BB-4BF5-BF86-A363AD3425C8}" type="datetimeFigureOut">
              <a:rPr lang="en-SE" smtClean="0"/>
              <a:t>2024-12-09</a:t>
            </a:fld>
            <a:endParaRPr lang="en-SE"/>
          </a:p>
        </p:txBody>
      </p:sp>
      <p:sp>
        <p:nvSpPr>
          <p:cNvPr id="5" name="Footer Placeholder 4">
            <a:extLst>
              <a:ext uri="{FF2B5EF4-FFF2-40B4-BE49-F238E27FC236}">
                <a16:creationId xmlns:a16="http://schemas.microsoft.com/office/drawing/2014/main" id="{F522D06A-7A5C-4F2D-77CF-F7CFC8194E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SE"/>
          </a:p>
        </p:txBody>
      </p:sp>
      <p:sp>
        <p:nvSpPr>
          <p:cNvPr id="6" name="Slide Number Placeholder 5">
            <a:extLst>
              <a:ext uri="{FF2B5EF4-FFF2-40B4-BE49-F238E27FC236}">
                <a16:creationId xmlns:a16="http://schemas.microsoft.com/office/drawing/2014/main" id="{336E3B21-3D52-F377-3085-F42EF7AF9F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7818A48-6BC0-4D5B-895A-A51D1D73FCF1}" type="slidenum">
              <a:rPr lang="en-SE" smtClean="0"/>
              <a:t>‹#›</a:t>
            </a:fld>
            <a:endParaRPr lang="en-SE"/>
          </a:p>
        </p:txBody>
      </p:sp>
      <p:sp>
        <p:nvSpPr>
          <p:cNvPr id="8" name="TextBox 7">
            <a:extLst>
              <a:ext uri="{FF2B5EF4-FFF2-40B4-BE49-F238E27FC236}">
                <a16:creationId xmlns:a16="http://schemas.microsoft.com/office/drawing/2014/main" id="{383FFB02-250A-C54F-6DE5-4E7203C9CC51}"/>
              </a:ext>
            </a:extLst>
          </p:cNvPr>
          <p:cNvSpPr txBox="1"/>
          <p:nvPr userDrawn="1">
            <p:extLst>
              <p:ext uri="{1162E1C5-73C7-4A58-AE30-91384D911F3F}">
                <p184:classification xmlns:p184="http://schemas.microsoft.com/office/powerpoint/2018/4/main" val="hdr"/>
              </p:ext>
            </p:extLst>
          </p:nvPr>
        </p:nvSpPr>
        <p:spPr>
          <a:xfrm>
            <a:off x="11363325" y="63500"/>
            <a:ext cx="787400" cy="121920"/>
          </a:xfrm>
          <a:prstGeom prst="rect">
            <a:avLst/>
          </a:prstGeom>
        </p:spPr>
        <p:txBody>
          <a:bodyPr horzOverflow="overflow" lIns="0" tIns="0" rIns="0" bIns="0">
            <a:spAutoFit/>
          </a:bodyPr>
          <a:lstStyle/>
          <a:p>
            <a:pPr algn="l"/>
            <a:r>
              <a:rPr lang="en-SE" sz="800">
                <a:solidFill>
                  <a:srgbClr val="000000"/>
                </a:solidFill>
                <a:latin typeface="Calibri" panose="020F0502020204030204" pitchFamily="34" charset="0"/>
                <a:ea typeface="Calibri" panose="020F0502020204030204" pitchFamily="34" charset="0"/>
                <a:cs typeface="Calibri" panose="020F0502020204030204" pitchFamily="34" charset="0"/>
              </a:rPr>
              <a:t>Begränsad delning</a:t>
            </a:r>
          </a:p>
        </p:txBody>
      </p:sp>
    </p:spTree>
    <p:extLst>
      <p:ext uri="{BB962C8B-B14F-4D97-AF65-F5344CB8AC3E}">
        <p14:creationId xmlns:p14="http://schemas.microsoft.com/office/powerpoint/2010/main" val="18689361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8.emf"/><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C334C-7DD6-4C5A-B984-04EE1C468F11}"/>
              </a:ext>
            </a:extLst>
          </p:cNvPr>
          <p:cNvSpPr>
            <a:spLocks noGrp="1"/>
          </p:cNvSpPr>
          <p:nvPr>
            <p:ph type="ctrTitle"/>
          </p:nvPr>
        </p:nvSpPr>
        <p:spPr/>
        <p:txBody>
          <a:bodyPr/>
          <a:lstStyle/>
          <a:p>
            <a:endParaRPr lang="en-SE"/>
          </a:p>
        </p:txBody>
      </p:sp>
      <p:sp>
        <p:nvSpPr>
          <p:cNvPr id="3" name="Subtitle 2">
            <a:extLst>
              <a:ext uri="{FF2B5EF4-FFF2-40B4-BE49-F238E27FC236}">
                <a16:creationId xmlns:a16="http://schemas.microsoft.com/office/drawing/2014/main" id="{1ADCE945-6CC3-6A60-9C06-8BC680CA18C0}"/>
              </a:ext>
            </a:extLst>
          </p:cNvPr>
          <p:cNvSpPr>
            <a:spLocks noGrp="1"/>
          </p:cNvSpPr>
          <p:nvPr>
            <p:ph type="subTitle" idx="1"/>
          </p:nvPr>
        </p:nvSpPr>
        <p:spPr/>
        <p:txBody>
          <a:bodyPr/>
          <a:lstStyle/>
          <a:p>
            <a:endParaRPr lang="en-SE"/>
          </a:p>
        </p:txBody>
      </p:sp>
    </p:spTree>
    <p:extLst>
      <p:ext uri="{BB962C8B-B14F-4D97-AF65-F5344CB8AC3E}">
        <p14:creationId xmlns:p14="http://schemas.microsoft.com/office/powerpoint/2010/main" val="2205266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28C8D-4113-0859-4B13-DCF0634F77CF}"/>
              </a:ext>
            </a:extLst>
          </p:cNvPr>
          <p:cNvSpPr>
            <a:spLocks noGrp="1"/>
          </p:cNvSpPr>
          <p:nvPr>
            <p:ph type="title"/>
          </p:nvPr>
        </p:nvSpPr>
        <p:spPr/>
        <p:txBody>
          <a:bodyPr>
            <a:normAutofit/>
          </a:bodyPr>
          <a:lstStyle/>
          <a:p>
            <a:r>
              <a:rPr lang="en-GB" dirty="0"/>
              <a:t>Dijkstra's Algorithm vs. Bellman-Ford Algorithm</a:t>
            </a:r>
            <a:endParaRPr lang="en-SE" dirty="0"/>
          </a:p>
        </p:txBody>
      </p:sp>
      <p:sp>
        <p:nvSpPr>
          <p:cNvPr id="3" name="Content Placeholder 2">
            <a:extLst>
              <a:ext uri="{FF2B5EF4-FFF2-40B4-BE49-F238E27FC236}">
                <a16:creationId xmlns:a16="http://schemas.microsoft.com/office/drawing/2014/main" id="{74D9F3F7-A4F9-FC33-D547-4B4D9E49AD0E}"/>
              </a:ext>
            </a:extLst>
          </p:cNvPr>
          <p:cNvSpPr>
            <a:spLocks noGrp="1"/>
          </p:cNvSpPr>
          <p:nvPr>
            <p:ph idx="1"/>
          </p:nvPr>
        </p:nvSpPr>
        <p:spPr/>
        <p:txBody>
          <a:bodyPr>
            <a:normAutofit fontScale="92500" lnSpcReduction="10000"/>
          </a:bodyPr>
          <a:lstStyle/>
          <a:p>
            <a:r>
              <a:rPr lang="en-GB" dirty="0"/>
              <a:t>Dijkstra's Algorithm:</a:t>
            </a:r>
          </a:p>
          <a:p>
            <a:pPr lvl="1"/>
            <a:r>
              <a:rPr lang="en-GB" dirty="0"/>
              <a:t>Uses a priority queue to select the next vertex to process.</a:t>
            </a:r>
          </a:p>
          <a:p>
            <a:pPr lvl="1"/>
            <a:r>
              <a:rPr lang="en-GB" dirty="0"/>
              <a:t>Greedily selects the vertex with the smallest tentative distance to source node.</a:t>
            </a:r>
          </a:p>
          <a:p>
            <a:pPr lvl="1"/>
            <a:r>
              <a:rPr lang="en-GB" dirty="0"/>
              <a:t>Works only on graphs with non-negative edge weights.</a:t>
            </a:r>
          </a:p>
          <a:p>
            <a:r>
              <a:rPr lang="en-GB" dirty="0"/>
              <a:t>Bellman-Ford Algorithm:</a:t>
            </a:r>
          </a:p>
          <a:p>
            <a:pPr lvl="1"/>
            <a:r>
              <a:rPr lang="en-GB" dirty="0"/>
              <a:t>Iteratively relaxes all edges V-1 times, where V is the number of vertices.</a:t>
            </a:r>
          </a:p>
          <a:p>
            <a:pPr lvl="1"/>
            <a:r>
              <a:rPr lang="en-GB" dirty="0"/>
              <a:t>Does not use a priority queue.</a:t>
            </a:r>
          </a:p>
          <a:p>
            <a:pPr lvl="1"/>
            <a:r>
              <a:rPr lang="en-GB" dirty="0"/>
              <a:t>Can handle graphs with negative edge weights, and can detect negative cycles.</a:t>
            </a:r>
          </a:p>
          <a:p>
            <a:r>
              <a:rPr lang="en-GB" dirty="0"/>
              <a:t>Dijkstra's algorithm is faster and more efficient for graphs with non-negative weights, the Bellman-Ford algorithm is more versatile as it can handle negative weights and detect negative cycles, albeit at the cost of lower efficiency.</a:t>
            </a:r>
          </a:p>
        </p:txBody>
      </p:sp>
    </p:spTree>
    <p:extLst>
      <p:ext uri="{BB962C8B-B14F-4D97-AF65-F5344CB8AC3E}">
        <p14:creationId xmlns:p14="http://schemas.microsoft.com/office/powerpoint/2010/main" val="3351449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AC3A93D-060D-572C-DA20-D040546A1F82}"/>
              </a:ext>
            </a:extLst>
          </p:cNvPr>
          <p:cNvSpPr>
            <a:spLocks noGrp="1"/>
          </p:cNvSpPr>
          <p:nvPr>
            <p:ph idx="1"/>
          </p:nvPr>
        </p:nvSpPr>
        <p:spPr>
          <a:xfrm>
            <a:off x="838200" y="1724027"/>
            <a:ext cx="10515600" cy="3066182"/>
          </a:xfrm>
        </p:spPr>
        <p:txBody>
          <a:bodyPr>
            <a:normAutofit fontScale="92500" lnSpcReduction="20000"/>
          </a:bodyPr>
          <a:lstStyle/>
          <a:p>
            <a:r>
              <a:rPr lang="en-GB" dirty="0"/>
              <a:t>A router transmits its distance vector to each of its </a:t>
            </a:r>
            <a:r>
              <a:rPr lang="en-GB" dirty="0" err="1"/>
              <a:t>neighbors</a:t>
            </a:r>
            <a:r>
              <a:rPr lang="en-GB" dirty="0"/>
              <a:t> in a routing packet.</a:t>
            </a:r>
          </a:p>
          <a:p>
            <a:r>
              <a:rPr lang="en-GB" dirty="0"/>
              <a:t>Each router receives and saves the most recently received distance vector from each of its </a:t>
            </a:r>
            <a:r>
              <a:rPr lang="en-GB" dirty="0" err="1"/>
              <a:t>neighbors</a:t>
            </a:r>
            <a:r>
              <a:rPr lang="en-GB" dirty="0"/>
              <a:t>.</a:t>
            </a:r>
          </a:p>
          <a:p>
            <a:r>
              <a:rPr lang="en-GB" dirty="0"/>
              <a:t>A router recalculates its distance vector when:</a:t>
            </a:r>
          </a:p>
          <a:p>
            <a:pPr lvl="1"/>
            <a:r>
              <a:rPr lang="en-GB" dirty="0"/>
              <a:t>It receives a distance vector from a </a:t>
            </a:r>
            <a:r>
              <a:rPr lang="en-GB" dirty="0" err="1"/>
              <a:t>neighbor</a:t>
            </a:r>
            <a:r>
              <a:rPr lang="en-GB" dirty="0"/>
              <a:t> containing different information than before.</a:t>
            </a:r>
          </a:p>
          <a:p>
            <a:pPr lvl="1"/>
            <a:r>
              <a:rPr lang="en-GB" dirty="0"/>
              <a:t>It discovers that a link to a </a:t>
            </a:r>
            <a:r>
              <a:rPr lang="en-GB" dirty="0" err="1"/>
              <a:t>neighbor</a:t>
            </a:r>
            <a:r>
              <a:rPr lang="en-GB" dirty="0"/>
              <a:t> has gone down.</a:t>
            </a:r>
          </a:p>
          <a:p>
            <a:r>
              <a:rPr lang="en-GB" dirty="0"/>
              <a:t>The DV calculation is based on minimizing the cost to each destination</a:t>
            </a:r>
            <a:endParaRPr lang="en-SE" dirty="0"/>
          </a:p>
          <a:p>
            <a:endParaRPr lang="en-SE" dirty="0"/>
          </a:p>
        </p:txBody>
      </p:sp>
      <p:sp>
        <p:nvSpPr>
          <p:cNvPr id="3" name="Title 2">
            <a:extLst>
              <a:ext uri="{FF2B5EF4-FFF2-40B4-BE49-F238E27FC236}">
                <a16:creationId xmlns:a16="http://schemas.microsoft.com/office/drawing/2014/main" id="{3674722E-88F7-A811-ABDD-221BE3A89610}"/>
              </a:ext>
            </a:extLst>
          </p:cNvPr>
          <p:cNvSpPr>
            <a:spLocks noGrp="1"/>
          </p:cNvSpPr>
          <p:nvPr>
            <p:ph type="title"/>
          </p:nvPr>
        </p:nvSpPr>
        <p:spPr/>
        <p:txBody>
          <a:bodyPr/>
          <a:lstStyle/>
          <a:p>
            <a:r>
              <a:rPr lang="en-US" dirty="0"/>
              <a:t>The </a:t>
            </a:r>
            <a:r>
              <a:rPr lang="en-US" altLang="zh-CN" dirty="0"/>
              <a:t>DV Algorithm</a:t>
            </a:r>
            <a:endParaRPr lang="en-SE" dirty="0"/>
          </a:p>
        </p:txBody>
      </p:sp>
      <p:sp>
        <p:nvSpPr>
          <p:cNvPr id="4" name="Slide Number Placeholder 3">
            <a:extLst>
              <a:ext uri="{FF2B5EF4-FFF2-40B4-BE49-F238E27FC236}">
                <a16:creationId xmlns:a16="http://schemas.microsoft.com/office/drawing/2014/main" id="{2D130718-9E18-2C5E-9329-F41EE78B748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Network Layer: 5-</a:t>
            </a:r>
            <a:fld id="{C4204591-24BD-A542-B9D5-F8D8A88D2FEE}" type="slidenum">
              <a:rPr lang="en-US" smtClean="0"/>
              <a:pPr/>
              <a:t>11</a:t>
            </a:fld>
            <a:endParaRPr lang="en-US" dirty="0"/>
          </a:p>
        </p:txBody>
      </p:sp>
      <p:sp>
        <p:nvSpPr>
          <p:cNvPr id="5" name="Rectangle: Rounded Corners 4">
            <a:extLst>
              <a:ext uri="{FF2B5EF4-FFF2-40B4-BE49-F238E27FC236}">
                <a16:creationId xmlns:a16="http://schemas.microsoft.com/office/drawing/2014/main" id="{E72325E1-6636-C329-862C-7A5D42DE0339}"/>
              </a:ext>
            </a:extLst>
          </p:cNvPr>
          <p:cNvSpPr/>
          <p:nvPr/>
        </p:nvSpPr>
        <p:spPr>
          <a:xfrm>
            <a:off x="2649682" y="4508932"/>
            <a:ext cx="7353299" cy="213230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2400" dirty="0"/>
              <a:t>Dx(y) = Estimate of least cost from x to y </a:t>
            </a:r>
          </a:p>
          <a:p>
            <a:r>
              <a:rPr lang="en-GB" sz="2400" dirty="0"/>
              <a:t>C(</a:t>
            </a:r>
            <a:r>
              <a:rPr lang="en-GB" sz="2400" dirty="0" err="1"/>
              <a:t>x,v</a:t>
            </a:r>
            <a:r>
              <a:rPr lang="en-GB" sz="2400" dirty="0"/>
              <a:t>) =  Node x knows cost to each </a:t>
            </a:r>
            <a:r>
              <a:rPr lang="en-GB" sz="2400" dirty="0" err="1"/>
              <a:t>neighbor</a:t>
            </a:r>
            <a:r>
              <a:rPr lang="en-GB" sz="2400" dirty="0"/>
              <a:t> v</a:t>
            </a:r>
          </a:p>
          <a:p>
            <a:r>
              <a:rPr lang="en-GB" sz="2400" dirty="0"/>
              <a:t>Dx   =  [Dx(y): y ? N ] = Node x maintains distance vector</a:t>
            </a:r>
          </a:p>
          <a:p>
            <a:r>
              <a:rPr lang="en-GB" sz="2400" dirty="0"/>
              <a:t>Node x also maintains its </a:t>
            </a:r>
            <a:r>
              <a:rPr lang="en-GB" sz="2400" dirty="0" err="1"/>
              <a:t>neighbors'</a:t>
            </a:r>
            <a:r>
              <a:rPr lang="en-GB" sz="2400" dirty="0"/>
              <a:t> distance vectors</a:t>
            </a:r>
          </a:p>
          <a:p>
            <a:r>
              <a:rPr lang="en-GB" sz="2400" dirty="0"/>
              <a:t>– For each </a:t>
            </a:r>
            <a:r>
              <a:rPr lang="en-GB" sz="2400" dirty="0" err="1"/>
              <a:t>neighbor</a:t>
            </a:r>
            <a:r>
              <a:rPr lang="en-GB" sz="2400" dirty="0"/>
              <a:t> v, x maintains </a:t>
            </a:r>
            <a:r>
              <a:rPr lang="en-GB" sz="2400" dirty="0" err="1"/>
              <a:t>Dv</a:t>
            </a:r>
            <a:r>
              <a:rPr lang="en-GB" sz="2400" dirty="0"/>
              <a:t> = [</a:t>
            </a:r>
            <a:r>
              <a:rPr lang="en-GB" sz="2400" dirty="0" err="1"/>
              <a:t>Dv</a:t>
            </a:r>
            <a:r>
              <a:rPr lang="en-GB" sz="2400" dirty="0"/>
              <a:t>(y): y ? N ]</a:t>
            </a:r>
            <a:endParaRPr lang="en-SE" sz="2400" dirty="0"/>
          </a:p>
        </p:txBody>
      </p:sp>
    </p:spTree>
    <p:extLst>
      <p:ext uri="{BB962C8B-B14F-4D97-AF65-F5344CB8AC3E}">
        <p14:creationId xmlns:p14="http://schemas.microsoft.com/office/powerpoint/2010/main" val="2898396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BD323A-62D2-3AB7-6DC9-6D7B4D088AD6}"/>
              </a:ext>
            </a:extLst>
          </p:cNvPr>
          <p:cNvSpPr>
            <a:spLocks noGrp="1"/>
          </p:cNvSpPr>
          <p:nvPr>
            <p:ph idx="1"/>
          </p:nvPr>
        </p:nvSpPr>
        <p:spPr/>
        <p:txBody>
          <a:bodyPr/>
          <a:lstStyle/>
          <a:p>
            <a:r>
              <a:rPr lang="en-GB" dirty="0"/>
              <a:t>From time-to-time, each node sends its own distance vector estimate to </a:t>
            </a:r>
            <a:r>
              <a:rPr lang="en-GB" dirty="0" err="1"/>
              <a:t>neighbors</a:t>
            </a:r>
            <a:r>
              <a:rPr lang="en-GB" dirty="0"/>
              <a:t>.</a:t>
            </a:r>
          </a:p>
          <a:p>
            <a:r>
              <a:rPr lang="en-GB" dirty="0"/>
              <a:t>When a node x receives new DV estimate from any </a:t>
            </a:r>
            <a:r>
              <a:rPr lang="en-GB" dirty="0" err="1"/>
              <a:t>neighbor</a:t>
            </a:r>
            <a:r>
              <a:rPr lang="en-GB"/>
              <a:t> v, it saves v’s distance vector and it updates its own DV using B-F equation:</a:t>
            </a:r>
            <a:endParaRPr lang="en-SE"/>
          </a:p>
        </p:txBody>
      </p:sp>
      <p:sp>
        <p:nvSpPr>
          <p:cNvPr id="3" name="Title 2">
            <a:extLst>
              <a:ext uri="{FF2B5EF4-FFF2-40B4-BE49-F238E27FC236}">
                <a16:creationId xmlns:a16="http://schemas.microsoft.com/office/drawing/2014/main" id="{D3B04B91-A7A2-A71F-6CAC-B8213750045B}"/>
              </a:ext>
            </a:extLst>
          </p:cNvPr>
          <p:cNvSpPr>
            <a:spLocks noGrp="1"/>
          </p:cNvSpPr>
          <p:nvPr>
            <p:ph type="title"/>
          </p:nvPr>
        </p:nvSpPr>
        <p:spPr/>
        <p:txBody>
          <a:bodyPr/>
          <a:lstStyle/>
          <a:p>
            <a:endParaRPr lang="en-SE"/>
          </a:p>
        </p:txBody>
      </p:sp>
      <p:sp>
        <p:nvSpPr>
          <p:cNvPr id="4" name="Slide Number Placeholder 3">
            <a:extLst>
              <a:ext uri="{FF2B5EF4-FFF2-40B4-BE49-F238E27FC236}">
                <a16:creationId xmlns:a16="http://schemas.microsoft.com/office/drawing/2014/main" id="{B1111828-CF7B-44FC-32D7-50929FC37053}"/>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Network Layer: 5-</a:t>
            </a:r>
            <a:fld id="{C4204591-24BD-A542-B9D5-F8D8A88D2FEE}" type="slidenum">
              <a:rPr lang="en-US" smtClean="0"/>
              <a:pPr/>
              <a:t>12</a:t>
            </a:fld>
            <a:endParaRPr lang="en-US" dirty="0"/>
          </a:p>
        </p:txBody>
      </p:sp>
    </p:spTree>
    <p:extLst>
      <p:ext uri="{BB962C8B-B14F-4D97-AF65-F5344CB8AC3E}">
        <p14:creationId xmlns:p14="http://schemas.microsoft.com/office/powerpoint/2010/main" val="289393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sz="4400" dirty="0">
                <a:cs typeface="Calibri" panose="020F0502020204030204" pitchFamily="34" charset="0"/>
              </a:rPr>
              <a:t>Network layer: “data plane” roadmap</a:t>
            </a:r>
            <a:endParaRPr lang="en-US" sz="4400"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570089" y="1428299"/>
            <a:ext cx="6618109" cy="5197353"/>
          </a:xfrm>
        </p:spPr>
        <p:txBody>
          <a:bodyPr>
            <a:noAutofit/>
          </a:bodyPr>
          <a:lstStyle/>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Network layer: overview</a:t>
            </a:r>
          </a:p>
          <a:p>
            <a:pPr lvl="1">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data plane</a:t>
            </a:r>
          </a:p>
          <a:p>
            <a:pPr lvl="1">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control plane</a:t>
            </a:r>
          </a:p>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What</a:t>
            </a:r>
            <a:r>
              <a:rPr lang="en-US" altLang="ja-JP" sz="3200" dirty="0">
                <a:solidFill>
                  <a:schemeClr val="bg1">
                    <a:lumMod val="75000"/>
                  </a:schemeClr>
                </a:solidFill>
                <a:ea typeface="ＭＳ Ｐゴシック" panose="020B0600070205080204" pitchFamily="34" charset="-128"/>
                <a:cs typeface="Arial" panose="020B0604020202020204" pitchFamily="34" charset="0"/>
              </a:rPr>
              <a:t>’s inside a router</a:t>
            </a:r>
          </a:p>
          <a:p>
            <a:pPr lvl="1">
              <a:spcBef>
                <a:spcPts val="600"/>
              </a:spcBef>
              <a:buClr>
                <a:schemeClr val="bg1">
                  <a:lumMod val="75000"/>
                </a:schemeClr>
              </a:buClr>
            </a:pPr>
            <a:r>
              <a:rPr lang="en-US" altLang="ja-JP" sz="2800" dirty="0">
                <a:solidFill>
                  <a:schemeClr val="bg1">
                    <a:lumMod val="75000"/>
                  </a:schemeClr>
                </a:solidFill>
                <a:ea typeface="ＭＳ Ｐゴシック" panose="020B0600070205080204" pitchFamily="34" charset="-128"/>
                <a:cs typeface="Arial" panose="020B0604020202020204" pitchFamily="34" charset="0"/>
              </a:rPr>
              <a:t>input ports, switching, output ports</a:t>
            </a:r>
          </a:p>
          <a:p>
            <a:pPr lvl="1">
              <a:spcBef>
                <a:spcPts val="600"/>
              </a:spcBef>
              <a:buClr>
                <a:schemeClr val="bg1">
                  <a:lumMod val="75000"/>
                </a:schemeClr>
              </a:buClr>
            </a:pPr>
            <a:r>
              <a:rPr lang="en-US" altLang="ja-JP" sz="2800" dirty="0">
                <a:solidFill>
                  <a:schemeClr val="bg1">
                    <a:lumMod val="75000"/>
                  </a:schemeClr>
                </a:solidFill>
                <a:ea typeface="ＭＳ Ｐゴシック" panose="020B0600070205080204" pitchFamily="34" charset="-128"/>
                <a:cs typeface="Arial" panose="020B0604020202020204" pitchFamily="34" charset="0"/>
              </a:rPr>
              <a:t>buffer management, scheduling</a:t>
            </a:r>
          </a:p>
          <a:p>
            <a:pPr marL="407988" indent="-277813">
              <a:spcBef>
                <a:spcPts val="600"/>
              </a:spcBef>
            </a:pPr>
            <a:r>
              <a:rPr lang="en-US" altLang="en-US" sz="3200" dirty="0">
                <a:ea typeface="ＭＳ Ｐゴシック" panose="020B0600070205080204" pitchFamily="34" charset="-128"/>
                <a:cs typeface="Arial" panose="020B0604020202020204" pitchFamily="34" charset="0"/>
              </a:rPr>
              <a:t>IP: the Internet Protocol</a:t>
            </a:r>
          </a:p>
          <a:p>
            <a:pPr lvl="1">
              <a:spcBef>
                <a:spcPts val="400"/>
              </a:spcBef>
              <a:buClr>
                <a:srgbClr val="0000A3"/>
              </a:buClr>
            </a:pPr>
            <a:r>
              <a:rPr lang="en-US" altLang="en-US" sz="2800" dirty="0">
                <a:solidFill>
                  <a:srgbClr val="0000A3"/>
                </a:solidFill>
                <a:ea typeface="ＭＳ Ｐゴシック" panose="020B0600070205080204" pitchFamily="34" charset="-128"/>
                <a:cs typeface="Arial" panose="020B0604020202020204" pitchFamily="34" charset="0"/>
              </a:rPr>
              <a:t>datagram format</a:t>
            </a:r>
          </a:p>
          <a:p>
            <a:pPr lvl="1">
              <a:spcBef>
                <a:spcPts val="400"/>
              </a:spcBef>
              <a:buClr>
                <a:srgbClr val="0000A3"/>
              </a:buClr>
            </a:pPr>
            <a:r>
              <a:rPr lang="en-US" altLang="en-US" sz="2800" dirty="0">
                <a:solidFill>
                  <a:srgbClr val="0000A3"/>
                </a:solidFill>
                <a:ea typeface="ＭＳ Ｐゴシック" panose="020B0600070205080204" pitchFamily="34" charset="-128"/>
                <a:cs typeface="Arial" panose="020B0604020202020204" pitchFamily="34" charset="0"/>
              </a:rPr>
              <a:t>addressing</a:t>
            </a:r>
          </a:p>
          <a:p>
            <a:pPr lvl="1">
              <a:spcBef>
                <a:spcPts val="400"/>
              </a:spcBef>
              <a:buClr>
                <a:srgbClr val="0000A3"/>
              </a:buClr>
            </a:pPr>
            <a:r>
              <a:rPr lang="en-US" altLang="en-US" sz="2800" dirty="0">
                <a:ea typeface="ＭＳ Ｐゴシック" panose="020B0600070205080204" pitchFamily="34" charset="-128"/>
                <a:cs typeface="Arial" panose="020B0604020202020204" pitchFamily="34" charset="0"/>
              </a:rPr>
              <a:t>network address translation</a:t>
            </a:r>
          </a:p>
          <a:p>
            <a:pPr lvl="1">
              <a:spcBef>
                <a:spcPts val="400"/>
              </a:spcBef>
              <a:buClr>
                <a:srgbClr val="0000A3"/>
              </a:buClr>
            </a:pPr>
            <a:r>
              <a:rPr lang="en-US" altLang="en-US" sz="2800" dirty="0">
                <a:ea typeface="ＭＳ Ｐゴシック" panose="020B0600070205080204" pitchFamily="34" charset="-128"/>
                <a:cs typeface="Arial" panose="020B0604020202020204" pitchFamily="34" charset="0"/>
              </a:rPr>
              <a:t>IPv6</a:t>
            </a:r>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015288" y="1379196"/>
            <a:ext cx="3102316" cy="2326737"/>
          </a:xfrm>
          <a:prstGeom prst="rect">
            <a:avLst/>
          </a:prstGeom>
        </p:spPr>
      </p:pic>
      <p:sp>
        <p:nvSpPr>
          <p:cNvPr id="7" name="Rectangle 4">
            <a:extLst>
              <a:ext uri="{FF2B5EF4-FFF2-40B4-BE49-F238E27FC236}">
                <a16:creationId xmlns:a16="http://schemas.microsoft.com/office/drawing/2014/main" id="{F3A4FBDA-F3DE-F640-AAEE-CE557E67DD69}"/>
              </a:ext>
            </a:extLst>
          </p:cNvPr>
          <p:cNvSpPr txBox="1">
            <a:spLocks noChangeArrowheads="1"/>
          </p:cNvSpPr>
          <p:nvPr/>
        </p:nvSpPr>
        <p:spPr>
          <a:xfrm>
            <a:off x="6186488" y="4277300"/>
            <a:ext cx="6005512" cy="1937764"/>
          </a:xfrm>
          <a:prstGeom prst="rect">
            <a:avLst/>
          </a:prstGeom>
        </p:spPr>
        <p:txBody>
          <a:bodyPr vert="horz" lIns="91440" tIns="45720" rIns="91440" bIns="45720" rtlCol="0">
            <a:normAutofit fontScale="925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ＭＳ Ｐゴシック" panose="020B0600070205080204" pitchFamily="34" charset="-128"/>
              </a:rPr>
              <a:t>Generalized Forwarding, SDN</a:t>
            </a:r>
          </a:p>
          <a:p>
            <a:pPr lvl="1">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rPr>
              <a:t>match+action</a:t>
            </a:r>
          </a:p>
          <a:p>
            <a:pPr lvl="1">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rPr>
              <a:t>OpenFlow: match+action in action</a:t>
            </a:r>
          </a:p>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rPr>
              <a:t>Middleboxes</a:t>
            </a:r>
          </a:p>
          <a:p>
            <a:pPr lvl="1"/>
            <a:endParaRPr lang="en-US" altLang="en-US" dirty="0"/>
          </a:p>
        </p:txBody>
      </p:sp>
      <p:sp>
        <p:nvSpPr>
          <p:cNvPr id="8" name="Slide Number Placeholder 4">
            <a:extLst>
              <a:ext uri="{FF2B5EF4-FFF2-40B4-BE49-F238E27FC236}">
                <a16:creationId xmlns:a16="http://schemas.microsoft.com/office/drawing/2014/main" id="{F4D04E88-D653-0249-9F2C-45CB993BCE4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Introduction: 1-</a:t>
            </a:r>
            <a:fld id="{C4204591-24BD-A542-B9D5-F8D8A88D2FEE}" type="slidenum">
              <a:rPr lang="en-US" smtClean="0"/>
              <a:pPr/>
              <a:t>13</a:t>
            </a:fld>
            <a:endParaRPr lang="en-US" dirty="0"/>
          </a:p>
        </p:txBody>
      </p:sp>
    </p:spTree>
    <p:extLst>
      <p:ext uri="{BB962C8B-B14F-4D97-AF65-F5344CB8AC3E}">
        <p14:creationId xmlns:p14="http://schemas.microsoft.com/office/powerpoint/2010/main" val="645643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IP addresses: how to get one?</a:t>
            </a:r>
            <a:endParaRPr lang="en-US" dirty="0"/>
          </a:p>
        </p:txBody>
      </p:sp>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910964" y="1504585"/>
            <a:ext cx="11096157" cy="267767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That’s actually </a:t>
            </a: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ＭＳ Ｐゴシック" panose="020B0600070205080204" pitchFamily="34" charset="-128"/>
              </a:rPr>
              <a:t>two</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questions:</a:t>
            </a:r>
          </a:p>
          <a:p>
            <a:pPr marL="644525" marR="0" lvl="0" indent="-346075" algn="l" defTabSz="914400" rtl="0" eaLnBrk="1" fontAlgn="auto" latinLnBrk="0" hangingPunct="1">
              <a:lnSpc>
                <a:spcPct val="90000"/>
              </a:lnSpc>
              <a:spcBef>
                <a:spcPts val="1000"/>
              </a:spcBef>
              <a:spcAft>
                <a:spcPts val="0"/>
              </a:spcAft>
              <a:buClr>
                <a:srgbClr val="0000A3"/>
              </a:buClr>
              <a:buSzTx/>
              <a:buFont typeface="+mj-lt"/>
              <a:buAutoNum type="arabicPeriod"/>
              <a:tabLst/>
              <a:defRPr/>
            </a:pP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Q: How does a </a:t>
            </a:r>
            <a:r>
              <a:rPr kumimoji="0" lang="en-US" altLang="en-US" sz="30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host</a:t>
            </a: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get IP address within its network (host part of address)?</a:t>
            </a:r>
          </a:p>
          <a:p>
            <a:pPr marL="644525" marR="0" lvl="0" indent="-346075" algn="l" defTabSz="914400" rtl="0" eaLnBrk="1" fontAlgn="auto" latinLnBrk="0" hangingPunct="1">
              <a:lnSpc>
                <a:spcPct val="90000"/>
              </a:lnSpc>
              <a:spcBef>
                <a:spcPts val="1000"/>
              </a:spcBef>
              <a:spcAft>
                <a:spcPts val="0"/>
              </a:spcAft>
              <a:buClr>
                <a:srgbClr val="0000A3"/>
              </a:buClr>
              <a:buSzTx/>
              <a:buFont typeface="+mj-lt"/>
              <a:buAutoNum type="arabicPeriod"/>
              <a:tabLst/>
              <a:defRPr/>
            </a:pP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Q: How does a </a:t>
            </a:r>
            <a:r>
              <a:rPr kumimoji="0" lang="en-US" altLang="en-US" sz="30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network</a:t>
            </a: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get IP address for itself (network part of address)</a:t>
            </a:r>
          </a:p>
          <a:p>
            <a:pPr marL="349250" marR="0" lvl="1" indent="0"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None/>
              <a:tabLst/>
              <a:defRPr/>
            </a:pPr>
            <a:endPar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2" name="Rectangle 1">
            <a:extLst>
              <a:ext uri="{FF2B5EF4-FFF2-40B4-BE49-F238E27FC236}">
                <a16:creationId xmlns:a16="http://schemas.microsoft.com/office/drawing/2014/main" id="{30BA2288-FC78-F84B-AA24-40801EC93568}"/>
              </a:ext>
            </a:extLst>
          </p:cNvPr>
          <p:cNvSpPr/>
          <p:nvPr/>
        </p:nvSpPr>
        <p:spPr>
          <a:xfrm>
            <a:off x="1104900" y="4234164"/>
            <a:ext cx="10533088" cy="224676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How does </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host</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get IP address?</a:t>
            </a:r>
          </a:p>
          <a:p>
            <a:pPr marL="342900" marR="0" lvl="0" indent="-342900" algn="l" defTabSz="914400" rtl="0" eaLnBrk="1" fontAlgn="auto" latinLnBrk="0" hangingPunct="1">
              <a:lnSpc>
                <a:spcPct val="100000"/>
              </a:lnSpc>
              <a:spcBef>
                <a:spcPts val="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hard-coded by sysadmin in config file (e.g.,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/etc/rc.config in UNIX)</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endParaRPr>
          </a:p>
          <a:p>
            <a:pPr marL="342900" marR="0" lvl="0" indent="-342900" algn="l" defTabSz="914400" rtl="0" eaLnBrk="1" fontAlgn="auto" latinLnBrk="0" hangingPunct="1">
              <a:lnSpc>
                <a:spcPct val="100000"/>
              </a:lnSpc>
              <a:spcBef>
                <a:spcPts val="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DHCP:</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a:t>
            </a:r>
            <a:r>
              <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D</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ynamic </a:t>
            </a:r>
            <a:r>
              <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H</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ost </a:t>
            </a:r>
            <a:r>
              <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C</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onfiguration </a:t>
            </a:r>
            <a:r>
              <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P</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rotocol: dynamically get address from as server</a:t>
            </a: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“plug-and-play”</a:t>
            </a:r>
          </a:p>
        </p:txBody>
      </p:sp>
      <p:sp>
        <p:nvSpPr>
          <p:cNvPr id="5" name="Slide Number Placeholder 3">
            <a:extLst>
              <a:ext uri="{FF2B5EF4-FFF2-40B4-BE49-F238E27FC236}">
                <a16:creationId xmlns:a16="http://schemas.microsoft.com/office/drawing/2014/main" id="{9084C300-711D-1C4E-A81B-733D1F5A7E6A}"/>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Introduction: 1-</a:t>
            </a:r>
            <a:fld id="{C4204591-24BD-A542-B9D5-F8D8A88D2FEE}" type="slidenum">
              <a:rPr lang="en-US" smtClean="0"/>
              <a:pPr/>
              <a:t>14</a:t>
            </a:fld>
            <a:endParaRPr lang="en-US" dirty="0"/>
          </a:p>
        </p:txBody>
      </p:sp>
      <p:sp>
        <p:nvSpPr>
          <p:cNvPr id="4" name="TextBox 3">
            <a:extLst>
              <a:ext uri="{FF2B5EF4-FFF2-40B4-BE49-F238E27FC236}">
                <a16:creationId xmlns:a16="http://schemas.microsoft.com/office/drawing/2014/main" id="{BDB063F0-7CAF-6A8B-B910-E7C3CFB60B75}"/>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2363231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dirty="0"/>
              <a:t>DHCP: Dynamic Host Configuration Protocol</a:t>
            </a:r>
          </a:p>
        </p:txBody>
      </p:sp>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895974" y="1369673"/>
            <a:ext cx="11096157" cy="231790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goal:</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host </a:t>
            </a:r>
            <a:r>
              <a:rPr kumimoji="0" lang="en-US" altLang="en-US" sz="28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dynamically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obtains IP address from network server when it “joins” network</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Gill Sans MT" panose="020B0502020104020203" pitchFamily="34" charset="77"/>
                <a:ea typeface="ＭＳ Ｐゴシック" panose="020B0600070205080204" pitchFamily="34" charset="-128"/>
                <a:cs typeface="+mn-cs"/>
              </a:rPr>
              <a:t>can renew its lease on address in use</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Gill Sans MT" panose="020B0502020104020203" pitchFamily="34" charset="77"/>
                <a:ea typeface="ＭＳ Ｐゴシック" panose="020B0600070205080204" pitchFamily="34" charset="-128"/>
                <a:cs typeface="+mn-cs"/>
              </a:rPr>
              <a:t>allows reuse of addresses (only hold address while connected/</a:t>
            </a:r>
            <a:r>
              <a:rPr kumimoji="0" lang="en-US" altLang="ja-JP" sz="2800" b="0" i="0" u="none" strike="noStrike" kern="1200" cap="none" spc="0" normalizeH="0" baseline="0" noProof="0" dirty="0">
                <a:ln>
                  <a:noFill/>
                </a:ln>
                <a:solidFill>
                  <a:prstClr val="black"/>
                </a:solidFill>
                <a:effectLst/>
                <a:uLnTx/>
                <a:uFillTx/>
                <a:latin typeface="Gill Sans MT" panose="020B0502020104020203" pitchFamily="34" charset="77"/>
                <a:ea typeface="ＭＳ Ｐゴシック" panose="020B0600070205080204" pitchFamily="34" charset="-128"/>
                <a:cs typeface="+mn-cs"/>
              </a:rPr>
              <a:t>on)</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Gill Sans MT" panose="020B0502020104020203" pitchFamily="34" charset="77"/>
                <a:ea typeface="ＭＳ Ｐゴシック" panose="020B0600070205080204" pitchFamily="34" charset="-128"/>
                <a:cs typeface="+mn-cs"/>
              </a:rPr>
              <a:t>support for mobile users who join/leave network </a:t>
            </a:r>
          </a:p>
          <a:p>
            <a:pPr marL="349250" marR="0" lvl="1" indent="0"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None/>
              <a:tabLst/>
              <a:defRPr/>
            </a:pPr>
            <a:endPar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5" name="Rectangle 3">
            <a:extLst>
              <a:ext uri="{FF2B5EF4-FFF2-40B4-BE49-F238E27FC236}">
                <a16:creationId xmlns:a16="http://schemas.microsoft.com/office/drawing/2014/main" id="{A1A4878C-1BFB-0D4A-B7ED-0141B1F98B2A}"/>
              </a:ext>
            </a:extLst>
          </p:cNvPr>
          <p:cNvSpPr txBox="1">
            <a:spLocks noChangeArrowheads="1"/>
          </p:cNvSpPr>
          <p:nvPr/>
        </p:nvSpPr>
        <p:spPr>
          <a:xfrm>
            <a:off x="869430" y="3920499"/>
            <a:ext cx="11096157" cy="2345389"/>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0650"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ＭＳ Ｐゴシック" panose="020B0600070205080204" pitchFamily="34" charset="-128"/>
              </a:rPr>
              <a:t>DHCP overview:</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host broadcasts </a:t>
            </a:r>
            <a:r>
              <a:rPr kumimoji="0" lang="en-US" altLang="ja-JP"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DHCP discover</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msg [optional]</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DHCP server responds with </a:t>
            </a:r>
            <a:r>
              <a:rPr kumimoji="0" lang="en-US" altLang="ja-JP"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DHCP offer</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msg [optional]</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host requests IP address: </a:t>
            </a:r>
            <a:r>
              <a:rPr kumimoji="0" lang="en-US" altLang="ja-JP"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DHCP request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msg</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DHCP server sends address: </a:t>
            </a:r>
            <a:r>
              <a:rPr kumimoji="0" lang="en-US" altLang="ja-JP"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DHCP ack</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msg </a:t>
            </a:r>
          </a:p>
          <a:p>
            <a:pPr marL="349250" marR="0" lvl="1" indent="0"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None/>
              <a:tabLst/>
              <a:defRPr/>
            </a:pPr>
            <a:endPar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6" name="Slide Number Placeholder 3">
            <a:extLst>
              <a:ext uri="{FF2B5EF4-FFF2-40B4-BE49-F238E27FC236}">
                <a16:creationId xmlns:a16="http://schemas.microsoft.com/office/drawing/2014/main" id="{656901C4-5463-CC4D-A8BA-E1B660D5615D}"/>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Introduction: 1-</a:t>
            </a:r>
            <a:fld id="{C4204591-24BD-A542-B9D5-F8D8A88D2FEE}" type="slidenum">
              <a:rPr lang="en-US" smtClean="0"/>
              <a:pPr/>
              <a:t>15</a:t>
            </a:fld>
            <a:endParaRPr lang="en-US" dirty="0"/>
          </a:p>
        </p:txBody>
      </p:sp>
      <p:sp>
        <p:nvSpPr>
          <p:cNvPr id="2" name="TextBox 1">
            <a:extLst>
              <a:ext uri="{FF2B5EF4-FFF2-40B4-BE49-F238E27FC236}">
                <a16:creationId xmlns:a16="http://schemas.microsoft.com/office/drawing/2014/main" id="{C469D221-E56C-7970-FE7D-467ACE09E310}"/>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812812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E1BC1E5-A330-7B5B-1237-7BC29B2F3DF5}"/>
              </a:ext>
            </a:extLst>
          </p:cNvPr>
          <p:cNvSpPr>
            <a:spLocks noGrp="1"/>
          </p:cNvSpPr>
          <p:nvPr>
            <p:ph idx="1"/>
          </p:nvPr>
        </p:nvSpPr>
        <p:spPr/>
        <p:txBody>
          <a:bodyPr>
            <a:normAutofit/>
          </a:bodyPr>
          <a:lstStyle/>
          <a:p>
            <a:r>
              <a:rPr lang="en-GB" dirty="0"/>
              <a:t>4.3-06. Plug-and-play. What is meant by saying that DHCP is a "plug and play" protocol?</a:t>
            </a:r>
          </a:p>
          <a:p>
            <a:r>
              <a:rPr lang="en-GB" dirty="0"/>
              <a:t>The host needs to “plug” (by wire or wirelessly) into the local network in order to access (“play” in) the Internet	</a:t>
            </a:r>
          </a:p>
          <a:p>
            <a:r>
              <a:rPr lang="en-GB" dirty="0"/>
              <a:t>No manual configuration is needed for the host to join the network., (Correct answer) </a:t>
            </a:r>
          </a:p>
          <a:p>
            <a:r>
              <a:rPr lang="en-GB" dirty="0"/>
              <a:t>The network provides an Ethernet jack for a host’s Ethernet adapter., (Incorrect answer)</a:t>
            </a:r>
            <a:endParaRPr lang="en-SE" dirty="0"/>
          </a:p>
        </p:txBody>
      </p:sp>
      <p:sp>
        <p:nvSpPr>
          <p:cNvPr id="3" name="Title 2">
            <a:extLst>
              <a:ext uri="{FF2B5EF4-FFF2-40B4-BE49-F238E27FC236}">
                <a16:creationId xmlns:a16="http://schemas.microsoft.com/office/drawing/2014/main" id="{6F4D50AB-F570-2ED7-DBA3-CBDDE4D146C7}"/>
              </a:ext>
            </a:extLst>
          </p:cNvPr>
          <p:cNvSpPr>
            <a:spLocks noGrp="1"/>
          </p:cNvSpPr>
          <p:nvPr>
            <p:ph type="title"/>
          </p:nvPr>
        </p:nvSpPr>
        <p:spPr/>
        <p:txBody>
          <a:bodyPr/>
          <a:lstStyle/>
          <a:p>
            <a:r>
              <a:rPr lang="en-GB" dirty="0"/>
              <a:t>Question 4.3-06</a:t>
            </a:r>
            <a:endParaRPr lang="en-SE" dirty="0"/>
          </a:p>
        </p:txBody>
      </p:sp>
      <p:sp>
        <p:nvSpPr>
          <p:cNvPr id="4" name="Slide Number Placeholder 3">
            <a:extLst>
              <a:ext uri="{FF2B5EF4-FFF2-40B4-BE49-F238E27FC236}">
                <a16:creationId xmlns:a16="http://schemas.microsoft.com/office/drawing/2014/main" id="{943F69DF-4779-36E5-2805-F08C5AA9E612}"/>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Introduction: 1-</a:t>
            </a:r>
            <a:fld id="{C4204591-24BD-A542-B9D5-F8D8A88D2FEE}" type="slidenum">
              <a:rPr lang="en-US" smtClean="0"/>
              <a:pPr/>
              <a:t>16</a:t>
            </a:fld>
            <a:endParaRPr lang="en-US" dirty="0"/>
          </a:p>
        </p:txBody>
      </p:sp>
    </p:spTree>
    <p:extLst>
      <p:ext uri="{BB962C8B-B14F-4D97-AF65-F5344CB8AC3E}">
        <p14:creationId xmlns:p14="http://schemas.microsoft.com/office/powerpoint/2010/main" val="10795330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sz="4400" dirty="0">
                <a:cs typeface="Calibri" panose="020F0502020204030204" pitchFamily="34" charset="0"/>
              </a:rPr>
              <a:t>Network layer: “data plane” roadmap</a:t>
            </a:r>
            <a:endParaRPr lang="en-US" sz="4400" dirty="0"/>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015288" y="1379196"/>
            <a:ext cx="3102316" cy="2326737"/>
          </a:xfrm>
          <a:prstGeom prst="rect">
            <a:avLst/>
          </a:prstGeom>
        </p:spPr>
      </p:pic>
      <p:sp>
        <p:nvSpPr>
          <p:cNvPr id="8" name="Slide Number Placeholder 4">
            <a:extLst>
              <a:ext uri="{FF2B5EF4-FFF2-40B4-BE49-F238E27FC236}">
                <a16:creationId xmlns:a16="http://schemas.microsoft.com/office/drawing/2014/main" id="{F4D04E88-D653-0249-9F2C-45CB993BCE4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Introduction: 1-</a:t>
            </a:r>
            <a:fld id="{C4204591-24BD-A542-B9D5-F8D8A88D2FEE}" type="slidenum">
              <a:rPr lang="en-US" smtClean="0"/>
              <a:pPr/>
              <a:t>17</a:t>
            </a:fld>
            <a:endParaRPr lang="en-US" dirty="0"/>
          </a:p>
        </p:txBody>
      </p:sp>
      <p:sp>
        <p:nvSpPr>
          <p:cNvPr id="10" name="Rectangle 4">
            <a:extLst>
              <a:ext uri="{FF2B5EF4-FFF2-40B4-BE49-F238E27FC236}">
                <a16:creationId xmlns:a16="http://schemas.microsoft.com/office/drawing/2014/main" id="{2935D8EE-730D-3846-8ED3-CF147CA4A373}"/>
              </a:ext>
            </a:extLst>
          </p:cNvPr>
          <p:cNvSpPr txBox="1">
            <a:spLocks noChangeArrowheads="1"/>
          </p:cNvSpPr>
          <p:nvPr/>
        </p:nvSpPr>
        <p:spPr>
          <a:xfrm>
            <a:off x="755191" y="1922053"/>
            <a:ext cx="6618109" cy="3461321"/>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Network layer: overview</a:t>
            </a:r>
          </a:p>
          <a:p>
            <a:pPr marL="407988" indent="-277813">
              <a:spcBef>
                <a:spcPts val="600"/>
              </a:spcBef>
              <a:buClr>
                <a:schemeClr val="bg1">
                  <a:lumMod val="75000"/>
                </a:schemeClr>
              </a:buClr>
            </a:pPr>
            <a:r>
              <a:rPr lang="en-US" altLang="ja-JP" sz="3200" dirty="0">
                <a:solidFill>
                  <a:schemeClr val="bg1">
                    <a:lumMod val="75000"/>
                  </a:schemeClr>
                </a:solidFill>
                <a:ea typeface="ＭＳ Ｐゴシック" panose="020B0600070205080204" pitchFamily="34" charset="-128"/>
                <a:cs typeface="Arial" panose="020B0604020202020204" pitchFamily="34" charset="0"/>
              </a:rPr>
              <a:t>What’s inside a router</a:t>
            </a:r>
          </a:p>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IP: the Internet Protocol</a:t>
            </a:r>
          </a:p>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ＭＳ Ｐゴシック" panose="020B0600070205080204" pitchFamily="34" charset="-128"/>
              </a:rPr>
              <a:t>Generalized Forwarding</a:t>
            </a:r>
          </a:p>
          <a:p>
            <a:pPr marL="403225" indent="-285750">
              <a:spcBef>
                <a:spcPts val="800"/>
              </a:spcBef>
              <a:buClr>
                <a:srgbClr val="0013A3"/>
              </a:buClr>
            </a:pPr>
            <a:r>
              <a:rPr lang="en-US" sz="3600" dirty="0"/>
              <a:t>Middleboxes</a:t>
            </a:r>
          </a:p>
          <a:p>
            <a:pPr marL="746125" lvl="1" indent="-285750">
              <a:spcBef>
                <a:spcPts val="800"/>
              </a:spcBef>
              <a:buClr>
                <a:srgbClr val="0013A3"/>
              </a:buClr>
            </a:pPr>
            <a:r>
              <a:rPr lang="en-US" sz="2800" dirty="0"/>
              <a:t>middlebox functions</a:t>
            </a:r>
          </a:p>
          <a:p>
            <a:pPr marL="746125" lvl="1" indent="-285750">
              <a:spcBef>
                <a:spcPts val="800"/>
              </a:spcBef>
              <a:buClr>
                <a:srgbClr val="0013A3"/>
              </a:buClr>
            </a:pPr>
            <a:r>
              <a:rPr lang="en-US" sz="2800" dirty="0"/>
              <a:t>evolution, architectural principles of the Internet</a:t>
            </a:r>
          </a:p>
          <a:p>
            <a:pPr marL="407988" indent="-277813">
              <a:spcBef>
                <a:spcPts val="600"/>
              </a:spcBef>
              <a:buClr>
                <a:schemeClr val="bg1">
                  <a:lumMod val="75000"/>
                </a:schemeClr>
              </a:buClr>
            </a:pPr>
            <a:endParaRPr lang="en-US" altLang="en-US" sz="3200" dirty="0">
              <a:solidFill>
                <a:schemeClr val="bg1">
                  <a:lumMod val="75000"/>
                </a:schemeClr>
              </a:solidFill>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1994245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FE05D2-3A75-914E-80F5-2B07934F13E0}"/>
              </a:ext>
            </a:extLst>
          </p:cNvPr>
          <p:cNvSpPr>
            <a:spLocks noGrp="1"/>
          </p:cNvSpPr>
          <p:nvPr>
            <p:ph type="title"/>
          </p:nvPr>
        </p:nvSpPr>
        <p:spPr/>
        <p:txBody>
          <a:bodyPr/>
          <a:lstStyle/>
          <a:p>
            <a:r>
              <a:rPr lang="en-US" dirty="0"/>
              <a:t>The IP hourglass</a:t>
            </a:r>
          </a:p>
        </p:txBody>
      </p:sp>
      <p:grpSp>
        <p:nvGrpSpPr>
          <p:cNvPr id="513" name="Group 512">
            <a:extLst>
              <a:ext uri="{FF2B5EF4-FFF2-40B4-BE49-F238E27FC236}">
                <a16:creationId xmlns:a16="http://schemas.microsoft.com/office/drawing/2014/main" id="{4CACAAE2-F2BB-D743-9AA0-AC47A75FA461}"/>
              </a:ext>
            </a:extLst>
          </p:cNvPr>
          <p:cNvGrpSpPr/>
          <p:nvPr/>
        </p:nvGrpSpPr>
        <p:grpSpPr>
          <a:xfrm>
            <a:off x="4090857" y="1806499"/>
            <a:ext cx="3614635" cy="3698754"/>
            <a:chOff x="638638" y="3966449"/>
            <a:chExt cx="2486251" cy="2981899"/>
          </a:xfrm>
        </p:grpSpPr>
        <p:sp>
          <p:nvSpPr>
            <p:cNvPr id="514" name="Freeform 513">
              <a:extLst>
                <a:ext uri="{FF2B5EF4-FFF2-40B4-BE49-F238E27FC236}">
                  <a16:creationId xmlns:a16="http://schemas.microsoft.com/office/drawing/2014/main" id="{21ABD275-75EE-E74D-A25D-9B7784E4E8D5}"/>
                </a:ext>
              </a:extLst>
            </p:cNvPr>
            <p:cNvSpPr/>
            <p:nvPr/>
          </p:nvSpPr>
          <p:spPr>
            <a:xfrm>
              <a:off x="698244" y="3966449"/>
              <a:ext cx="850271" cy="2960494"/>
            </a:xfrm>
            <a:custGeom>
              <a:avLst/>
              <a:gdLst>
                <a:gd name="connsiteX0" fmla="*/ 0 w 1575849"/>
                <a:gd name="connsiteY0" fmla="*/ 0 h 6135527"/>
                <a:gd name="connsiteX1" fmla="*/ 76498 w 1575849"/>
                <a:gd name="connsiteY1" fmla="*/ 1086341 h 6135527"/>
                <a:gd name="connsiteX2" fmla="*/ 1575849 w 1575849"/>
                <a:gd name="connsiteY2" fmla="*/ 3060113 h 6135527"/>
                <a:gd name="connsiteX3" fmla="*/ 61198 w 1575849"/>
                <a:gd name="connsiteY3" fmla="*/ 5217493 h 6135527"/>
                <a:gd name="connsiteX4" fmla="*/ 91797 w 1575849"/>
                <a:gd name="connsiteY4" fmla="*/ 6135527 h 6135527"/>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952"/>
                <a:gd name="connsiteY0" fmla="*/ 0 h 6120226"/>
                <a:gd name="connsiteX1" fmla="*/ 15300 w 1514952"/>
                <a:gd name="connsiteY1" fmla="*/ 1071040 h 6120226"/>
                <a:gd name="connsiteX2" fmla="*/ 1514651 w 1514952"/>
                <a:gd name="connsiteY2" fmla="*/ 3044812 h 6120226"/>
                <a:gd name="connsiteX3" fmla="*/ 0 w 1514952"/>
                <a:gd name="connsiteY3" fmla="*/ 5202192 h 6120226"/>
                <a:gd name="connsiteX4" fmla="*/ 30599 w 1514952"/>
                <a:gd name="connsiteY4" fmla="*/ 6120226 h 6120226"/>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820"/>
                <a:gd name="connsiteY0" fmla="*/ 0 h 6120226"/>
                <a:gd name="connsiteX1" fmla="*/ 15300 w 1514820"/>
                <a:gd name="connsiteY1" fmla="*/ 1071040 h 6120226"/>
                <a:gd name="connsiteX2" fmla="*/ 1514651 w 1514820"/>
                <a:gd name="connsiteY2" fmla="*/ 3044812 h 6120226"/>
                <a:gd name="connsiteX3" fmla="*/ 0 w 1514820"/>
                <a:gd name="connsiteY3" fmla="*/ 5202192 h 6120226"/>
                <a:gd name="connsiteX4" fmla="*/ 30599 w 1514820"/>
                <a:gd name="connsiteY4" fmla="*/ 6120226 h 6120226"/>
                <a:gd name="connsiteX0" fmla="*/ 0 w 1514804"/>
                <a:gd name="connsiteY0" fmla="*/ 0 h 6120226"/>
                <a:gd name="connsiteX1" fmla="*/ 15300 w 1514804"/>
                <a:gd name="connsiteY1" fmla="*/ 1071040 h 6120226"/>
                <a:gd name="connsiteX2" fmla="*/ 1514651 w 1514804"/>
                <a:gd name="connsiteY2" fmla="*/ 3044812 h 6120226"/>
                <a:gd name="connsiteX3" fmla="*/ 0 w 1514804"/>
                <a:gd name="connsiteY3" fmla="*/ 5202192 h 6120226"/>
                <a:gd name="connsiteX4" fmla="*/ 30599 w 1514804"/>
                <a:gd name="connsiteY4" fmla="*/ 6120226 h 6120226"/>
                <a:gd name="connsiteX0" fmla="*/ 15299 w 1530103"/>
                <a:gd name="connsiteY0" fmla="*/ 0 h 6104925"/>
                <a:gd name="connsiteX1" fmla="*/ 30599 w 1530103"/>
                <a:gd name="connsiteY1" fmla="*/ 1071040 h 6104925"/>
                <a:gd name="connsiteX2" fmla="*/ 1529950 w 1530103"/>
                <a:gd name="connsiteY2" fmla="*/ 3044812 h 6104925"/>
                <a:gd name="connsiteX3" fmla="*/ 15299 w 1530103"/>
                <a:gd name="connsiteY3" fmla="*/ 5202192 h 6104925"/>
                <a:gd name="connsiteX4" fmla="*/ 0 w 1530103"/>
                <a:gd name="connsiteY4" fmla="*/ 6104925 h 6104925"/>
                <a:gd name="connsiteX0" fmla="*/ 0 w 1514804"/>
                <a:gd name="connsiteY0" fmla="*/ 0 h 6104925"/>
                <a:gd name="connsiteX1" fmla="*/ 15300 w 1514804"/>
                <a:gd name="connsiteY1" fmla="*/ 1071040 h 6104925"/>
                <a:gd name="connsiteX2" fmla="*/ 1514651 w 1514804"/>
                <a:gd name="connsiteY2" fmla="*/ 3044812 h 6104925"/>
                <a:gd name="connsiteX3" fmla="*/ 0 w 1514804"/>
                <a:gd name="connsiteY3" fmla="*/ 5202192 h 6104925"/>
                <a:gd name="connsiteX4" fmla="*/ 61199 w 1514804"/>
                <a:gd name="connsiteY4" fmla="*/ 6104925 h 6104925"/>
                <a:gd name="connsiteX0" fmla="*/ 0 w 1514653"/>
                <a:gd name="connsiteY0" fmla="*/ 0 h 6104925"/>
                <a:gd name="connsiteX1" fmla="*/ 15300 w 1514653"/>
                <a:gd name="connsiteY1" fmla="*/ 1071040 h 6104925"/>
                <a:gd name="connsiteX2" fmla="*/ 1514651 w 1514653"/>
                <a:gd name="connsiteY2" fmla="*/ 3044812 h 6104925"/>
                <a:gd name="connsiteX3" fmla="*/ 27021 w 1514653"/>
                <a:gd name="connsiteY3" fmla="*/ 5206052 h 6104925"/>
                <a:gd name="connsiteX4" fmla="*/ 61199 w 1514653"/>
                <a:gd name="connsiteY4" fmla="*/ 6104925 h 6104925"/>
                <a:gd name="connsiteX0" fmla="*/ 0 w 1514653"/>
                <a:gd name="connsiteY0" fmla="*/ 0 h 6101065"/>
                <a:gd name="connsiteX1" fmla="*/ 15300 w 1514653"/>
                <a:gd name="connsiteY1" fmla="*/ 1071040 h 6101065"/>
                <a:gd name="connsiteX2" fmla="*/ 1514651 w 1514653"/>
                <a:gd name="connsiteY2" fmla="*/ 3044812 h 6101065"/>
                <a:gd name="connsiteX3" fmla="*/ 27021 w 1514653"/>
                <a:gd name="connsiteY3" fmla="*/ 5206052 h 6101065"/>
                <a:gd name="connsiteX4" fmla="*/ 41898 w 1514653"/>
                <a:gd name="connsiteY4" fmla="*/ 6101065 h 6101065"/>
                <a:gd name="connsiteX0" fmla="*/ 0 w 1514653"/>
                <a:gd name="connsiteY0" fmla="*/ 0 h 6097204"/>
                <a:gd name="connsiteX1" fmla="*/ 15300 w 1514653"/>
                <a:gd name="connsiteY1" fmla="*/ 1071040 h 6097204"/>
                <a:gd name="connsiteX2" fmla="*/ 1514651 w 1514653"/>
                <a:gd name="connsiteY2" fmla="*/ 3044812 h 6097204"/>
                <a:gd name="connsiteX3" fmla="*/ 27021 w 1514653"/>
                <a:gd name="connsiteY3" fmla="*/ 5206052 h 6097204"/>
                <a:gd name="connsiteX4" fmla="*/ 26458 w 1514653"/>
                <a:gd name="connsiteY4" fmla="*/ 6097204 h 6097204"/>
                <a:gd name="connsiteX0" fmla="*/ 0 w 1506933"/>
                <a:gd name="connsiteY0" fmla="*/ 0 h 6062462"/>
                <a:gd name="connsiteX1" fmla="*/ 7580 w 1506933"/>
                <a:gd name="connsiteY1" fmla="*/ 1036298 h 6062462"/>
                <a:gd name="connsiteX2" fmla="*/ 1506931 w 1506933"/>
                <a:gd name="connsiteY2" fmla="*/ 3010070 h 6062462"/>
                <a:gd name="connsiteX3" fmla="*/ 19301 w 1506933"/>
                <a:gd name="connsiteY3" fmla="*/ 5171310 h 6062462"/>
                <a:gd name="connsiteX4" fmla="*/ 18738 w 1506933"/>
                <a:gd name="connsiteY4" fmla="*/ 6062462 h 6062462"/>
                <a:gd name="connsiteX0" fmla="*/ 0 w 1507072"/>
                <a:gd name="connsiteY0" fmla="*/ 0 h 6062462"/>
                <a:gd name="connsiteX1" fmla="*/ 7580 w 1507072"/>
                <a:gd name="connsiteY1" fmla="*/ 1036298 h 6062462"/>
                <a:gd name="connsiteX2" fmla="*/ 1506931 w 1507072"/>
                <a:gd name="connsiteY2" fmla="*/ 3010070 h 6062462"/>
                <a:gd name="connsiteX3" fmla="*/ 19301 w 1507072"/>
                <a:gd name="connsiteY3" fmla="*/ 5171310 h 6062462"/>
                <a:gd name="connsiteX4" fmla="*/ 18738 w 1507072"/>
                <a:gd name="connsiteY4" fmla="*/ 6062462 h 6062462"/>
                <a:gd name="connsiteX0" fmla="*/ 0 w 1460039"/>
                <a:gd name="connsiteY0" fmla="*/ 0 h 6062462"/>
                <a:gd name="connsiteX1" fmla="*/ 7580 w 1460039"/>
                <a:gd name="connsiteY1" fmla="*/ 1036298 h 6062462"/>
                <a:gd name="connsiteX2" fmla="*/ 1459891 w 1460039"/>
                <a:gd name="connsiteY2" fmla="*/ 3010070 h 6062462"/>
                <a:gd name="connsiteX3" fmla="*/ 19301 w 1460039"/>
                <a:gd name="connsiteY3" fmla="*/ 5171310 h 6062462"/>
                <a:gd name="connsiteX4" fmla="*/ 18738 w 1460039"/>
                <a:gd name="connsiteY4" fmla="*/ 6062462 h 6062462"/>
                <a:gd name="connsiteX0" fmla="*/ 0 w 1460045"/>
                <a:gd name="connsiteY0" fmla="*/ 0 h 6062462"/>
                <a:gd name="connsiteX1" fmla="*/ 7580 w 1460045"/>
                <a:gd name="connsiteY1" fmla="*/ 1036298 h 6062462"/>
                <a:gd name="connsiteX2" fmla="*/ 1459891 w 1460045"/>
                <a:gd name="connsiteY2" fmla="*/ 3010070 h 6062462"/>
                <a:gd name="connsiteX3" fmla="*/ 19301 w 1460045"/>
                <a:gd name="connsiteY3" fmla="*/ 5171310 h 6062462"/>
                <a:gd name="connsiteX4" fmla="*/ 18738 w 1460045"/>
                <a:gd name="connsiteY4" fmla="*/ 6062462 h 6062462"/>
                <a:gd name="connsiteX0" fmla="*/ 0 w 1460045"/>
                <a:gd name="connsiteY0" fmla="*/ 0 h 6062462"/>
                <a:gd name="connsiteX1" fmla="*/ 7580 w 1460045"/>
                <a:gd name="connsiteY1" fmla="*/ 1036298 h 6062462"/>
                <a:gd name="connsiteX2" fmla="*/ 1459891 w 1460045"/>
                <a:gd name="connsiteY2" fmla="*/ 3010070 h 6062462"/>
                <a:gd name="connsiteX3" fmla="*/ 19301 w 1460045"/>
                <a:gd name="connsiteY3" fmla="*/ 5171310 h 6062462"/>
                <a:gd name="connsiteX4" fmla="*/ 18738 w 1460045"/>
                <a:gd name="connsiteY4" fmla="*/ 6062462 h 6062462"/>
                <a:gd name="connsiteX0" fmla="*/ 0 w 1460045"/>
                <a:gd name="connsiteY0" fmla="*/ 0 h 5757662"/>
                <a:gd name="connsiteX1" fmla="*/ 7580 w 1460045"/>
                <a:gd name="connsiteY1" fmla="*/ 1036298 h 5757662"/>
                <a:gd name="connsiteX2" fmla="*/ 1459891 w 1460045"/>
                <a:gd name="connsiteY2" fmla="*/ 3010070 h 5757662"/>
                <a:gd name="connsiteX3" fmla="*/ 19301 w 1460045"/>
                <a:gd name="connsiteY3" fmla="*/ 5171310 h 5757662"/>
                <a:gd name="connsiteX4" fmla="*/ 18738 w 1460045"/>
                <a:gd name="connsiteY4" fmla="*/ 5757662 h 5757662"/>
                <a:gd name="connsiteX0" fmla="*/ 0 w 1460045"/>
                <a:gd name="connsiteY0" fmla="*/ 0 h 5211562"/>
                <a:gd name="connsiteX1" fmla="*/ 7580 w 1460045"/>
                <a:gd name="connsiteY1" fmla="*/ 490198 h 5211562"/>
                <a:gd name="connsiteX2" fmla="*/ 1459891 w 1460045"/>
                <a:gd name="connsiteY2" fmla="*/ 2463970 h 5211562"/>
                <a:gd name="connsiteX3" fmla="*/ 19301 w 1460045"/>
                <a:gd name="connsiteY3" fmla="*/ 4625210 h 5211562"/>
                <a:gd name="connsiteX4" fmla="*/ 18738 w 1460045"/>
                <a:gd name="connsiteY4" fmla="*/ 5211562 h 5211562"/>
                <a:gd name="connsiteX0" fmla="*/ 942 w 1460987"/>
                <a:gd name="connsiteY0" fmla="*/ 0 h 5211562"/>
                <a:gd name="connsiteX1" fmla="*/ 8522 w 1460987"/>
                <a:gd name="connsiteY1" fmla="*/ 490198 h 5211562"/>
                <a:gd name="connsiteX2" fmla="*/ 1460833 w 1460987"/>
                <a:gd name="connsiteY2" fmla="*/ 2463970 h 5211562"/>
                <a:gd name="connsiteX3" fmla="*/ 20243 w 1460987"/>
                <a:gd name="connsiteY3" fmla="*/ 4625210 h 5211562"/>
                <a:gd name="connsiteX4" fmla="*/ 19680 w 1460987"/>
                <a:gd name="connsiteY4" fmla="*/ 5211562 h 5211562"/>
                <a:gd name="connsiteX0" fmla="*/ 9665 w 1469710"/>
                <a:gd name="connsiteY0" fmla="*/ 0 h 5211562"/>
                <a:gd name="connsiteX1" fmla="*/ 17245 w 1469710"/>
                <a:gd name="connsiteY1" fmla="*/ 490198 h 5211562"/>
                <a:gd name="connsiteX2" fmla="*/ 1469556 w 1469710"/>
                <a:gd name="connsiteY2" fmla="*/ 2463970 h 5211562"/>
                <a:gd name="connsiteX3" fmla="*/ 28966 w 1469710"/>
                <a:gd name="connsiteY3" fmla="*/ 4625210 h 5211562"/>
                <a:gd name="connsiteX4" fmla="*/ 28403 w 1469710"/>
                <a:gd name="connsiteY4" fmla="*/ 5211562 h 5211562"/>
                <a:gd name="connsiteX0" fmla="*/ 9665 w 1469710"/>
                <a:gd name="connsiteY0" fmla="*/ 0 h 5211562"/>
                <a:gd name="connsiteX1" fmla="*/ 17245 w 1469710"/>
                <a:gd name="connsiteY1" fmla="*/ 490198 h 5211562"/>
                <a:gd name="connsiteX2" fmla="*/ 1469556 w 1469710"/>
                <a:gd name="connsiteY2" fmla="*/ 2463970 h 5211562"/>
                <a:gd name="connsiteX3" fmla="*/ 28966 w 1469710"/>
                <a:gd name="connsiteY3" fmla="*/ 4625210 h 5211562"/>
                <a:gd name="connsiteX4" fmla="*/ 28403 w 1469710"/>
                <a:gd name="connsiteY4" fmla="*/ 5211562 h 5211562"/>
                <a:gd name="connsiteX0" fmla="*/ 13012 w 1473057"/>
                <a:gd name="connsiteY0" fmla="*/ 0 h 5030587"/>
                <a:gd name="connsiteX1" fmla="*/ 20592 w 1473057"/>
                <a:gd name="connsiteY1" fmla="*/ 490198 h 5030587"/>
                <a:gd name="connsiteX2" fmla="*/ 1472903 w 1473057"/>
                <a:gd name="connsiteY2" fmla="*/ 2463970 h 5030587"/>
                <a:gd name="connsiteX3" fmla="*/ 32313 w 1473057"/>
                <a:gd name="connsiteY3" fmla="*/ 4625210 h 5030587"/>
                <a:gd name="connsiteX4" fmla="*/ 0 w 1473057"/>
                <a:gd name="connsiteY4" fmla="*/ 5030587 h 5030587"/>
                <a:gd name="connsiteX0" fmla="*/ 13672 w 1473717"/>
                <a:gd name="connsiteY0" fmla="*/ 0 h 5030587"/>
                <a:gd name="connsiteX1" fmla="*/ 21252 w 1473717"/>
                <a:gd name="connsiteY1" fmla="*/ 490198 h 5030587"/>
                <a:gd name="connsiteX2" fmla="*/ 1473563 w 1473717"/>
                <a:gd name="connsiteY2" fmla="*/ 2463970 h 5030587"/>
                <a:gd name="connsiteX3" fmla="*/ 32973 w 1473717"/>
                <a:gd name="connsiteY3" fmla="*/ 4625210 h 5030587"/>
                <a:gd name="connsiteX4" fmla="*/ 660 w 1473717"/>
                <a:gd name="connsiteY4" fmla="*/ 5030587 h 5030587"/>
                <a:gd name="connsiteX0" fmla="*/ 16711 w 1476756"/>
                <a:gd name="connsiteY0" fmla="*/ 0 h 5030587"/>
                <a:gd name="connsiteX1" fmla="*/ 24291 w 1476756"/>
                <a:gd name="connsiteY1" fmla="*/ 490198 h 5030587"/>
                <a:gd name="connsiteX2" fmla="*/ 1476602 w 1476756"/>
                <a:gd name="connsiteY2" fmla="*/ 2463970 h 5030587"/>
                <a:gd name="connsiteX3" fmla="*/ 36012 w 1476756"/>
                <a:gd name="connsiteY3" fmla="*/ 4625210 h 5030587"/>
                <a:gd name="connsiteX4" fmla="*/ 3699 w 1476756"/>
                <a:gd name="connsiteY4" fmla="*/ 5030587 h 5030587"/>
                <a:gd name="connsiteX0" fmla="*/ 15329 w 1475374"/>
                <a:gd name="connsiteY0" fmla="*/ 0 h 5030587"/>
                <a:gd name="connsiteX1" fmla="*/ 22909 w 1475374"/>
                <a:gd name="connsiteY1" fmla="*/ 490198 h 5030587"/>
                <a:gd name="connsiteX2" fmla="*/ 1475220 w 1475374"/>
                <a:gd name="connsiteY2" fmla="*/ 2463970 h 5030587"/>
                <a:gd name="connsiteX3" fmla="*/ 34630 w 1475374"/>
                <a:gd name="connsiteY3" fmla="*/ 4625210 h 5030587"/>
                <a:gd name="connsiteX4" fmla="*/ 2317 w 1475374"/>
                <a:gd name="connsiteY4" fmla="*/ 5030587 h 50305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5374" h="5030587">
                  <a:moveTo>
                    <a:pt x="15329" y="0"/>
                  </a:moveTo>
                  <a:cubicBezTo>
                    <a:pt x="11506" y="126358"/>
                    <a:pt x="-8193" y="338440"/>
                    <a:pt x="22909" y="490198"/>
                  </a:cubicBezTo>
                  <a:cubicBezTo>
                    <a:pt x="582101" y="1884724"/>
                    <a:pt x="1488947" y="1931578"/>
                    <a:pt x="1475220" y="2463970"/>
                  </a:cubicBezTo>
                  <a:cubicBezTo>
                    <a:pt x="1461493" y="2996362"/>
                    <a:pt x="432418" y="3246650"/>
                    <a:pt x="34630" y="4625210"/>
                  </a:cubicBezTo>
                  <a:cubicBezTo>
                    <a:pt x="-13183" y="4820661"/>
                    <a:pt x="2505" y="4908161"/>
                    <a:pt x="2317" y="5030587"/>
                  </a:cubicBezTo>
                </a:path>
              </a:pathLst>
            </a:custGeom>
            <a:ln w="38100">
              <a:solidFill>
                <a:srgbClr val="00009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15" name="Freeform 514">
              <a:extLst>
                <a:ext uri="{FF2B5EF4-FFF2-40B4-BE49-F238E27FC236}">
                  <a16:creationId xmlns:a16="http://schemas.microsoft.com/office/drawing/2014/main" id="{F9D51435-8C20-F648-960E-650E734D4C44}"/>
                </a:ext>
              </a:extLst>
            </p:cNvPr>
            <p:cNvSpPr/>
            <p:nvPr/>
          </p:nvSpPr>
          <p:spPr>
            <a:xfrm flipH="1">
              <a:off x="2208181" y="3968317"/>
              <a:ext cx="848879" cy="2945546"/>
            </a:xfrm>
            <a:custGeom>
              <a:avLst/>
              <a:gdLst>
                <a:gd name="connsiteX0" fmla="*/ 0 w 1575849"/>
                <a:gd name="connsiteY0" fmla="*/ 0 h 6135527"/>
                <a:gd name="connsiteX1" fmla="*/ 76498 w 1575849"/>
                <a:gd name="connsiteY1" fmla="*/ 1086341 h 6135527"/>
                <a:gd name="connsiteX2" fmla="*/ 1575849 w 1575849"/>
                <a:gd name="connsiteY2" fmla="*/ 3060113 h 6135527"/>
                <a:gd name="connsiteX3" fmla="*/ 61198 w 1575849"/>
                <a:gd name="connsiteY3" fmla="*/ 5217493 h 6135527"/>
                <a:gd name="connsiteX4" fmla="*/ 91797 w 1575849"/>
                <a:gd name="connsiteY4" fmla="*/ 6135527 h 6135527"/>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952"/>
                <a:gd name="connsiteY0" fmla="*/ 0 h 6120226"/>
                <a:gd name="connsiteX1" fmla="*/ 15300 w 1514952"/>
                <a:gd name="connsiteY1" fmla="*/ 1071040 h 6120226"/>
                <a:gd name="connsiteX2" fmla="*/ 1514651 w 1514952"/>
                <a:gd name="connsiteY2" fmla="*/ 3044812 h 6120226"/>
                <a:gd name="connsiteX3" fmla="*/ 0 w 1514952"/>
                <a:gd name="connsiteY3" fmla="*/ 5202192 h 6120226"/>
                <a:gd name="connsiteX4" fmla="*/ 30599 w 1514952"/>
                <a:gd name="connsiteY4" fmla="*/ 6120226 h 6120226"/>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820"/>
                <a:gd name="connsiteY0" fmla="*/ 0 h 6120226"/>
                <a:gd name="connsiteX1" fmla="*/ 15300 w 1514820"/>
                <a:gd name="connsiteY1" fmla="*/ 1071040 h 6120226"/>
                <a:gd name="connsiteX2" fmla="*/ 1514651 w 1514820"/>
                <a:gd name="connsiteY2" fmla="*/ 3044812 h 6120226"/>
                <a:gd name="connsiteX3" fmla="*/ 0 w 1514820"/>
                <a:gd name="connsiteY3" fmla="*/ 5202192 h 6120226"/>
                <a:gd name="connsiteX4" fmla="*/ 30599 w 1514820"/>
                <a:gd name="connsiteY4" fmla="*/ 6120226 h 6120226"/>
                <a:gd name="connsiteX0" fmla="*/ 0 w 1514804"/>
                <a:gd name="connsiteY0" fmla="*/ 0 h 6120226"/>
                <a:gd name="connsiteX1" fmla="*/ 15300 w 1514804"/>
                <a:gd name="connsiteY1" fmla="*/ 1071040 h 6120226"/>
                <a:gd name="connsiteX2" fmla="*/ 1514651 w 1514804"/>
                <a:gd name="connsiteY2" fmla="*/ 3044812 h 6120226"/>
                <a:gd name="connsiteX3" fmla="*/ 0 w 1514804"/>
                <a:gd name="connsiteY3" fmla="*/ 5202192 h 6120226"/>
                <a:gd name="connsiteX4" fmla="*/ 30599 w 1514804"/>
                <a:gd name="connsiteY4" fmla="*/ 6120226 h 6120226"/>
                <a:gd name="connsiteX0" fmla="*/ 15299 w 1530103"/>
                <a:gd name="connsiteY0" fmla="*/ 0 h 6104925"/>
                <a:gd name="connsiteX1" fmla="*/ 30599 w 1530103"/>
                <a:gd name="connsiteY1" fmla="*/ 1071040 h 6104925"/>
                <a:gd name="connsiteX2" fmla="*/ 1529950 w 1530103"/>
                <a:gd name="connsiteY2" fmla="*/ 3044812 h 6104925"/>
                <a:gd name="connsiteX3" fmla="*/ 15299 w 1530103"/>
                <a:gd name="connsiteY3" fmla="*/ 5202192 h 6104925"/>
                <a:gd name="connsiteX4" fmla="*/ 0 w 1530103"/>
                <a:gd name="connsiteY4" fmla="*/ 6104925 h 6104925"/>
                <a:gd name="connsiteX0" fmla="*/ 0 w 1514804"/>
                <a:gd name="connsiteY0" fmla="*/ 0 h 6104925"/>
                <a:gd name="connsiteX1" fmla="*/ 15300 w 1514804"/>
                <a:gd name="connsiteY1" fmla="*/ 1071040 h 6104925"/>
                <a:gd name="connsiteX2" fmla="*/ 1514651 w 1514804"/>
                <a:gd name="connsiteY2" fmla="*/ 3044812 h 6104925"/>
                <a:gd name="connsiteX3" fmla="*/ 0 w 1514804"/>
                <a:gd name="connsiteY3" fmla="*/ 5202192 h 6104925"/>
                <a:gd name="connsiteX4" fmla="*/ 61199 w 1514804"/>
                <a:gd name="connsiteY4" fmla="*/ 6104925 h 6104925"/>
                <a:gd name="connsiteX0" fmla="*/ 0 w 1514653"/>
                <a:gd name="connsiteY0" fmla="*/ 0 h 6104925"/>
                <a:gd name="connsiteX1" fmla="*/ 15300 w 1514653"/>
                <a:gd name="connsiteY1" fmla="*/ 1071040 h 6104925"/>
                <a:gd name="connsiteX2" fmla="*/ 1514651 w 1514653"/>
                <a:gd name="connsiteY2" fmla="*/ 3044812 h 6104925"/>
                <a:gd name="connsiteX3" fmla="*/ 27021 w 1514653"/>
                <a:gd name="connsiteY3" fmla="*/ 5206052 h 6104925"/>
                <a:gd name="connsiteX4" fmla="*/ 61199 w 1514653"/>
                <a:gd name="connsiteY4" fmla="*/ 6104925 h 6104925"/>
                <a:gd name="connsiteX0" fmla="*/ 0 w 1514653"/>
                <a:gd name="connsiteY0" fmla="*/ 0 h 6101065"/>
                <a:gd name="connsiteX1" fmla="*/ 15300 w 1514653"/>
                <a:gd name="connsiteY1" fmla="*/ 1071040 h 6101065"/>
                <a:gd name="connsiteX2" fmla="*/ 1514651 w 1514653"/>
                <a:gd name="connsiteY2" fmla="*/ 3044812 h 6101065"/>
                <a:gd name="connsiteX3" fmla="*/ 27021 w 1514653"/>
                <a:gd name="connsiteY3" fmla="*/ 5206052 h 6101065"/>
                <a:gd name="connsiteX4" fmla="*/ 41898 w 1514653"/>
                <a:gd name="connsiteY4" fmla="*/ 6101065 h 6101065"/>
                <a:gd name="connsiteX0" fmla="*/ 0 w 1514653"/>
                <a:gd name="connsiteY0" fmla="*/ 0 h 6097204"/>
                <a:gd name="connsiteX1" fmla="*/ 15300 w 1514653"/>
                <a:gd name="connsiteY1" fmla="*/ 1071040 h 6097204"/>
                <a:gd name="connsiteX2" fmla="*/ 1514651 w 1514653"/>
                <a:gd name="connsiteY2" fmla="*/ 3044812 h 6097204"/>
                <a:gd name="connsiteX3" fmla="*/ 27021 w 1514653"/>
                <a:gd name="connsiteY3" fmla="*/ 5206052 h 6097204"/>
                <a:gd name="connsiteX4" fmla="*/ 26458 w 1514653"/>
                <a:gd name="connsiteY4" fmla="*/ 6097204 h 6097204"/>
                <a:gd name="connsiteX0" fmla="*/ 0 w 1506933"/>
                <a:gd name="connsiteY0" fmla="*/ 0 h 6062462"/>
                <a:gd name="connsiteX1" fmla="*/ 7580 w 1506933"/>
                <a:gd name="connsiteY1" fmla="*/ 1036298 h 6062462"/>
                <a:gd name="connsiteX2" fmla="*/ 1506931 w 1506933"/>
                <a:gd name="connsiteY2" fmla="*/ 3010070 h 6062462"/>
                <a:gd name="connsiteX3" fmla="*/ 19301 w 1506933"/>
                <a:gd name="connsiteY3" fmla="*/ 5171310 h 6062462"/>
                <a:gd name="connsiteX4" fmla="*/ 18738 w 1506933"/>
                <a:gd name="connsiteY4" fmla="*/ 6062462 h 6062462"/>
                <a:gd name="connsiteX0" fmla="*/ 0 w 1507072"/>
                <a:gd name="connsiteY0" fmla="*/ 0 h 6062462"/>
                <a:gd name="connsiteX1" fmla="*/ 7580 w 1507072"/>
                <a:gd name="connsiteY1" fmla="*/ 1036298 h 6062462"/>
                <a:gd name="connsiteX2" fmla="*/ 1506931 w 1507072"/>
                <a:gd name="connsiteY2" fmla="*/ 3010070 h 6062462"/>
                <a:gd name="connsiteX3" fmla="*/ 19301 w 1507072"/>
                <a:gd name="connsiteY3" fmla="*/ 5171310 h 6062462"/>
                <a:gd name="connsiteX4" fmla="*/ 18738 w 1507072"/>
                <a:gd name="connsiteY4" fmla="*/ 6062462 h 6062462"/>
                <a:gd name="connsiteX0" fmla="*/ 0 w 1460039"/>
                <a:gd name="connsiteY0" fmla="*/ 0 h 6062462"/>
                <a:gd name="connsiteX1" fmla="*/ 7580 w 1460039"/>
                <a:gd name="connsiteY1" fmla="*/ 1036298 h 6062462"/>
                <a:gd name="connsiteX2" fmla="*/ 1459891 w 1460039"/>
                <a:gd name="connsiteY2" fmla="*/ 3010070 h 6062462"/>
                <a:gd name="connsiteX3" fmla="*/ 19301 w 1460039"/>
                <a:gd name="connsiteY3" fmla="*/ 5171310 h 6062462"/>
                <a:gd name="connsiteX4" fmla="*/ 18738 w 1460039"/>
                <a:gd name="connsiteY4" fmla="*/ 6062462 h 6062462"/>
                <a:gd name="connsiteX0" fmla="*/ 0 w 1460045"/>
                <a:gd name="connsiteY0" fmla="*/ 0 h 6062462"/>
                <a:gd name="connsiteX1" fmla="*/ 7580 w 1460045"/>
                <a:gd name="connsiteY1" fmla="*/ 1036298 h 6062462"/>
                <a:gd name="connsiteX2" fmla="*/ 1459891 w 1460045"/>
                <a:gd name="connsiteY2" fmla="*/ 3010070 h 6062462"/>
                <a:gd name="connsiteX3" fmla="*/ 19301 w 1460045"/>
                <a:gd name="connsiteY3" fmla="*/ 5171310 h 6062462"/>
                <a:gd name="connsiteX4" fmla="*/ 18738 w 1460045"/>
                <a:gd name="connsiteY4" fmla="*/ 6062462 h 6062462"/>
                <a:gd name="connsiteX0" fmla="*/ 0 w 1460045"/>
                <a:gd name="connsiteY0" fmla="*/ 0 h 6062462"/>
                <a:gd name="connsiteX1" fmla="*/ 7580 w 1460045"/>
                <a:gd name="connsiteY1" fmla="*/ 1036298 h 6062462"/>
                <a:gd name="connsiteX2" fmla="*/ 1459891 w 1460045"/>
                <a:gd name="connsiteY2" fmla="*/ 3010070 h 6062462"/>
                <a:gd name="connsiteX3" fmla="*/ 19301 w 1460045"/>
                <a:gd name="connsiteY3" fmla="*/ 5171310 h 6062462"/>
                <a:gd name="connsiteX4" fmla="*/ 18738 w 1460045"/>
                <a:gd name="connsiteY4" fmla="*/ 6062462 h 6062462"/>
                <a:gd name="connsiteX0" fmla="*/ 0 w 1460045"/>
                <a:gd name="connsiteY0" fmla="*/ 0 h 5767187"/>
                <a:gd name="connsiteX1" fmla="*/ 7580 w 1460045"/>
                <a:gd name="connsiteY1" fmla="*/ 1036298 h 5767187"/>
                <a:gd name="connsiteX2" fmla="*/ 1459891 w 1460045"/>
                <a:gd name="connsiteY2" fmla="*/ 3010070 h 5767187"/>
                <a:gd name="connsiteX3" fmla="*/ 19301 w 1460045"/>
                <a:gd name="connsiteY3" fmla="*/ 5171310 h 5767187"/>
                <a:gd name="connsiteX4" fmla="*/ 21913 w 1460045"/>
                <a:gd name="connsiteY4" fmla="*/ 5767187 h 5767187"/>
                <a:gd name="connsiteX0" fmla="*/ 0 w 1460045"/>
                <a:gd name="connsiteY0" fmla="*/ 0 h 5767187"/>
                <a:gd name="connsiteX1" fmla="*/ 7580 w 1460045"/>
                <a:gd name="connsiteY1" fmla="*/ 1036298 h 5767187"/>
                <a:gd name="connsiteX2" fmla="*/ 1459891 w 1460045"/>
                <a:gd name="connsiteY2" fmla="*/ 3010070 h 5767187"/>
                <a:gd name="connsiteX3" fmla="*/ 19301 w 1460045"/>
                <a:gd name="connsiteY3" fmla="*/ 5171310 h 5767187"/>
                <a:gd name="connsiteX4" fmla="*/ 21913 w 1460045"/>
                <a:gd name="connsiteY4" fmla="*/ 5767187 h 5767187"/>
                <a:gd name="connsiteX0" fmla="*/ 0 w 1466395"/>
                <a:gd name="connsiteY0" fmla="*/ 0 h 5217912"/>
                <a:gd name="connsiteX1" fmla="*/ 13930 w 1466395"/>
                <a:gd name="connsiteY1" fmla="*/ 487023 h 5217912"/>
                <a:gd name="connsiteX2" fmla="*/ 1466241 w 1466395"/>
                <a:gd name="connsiteY2" fmla="*/ 2460795 h 5217912"/>
                <a:gd name="connsiteX3" fmla="*/ 25651 w 1466395"/>
                <a:gd name="connsiteY3" fmla="*/ 4622035 h 5217912"/>
                <a:gd name="connsiteX4" fmla="*/ 28263 w 1466395"/>
                <a:gd name="connsiteY4" fmla="*/ 5217912 h 5217912"/>
                <a:gd name="connsiteX0" fmla="*/ 0 w 1466395"/>
                <a:gd name="connsiteY0" fmla="*/ 0 h 5217912"/>
                <a:gd name="connsiteX1" fmla="*/ 13930 w 1466395"/>
                <a:gd name="connsiteY1" fmla="*/ 487023 h 5217912"/>
                <a:gd name="connsiteX2" fmla="*/ 1466241 w 1466395"/>
                <a:gd name="connsiteY2" fmla="*/ 2460795 h 5217912"/>
                <a:gd name="connsiteX3" fmla="*/ 25651 w 1466395"/>
                <a:gd name="connsiteY3" fmla="*/ 4622035 h 5217912"/>
                <a:gd name="connsiteX4" fmla="*/ 28263 w 1466395"/>
                <a:gd name="connsiteY4" fmla="*/ 5217912 h 5217912"/>
                <a:gd name="connsiteX0" fmla="*/ 0 w 1466395"/>
                <a:gd name="connsiteY0" fmla="*/ 0 h 5217912"/>
                <a:gd name="connsiteX1" fmla="*/ 13930 w 1466395"/>
                <a:gd name="connsiteY1" fmla="*/ 487023 h 5217912"/>
                <a:gd name="connsiteX2" fmla="*/ 1466241 w 1466395"/>
                <a:gd name="connsiteY2" fmla="*/ 2460795 h 5217912"/>
                <a:gd name="connsiteX3" fmla="*/ 25651 w 1466395"/>
                <a:gd name="connsiteY3" fmla="*/ 4622035 h 5217912"/>
                <a:gd name="connsiteX4" fmla="*/ 28263 w 1466395"/>
                <a:gd name="connsiteY4" fmla="*/ 5217912 h 5217912"/>
                <a:gd name="connsiteX0" fmla="*/ 6564 w 1472959"/>
                <a:gd name="connsiteY0" fmla="*/ 0 h 5217912"/>
                <a:gd name="connsiteX1" fmla="*/ 20494 w 1472959"/>
                <a:gd name="connsiteY1" fmla="*/ 487023 h 5217912"/>
                <a:gd name="connsiteX2" fmla="*/ 1472805 w 1472959"/>
                <a:gd name="connsiteY2" fmla="*/ 2460795 h 5217912"/>
                <a:gd name="connsiteX3" fmla="*/ 32215 w 1472959"/>
                <a:gd name="connsiteY3" fmla="*/ 4622035 h 5217912"/>
                <a:gd name="connsiteX4" fmla="*/ 34827 w 1472959"/>
                <a:gd name="connsiteY4" fmla="*/ 5217912 h 5217912"/>
                <a:gd name="connsiteX0" fmla="*/ 6564 w 1472959"/>
                <a:gd name="connsiteY0" fmla="*/ 0 h 5005187"/>
                <a:gd name="connsiteX1" fmla="*/ 20494 w 1472959"/>
                <a:gd name="connsiteY1" fmla="*/ 487023 h 5005187"/>
                <a:gd name="connsiteX2" fmla="*/ 1472805 w 1472959"/>
                <a:gd name="connsiteY2" fmla="*/ 2460795 h 5005187"/>
                <a:gd name="connsiteX3" fmla="*/ 32215 w 1472959"/>
                <a:gd name="connsiteY3" fmla="*/ 4622035 h 5005187"/>
                <a:gd name="connsiteX4" fmla="*/ 28477 w 1472959"/>
                <a:gd name="connsiteY4" fmla="*/ 5005187 h 5005187"/>
                <a:gd name="connsiteX0" fmla="*/ 6564 w 1472959"/>
                <a:gd name="connsiteY0" fmla="*/ 0 h 5005187"/>
                <a:gd name="connsiteX1" fmla="*/ 20494 w 1472959"/>
                <a:gd name="connsiteY1" fmla="*/ 487023 h 5005187"/>
                <a:gd name="connsiteX2" fmla="*/ 1472805 w 1472959"/>
                <a:gd name="connsiteY2" fmla="*/ 2460795 h 5005187"/>
                <a:gd name="connsiteX3" fmla="*/ 32215 w 1472959"/>
                <a:gd name="connsiteY3" fmla="*/ 4622035 h 5005187"/>
                <a:gd name="connsiteX4" fmla="*/ 28477 w 1472959"/>
                <a:gd name="connsiteY4" fmla="*/ 5005187 h 5005187"/>
                <a:gd name="connsiteX0" fmla="*/ 6564 w 1472959"/>
                <a:gd name="connsiteY0" fmla="*/ 0 h 5005187"/>
                <a:gd name="connsiteX1" fmla="*/ 20494 w 1472959"/>
                <a:gd name="connsiteY1" fmla="*/ 487023 h 5005187"/>
                <a:gd name="connsiteX2" fmla="*/ 1472805 w 1472959"/>
                <a:gd name="connsiteY2" fmla="*/ 2460795 h 5005187"/>
                <a:gd name="connsiteX3" fmla="*/ 32215 w 1472959"/>
                <a:gd name="connsiteY3" fmla="*/ 4622035 h 5005187"/>
                <a:gd name="connsiteX4" fmla="*/ 12602 w 1472959"/>
                <a:gd name="connsiteY4" fmla="*/ 5005187 h 5005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2959" h="5005187">
                  <a:moveTo>
                    <a:pt x="6564" y="0"/>
                  </a:moveTo>
                  <a:cubicBezTo>
                    <a:pt x="18616" y="167633"/>
                    <a:pt x="-23308" y="297165"/>
                    <a:pt x="20494" y="487023"/>
                  </a:cubicBezTo>
                  <a:cubicBezTo>
                    <a:pt x="579686" y="1881549"/>
                    <a:pt x="1486532" y="1928403"/>
                    <a:pt x="1472805" y="2460795"/>
                  </a:cubicBezTo>
                  <a:cubicBezTo>
                    <a:pt x="1459078" y="2993187"/>
                    <a:pt x="430003" y="3243475"/>
                    <a:pt x="32215" y="4622035"/>
                  </a:cubicBezTo>
                  <a:cubicBezTo>
                    <a:pt x="6627" y="4811136"/>
                    <a:pt x="-3085" y="4835136"/>
                    <a:pt x="12602" y="5005187"/>
                  </a:cubicBezTo>
                </a:path>
              </a:pathLst>
            </a:custGeom>
            <a:ln w="38100">
              <a:solidFill>
                <a:srgbClr val="00009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16" name="Group 515">
              <a:extLst>
                <a:ext uri="{FF2B5EF4-FFF2-40B4-BE49-F238E27FC236}">
                  <a16:creationId xmlns:a16="http://schemas.microsoft.com/office/drawing/2014/main" id="{4618F758-228E-2741-8282-112CF720DF6F}"/>
                </a:ext>
              </a:extLst>
            </p:cNvPr>
            <p:cNvGrpSpPr/>
            <p:nvPr/>
          </p:nvGrpSpPr>
          <p:grpSpPr>
            <a:xfrm>
              <a:off x="638638" y="3975358"/>
              <a:ext cx="2477214" cy="120420"/>
              <a:chOff x="551293" y="7597774"/>
              <a:chExt cx="4298417" cy="204622"/>
            </a:xfrm>
          </p:grpSpPr>
          <p:sp>
            <p:nvSpPr>
              <p:cNvPr id="553" name="Rectangle 552">
                <a:extLst>
                  <a:ext uri="{FF2B5EF4-FFF2-40B4-BE49-F238E27FC236}">
                    <a16:creationId xmlns:a16="http://schemas.microsoft.com/office/drawing/2014/main" id="{FE079350-79DF-9545-8BC8-D573FB34E144}"/>
                  </a:ext>
                </a:extLst>
              </p:cNvPr>
              <p:cNvSpPr/>
              <p:nvPr/>
            </p:nvSpPr>
            <p:spPr>
              <a:xfrm>
                <a:off x="669925" y="7597775"/>
                <a:ext cx="4064730" cy="204621"/>
              </a:xfrm>
              <a:prstGeom prst="rect">
                <a:avLst/>
              </a:prstGeom>
              <a:solidFill>
                <a:schemeClr val="bg1"/>
              </a:solidFill>
              <a:ln w="38100">
                <a:solidFill>
                  <a:srgbClr val="00009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554" name="Group 553">
                <a:extLst>
                  <a:ext uri="{FF2B5EF4-FFF2-40B4-BE49-F238E27FC236}">
                    <a16:creationId xmlns:a16="http://schemas.microsoft.com/office/drawing/2014/main" id="{27A25043-C1B0-BA4E-8A41-C215D47613AB}"/>
                  </a:ext>
                </a:extLst>
              </p:cNvPr>
              <p:cNvGrpSpPr/>
              <p:nvPr/>
            </p:nvGrpSpPr>
            <p:grpSpPr>
              <a:xfrm>
                <a:off x="551293" y="7597774"/>
                <a:ext cx="360960" cy="204621"/>
                <a:chOff x="551293" y="7597774"/>
                <a:chExt cx="360960" cy="204621"/>
              </a:xfrm>
            </p:grpSpPr>
            <p:sp>
              <p:nvSpPr>
                <p:cNvPr id="558" name="Oval 557">
                  <a:extLst>
                    <a:ext uri="{FF2B5EF4-FFF2-40B4-BE49-F238E27FC236}">
                      <a16:creationId xmlns:a16="http://schemas.microsoft.com/office/drawing/2014/main" id="{892E3702-DE56-784B-A5A5-45ABF1F09502}"/>
                    </a:ext>
                  </a:extLst>
                </p:cNvPr>
                <p:cNvSpPr/>
                <p:nvPr/>
              </p:nvSpPr>
              <p:spPr>
                <a:xfrm>
                  <a:off x="551293" y="7597774"/>
                  <a:ext cx="201182" cy="204621"/>
                </a:xfrm>
                <a:prstGeom prst="ellipse">
                  <a:avLst/>
                </a:prstGeom>
                <a:solidFill>
                  <a:schemeClr val="bg1"/>
                </a:solidFill>
                <a:ln w="38100">
                  <a:solidFill>
                    <a:srgbClr val="00009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22" name="Rectangle 621">
                  <a:extLst>
                    <a:ext uri="{FF2B5EF4-FFF2-40B4-BE49-F238E27FC236}">
                      <a16:creationId xmlns:a16="http://schemas.microsoft.com/office/drawing/2014/main" id="{3808829B-74A8-AA41-BCD9-CC0F6799E23F}"/>
                    </a:ext>
                  </a:extLst>
                </p:cNvPr>
                <p:cNvSpPr/>
                <p:nvPr/>
              </p:nvSpPr>
              <p:spPr>
                <a:xfrm rot="5400000">
                  <a:off x="710751" y="7569338"/>
                  <a:ext cx="142860" cy="260144"/>
                </a:xfrm>
                <a:prstGeom prst="rect">
                  <a:avLst/>
                </a:prstGeom>
                <a:solidFill>
                  <a:schemeClr val="bg1"/>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555" name="Group 554">
                <a:extLst>
                  <a:ext uri="{FF2B5EF4-FFF2-40B4-BE49-F238E27FC236}">
                    <a16:creationId xmlns:a16="http://schemas.microsoft.com/office/drawing/2014/main" id="{8232ED5D-69B7-D84C-82B4-ED4FFE2D6C9B}"/>
                  </a:ext>
                </a:extLst>
              </p:cNvPr>
              <p:cNvGrpSpPr/>
              <p:nvPr/>
            </p:nvGrpSpPr>
            <p:grpSpPr>
              <a:xfrm flipH="1">
                <a:off x="4488749" y="7597775"/>
                <a:ext cx="360961" cy="204621"/>
                <a:chOff x="551293" y="7597774"/>
                <a:chExt cx="360961" cy="204621"/>
              </a:xfrm>
            </p:grpSpPr>
            <p:sp>
              <p:nvSpPr>
                <p:cNvPr id="556" name="Oval 555">
                  <a:extLst>
                    <a:ext uri="{FF2B5EF4-FFF2-40B4-BE49-F238E27FC236}">
                      <a16:creationId xmlns:a16="http://schemas.microsoft.com/office/drawing/2014/main" id="{ED85578C-6C77-E642-8F29-A426B2B1821C}"/>
                    </a:ext>
                  </a:extLst>
                </p:cNvPr>
                <p:cNvSpPr/>
                <p:nvPr/>
              </p:nvSpPr>
              <p:spPr>
                <a:xfrm>
                  <a:off x="551293" y="7597774"/>
                  <a:ext cx="201182" cy="204621"/>
                </a:xfrm>
                <a:prstGeom prst="ellipse">
                  <a:avLst/>
                </a:prstGeom>
                <a:solidFill>
                  <a:schemeClr val="bg1"/>
                </a:solidFill>
                <a:ln w="38100">
                  <a:solidFill>
                    <a:srgbClr val="00009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57" name="Rectangle 556">
                  <a:extLst>
                    <a:ext uri="{FF2B5EF4-FFF2-40B4-BE49-F238E27FC236}">
                      <a16:creationId xmlns:a16="http://schemas.microsoft.com/office/drawing/2014/main" id="{41EE87C3-1CC6-5841-8B41-175419F42F53}"/>
                    </a:ext>
                  </a:extLst>
                </p:cNvPr>
                <p:cNvSpPr/>
                <p:nvPr/>
              </p:nvSpPr>
              <p:spPr>
                <a:xfrm rot="5400000">
                  <a:off x="712127" y="7566745"/>
                  <a:ext cx="140106" cy="260149"/>
                </a:xfrm>
                <a:prstGeom prst="rect">
                  <a:avLst/>
                </a:prstGeom>
                <a:solidFill>
                  <a:schemeClr val="bg1"/>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cxnSp>
          <p:nvCxnSpPr>
            <p:cNvPr id="517" name="Straight Connector 516">
              <a:extLst>
                <a:ext uri="{FF2B5EF4-FFF2-40B4-BE49-F238E27FC236}">
                  <a16:creationId xmlns:a16="http://schemas.microsoft.com/office/drawing/2014/main" id="{55DDB86F-87B7-7A4A-A260-9DA9C8D96586}"/>
                </a:ext>
              </a:extLst>
            </p:cNvPr>
            <p:cNvCxnSpPr/>
            <p:nvPr/>
          </p:nvCxnSpPr>
          <p:spPr>
            <a:xfrm>
              <a:off x="1363009" y="5119694"/>
              <a:ext cx="1037440" cy="0"/>
            </a:xfrm>
            <a:prstGeom prst="line">
              <a:avLst/>
            </a:prstGeom>
            <a:ln w="38100">
              <a:solidFill>
                <a:srgbClr val="000090"/>
              </a:solidFill>
            </a:ln>
            <a:effectLst/>
          </p:spPr>
          <p:style>
            <a:lnRef idx="2">
              <a:schemeClr val="accent1"/>
            </a:lnRef>
            <a:fillRef idx="0">
              <a:schemeClr val="accent1"/>
            </a:fillRef>
            <a:effectRef idx="1">
              <a:schemeClr val="accent1"/>
            </a:effectRef>
            <a:fontRef idx="minor">
              <a:schemeClr val="tx1"/>
            </a:fontRef>
          </p:style>
        </p:cxnSp>
        <p:cxnSp>
          <p:nvCxnSpPr>
            <p:cNvPr id="518" name="Straight Connector 517">
              <a:extLst>
                <a:ext uri="{FF2B5EF4-FFF2-40B4-BE49-F238E27FC236}">
                  <a16:creationId xmlns:a16="http://schemas.microsoft.com/office/drawing/2014/main" id="{07151B3A-EF82-7746-8914-2FD2283B2534}"/>
                </a:ext>
              </a:extLst>
            </p:cNvPr>
            <p:cNvCxnSpPr/>
            <p:nvPr/>
          </p:nvCxnSpPr>
          <p:spPr>
            <a:xfrm>
              <a:off x="864736" y="4572767"/>
              <a:ext cx="2029754" cy="0"/>
            </a:xfrm>
            <a:prstGeom prst="line">
              <a:avLst/>
            </a:prstGeom>
            <a:ln w="38100">
              <a:solidFill>
                <a:srgbClr val="000090"/>
              </a:solidFill>
            </a:ln>
            <a:effectLst/>
          </p:spPr>
          <p:style>
            <a:lnRef idx="2">
              <a:schemeClr val="accent1"/>
            </a:lnRef>
            <a:fillRef idx="0">
              <a:schemeClr val="accent1"/>
            </a:fillRef>
            <a:effectRef idx="1">
              <a:schemeClr val="accent1"/>
            </a:effectRef>
            <a:fontRef idx="minor">
              <a:schemeClr val="tx1"/>
            </a:fontRef>
          </p:style>
        </p:cxnSp>
        <p:cxnSp>
          <p:nvCxnSpPr>
            <p:cNvPr id="519" name="Straight Connector 518">
              <a:extLst>
                <a:ext uri="{FF2B5EF4-FFF2-40B4-BE49-F238E27FC236}">
                  <a16:creationId xmlns:a16="http://schemas.microsoft.com/office/drawing/2014/main" id="{60B278AA-4181-9746-A394-02946F4E7DCD}"/>
                </a:ext>
              </a:extLst>
            </p:cNvPr>
            <p:cNvCxnSpPr/>
            <p:nvPr/>
          </p:nvCxnSpPr>
          <p:spPr>
            <a:xfrm>
              <a:off x="904423" y="6258602"/>
              <a:ext cx="1951641" cy="0"/>
            </a:xfrm>
            <a:prstGeom prst="line">
              <a:avLst/>
            </a:prstGeom>
            <a:ln w="38100">
              <a:solidFill>
                <a:srgbClr val="000090"/>
              </a:solidFill>
            </a:ln>
            <a:effectLst/>
          </p:spPr>
          <p:style>
            <a:lnRef idx="2">
              <a:schemeClr val="accent1"/>
            </a:lnRef>
            <a:fillRef idx="0">
              <a:schemeClr val="accent1"/>
            </a:fillRef>
            <a:effectRef idx="1">
              <a:schemeClr val="accent1"/>
            </a:effectRef>
            <a:fontRef idx="minor">
              <a:schemeClr val="tx1"/>
            </a:fontRef>
          </p:style>
        </p:cxnSp>
        <p:cxnSp>
          <p:nvCxnSpPr>
            <p:cNvPr id="520" name="Straight Connector 519">
              <a:extLst>
                <a:ext uri="{FF2B5EF4-FFF2-40B4-BE49-F238E27FC236}">
                  <a16:creationId xmlns:a16="http://schemas.microsoft.com/office/drawing/2014/main" id="{8229E90C-5F4A-A34C-9AE5-9932602E82E6}"/>
                </a:ext>
              </a:extLst>
            </p:cNvPr>
            <p:cNvCxnSpPr/>
            <p:nvPr/>
          </p:nvCxnSpPr>
          <p:spPr>
            <a:xfrm>
              <a:off x="1336990" y="5748580"/>
              <a:ext cx="1083587" cy="0"/>
            </a:xfrm>
            <a:prstGeom prst="line">
              <a:avLst/>
            </a:prstGeom>
            <a:ln w="38100">
              <a:solidFill>
                <a:srgbClr val="000090"/>
              </a:solidFill>
            </a:ln>
            <a:effectLst/>
          </p:spPr>
          <p:style>
            <a:lnRef idx="2">
              <a:schemeClr val="accent1"/>
            </a:lnRef>
            <a:fillRef idx="0">
              <a:schemeClr val="accent1"/>
            </a:fillRef>
            <a:effectRef idx="1">
              <a:schemeClr val="accent1"/>
            </a:effectRef>
            <a:fontRef idx="minor">
              <a:schemeClr val="tx1"/>
            </a:fontRef>
          </p:style>
        </p:cxnSp>
        <p:sp>
          <p:nvSpPr>
            <p:cNvPr id="521" name="TextBox 520">
              <a:extLst>
                <a:ext uri="{FF2B5EF4-FFF2-40B4-BE49-F238E27FC236}">
                  <a16:creationId xmlns:a16="http://schemas.microsoft.com/office/drawing/2014/main" id="{E346524D-36CA-B54A-B1F1-CBF85E8E7585}"/>
                </a:ext>
              </a:extLst>
            </p:cNvPr>
            <p:cNvSpPr txBox="1"/>
            <p:nvPr/>
          </p:nvSpPr>
          <p:spPr>
            <a:xfrm>
              <a:off x="1701671" y="5248774"/>
              <a:ext cx="316664" cy="42181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IP</a:t>
              </a:r>
            </a:p>
          </p:txBody>
        </p:sp>
        <p:sp>
          <p:nvSpPr>
            <p:cNvPr id="522" name="TextBox 521">
              <a:extLst>
                <a:ext uri="{FF2B5EF4-FFF2-40B4-BE49-F238E27FC236}">
                  <a16:creationId xmlns:a16="http://schemas.microsoft.com/office/drawing/2014/main" id="{15D34FD0-16F0-2D46-A82A-94BB0E07D136}"/>
                </a:ext>
              </a:extLst>
            </p:cNvPr>
            <p:cNvSpPr txBox="1"/>
            <p:nvPr/>
          </p:nvSpPr>
          <p:spPr>
            <a:xfrm>
              <a:off x="1317827" y="4665231"/>
              <a:ext cx="557470" cy="42181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TCP </a:t>
              </a:r>
            </a:p>
          </p:txBody>
        </p:sp>
        <p:sp>
          <p:nvSpPr>
            <p:cNvPr id="523" name="TextBox 522">
              <a:extLst>
                <a:ext uri="{FF2B5EF4-FFF2-40B4-BE49-F238E27FC236}">
                  <a16:creationId xmlns:a16="http://schemas.microsoft.com/office/drawing/2014/main" id="{B00C2EAF-2910-0747-B0FA-28870A4687FA}"/>
                </a:ext>
              </a:extLst>
            </p:cNvPr>
            <p:cNvSpPr txBox="1"/>
            <p:nvPr/>
          </p:nvSpPr>
          <p:spPr>
            <a:xfrm>
              <a:off x="1921463" y="4672273"/>
              <a:ext cx="565850" cy="42181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UDP</a:t>
              </a:r>
            </a:p>
          </p:txBody>
        </p:sp>
        <p:sp>
          <p:nvSpPr>
            <p:cNvPr id="524" name="TextBox 523">
              <a:extLst>
                <a:ext uri="{FF2B5EF4-FFF2-40B4-BE49-F238E27FC236}">
                  <a16:creationId xmlns:a16="http://schemas.microsoft.com/office/drawing/2014/main" id="{1B3784FE-76B9-AB43-B263-39AA6AE0EE5B}"/>
                </a:ext>
              </a:extLst>
            </p:cNvPr>
            <p:cNvSpPr txBox="1"/>
            <p:nvPr/>
          </p:nvSpPr>
          <p:spPr>
            <a:xfrm>
              <a:off x="929163" y="4095202"/>
              <a:ext cx="503223" cy="3225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HTTP</a:t>
              </a:r>
            </a:p>
          </p:txBody>
        </p:sp>
        <p:sp>
          <p:nvSpPr>
            <p:cNvPr id="525" name="TextBox 524">
              <a:extLst>
                <a:ext uri="{FF2B5EF4-FFF2-40B4-BE49-F238E27FC236}">
                  <a16:creationId xmlns:a16="http://schemas.microsoft.com/office/drawing/2014/main" id="{B1270F7A-4AB9-AB43-B1FE-233A52D8506B}"/>
                </a:ext>
              </a:extLst>
            </p:cNvPr>
            <p:cNvSpPr txBox="1"/>
            <p:nvPr/>
          </p:nvSpPr>
          <p:spPr>
            <a:xfrm>
              <a:off x="1538498" y="4104718"/>
              <a:ext cx="537183" cy="3225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SMTP</a:t>
              </a:r>
            </a:p>
          </p:txBody>
        </p:sp>
        <p:sp>
          <p:nvSpPr>
            <p:cNvPr id="526" name="TextBox 525">
              <a:extLst>
                <a:ext uri="{FF2B5EF4-FFF2-40B4-BE49-F238E27FC236}">
                  <a16:creationId xmlns:a16="http://schemas.microsoft.com/office/drawing/2014/main" id="{CBA60E0D-7559-2849-AFF6-223038FD300E}"/>
                </a:ext>
              </a:extLst>
            </p:cNvPr>
            <p:cNvSpPr txBox="1"/>
            <p:nvPr/>
          </p:nvSpPr>
          <p:spPr>
            <a:xfrm>
              <a:off x="1222850" y="4267665"/>
              <a:ext cx="497490" cy="3225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QUIC</a:t>
              </a:r>
            </a:p>
          </p:txBody>
        </p:sp>
        <p:sp>
          <p:nvSpPr>
            <p:cNvPr id="527" name="TextBox 526">
              <a:extLst>
                <a:ext uri="{FF2B5EF4-FFF2-40B4-BE49-F238E27FC236}">
                  <a16:creationId xmlns:a16="http://schemas.microsoft.com/office/drawing/2014/main" id="{035EAEB8-4603-6D4D-A447-AEB37E1A8C67}"/>
                </a:ext>
              </a:extLst>
            </p:cNvPr>
            <p:cNvSpPr txBox="1"/>
            <p:nvPr/>
          </p:nvSpPr>
          <p:spPr>
            <a:xfrm>
              <a:off x="1867426" y="4272536"/>
              <a:ext cx="526863" cy="3225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DASH</a:t>
              </a:r>
            </a:p>
          </p:txBody>
        </p:sp>
        <p:sp>
          <p:nvSpPr>
            <p:cNvPr id="536" name="TextBox 535">
              <a:extLst>
                <a:ext uri="{FF2B5EF4-FFF2-40B4-BE49-F238E27FC236}">
                  <a16:creationId xmlns:a16="http://schemas.microsoft.com/office/drawing/2014/main" id="{4B7AE12C-315E-EF4F-ADF9-11511AAC9ACD}"/>
                </a:ext>
              </a:extLst>
            </p:cNvPr>
            <p:cNvSpPr txBox="1"/>
            <p:nvPr/>
          </p:nvSpPr>
          <p:spPr>
            <a:xfrm>
              <a:off x="2165480" y="4095316"/>
              <a:ext cx="398741" cy="3225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RTP</a:t>
              </a:r>
            </a:p>
          </p:txBody>
        </p:sp>
        <p:sp>
          <p:nvSpPr>
            <p:cNvPr id="537" name="TextBox 536">
              <a:extLst>
                <a:ext uri="{FF2B5EF4-FFF2-40B4-BE49-F238E27FC236}">
                  <a16:creationId xmlns:a16="http://schemas.microsoft.com/office/drawing/2014/main" id="{96089DC1-674D-2840-A233-7BE30D8880D1}"/>
                </a:ext>
              </a:extLst>
            </p:cNvPr>
            <p:cNvSpPr txBox="1"/>
            <p:nvPr/>
          </p:nvSpPr>
          <p:spPr>
            <a:xfrm>
              <a:off x="2555094" y="4099819"/>
              <a:ext cx="352734" cy="42181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mr-IN" sz="2800" b="0" i="0" u="none" strike="noStrike" kern="1200" cap="none" spc="0" normalizeH="0" baseline="0" noProof="0" dirty="0">
                  <a:ln>
                    <a:noFill/>
                  </a:ln>
                  <a:solidFill>
                    <a:prstClr val="black"/>
                  </a:solidFill>
                  <a:effectLst/>
                  <a:uLnTx/>
                  <a:uFillTx/>
                  <a:latin typeface="Calibri" panose="020F0502020204030204"/>
                  <a:ea typeface="+mn-ea"/>
                  <a:cs typeface="Mangal" panose="02040503050203030202" pitchFamily="18" charset="0"/>
                </a:rPr>
                <a:t>…</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38" name="Group 537">
              <a:extLst>
                <a:ext uri="{FF2B5EF4-FFF2-40B4-BE49-F238E27FC236}">
                  <a16:creationId xmlns:a16="http://schemas.microsoft.com/office/drawing/2014/main" id="{005BD7F5-7061-104C-ADD5-55B48EBAD477}"/>
                </a:ext>
              </a:extLst>
            </p:cNvPr>
            <p:cNvGrpSpPr/>
            <p:nvPr/>
          </p:nvGrpSpPr>
          <p:grpSpPr>
            <a:xfrm>
              <a:off x="647675" y="6827928"/>
              <a:ext cx="2477214" cy="120420"/>
              <a:chOff x="551293" y="7597774"/>
              <a:chExt cx="4298417" cy="204622"/>
            </a:xfrm>
          </p:grpSpPr>
          <p:sp>
            <p:nvSpPr>
              <p:cNvPr id="546" name="Rectangle 545">
                <a:extLst>
                  <a:ext uri="{FF2B5EF4-FFF2-40B4-BE49-F238E27FC236}">
                    <a16:creationId xmlns:a16="http://schemas.microsoft.com/office/drawing/2014/main" id="{63C3EC8D-0E26-3D45-AD60-CDC3B0EED1B2}"/>
                  </a:ext>
                </a:extLst>
              </p:cNvPr>
              <p:cNvSpPr/>
              <p:nvPr/>
            </p:nvSpPr>
            <p:spPr>
              <a:xfrm>
                <a:off x="669925" y="7597775"/>
                <a:ext cx="4064730" cy="204621"/>
              </a:xfrm>
              <a:prstGeom prst="rect">
                <a:avLst/>
              </a:prstGeom>
              <a:solidFill>
                <a:schemeClr val="bg1"/>
              </a:solidFill>
              <a:ln w="38100">
                <a:solidFill>
                  <a:srgbClr val="00009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547" name="Group 546">
                <a:extLst>
                  <a:ext uri="{FF2B5EF4-FFF2-40B4-BE49-F238E27FC236}">
                    <a16:creationId xmlns:a16="http://schemas.microsoft.com/office/drawing/2014/main" id="{3697E0BA-9A4C-5F43-8783-A94D8BFA0CA1}"/>
                  </a:ext>
                </a:extLst>
              </p:cNvPr>
              <p:cNvGrpSpPr/>
              <p:nvPr/>
            </p:nvGrpSpPr>
            <p:grpSpPr>
              <a:xfrm>
                <a:off x="551293" y="7597774"/>
                <a:ext cx="360959" cy="204621"/>
                <a:chOff x="551293" y="7597774"/>
                <a:chExt cx="360959" cy="204621"/>
              </a:xfrm>
            </p:grpSpPr>
            <p:sp>
              <p:nvSpPr>
                <p:cNvPr id="551" name="Oval 550">
                  <a:extLst>
                    <a:ext uri="{FF2B5EF4-FFF2-40B4-BE49-F238E27FC236}">
                      <a16:creationId xmlns:a16="http://schemas.microsoft.com/office/drawing/2014/main" id="{861CDB1F-8277-DD4A-8737-85AC1BCE5D36}"/>
                    </a:ext>
                  </a:extLst>
                </p:cNvPr>
                <p:cNvSpPr/>
                <p:nvPr/>
              </p:nvSpPr>
              <p:spPr>
                <a:xfrm>
                  <a:off x="551293" y="7597774"/>
                  <a:ext cx="201182" cy="204621"/>
                </a:xfrm>
                <a:prstGeom prst="ellipse">
                  <a:avLst/>
                </a:prstGeom>
                <a:solidFill>
                  <a:schemeClr val="bg1"/>
                </a:solidFill>
                <a:ln w="38100">
                  <a:solidFill>
                    <a:srgbClr val="00009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52" name="Rectangle 551">
                  <a:extLst>
                    <a:ext uri="{FF2B5EF4-FFF2-40B4-BE49-F238E27FC236}">
                      <a16:creationId xmlns:a16="http://schemas.microsoft.com/office/drawing/2014/main" id="{9B5B93A4-E79F-5D45-9C6C-8458DEDE50F7}"/>
                    </a:ext>
                  </a:extLst>
                </p:cNvPr>
                <p:cNvSpPr/>
                <p:nvPr/>
              </p:nvSpPr>
              <p:spPr>
                <a:xfrm rot="5400000">
                  <a:off x="712127" y="7567955"/>
                  <a:ext cx="140106" cy="260144"/>
                </a:xfrm>
                <a:prstGeom prst="rect">
                  <a:avLst/>
                </a:prstGeom>
                <a:solidFill>
                  <a:schemeClr val="bg1"/>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548" name="Group 547">
                <a:extLst>
                  <a:ext uri="{FF2B5EF4-FFF2-40B4-BE49-F238E27FC236}">
                    <a16:creationId xmlns:a16="http://schemas.microsoft.com/office/drawing/2014/main" id="{F7DD7855-B81F-6249-980C-AB87A67F00E5}"/>
                  </a:ext>
                </a:extLst>
              </p:cNvPr>
              <p:cNvGrpSpPr/>
              <p:nvPr/>
            </p:nvGrpSpPr>
            <p:grpSpPr>
              <a:xfrm flipH="1">
                <a:off x="4488749" y="7597775"/>
                <a:ext cx="360961" cy="204621"/>
                <a:chOff x="551293" y="7597774"/>
                <a:chExt cx="360961" cy="204621"/>
              </a:xfrm>
            </p:grpSpPr>
            <p:sp>
              <p:nvSpPr>
                <p:cNvPr id="549" name="Oval 548">
                  <a:extLst>
                    <a:ext uri="{FF2B5EF4-FFF2-40B4-BE49-F238E27FC236}">
                      <a16:creationId xmlns:a16="http://schemas.microsoft.com/office/drawing/2014/main" id="{EB5E45D9-C107-6347-AB3F-87B7D9B861E3}"/>
                    </a:ext>
                  </a:extLst>
                </p:cNvPr>
                <p:cNvSpPr/>
                <p:nvPr/>
              </p:nvSpPr>
              <p:spPr>
                <a:xfrm>
                  <a:off x="551293" y="7597774"/>
                  <a:ext cx="201182" cy="204621"/>
                </a:xfrm>
                <a:prstGeom prst="ellipse">
                  <a:avLst/>
                </a:prstGeom>
                <a:solidFill>
                  <a:schemeClr val="bg1"/>
                </a:solidFill>
                <a:ln w="38100">
                  <a:solidFill>
                    <a:srgbClr val="00009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50" name="Rectangle 549">
                  <a:extLst>
                    <a:ext uri="{FF2B5EF4-FFF2-40B4-BE49-F238E27FC236}">
                      <a16:creationId xmlns:a16="http://schemas.microsoft.com/office/drawing/2014/main" id="{56EA16C5-D2F9-1644-8DE7-6FA3E10C6CFA}"/>
                    </a:ext>
                  </a:extLst>
                </p:cNvPr>
                <p:cNvSpPr/>
                <p:nvPr/>
              </p:nvSpPr>
              <p:spPr>
                <a:xfrm rot="5400000">
                  <a:off x="712127" y="7572322"/>
                  <a:ext cx="140106" cy="260149"/>
                </a:xfrm>
                <a:prstGeom prst="rect">
                  <a:avLst/>
                </a:prstGeom>
                <a:solidFill>
                  <a:schemeClr val="bg1"/>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539" name="TextBox 538">
              <a:extLst>
                <a:ext uri="{FF2B5EF4-FFF2-40B4-BE49-F238E27FC236}">
                  <a16:creationId xmlns:a16="http://schemas.microsoft.com/office/drawing/2014/main" id="{E50F34D6-33C8-6F41-8DFA-824070C0718B}"/>
                </a:ext>
              </a:extLst>
            </p:cNvPr>
            <p:cNvSpPr txBox="1"/>
            <p:nvPr/>
          </p:nvSpPr>
          <p:spPr>
            <a:xfrm>
              <a:off x="1260427" y="5749165"/>
              <a:ext cx="843878" cy="2977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Ethernet</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0" name="TextBox 539">
              <a:extLst>
                <a:ext uri="{FF2B5EF4-FFF2-40B4-BE49-F238E27FC236}">
                  <a16:creationId xmlns:a16="http://schemas.microsoft.com/office/drawing/2014/main" id="{59564D5C-A7B0-A444-AA5A-A33BA94B85D8}"/>
                </a:ext>
              </a:extLst>
            </p:cNvPr>
            <p:cNvSpPr txBox="1"/>
            <p:nvPr/>
          </p:nvSpPr>
          <p:spPr>
            <a:xfrm>
              <a:off x="1474067" y="5962529"/>
              <a:ext cx="556746" cy="2977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WiFi</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1" name="TextBox 540">
              <a:extLst>
                <a:ext uri="{FF2B5EF4-FFF2-40B4-BE49-F238E27FC236}">
                  <a16:creationId xmlns:a16="http://schemas.microsoft.com/office/drawing/2014/main" id="{5C6574EE-5134-914F-A01C-C627F127D2BF}"/>
                </a:ext>
              </a:extLst>
            </p:cNvPr>
            <p:cNvSpPr txBox="1"/>
            <p:nvPr/>
          </p:nvSpPr>
          <p:spPr>
            <a:xfrm>
              <a:off x="1841467" y="5962479"/>
              <a:ext cx="818760" cy="2977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Bluetooth</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2" name="TextBox 541">
              <a:extLst>
                <a:ext uri="{FF2B5EF4-FFF2-40B4-BE49-F238E27FC236}">
                  <a16:creationId xmlns:a16="http://schemas.microsoft.com/office/drawing/2014/main" id="{A3BE0808-5DDD-114E-ADDD-ECC9C438C7FA}"/>
                </a:ext>
              </a:extLst>
            </p:cNvPr>
            <p:cNvSpPr txBox="1"/>
            <p:nvPr/>
          </p:nvSpPr>
          <p:spPr>
            <a:xfrm>
              <a:off x="1889184" y="5749647"/>
              <a:ext cx="414591" cy="2977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PPP</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3" name="TextBox 542">
              <a:extLst>
                <a:ext uri="{FF2B5EF4-FFF2-40B4-BE49-F238E27FC236}">
                  <a16:creationId xmlns:a16="http://schemas.microsoft.com/office/drawing/2014/main" id="{B168751B-A687-D146-B2F2-E8BE2DC47C86}"/>
                </a:ext>
              </a:extLst>
            </p:cNvPr>
            <p:cNvSpPr txBox="1"/>
            <p:nvPr/>
          </p:nvSpPr>
          <p:spPr>
            <a:xfrm>
              <a:off x="1065185" y="5963701"/>
              <a:ext cx="526455" cy="2977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PDCP</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4" name="TextBox 543">
              <a:extLst>
                <a:ext uri="{FF2B5EF4-FFF2-40B4-BE49-F238E27FC236}">
                  <a16:creationId xmlns:a16="http://schemas.microsoft.com/office/drawing/2014/main" id="{CE391214-BA61-7440-9D7B-9D42CAA4613C}"/>
                </a:ext>
              </a:extLst>
            </p:cNvPr>
            <p:cNvSpPr txBox="1"/>
            <p:nvPr/>
          </p:nvSpPr>
          <p:spPr>
            <a:xfrm>
              <a:off x="2174516" y="5708035"/>
              <a:ext cx="352734" cy="42181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mr-IN" sz="2800" b="0" i="0" u="none" strike="noStrike" kern="1200" cap="none" spc="0" normalizeH="0" baseline="0" noProof="0" dirty="0">
                  <a:ln>
                    <a:noFill/>
                  </a:ln>
                  <a:solidFill>
                    <a:prstClr val="black"/>
                  </a:solidFill>
                  <a:effectLst/>
                  <a:uLnTx/>
                  <a:uFillTx/>
                  <a:latin typeface="Calibri" panose="020F0502020204030204"/>
                  <a:ea typeface="+mn-ea"/>
                  <a:cs typeface="Mangal" panose="02040503050203030202" pitchFamily="18" charset="0"/>
                </a:rPr>
                <a:t>…</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5" name="TextBox 544">
              <a:extLst>
                <a:ext uri="{FF2B5EF4-FFF2-40B4-BE49-F238E27FC236}">
                  <a16:creationId xmlns:a16="http://schemas.microsoft.com/office/drawing/2014/main" id="{E68641D0-8F0C-8A4B-AAEC-7095E3CC39A2}"/>
                </a:ext>
              </a:extLst>
            </p:cNvPr>
            <p:cNvSpPr txBox="1"/>
            <p:nvPr/>
          </p:nvSpPr>
          <p:spPr>
            <a:xfrm>
              <a:off x="1050427" y="6388801"/>
              <a:ext cx="1818080" cy="3225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copper   radio   fiber</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8" name="Group 47">
            <a:extLst>
              <a:ext uri="{FF2B5EF4-FFF2-40B4-BE49-F238E27FC236}">
                <a16:creationId xmlns:a16="http://schemas.microsoft.com/office/drawing/2014/main" id="{D1BD226E-A106-3E49-9255-FE126222ED3C}"/>
              </a:ext>
            </a:extLst>
          </p:cNvPr>
          <p:cNvGrpSpPr/>
          <p:nvPr/>
        </p:nvGrpSpPr>
        <p:grpSpPr>
          <a:xfrm>
            <a:off x="814038" y="2315737"/>
            <a:ext cx="4705817" cy="2677656"/>
            <a:chOff x="814038" y="2315737"/>
            <a:chExt cx="4705817" cy="2677656"/>
          </a:xfrm>
        </p:grpSpPr>
        <p:sp>
          <p:nvSpPr>
            <p:cNvPr id="623" name="TextBox 622">
              <a:extLst>
                <a:ext uri="{FF2B5EF4-FFF2-40B4-BE49-F238E27FC236}">
                  <a16:creationId xmlns:a16="http://schemas.microsoft.com/office/drawing/2014/main" id="{44104EE4-4A90-5E4A-B2A0-A1BD8BF943E4}"/>
                </a:ext>
              </a:extLst>
            </p:cNvPr>
            <p:cNvSpPr txBox="1"/>
            <p:nvPr/>
          </p:nvSpPr>
          <p:spPr>
            <a:xfrm>
              <a:off x="814038" y="2315737"/>
              <a:ext cx="3300761" cy="267765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Internet’s “thin waist”: </a:t>
              </a:r>
            </a:p>
            <a:p>
              <a:pPr marL="342900" marR="0" lvl="0" indent="-342900" algn="l" defTabSz="914400" rtl="0" eaLnBrk="1" fontAlgn="auto" latinLnBrk="0" hangingPunct="1">
                <a:lnSpc>
                  <a:spcPct val="100000"/>
                </a:lnSpc>
                <a:spcBef>
                  <a:spcPts val="0"/>
                </a:spcBef>
                <a:spcAft>
                  <a:spcPts val="0"/>
                </a:spcAft>
                <a:buClr>
                  <a:srgbClr val="0000A8"/>
                </a:buClr>
                <a:buSzTx/>
                <a:buFont typeface="Wingdings" pitchFamily="2" charset="2"/>
                <a:buChar char="§"/>
                <a:tabLst/>
                <a:defRPr/>
              </a:pPr>
              <a:r>
                <a:rPr kumimoji="0" lang="en-US" sz="2400" b="0" i="1" u="none" strike="noStrike" kern="1200" cap="none" spc="0" normalizeH="0" baseline="0" noProof="0" dirty="0">
                  <a:ln>
                    <a:noFill/>
                  </a:ln>
                  <a:solidFill>
                    <a:prstClr val="black"/>
                  </a:solidFill>
                  <a:effectLst/>
                  <a:uLnTx/>
                  <a:uFillTx/>
                  <a:latin typeface="Calibri" panose="020F0502020204030204"/>
                  <a:ea typeface="+mn-ea"/>
                  <a:cs typeface="+mn-cs"/>
                </a:rPr>
                <a:t>one</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network layer protocol: IP </a:t>
              </a:r>
            </a:p>
            <a:p>
              <a:pPr marL="342900" marR="0" lvl="0" indent="-342900" algn="l" defTabSz="914400" rtl="0" eaLnBrk="1" fontAlgn="auto" latinLnBrk="0" hangingPunct="1">
                <a:lnSpc>
                  <a:spcPct val="100000"/>
                </a:lnSpc>
                <a:spcBef>
                  <a:spcPts val="0"/>
                </a:spcBef>
                <a:spcAft>
                  <a:spcPts val="0"/>
                </a:spcAft>
                <a:buClr>
                  <a:srgbClr val="0000A8"/>
                </a:buClr>
                <a:buSzTx/>
                <a:buFont typeface="Wingdings" pitchFamily="2" charset="2"/>
                <a:buChar char="§"/>
                <a:tabLst/>
                <a:defRPr/>
              </a:pPr>
              <a:r>
                <a:rPr kumimoji="0" lang="en-US" sz="2400" b="0" i="1" u="none" strike="noStrike" kern="1200" cap="none" spc="0" normalizeH="0" baseline="0" noProof="0" dirty="0">
                  <a:ln>
                    <a:noFill/>
                  </a:ln>
                  <a:solidFill>
                    <a:prstClr val="black"/>
                  </a:solidFill>
                  <a:effectLst/>
                  <a:uLnTx/>
                  <a:uFillTx/>
                  <a:latin typeface="Calibri" panose="020F0502020204030204"/>
                  <a:ea typeface="+mn-ea"/>
                  <a:cs typeface="+mn-cs"/>
                </a:rPr>
                <a:t>must</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be implemented by every (billions) of Internet-connected devices</a:t>
              </a:r>
            </a:p>
          </p:txBody>
        </p:sp>
        <p:cxnSp>
          <p:nvCxnSpPr>
            <p:cNvPr id="12" name="Straight Connector 11">
              <a:extLst>
                <a:ext uri="{FF2B5EF4-FFF2-40B4-BE49-F238E27FC236}">
                  <a16:creationId xmlns:a16="http://schemas.microsoft.com/office/drawing/2014/main" id="{998282D7-C09C-8C4D-B993-73C11EA17479}"/>
                </a:ext>
              </a:extLst>
            </p:cNvPr>
            <p:cNvCxnSpPr/>
            <p:nvPr/>
          </p:nvCxnSpPr>
          <p:spPr>
            <a:xfrm>
              <a:off x="4103650" y="3657601"/>
              <a:ext cx="1416205"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492" name="Group 491">
            <a:extLst>
              <a:ext uri="{FF2B5EF4-FFF2-40B4-BE49-F238E27FC236}">
                <a16:creationId xmlns:a16="http://schemas.microsoft.com/office/drawing/2014/main" id="{B39DAD73-A59C-844C-82D2-98B789AF87B4}"/>
              </a:ext>
            </a:extLst>
          </p:cNvPr>
          <p:cNvGrpSpPr/>
          <p:nvPr/>
        </p:nvGrpSpPr>
        <p:grpSpPr>
          <a:xfrm>
            <a:off x="6761019" y="2397851"/>
            <a:ext cx="5180585" cy="2520510"/>
            <a:chOff x="6761019" y="2397851"/>
            <a:chExt cx="5180585" cy="2520510"/>
          </a:xfrm>
        </p:grpSpPr>
        <p:sp>
          <p:nvSpPr>
            <p:cNvPr id="2" name="TextBox 1">
              <a:extLst>
                <a:ext uri="{FF2B5EF4-FFF2-40B4-BE49-F238E27FC236}">
                  <a16:creationId xmlns:a16="http://schemas.microsoft.com/office/drawing/2014/main" id="{00151133-0DCF-4F4E-9CDA-634434080F2F}"/>
                </a:ext>
              </a:extLst>
            </p:cNvPr>
            <p:cNvSpPr txBox="1"/>
            <p:nvPr/>
          </p:nvSpPr>
          <p:spPr>
            <a:xfrm>
              <a:off x="9309916" y="2397851"/>
              <a:ext cx="2631688" cy="224676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0000A8"/>
                  </a:solidFill>
                  <a:effectLst/>
                  <a:uLnTx/>
                  <a:uFillTx/>
                  <a:latin typeface="Calibri" panose="020F0502020204030204"/>
                  <a:ea typeface="+mn-ea"/>
                  <a:cs typeface="+mn-cs"/>
                </a:rPr>
                <a:t>many</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protocols in physical, link, transport, and application layers </a:t>
              </a:r>
            </a:p>
          </p:txBody>
        </p:sp>
        <p:grpSp>
          <p:nvGrpSpPr>
            <p:cNvPr id="490" name="Group 489">
              <a:extLst>
                <a:ext uri="{FF2B5EF4-FFF2-40B4-BE49-F238E27FC236}">
                  <a16:creationId xmlns:a16="http://schemas.microsoft.com/office/drawing/2014/main" id="{CCF9C436-9C11-1E43-8FA2-B49863655B5F}"/>
                </a:ext>
              </a:extLst>
            </p:cNvPr>
            <p:cNvGrpSpPr/>
            <p:nvPr/>
          </p:nvGrpSpPr>
          <p:grpSpPr>
            <a:xfrm>
              <a:off x="7232069" y="2410687"/>
              <a:ext cx="2036621" cy="2507674"/>
              <a:chOff x="7315200" y="2521527"/>
              <a:chExt cx="1427018" cy="2507674"/>
            </a:xfrm>
          </p:grpSpPr>
          <p:cxnSp>
            <p:nvCxnSpPr>
              <p:cNvPr id="53" name="Straight Connector 52">
                <a:extLst>
                  <a:ext uri="{FF2B5EF4-FFF2-40B4-BE49-F238E27FC236}">
                    <a16:creationId xmlns:a16="http://schemas.microsoft.com/office/drawing/2014/main" id="{19FCE1B0-FAA6-8244-BA7B-BB385915D88F}"/>
                  </a:ext>
                </a:extLst>
              </p:cNvPr>
              <p:cNvCxnSpPr>
                <a:cxnSpLocks/>
              </p:cNvCxnSpPr>
              <p:nvPr/>
            </p:nvCxnSpPr>
            <p:spPr>
              <a:xfrm flipV="1">
                <a:off x="7329055" y="3768436"/>
                <a:ext cx="1413163" cy="1260765"/>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24" name="Straight Connector 623">
                <a:extLst>
                  <a:ext uri="{FF2B5EF4-FFF2-40B4-BE49-F238E27FC236}">
                    <a16:creationId xmlns:a16="http://schemas.microsoft.com/office/drawing/2014/main" id="{CE4850D0-E94C-F942-9234-36141A495421}"/>
                  </a:ext>
                </a:extLst>
              </p:cNvPr>
              <p:cNvCxnSpPr>
                <a:cxnSpLocks/>
              </p:cNvCxnSpPr>
              <p:nvPr/>
            </p:nvCxnSpPr>
            <p:spPr>
              <a:xfrm flipH="1" flipV="1">
                <a:off x="7315200" y="2521527"/>
                <a:ext cx="1413163" cy="1260765"/>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625" name="Straight Connector 624">
              <a:extLst>
                <a:ext uri="{FF2B5EF4-FFF2-40B4-BE49-F238E27FC236}">
                  <a16:creationId xmlns:a16="http://schemas.microsoft.com/office/drawing/2014/main" id="{6D445703-EA03-7643-9515-93FC3343159A}"/>
                </a:ext>
              </a:extLst>
            </p:cNvPr>
            <p:cNvCxnSpPr>
              <a:cxnSpLocks/>
            </p:cNvCxnSpPr>
            <p:nvPr/>
          </p:nvCxnSpPr>
          <p:spPr>
            <a:xfrm flipH="1" flipV="1">
              <a:off x="6788728" y="2978728"/>
              <a:ext cx="2466108" cy="678872"/>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26" name="Straight Connector 625">
              <a:extLst>
                <a:ext uri="{FF2B5EF4-FFF2-40B4-BE49-F238E27FC236}">
                  <a16:creationId xmlns:a16="http://schemas.microsoft.com/office/drawing/2014/main" id="{4809228A-E7A3-CC45-B53B-0D172086E2E0}"/>
                </a:ext>
              </a:extLst>
            </p:cNvPr>
            <p:cNvCxnSpPr>
              <a:cxnSpLocks/>
            </p:cNvCxnSpPr>
            <p:nvPr/>
          </p:nvCxnSpPr>
          <p:spPr>
            <a:xfrm flipH="1">
              <a:off x="6761019" y="3671455"/>
              <a:ext cx="2466108" cy="678872"/>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3" name="TextBox 2">
            <a:extLst>
              <a:ext uri="{FF2B5EF4-FFF2-40B4-BE49-F238E27FC236}">
                <a16:creationId xmlns:a16="http://schemas.microsoft.com/office/drawing/2014/main" id="{34C5D013-5347-04C3-BE01-55249613CC98}"/>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802703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dissolve">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92"/>
                                        </p:tgtEl>
                                        <p:attrNameLst>
                                          <p:attrName>style.visibility</p:attrName>
                                        </p:attrNameLst>
                                      </p:cBhvr>
                                      <p:to>
                                        <p:strVal val="visible"/>
                                      </p:to>
                                    </p:set>
                                    <p:animEffect transition="in" filter="dissolve">
                                      <p:cBhvr>
                                        <p:cTn id="12" dur="500"/>
                                        <p:tgtEl>
                                          <p:spTgt spid="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FE05D2-3A75-914E-80F5-2B07934F13E0}"/>
              </a:ext>
            </a:extLst>
          </p:cNvPr>
          <p:cNvSpPr>
            <a:spLocks noGrp="1"/>
          </p:cNvSpPr>
          <p:nvPr>
            <p:ph type="title"/>
          </p:nvPr>
        </p:nvSpPr>
        <p:spPr/>
        <p:txBody>
          <a:bodyPr/>
          <a:lstStyle/>
          <a:p>
            <a:r>
              <a:rPr lang="en-US" dirty="0"/>
              <a:t>The IP hourglass, at middle age</a:t>
            </a:r>
          </a:p>
        </p:txBody>
      </p:sp>
      <p:grpSp>
        <p:nvGrpSpPr>
          <p:cNvPr id="513" name="Group 512">
            <a:extLst>
              <a:ext uri="{FF2B5EF4-FFF2-40B4-BE49-F238E27FC236}">
                <a16:creationId xmlns:a16="http://schemas.microsoft.com/office/drawing/2014/main" id="{4CACAAE2-F2BB-D743-9AA0-AC47A75FA461}"/>
              </a:ext>
            </a:extLst>
          </p:cNvPr>
          <p:cNvGrpSpPr/>
          <p:nvPr/>
        </p:nvGrpSpPr>
        <p:grpSpPr>
          <a:xfrm>
            <a:off x="4090857" y="1806499"/>
            <a:ext cx="3614635" cy="3698754"/>
            <a:chOff x="638638" y="3966449"/>
            <a:chExt cx="2486251" cy="2981899"/>
          </a:xfrm>
        </p:grpSpPr>
        <p:sp>
          <p:nvSpPr>
            <p:cNvPr id="514" name="Freeform 513">
              <a:extLst>
                <a:ext uri="{FF2B5EF4-FFF2-40B4-BE49-F238E27FC236}">
                  <a16:creationId xmlns:a16="http://schemas.microsoft.com/office/drawing/2014/main" id="{21ABD275-75EE-E74D-A25D-9B7784E4E8D5}"/>
                </a:ext>
              </a:extLst>
            </p:cNvPr>
            <p:cNvSpPr/>
            <p:nvPr/>
          </p:nvSpPr>
          <p:spPr>
            <a:xfrm>
              <a:off x="698244" y="3966449"/>
              <a:ext cx="850271" cy="2960494"/>
            </a:xfrm>
            <a:custGeom>
              <a:avLst/>
              <a:gdLst>
                <a:gd name="connsiteX0" fmla="*/ 0 w 1575849"/>
                <a:gd name="connsiteY0" fmla="*/ 0 h 6135527"/>
                <a:gd name="connsiteX1" fmla="*/ 76498 w 1575849"/>
                <a:gd name="connsiteY1" fmla="*/ 1086341 h 6135527"/>
                <a:gd name="connsiteX2" fmla="*/ 1575849 w 1575849"/>
                <a:gd name="connsiteY2" fmla="*/ 3060113 h 6135527"/>
                <a:gd name="connsiteX3" fmla="*/ 61198 w 1575849"/>
                <a:gd name="connsiteY3" fmla="*/ 5217493 h 6135527"/>
                <a:gd name="connsiteX4" fmla="*/ 91797 w 1575849"/>
                <a:gd name="connsiteY4" fmla="*/ 6135527 h 6135527"/>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952"/>
                <a:gd name="connsiteY0" fmla="*/ 0 h 6120226"/>
                <a:gd name="connsiteX1" fmla="*/ 15300 w 1514952"/>
                <a:gd name="connsiteY1" fmla="*/ 1071040 h 6120226"/>
                <a:gd name="connsiteX2" fmla="*/ 1514651 w 1514952"/>
                <a:gd name="connsiteY2" fmla="*/ 3044812 h 6120226"/>
                <a:gd name="connsiteX3" fmla="*/ 0 w 1514952"/>
                <a:gd name="connsiteY3" fmla="*/ 5202192 h 6120226"/>
                <a:gd name="connsiteX4" fmla="*/ 30599 w 1514952"/>
                <a:gd name="connsiteY4" fmla="*/ 6120226 h 6120226"/>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820"/>
                <a:gd name="connsiteY0" fmla="*/ 0 h 6120226"/>
                <a:gd name="connsiteX1" fmla="*/ 15300 w 1514820"/>
                <a:gd name="connsiteY1" fmla="*/ 1071040 h 6120226"/>
                <a:gd name="connsiteX2" fmla="*/ 1514651 w 1514820"/>
                <a:gd name="connsiteY2" fmla="*/ 3044812 h 6120226"/>
                <a:gd name="connsiteX3" fmla="*/ 0 w 1514820"/>
                <a:gd name="connsiteY3" fmla="*/ 5202192 h 6120226"/>
                <a:gd name="connsiteX4" fmla="*/ 30599 w 1514820"/>
                <a:gd name="connsiteY4" fmla="*/ 6120226 h 6120226"/>
                <a:gd name="connsiteX0" fmla="*/ 0 w 1514804"/>
                <a:gd name="connsiteY0" fmla="*/ 0 h 6120226"/>
                <a:gd name="connsiteX1" fmla="*/ 15300 w 1514804"/>
                <a:gd name="connsiteY1" fmla="*/ 1071040 h 6120226"/>
                <a:gd name="connsiteX2" fmla="*/ 1514651 w 1514804"/>
                <a:gd name="connsiteY2" fmla="*/ 3044812 h 6120226"/>
                <a:gd name="connsiteX3" fmla="*/ 0 w 1514804"/>
                <a:gd name="connsiteY3" fmla="*/ 5202192 h 6120226"/>
                <a:gd name="connsiteX4" fmla="*/ 30599 w 1514804"/>
                <a:gd name="connsiteY4" fmla="*/ 6120226 h 6120226"/>
                <a:gd name="connsiteX0" fmla="*/ 15299 w 1530103"/>
                <a:gd name="connsiteY0" fmla="*/ 0 h 6104925"/>
                <a:gd name="connsiteX1" fmla="*/ 30599 w 1530103"/>
                <a:gd name="connsiteY1" fmla="*/ 1071040 h 6104925"/>
                <a:gd name="connsiteX2" fmla="*/ 1529950 w 1530103"/>
                <a:gd name="connsiteY2" fmla="*/ 3044812 h 6104925"/>
                <a:gd name="connsiteX3" fmla="*/ 15299 w 1530103"/>
                <a:gd name="connsiteY3" fmla="*/ 5202192 h 6104925"/>
                <a:gd name="connsiteX4" fmla="*/ 0 w 1530103"/>
                <a:gd name="connsiteY4" fmla="*/ 6104925 h 6104925"/>
                <a:gd name="connsiteX0" fmla="*/ 0 w 1514804"/>
                <a:gd name="connsiteY0" fmla="*/ 0 h 6104925"/>
                <a:gd name="connsiteX1" fmla="*/ 15300 w 1514804"/>
                <a:gd name="connsiteY1" fmla="*/ 1071040 h 6104925"/>
                <a:gd name="connsiteX2" fmla="*/ 1514651 w 1514804"/>
                <a:gd name="connsiteY2" fmla="*/ 3044812 h 6104925"/>
                <a:gd name="connsiteX3" fmla="*/ 0 w 1514804"/>
                <a:gd name="connsiteY3" fmla="*/ 5202192 h 6104925"/>
                <a:gd name="connsiteX4" fmla="*/ 61199 w 1514804"/>
                <a:gd name="connsiteY4" fmla="*/ 6104925 h 6104925"/>
                <a:gd name="connsiteX0" fmla="*/ 0 w 1514653"/>
                <a:gd name="connsiteY0" fmla="*/ 0 h 6104925"/>
                <a:gd name="connsiteX1" fmla="*/ 15300 w 1514653"/>
                <a:gd name="connsiteY1" fmla="*/ 1071040 h 6104925"/>
                <a:gd name="connsiteX2" fmla="*/ 1514651 w 1514653"/>
                <a:gd name="connsiteY2" fmla="*/ 3044812 h 6104925"/>
                <a:gd name="connsiteX3" fmla="*/ 27021 w 1514653"/>
                <a:gd name="connsiteY3" fmla="*/ 5206052 h 6104925"/>
                <a:gd name="connsiteX4" fmla="*/ 61199 w 1514653"/>
                <a:gd name="connsiteY4" fmla="*/ 6104925 h 6104925"/>
                <a:gd name="connsiteX0" fmla="*/ 0 w 1514653"/>
                <a:gd name="connsiteY0" fmla="*/ 0 h 6101065"/>
                <a:gd name="connsiteX1" fmla="*/ 15300 w 1514653"/>
                <a:gd name="connsiteY1" fmla="*/ 1071040 h 6101065"/>
                <a:gd name="connsiteX2" fmla="*/ 1514651 w 1514653"/>
                <a:gd name="connsiteY2" fmla="*/ 3044812 h 6101065"/>
                <a:gd name="connsiteX3" fmla="*/ 27021 w 1514653"/>
                <a:gd name="connsiteY3" fmla="*/ 5206052 h 6101065"/>
                <a:gd name="connsiteX4" fmla="*/ 41898 w 1514653"/>
                <a:gd name="connsiteY4" fmla="*/ 6101065 h 6101065"/>
                <a:gd name="connsiteX0" fmla="*/ 0 w 1514653"/>
                <a:gd name="connsiteY0" fmla="*/ 0 h 6097204"/>
                <a:gd name="connsiteX1" fmla="*/ 15300 w 1514653"/>
                <a:gd name="connsiteY1" fmla="*/ 1071040 h 6097204"/>
                <a:gd name="connsiteX2" fmla="*/ 1514651 w 1514653"/>
                <a:gd name="connsiteY2" fmla="*/ 3044812 h 6097204"/>
                <a:gd name="connsiteX3" fmla="*/ 27021 w 1514653"/>
                <a:gd name="connsiteY3" fmla="*/ 5206052 h 6097204"/>
                <a:gd name="connsiteX4" fmla="*/ 26458 w 1514653"/>
                <a:gd name="connsiteY4" fmla="*/ 6097204 h 6097204"/>
                <a:gd name="connsiteX0" fmla="*/ 0 w 1506933"/>
                <a:gd name="connsiteY0" fmla="*/ 0 h 6062462"/>
                <a:gd name="connsiteX1" fmla="*/ 7580 w 1506933"/>
                <a:gd name="connsiteY1" fmla="*/ 1036298 h 6062462"/>
                <a:gd name="connsiteX2" fmla="*/ 1506931 w 1506933"/>
                <a:gd name="connsiteY2" fmla="*/ 3010070 h 6062462"/>
                <a:gd name="connsiteX3" fmla="*/ 19301 w 1506933"/>
                <a:gd name="connsiteY3" fmla="*/ 5171310 h 6062462"/>
                <a:gd name="connsiteX4" fmla="*/ 18738 w 1506933"/>
                <a:gd name="connsiteY4" fmla="*/ 6062462 h 6062462"/>
                <a:gd name="connsiteX0" fmla="*/ 0 w 1507072"/>
                <a:gd name="connsiteY0" fmla="*/ 0 h 6062462"/>
                <a:gd name="connsiteX1" fmla="*/ 7580 w 1507072"/>
                <a:gd name="connsiteY1" fmla="*/ 1036298 h 6062462"/>
                <a:gd name="connsiteX2" fmla="*/ 1506931 w 1507072"/>
                <a:gd name="connsiteY2" fmla="*/ 3010070 h 6062462"/>
                <a:gd name="connsiteX3" fmla="*/ 19301 w 1507072"/>
                <a:gd name="connsiteY3" fmla="*/ 5171310 h 6062462"/>
                <a:gd name="connsiteX4" fmla="*/ 18738 w 1507072"/>
                <a:gd name="connsiteY4" fmla="*/ 6062462 h 6062462"/>
                <a:gd name="connsiteX0" fmla="*/ 0 w 1460039"/>
                <a:gd name="connsiteY0" fmla="*/ 0 h 6062462"/>
                <a:gd name="connsiteX1" fmla="*/ 7580 w 1460039"/>
                <a:gd name="connsiteY1" fmla="*/ 1036298 h 6062462"/>
                <a:gd name="connsiteX2" fmla="*/ 1459891 w 1460039"/>
                <a:gd name="connsiteY2" fmla="*/ 3010070 h 6062462"/>
                <a:gd name="connsiteX3" fmla="*/ 19301 w 1460039"/>
                <a:gd name="connsiteY3" fmla="*/ 5171310 h 6062462"/>
                <a:gd name="connsiteX4" fmla="*/ 18738 w 1460039"/>
                <a:gd name="connsiteY4" fmla="*/ 6062462 h 6062462"/>
                <a:gd name="connsiteX0" fmla="*/ 0 w 1460045"/>
                <a:gd name="connsiteY0" fmla="*/ 0 h 6062462"/>
                <a:gd name="connsiteX1" fmla="*/ 7580 w 1460045"/>
                <a:gd name="connsiteY1" fmla="*/ 1036298 h 6062462"/>
                <a:gd name="connsiteX2" fmla="*/ 1459891 w 1460045"/>
                <a:gd name="connsiteY2" fmla="*/ 3010070 h 6062462"/>
                <a:gd name="connsiteX3" fmla="*/ 19301 w 1460045"/>
                <a:gd name="connsiteY3" fmla="*/ 5171310 h 6062462"/>
                <a:gd name="connsiteX4" fmla="*/ 18738 w 1460045"/>
                <a:gd name="connsiteY4" fmla="*/ 6062462 h 6062462"/>
                <a:gd name="connsiteX0" fmla="*/ 0 w 1460045"/>
                <a:gd name="connsiteY0" fmla="*/ 0 h 6062462"/>
                <a:gd name="connsiteX1" fmla="*/ 7580 w 1460045"/>
                <a:gd name="connsiteY1" fmla="*/ 1036298 h 6062462"/>
                <a:gd name="connsiteX2" fmla="*/ 1459891 w 1460045"/>
                <a:gd name="connsiteY2" fmla="*/ 3010070 h 6062462"/>
                <a:gd name="connsiteX3" fmla="*/ 19301 w 1460045"/>
                <a:gd name="connsiteY3" fmla="*/ 5171310 h 6062462"/>
                <a:gd name="connsiteX4" fmla="*/ 18738 w 1460045"/>
                <a:gd name="connsiteY4" fmla="*/ 6062462 h 6062462"/>
                <a:gd name="connsiteX0" fmla="*/ 0 w 1460045"/>
                <a:gd name="connsiteY0" fmla="*/ 0 h 5757662"/>
                <a:gd name="connsiteX1" fmla="*/ 7580 w 1460045"/>
                <a:gd name="connsiteY1" fmla="*/ 1036298 h 5757662"/>
                <a:gd name="connsiteX2" fmla="*/ 1459891 w 1460045"/>
                <a:gd name="connsiteY2" fmla="*/ 3010070 h 5757662"/>
                <a:gd name="connsiteX3" fmla="*/ 19301 w 1460045"/>
                <a:gd name="connsiteY3" fmla="*/ 5171310 h 5757662"/>
                <a:gd name="connsiteX4" fmla="*/ 18738 w 1460045"/>
                <a:gd name="connsiteY4" fmla="*/ 5757662 h 5757662"/>
                <a:gd name="connsiteX0" fmla="*/ 0 w 1460045"/>
                <a:gd name="connsiteY0" fmla="*/ 0 h 5211562"/>
                <a:gd name="connsiteX1" fmla="*/ 7580 w 1460045"/>
                <a:gd name="connsiteY1" fmla="*/ 490198 h 5211562"/>
                <a:gd name="connsiteX2" fmla="*/ 1459891 w 1460045"/>
                <a:gd name="connsiteY2" fmla="*/ 2463970 h 5211562"/>
                <a:gd name="connsiteX3" fmla="*/ 19301 w 1460045"/>
                <a:gd name="connsiteY3" fmla="*/ 4625210 h 5211562"/>
                <a:gd name="connsiteX4" fmla="*/ 18738 w 1460045"/>
                <a:gd name="connsiteY4" fmla="*/ 5211562 h 5211562"/>
                <a:gd name="connsiteX0" fmla="*/ 942 w 1460987"/>
                <a:gd name="connsiteY0" fmla="*/ 0 h 5211562"/>
                <a:gd name="connsiteX1" fmla="*/ 8522 w 1460987"/>
                <a:gd name="connsiteY1" fmla="*/ 490198 h 5211562"/>
                <a:gd name="connsiteX2" fmla="*/ 1460833 w 1460987"/>
                <a:gd name="connsiteY2" fmla="*/ 2463970 h 5211562"/>
                <a:gd name="connsiteX3" fmla="*/ 20243 w 1460987"/>
                <a:gd name="connsiteY3" fmla="*/ 4625210 h 5211562"/>
                <a:gd name="connsiteX4" fmla="*/ 19680 w 1460987"/>
                <a:gd name="connsiteY4" fmla="*/ 5211562 h 5211562"/>
                <a:gd name="connsiteX0" fmla="*/ 9665 w 1469710"/>
                <a:gd name="connsiteY0" fmla="*/ 0 h 5211562"/>
                <a:gd name="connsiteX1" fmla="*/ 17245 w 1469710"/>
                <a:gd name="connsiteY1" fmla="*/ 490198 h 5211562"/>
                <a:gd name="connsiteX2" fmla="*/ 1469556 w 1469710"/>
                <a:gd name="connsiteY2" fmla="*/ 2463970 h 5211562"/>
                <a:gd name="connsiteX3" fmla="*/ 28966 w 1469710"/>
                <a:gd name="connsiteY3" fmla="*/ 4625210 h 5211562"/>
                <a:gd name="connsiteX4" fmla="*/ 28403 w 1469710"/>
                <a:gd name="connsiteY4" fmla="*/ 5211562 h 5211562"/>
                <a:gd name="connsiteX0" fmla="*/ 9665 w 1469710"/>
                <a:gd name="connsiteY0" fmla="*/ 0 h 5211562"/>
                <a:gd name="connsiteX1" fmla="*/ 17245 w 1469710"/>
                <a:gd name="connsiteY1" fmla="*/ 490198 h 5211562"/>
                <a:gd name="connsiteX2" fmla="*/ 1469556 w 1469710"/>
                <a:gd name="connsiteY2" fmla="*/ 2463970 h 5211562"/>
                <a:gd name="connsiteX3" fmla="*/ 28966 w 1469710"/>
                <a:gd name="connsiteY3" fmla="*/ 4625210 h 5211562"/>
                <a:gd name="connsiteX4" fmla="*/ 28403 w 1469710"/>
                <a:gd name="connsiteY4" fmla="*/ 5211562 h 5211562"/>
                <a:gd name="connsiteX0" fmla="*/ 13012 w 1473057"/>
                <a:gd name="connsiteY0" fmla="*/ 0 h 5030587"/>
                <a:gd name="connsiteX1" fmla="*/ 20592 w 1473057"/>
                <a:gd name="connsiteY1" fmla="*/ 490198 h 5030587"/>
                <a:gd name="connsiteX2" fmla="*/ 1472903 w 1473057"/>
                <a:gd name="connsiteY2" fmla="*/ 2463970 h 5030587"/>
                <a:gd name="connsiteX3" fmla="*/ 32313 w 1473057"/>
                <a:gd name="connsiteY3" fmla="*/ 4625210 h 5030587"/>
                <a:gd name="connsiteX4" fmla="*/ 0 w 1473057"/>
                <a:gd name="connsiteY4" fmla="*/ 5030587 h 5030587"/>
                <a:gd name="connsiteX0" fmla="*/ 13672 w 1473717"/>
                <a:gd name="connsiteY0" fmla="*/ 0 h 5030587"/>
                <a:gd name="connsiteX1" fmla="*/ 21252 w 1473717"/>
                <a:gd name="connsiteY1" fmla="*/ 490198 h 5030587"/>
                <a:gd name="connsiteX2" fmla="*/ 1473563 w 1473717"/>
                <a:gd name="connsiteY2" fmla="*/ 2463970 h 5030587"/>
                <a:gd name="connsiteX3" fmla="*/ 32973 w 1473717"/>
                <a:gd name="connsiteY3" fmla="*/ 4625210 h 5030587"/>
                <a:gd name="connsiteX4" fmla="*/ 660 w 1473717"/>
                <a:gd name="connsiteY4" fmla="*/ 5030587 h 5030587"/>
                <a:gd name="connsiteX0" fmla="*/ 16711 w 1476756"/>
                <a:gd name="connsiteY0" fmla="*/ 0 h 5030587"/>
                <a:gd name="connsiteX1" fmla="*/ 24291 w 1476756"/>
                <a:gd name="connsiteY1" fmla="*/ 490198 h 5030587"/>
                <a:gd name="connsiteX2" fmla="*/ 1476602 w 1476756"/>
                <a:gd name="connsiteY2" fmla="*/ 2463970 h 5030587"/>
                <a:gd name="connsiteX3" fmla="*/ 36012 w 1476756"/>
                <a:gd name="connsiteY3" fmla="*/ 4625210 h 5030587"/>
                <a:gd name="connsiteX4" fmla="*/ 3699 w 1476756"/>
                <a:gd name="connsiteY4" fmla="*/ 5030587 h 5030587"/>
                <a:gd name="connsiteX0" fmla="*/ 15329 w 1475374"/>
                <a:gd name="connsiteY0" fmla="*/ 0 h 5030587"/>
                <a:gd name="connsiteX1" fmla="*/ 22909 w 1475374"/>
                <a:gd name="connsiteY1" fmla="*/ 490198 h 5030587"/>
                <a:gd name="connsiteX2" fmla="*/ 1475220 w 1475374"/>
                <a:gd name="connsiteY2" fmla="*/ 2463970 h 5030587"/>
                <a:gd name="connsiteX3" fmla="*/ 34630 w 1475374"/>
                <a:gd name="connsiteY3" fmla="*/ 4625210 h 5030587"/>
                <a:gd name="connsiteX4" fmla="*/ 2317 w 1475374"/>
                <a:gd name="connsiteY4" fmla="*/ 5030587 h 50305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5374" h="5030587">
                  <a:moveTo>
                    <a:pt x="15329" y="0"/>
                  </a:moveTo>
                  <a:cubicBezTo>
                    <a:pt x="11506" y="126358"/>
                    <a:pt x="-8193" y="338440"/>
                    <a:pt x="22909" y="490198"/>
                  </a:cubicBezTo>
                  <a:cubicBezTo>
                    <a:pt x="582101" y="1884724"/>
                    <a:pt x="1488947" y="1931578"/>
                    <a:pt x="1475220" y="2463970"/>
                  </a:cubicBezTo>
                  <a:cubicBezTo>
                    <a:pt x="1461493" y="2996362"/>
                    <a:pt x="432418" y="3246650"/>
                    <a:pt x="34630" y="4625210"/>
                  </a:cubicBezTo>
                  <a:cubicBezTo>
                    <a:pt x="-13183" y="4820661"/>
                    <a:pt x="2505" y="4908161"/>
                    <a:pt x="2317" y="5030587"/>
                  </a:cubicBezTo>
                </a:path>
              </a:pathLst>
            </a:custGeom>
            <a:ln w="38100">
              <a:solidFill>
                <a:srgbClr val="00009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15" name="Freeform 514">
              <a:extLst>
                <a:ext uri="{FF2B5EF4-FFF2-40B4-BE49-F238E27FC236}">
                  <a16:creationId xmlns:a16="http://schemas.microsoft.com/office/drawing/2014/main" id="{F9D51435-8C20-F648-960E-650E734D4C44}"/>
                </a:ext>
              </a:extLst>
            </p:cNvPr>
            <p:cNvSpPr/>
            <p:nvPr/>
          </p:nvSpPr>
          <p:spPr>
            <a:xfrm flipH="1">
              <a:off x="2208181" y="3968317"/>
              <a:ext cx="848879" cy="2945546"/>
            </a:xfrm>
            <a:custGeom>
              <a:avLst/>
              <a:gdLst>
                <a:gd name="connsiteX0" fmla="*/ 0 w 1575849"/>
                <a:gd name="connsiteY0" fmla="*/ 0 h 6135527"/>
                <a:gd name="connsiteX1" fmla="*/ 76498 w 1575849"/>
                <a:gd name="connsiteY1" fmla="*/ 1086341 h 6135527"/>
                <a:gd name="connsiteX2" fmla="*/ 1575849 w 1575849"/>
                <a:gd name="connsiteY2" fmla="*/ 3060113 h 6135527"/>
                <a:gd name="connsiteX3" fmla="*/ 61198 w 1575849"/>
                <a:gd name="connsiteY3" fmla="*/ 5217493 h 6135527"/>
                <a:gd name="connsiteX4" fmla="*/ 91797 w 1575849"/>
                <a:gd name="connsiteY4" fmla="*/ 6135527 h 6135527"/>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952"/>
                <a:gd name="connsiteY0" fmla="*/ 0 h 6120226"/>
                <a:gd name="connsiteX1" fmla="*/ 15300 w 1514952"/>
                <a:gd name="connsiteY1" fmla="*/ 1071040 h 6120226"/>
                <a:gd name="connsiteX2" fmla="*/ 1514651 w 1514952"/>
                <a:gd name="connsiteY2" fmla="*/ 3044812 h 6120226"/>
                <a:gd name="connsiteX3" fmla="*/ 0 w 1514952"/>
                <a:gd name="connsiteY3" fmla="*/ 5202192 h 6120226"/>
                <a:gd name="connsiteX4" fmla="*/ 30599 w 1514952"/>
                <a:gd name="connsiteY4" fmla="*/ 6120226 h 6120226"/>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820"/>
                <a:gd name="connsiteY0" fmla="*/ 0 h 6120226"/>
                <a:gd name="connsiteX1" fmla="*/ 15300 w 1514820"/>
                <a:gd name="connsiteY1" fmla="*/ 1071040 h 6120226"/>
                <a:gd name="connsiteX2" fmla="*/ 1514651 w 1514820"/>
                <a:gd name="connsiteY2" fmla="*/ 3044812 h 6120226"/>
                <a:gd name="connsiteX3" fmla="*/ 0 w 1514820"/>
                <a:gd name="connsiteY3" fmla="*/ 5202192 h 6120226"/>
                <a:gd name="connsiteX4" fmla="*/ 30599 w 1514820"/>
                <a:gd name="connsiteY4" fmla="*/ 6120226 h 6120226"/>
                <a:gd name="connsiteX0" fmla="*/ 0 w 1514804"/>
                <a:gd name="connsiteY0" fmla="*/ 0 h 6120226"/>
                <a:gd name="connsiteX1" fmla="*/ 15300 w 1514804"/>
                <a:gd name="connsiteY1" fmla="*/ 1071040 h 6120226"/>
                <a:gd name="connsiteX2" fmla="*/ 1514651 w 1514804"/>
                <a:gd name="connsiteY2" fmla="*/ 3044812 h 6120226"/>
                <a:gd name="connsiteX3" fmla="*/ 0 w 1514804"/>
                <a:gd name="connsiteY3" fmla="*/ 5202192 h 6120226"/>
                <a:gd name="connsiteX4" fmla="*/ 30599 w 1514804"/>
                <a:gd name="connsiteY4" fmla="*/ 6120226 h 6120226"/>
                <a:gd name="connsiteX0" fmla="*/ 15299 w 1530103"/>
                <a:gd name="connsiteY0" fmla="*/ 0 h 6104925"/>
                <a:gd name="connsiteX1" fmla="*/ 30599 w 1530103"/>
                <a:gd name="connsiteY1" fmla="*/ 1071040 h 6104925"/>
                <a:gd name="connsiteX2" fmla="*/ 1529950 w 1530103"/>
                <a:gd name="connsiteY2" fmla="*/ 3044812 h 6104925"/>
                <a:gd name="connsiteX3" fmla="*/ 15299 w 1530103"/>
                <a:gd name="connsiteY3" fmla="*/ 5202192 h 6104925"/>
                <a:gd name="connsiteX4" fmla="*/ 0 w 1530103"/>
                <a:gd name="connsiteY4" fmla="*/ 6104925 h 6104925"/>
                <a:gd name="connsiteX0" fmla="*/ 0 w 1514804"/>
                <a:gd name="connsiteY0" fmla="*/ 0 h 6104925"/>
                <a:gd name="connsiteX1" fmla="*/ 15300 w 1514804"/>
                <a:gd name="connsiteY1" fmla="*/ 1071040 h 6104925"/>
                <a:gd name="connsiteX2" fmla="*/ 1514651 w 1514804"/>
                <a:gd name="connsiteY2" fmla="*/ 3044812 h 6104925"/>
                <a:gd name="connsiteX3" fmla="*/ 0 w 1514804"/>
                <a:gd name="connsiteY3" fmla="*/ 5202192 h 6104925"/>
                <a:gd name="connsiteX4" fmla="*/ 61199 w 1514804"/>
                <a:gd name="connsiteY4" fmla="*/ 6104925 h 6104925"/>
                <a:gd name="connsiteX0" fmla="*/ 0 w 1514653"/>
                <a:gd name="connsiteY0" fmla="*/ 0 h 6104925"/>
                <a:gd name="connsiteX1" fmla="*/ 15300 w 1514653"/>
                <a:gd name="connsiteY1" fmla="*/ 1071040 h 6104925"/>
                <a:gd name="connsiteX2" fmla="*/ 1514651 w 1514653"/>
                <a:gd name="connsiteY2" fmla="*/ 3044812 h 6104925"/>
                <a:gd name="connsiteX3" fmla="*/ 27021 w 1514653"/>
                <a:gd name="connsiteY3" fmla="*/ 5206052 h 6104925"/>
                <a:gd name="connsiteX4" fmla="*/ 61199 w 1514653"/>
                <a:gd name="connsiteY4" fmla="*/ 6104925 h 6104925"/>
                <a:gd name="connsiteX0" fmla="*/ 0 w 1514653"/>
                <a:gd name="connsiteY0" fmla="*/ 0 h 6101065"/>
                <a:gd name="connsiteX1" fmla="*/ 15300 w 1514653"/>
                <a:gd name="connsiteY1" fmla="*/ 1071040 h 6101065"/>
                <a:gd name="connsiteX2" fmla="*/ 1514651 w 1514653"/>
                <a:gd name="connsiteY2" fmla="*/ 3044812 h 6101065"/>
                <a:gd name="connsiteX3" fmla="*/ 27021 w 1514653"/>
                <a:gd name="connsiteY3" fmla="*/ 5206052 h 6101065"/>
                <a:gd name="connsiteX4" fmla="*/ 41898 w 1514653"/>
                <a:gd name="connsiteY4" fmla="*/ 6101065 h 6101065"/>
                <a:gd name="connsiteX0" fmla="*/ 0 w 1514653"/>
                <a:gd name="connsiteY0" fmla="*/ 0 h 6097204"/>
                <a:gd name="connsiteX1" fmla="*/ 15300 w 1514653"/>
                <a:gd name="connsiteY1" fmla="*/ 1071040 h 6097204"/>
                <a:gd name="connsiteX2" fmla="*/ 1514651 w 1514653"/>
                <a:gd name="connsiteY2" fmla="*/ 3044812 h 6097204"/>
                <a:gd name="connsiteX3" fmla="*/ 27021 w 1514653"/>
                <a:gd name="connsiteY3" fmla="*/ 5206052 h 6097204"/>
                <a:gd name="connsiteX4" fmla="*/ 26458 w 1514653"/>
                <a:gd name="connsiteY4" fmla="*/ 6097204 h 6097204"/>
                <a:gd name="connsiteX0" fmla="*/ 0 w 1506933"/>
                <a:gd name="connsiteY0" fmla="*/ 0 h 6062462"/>
                <a:gd name="connsiteX1" fmla="*/ 7580 w 1506933"/>
                <a:gd name="connsiteY1" fmla="*/ 1036298 h 6062462"/>
                <a:gd name="connsiteX2" fmla="*/ 1506931 w 1506933"/>
                <a:gd name="connsiteY2" fmla="*/ 3010070 h 6062462"/>
                <a:gd name="connsiteX3" fmla="*/ 19301 w 1506933"/>
                <a:gd name="connsiteY3" fmla="*/ 5171310 h 6062462"/>
                <a:gd name="connsiteX4" fmla="*/ 18738 w 1506933"/>
                <a:gd name="connsiteY4" fmla="*/ 6062462 h 6062462"/>
                <a:gd name="connsiteX0" fmla="*/ 0 w 1507072"/>
                <a:gd name="connsiteY0" fmla="*/ 0 h 6062462"/>
                <a:gd name="connsiteX1" fmla="*/ 7580 w 1507072"/>
                <a:gd name="connsiteY1" fmla="*/ 1036298 h 6062462"/>
                <a:gd name="connsiteX2" fmla="*/ 1506931 w 1507072"/>
                <a:gd name="connsiteY2" fmla="*/ 3010070 h 6062462"/>
                <a:gd name="connsiteX3" fmla="*/ 19301 w 1507072"/>
                <a:gd name="connsiteY3" fmla="*/ 5171310 h 6062462"/>
                <a:gd name="connsiteX4" fmla="*/ 18738 w 1507072"/>
                <a:gd name="connsiteY4" fmla="*/ 6062462 h 6062462"/>
                <a:gd name="connsiteX0" fmla="*/ 0 w 1460039"/>
                <a:gd name="connsiteY0" fmla="*/ 0 h 6062462"/>
                <a:gd name="connsiteX1" fmla="*/ 7580 w 1460039"/>
                <a:gd name="connsiteY1" fmla="*/ 1036298 h 6062462"/>
                <a:gd name="connsiteX2" fmla="*/ 1459891 w 1460039"/>
                <a:gd name="connsiteY2" fmla="*/ 3010070 h 6062462"/>
                <a:gd name="connsiteX3" fmla="*/ 19301 w 1460039"/>
                <a:gd name="connsiteY3" fmla="*/ 5171310 h 6062462"/>
                <a:gd name="connsiteX4" fmla="*/ 18738 w 1460039"/>
                <a:gd name="connsiteY4" fmla="*/ 6062462 h 6062462"/>
                <a:gd name="connsiteX0" fmla="*/ 0 w 1460045"/>
                <a:gd name="connsiteY0" fmla="*/ 0 h 6062462"/>
                <a:gd name="connsiteX1" fmla="*/ 7580 w 1460045"/>
                <a:gd name="connsiteY1" fmla="*/ 1036298 h 6062462"/>
                <a:gd name="connsiteX2" fmla="*/ 1459891 w 1460045"/>
                <a:gd name="connsiteY2" fmla="*/ 3010070 h 6062462"/>
                <a:gd name="connsiteX3" fmla="*/ 19301 w 1460045"/>
                <a:gd name="connsiteY3" fmla="*/ 5171310 h 6062462"/>
                <a:gd name="connsiteX4" fmla="*/ 18738 w 1460045"/>
                <a:gd name="connsiteY4" fmla="*/ 6062462 h 6062462"/>
                <a:gd name="connsiteX0" fmla="*/ 0 w 1460045"/>
                <a:gd name="connsiteY0" fmla="*/ 0 h 6062462"/>
                <a:gd name="connsiteX1" fmla="*/ 7580 w 1460045"/>
                <a:gd name="connsiteY1" fmla="*/ 1036298 h 6062462"/>
                <a:gd name="connsiteX2" fmla="*/ 1459891 w 1460045"/>
                <a:gd name="connsiteY2" fmla="*/ 3010070 h 6062462"/>
                <a:gd name="connsiteX3" fmla="*/ 19301 w 1460045"/>
                <a:gd name="connsiteY3" fmla="*/ 5171310 h 6062462"/>
                <a:gd name="connsiteX4" fmla="*/ 18738 w 1460045"/>
                <a:gd name="connsiteY4" fmla="*/ 6062462 h 6062462"/>
                <a:gd name="connsiteX0" fmla="*/ 0 w 1460045"/>
                <a:gd name="connsiteY0" fmla="*/ 0 h 5767187"/>
                <a:gd name="connsiteX1" fmla="*/ 7580 w 1460045"/>
                <a:gd name="connsiteY1" fmla="*/ 1036298 h 5767187"/>
                <a:gd name="connsiteX2" fmla="*/ 1459891 w 1460045"/>
                <a:gd name="connsiteY2" fmla="*/ 3010070 h 5767187"/>
                <a:gd name="connsiteX3" fmla="*/ 19301 w 1460045"/>
                <a:gd name="connsiteY3" fmla="*/ 5171310 h 5767187"/>
                <a:gd name="connsiteX4" fmla="*/ 21913 w 1460045"/>
                <a:gd name="connsiteY4" fmla="*/ 5767187 h 5767187"/>
                <a:gd name="connsiteX0" fmla="*/ 0 w 1460045"/>
                <a:gd name="connsiteY0" fmla="*/ 0 h 5767187"/>
                <a:gd name="connsiteX1" fmla="*/ 7580 w 1460045"/>
                <a:gd name="connsiteY1" fmla="*/ 1036298 h 5767187"/>
                <a:gd name="connsiteX2" fmla="*/ 1459891 w 1460045"/>
                <a:gd name="connsiteY2" fmla="*/ 3010070 h 5767187"/>
                <a:gd name="connsiteX3" fmla="*/ 19301 w 1460045"/>
                <a:gd name="connsiteY3" fmla="*/ 5171310 h 5767187"/>
                <a:gd name="connsiteX4" fmla="*/ 21913 w 1460045"/>
                <a:gd name="connsiteY4" fmla="*/ 5767187 h 5767187"/>
                <a:gd name="connsiteX0" fmla="*/ 0 w 1466395"/>
                <a:gd name="connsiteY0" fmla="*/ 0 h 5217912"/>
                <a:gd name="connsiteX1" fmla="*/ 13930 w 1466395"/>
                <a:gd name="connsiteY1" fmla="*/ 487023 h 5217912"/>
                <a:gd name="connsiteX2" fmla="*/ 1466241 w 1466395"/>
                <a:gd name="connsiteY2" fmla="*/ 2460795 h 5217912"/>
                <a:gd name="connsiteX3" fmla="*/ 25651 w 1466395"/>
                <a:gd name="connsiteY3" fmla="*/ 4622035 h 5217912"/>
                <a:gd name="connsiteX4" fmla="*/ 28263 w 1466395"/>
                <a:gd name="connsiteY4" fmla="*/ 5217912 h 5217912"/>
                <a:gd name="connsiteX0" fmla="*/ 0 w 1466395"/>
                <a:gd name="connsiteY0" fmla="*/ 0 h 5217912"/>
                <a:gd name="connsiteX1" fmla="*/ 13930 w 1466395"/>
                <a:gd name="connsiteY1" fmla="*/ 487023 h 5217912"/>
                <a:gd name="connsiteX2" fmla="*/ 1466241 w 1466395"/>
                <a:gd name="connsiteY2" fmla="*/ 2460795 h 5217912"/>
                <a:gd name="connsiteX3" fmla="*/ 25651 w 1466395"/>
                <a:gd name="connsiteY3" fmla="*/ 4622035 h 5217912"/>
                <a:gd name="connsiteX4" fmla="*/ 28263 w 1466395"/>
                <a:gd name="connsiteY4" fmla="*/ 5217912 h 5217912"/>
                <a:gd name="connsiteX0" fmla="*/ 0 w 1466395"/>
                <a:gd name="connsiteY0" fmla="*/ 0 h 5217912"/>
                <a:gd name="connsiteX1" fmla="*/ 13930 w 1466395"/>
                <a:gd name="connsiteY1" fmla="*/ 487023 h 5217912"/>
                <a:gd name="connsiteX2" fmla="*/ 1466241 w 1466395"/>
                <a:gd name="connsiteY2" fmla="*/ 2460795 h 5217912"/>
                <a:gd name="connsiteX3" fmla="*/ 25651 w 1466395"/>
                <a:gd name="connsiteY3" fmla="*/ 4622035 h 5217912"/>
                <a:gd name="connsiteX4" fmla="*/ 28263 w 1466395"/>
                <a:gd name="connsiteY4" fmla="*/ 5217912 h 5217912"/>
                <a:gd name="connsiteX0" fmla="*/ 6564 w 1472959"/>
                <a:gd name="connsiteY0" fmla="*/ 0 h 5217912"/>
                <a:gd name="connsiteX1" fmla="*/ 20494 w 1472959"/>
                <a:gd name="connsiteY1" fmla="*/ 487023 h 5217912"/>
                <a:gd name="connsiteX2" fmla="*/ 1472805 w 1472959"/>
                <a:gd name="connsiteY2" fmla="*/ 2460795 h 5217912"/>
                <a:gd name="connsiteX3" fmla="*/ 32215 w 1472959"/>
                <a:gd name="connsiteY3" fmla="*/ 4622035 h 5217912"/>
                <a:gd name="connsiteX4" fmla="*/ 34827 w 1472959"/>
                <a:gd name="connsiteY4" fmla="*/ 5217912 h 5217912"/>
                <a:gd name="connsiteX0" fmla="*/ 6564 w 1472959"/>
                <a:gd name="connsiteY0" fmla="*/ 0 h 5005187"/>
                <a:gd name="connsiteX1" fmla="*/ 20494 w 1472959"/>
                <a:gd name="connsiteY1" fmla="*/ 487023 h 5005187"/>
                <a:gd name="connsiteX2" fmla="*/ 1472805 w 1472959"/>
                <a:gd name="connsiteY2" fmla="*/ 2460795 h 5005187"/>
                <a:gd name="connsiteX3" fmla="*/ 32215 w 1472959"/>
                <a:gd name="connsiteY3" fmla="*/ 4622035 h 5005187"/>
                <a:gd name="connsiteX4" fmla="*/ 28477 w 1472959"/>
                <a:gd name="connsiteY4" fmla="*/ 5005187 h 5005187"/>
                <a:gd name="connsiteX0" fmla="*/ 6564 w 1472959"/>
                <a:gd name="connsiteY0" fmla="*/ 0 h 5005187"/>
                <a:gd name="connsiteX1" fmla="*/ 20494 w 1472959"/>
                <a:gd name="connsiteY1" fmla="*/ 487023 h 5005187"/>
                <a:gd name="connsiteX2" fmla="*/ 1472805 w 1472959"/>
                <a:gd name="connsiteY2" fmla="*/ 2460795 h 5005187"/>
                <a:gd name="connsiteX3" fmla="*/ 32215 w 1472959"/>
                <a:gd name="connsiteY3" fmla="*/ 4622035 h 5005187"/>
                <a:gd name="connsiteX4" fmla="*/ 28477 w 1472959"/>
                <a:gd name="connsiteY4" fmla="*/ 5005187 h 5005187"/>
                <a:gd name="connsiteX0" fmla="*/ 6564 w 1472959"/>
                <a:gd name="connsiteY0" fmla="*/ 0 h 5005187"/>
                <a:gd name="connsiteX1" fmla="*/ 20494 w 1472959"/>
                <a:gd name="connsiteY1" fmla="*/ 487023 h 5005187"/>
                <a:gd name="connsiteX2" fmla="*/ 1472805 w 1472959"/>
                <a:gd name="connsiteY2" fmla="*/ 2460795 h 5005187"/>
                <a:gd name="connsiteX3" fmla="*/ 32215 w 1472959"/>
                <a:gd name="connsiteY3" fmla="*/ 4622035 h 5005187"/>
                <a:gd name="connsiteX4" fmla="*/ 12602 w 1472959"/>
                <a:gd name="connsiteY4" fmla="*/ 5005187 h 5005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2959" h="5005187">
                  <a:moveTo>
                    <a:pt x="6564" y="0"/>
                  </a:moveTo>
                  <a:cubicBezTo>
                    <a:pt x="18616" y="167633"/>
                    <a:pt x="-23308" y="297165"/>
                    <a:pt x="20494" y="487023"/>
                  </a:cubicBezTo>
                  <a:cubicBezTo>
                    <a:pt x="579686" y="1881549"/>
                    <a:pt x="1486532" y="1928403"/>
                    <a:pt x="1472805" y="2460795"/>
                  </a:cubicBezTo>
                  <a:cubicBezTo>
                    <a:pt x="1459078" y="2993187"/>
                    <a:pt x="430003" y="3243475"/>
                    <a:pt x="32215" y="4622035"/>
                  </a:cubicBezTo>
                  <a:cubicBezTo>
                    <a:pt x="6627" y="4811136"/>
                    <a:pt x="-3085" y="4835136"/>
                    <a:pt x="12602" y="5005187"/>
                  </a:cubicBezTo>
                </a:path>
              </a:pathLst>
            </a:custGeom>
            <a:ln w="38100">
              <a:solidFill>
                <a:srgbClr val="00009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16" name="Group 515">
              <a:extLst>
                <a:ext uri="{FF2B5EF4-FFF2-40B4-BE49-F238E27FC236}">
                  <a16:creationId xmlns:a16="http://schemas.microsoft.com/office/drawing/2014/main" id="{4618F758-228E-2741-8282-112CF720DF6F}"/>
                </a:ext>
              </a:extLst>
            </p:cNvPr>
            <p:cNvGrpSpPr/>
            <p:nvPr/>
          </p:nvGrpSpPr>
          <p:grpSpPr>
            <a:xfrm>
              <a:off x="638638" y="3975358"/>
              <a:ext cx="2477214" cy="120420"/>
              <a:chOff x="551293" y="7597774"/>
              <a:chExt cx="4298417" cy="204622"/>
            </a:xfrm>
          </p:grpSpPr>
          <p:sp>
            <p:nvSpPr>
              <p:cNvPr id="553" name="Rectangle 552">
                <a:extLst>
                  <a:ext uri="{FF2B5EF4-FFF2-40B4-BE49-F238E27FC236}">
                    <a16:creationId xmlns:a16="http://schemas.microsoft.com/office/drawing/2014/main" id="{FE079350-79DF-9545-8BC8-D573FB34E144}"/>
                  </a:ext>
                </a:extLst>
              </p:cNvPr>
              <p:cNvSpPr/>
              <p:nvPr/>
            </p:nvSpPr>
            <p:spPr>
              <a:xfrm>
                <a:off x="669925" y="7597775"/>
                <a:ext cx="4064730" cy="204621"/>
              </a:xfrm>
              <a:prstGeom prst="rect">
                <a:avLst/>
              </a:prstGeom>
              <a:solidFill>
                <a:schemeClr val="bg1"/>
              </a:solidFill>
              <a:ln w="38100">
                <a:solidFill>
                  <a:srgbClr val="00009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554" name="Group 553">
                <a:extLst>
                  <a:ext uri="{FF2B5EF4-FFF2-40B4-BE49-F238E27FC236}">
                    <a16:creationId xmlns:a16="http://schemas.microsoft.com/office/drawing/2014/main" id="{27A25043-C1B0-BA4E-8A41-C215D47613AB}"/>
                  </a:ext>
                </a:extLst>
              </p:cNvPr>
              <p:cNvGrpSpPr/>
              <p:nvPr/>
            </p:nvGrpSpPr>
            <p:grpSpPr>
              <a:xfrm>
                <a:off x="551293" y="7597774"/>
                <a:ext cx="360960" cy="204621"/>
                <a:chOff x="551293" y="7597774"/>
                <a:chExt cx="360960" cy="204621"/>
              </a:xfrm>
            </p:grpSpPr>
            <p:sp>
              <p:nvSpPr>
                <p:cNvPr id="558" name="Oval 557">
                  <a:extLst>
                    <a:ext uri="{FF2B5EF4-FFF2-40B4-BE49-F238E27FC236}">
                      <a16:creationId xmlns:a16="http://schemas.microsoft.com/office/drawing/2014/main" id="{892E3702-DE56-784B-A5A5-45ABF1F09502}"/>
                    </a:ext>
                  </a:extLst>
                </p:cNvPr>
                <p:cNvSpPr/>
                <p:nvPr/>
              </p:nvSpPr>
              <p:spPr>
                <a:xfrm>
                  <a:off x="551293" y="7597774"/>
                  <a:ext cx="201182" cy="204621"/>
                </a:xfrm>
                <a:prstGeom prst="ellipse">
                  <a:avLst/>
                </a:prstGeom>
                <a:solidFill>
                  <a:schemeClr val="bg1"/>
                </a:solidFill>
                <a:ln w="38100">
                  <a:solidFill>
                    <a:srgbClr val="00009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22" name="Rectangle 621">
                  <a:extLst>
                    <a:ext uri="{FF2B5EF4-FFF2-40B4-BE49-F238E27FC236}">
                      <a16:creationId xmlns:a16="http://schemas.microsoft.com/office/drawing/2014/main" id="{3808829B-74A8-AA41-BCD9-CC0F6799E23F}"/>
                    </a:ext>
                  </a:extLst>
                </p:cNvPr>
                <p:cNvSpPr/>
                <p:nvPr/>
              </p:nvSpPr>
              <p:spPr>
                <a:xfrm rot="5400000">
                  <a:off x="710751" y="7569338"/>
                  <a:ext cx="142860" cy="260144"/>
                </a:xfrm>
                <a:prstGeom prst="rect">
                  <a:avLst/>
                </a:prstGeom>
                <a:solidFill>
                  <a:schemeClr val="bg1"/>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555" name="Group 554">
                <a:extLst>
                  <a:ext uri="{FF2B5EF4-FFF2-40B4-BE49-F238E27FC236}">
                    <a16:creationId xmlns:a16="http://schemas.microsoft.com/office/drawing/2014/main" id="{8232ED5D-69B7-D84C-82B4-ED4FFE2D6C9B}"/>
                  </a:ext>
                </a:extLst>
              </p:cNvPr>
              <p:cNvGrpSpPr/>
              <p:nvPr/>
            </p:nvGrpSpPr>
            <p:grpSpPr>
              <a:xfrm flipH="1">
                <a:off x="4488749" y="7597775"/>
                <a:ext cx="360961" cy="204621"/>
                <a:chOff x="551293" y="7597774"/>
                <a:chExt cx="360961" cy="204621"/>
              </a:xfrm>
            </p:grpSpPr>
            <p:sp>
              <p:nvSpPr>
                <p:cNvPr id="556" name="Oval 555">
                  <a:extLst>
                    <a:ext uri="{FF2B5EF4-FFF2-40B4-BE49-F238E27FC236}">
                      <a16:creationId xmlns:a16="http://schemas.microsoft.com/office/drawing/2014/main" id="{ED85578C-6C77-E642-8F29-A426B2B1821C}"/>
                    </a:ext>
                  </a:extLst>
                </p:cNvPr>
                <p:cNvSpPr/>
                <p:nvPr/>
              </p:nvSpPr>
              <p:spPr>
                <a:xfrm>
                  <a:off x="551293" y="7597774"/>
                  <a:ext cx="201182" cy="204621"/>
                </a:xfrm>
                <a:prstGeom prst="ellipse">
                  <a:avLst/>
                </a:prstGeom>
                <a:solidFill>
                  <a:schemeClr val="bg1"/>
                </a:solidFill>
                <a:ln w="38100">
                  <a:solidFill>
                    <a:srgbClr val="00009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57" name="Rectangle 556">
                  <a:extLst>
                    <a:ext uri="{FF2B5EF4-FFF2-40B4-BE49-F238E27FC236}">
                      <a16:creationId xmlns:a16="http://schemas.microsoft.com/office/drawing/2014/main" id="{41EE87C3-1CC6-5841-8B41-175419F42F53}"/>
                    </a:ext>
                  </a:extLst>
                </p:cNvPr>
                <p:cNvSpPr/>
                <p:nvPr/>
              </p:nvSpPr>
              <p:spPr>
                <a:xfrm rot="5400000">
                  <a:off x="712127" y="7566745"/>
                  <a:ext cx="140106" cy="260149"/>
                </a:xfrm>
                <a:prstGeom prst="rect">
                  <a:avLst/>
                </a:prstGeom>
                <a:solidFill>
                  <a:schemeClr val="bg1"/>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cxnSp>
          <p:nvCxnSpPr>
            <p:cNvPr id="517" name="Straight Connector 516">
              <a:extLst>
                <a:ext uri="{FF2B5EF4-FFF2-40B4-BE49-F238E27FC236}">
                  <a16:creationId xmlns:a16="http://schemas.microsoft.com/office/drawing/2014/main" id="{55DDB86F-87B7-7A4A-A260-9DA9C8D96586}"/>
                </a:ext>
              </a:extLst>
            </p:cNvPr>
            <p:cNvCxnSpPr/>
            <p:nvPr/>
          </p:nvCxnSpPr>
          <p:spPr>
            <a:xfrm>
              <a:off x="1363009" y="5119694"/>
              <a:ext cx="1037440" cy="0"/>
            </a:xfrm>
            <a:prstGeom prst="line">
              <a:avLst/>
            </a:prstGeom>
            <a:ln w="38100">
              <a:solidFill>
                <a:srgbClr val="000090"/>
              </a:solidFill>
            </a:ln>
            <a:effectLst/>
          </p:spPr>
          <p:style>
            <a:lnRef idx="2">
              <a:schemeClr val="accent1"/>
            </a:lnRef>
            <a:fillRef idx="0">
              <a:schemeClr val="accent1"/>
            </a:fillRef>
            <a:effectRef idx="1">
              <a:schemeClr val="accent1"/>
            </a:effectRef>
            <a:fontRef idx="minor">
              <a:schemeClr val="tx1"/>
            </a:fontRef>
          </p:style>
        </p:cxnSp>
        <p:cxnSp>
          <p:nvCxnSpPr>
            <p:cNvPr id="518" name="Straight Connector 517">
              <a:extLst>
                <a:ext uri="{FF2B5EF4-FFF2-40B4-BE49-F238E27FC236}">
                  <a16:creationId xmlns:a16="http://schemas.microsoft.com/office/drawing/2014/main" id="{07151B3A-EF82-7746-8914-2FD2283B2534}"/>
                </a:ext>
              </a:extLst>
            </p:cNvPr>
            <p:cNvCxnSpPr/>
            <p:nvPr/>
          </p:nvCxnSpPr>
          <p:spPr>
            <a:xfrm>
              <a:off x="864736" y="4572767"/>
              <a:ext cx="2029754" cy="0"/>
            </a:xfrm>
            <a:prstGeom prst="line">
              <a:avLst/>
            </a:prstGeom>
            <a:ln w="38100">
              <a:solidFill>
                <a:srgbClr val="000090"/>
              </a:solidFill>
            </a:ln>
            <a:effectLst/>
          </p:spPr>
          <p:style>
            <a:lnRef idx="2">
              <a:schemeClr val="accent1"/>
            </a:lnRef>
            <a:fillRef idx="0">
              <a:schemeClr val="accent1"/>
            </a:fillRef>
            <a:effectRef idx="1">
              <a:schemeClr val="accent1"/>
            </a:effectRef>
            <a:fontRef idx="minor">
              <a:schemeClr val="tx1"/>
            </a:fontRef>
          </p:style>
        </p:cxnSp>
        <p:cxnSp>
          <p:nvCxnSpPr>
            <p:cNvPr id="519" name="Straight Connector 518">
              <a:extLst>
                <a:ext uri="{FF2B5EF4-FFF2-40B4-BE49-F238E27FC236}">
                  <a16:creationId xmlns:a16="http://schemas.microsoft.com/office/drawing/2014/main" id="{60B278AA-4181-9746-A394-02946F4E7DCD}"/>
                </a:ext>
              </a:extLst>
            </p:cNvPr>
            <p:cNvCxnSpPr/>
            <p:nvPr/>
          </p:nvCxnSpPr>
          <p:spPr>
            <a:xfrm>
              <a:off x="904423" y="6258602"/>
              <a:ext cx="1951641" cy="0"/>
            </a:xfrm>
            <a:prstGeom prst="line">
              <a:avLst/>
            </a:prstGeom>
            <a:ln w="38100">
              <a:solidFill>
                <a:srgbClr val="000090"/>
              </a:solidFill>
            </a:ln>
            <a:effectLst/>
          </p:spPr>
          <p:style>
            <a:lnRef idx="2">
              <a:schemeClr val="accent1"/>
            </a:lnRef>
            <a:fillRef idx="0">
              <a:schemeClr val="accent1"/>
            </a:fillRef>
            <a:effectRef idx="1">
              <a:schemeClr val="accent1"/>
            </a:effectRef>
            <a:fontRef idx="minor">
              <a:schemeClr val="tx1"/>
            </a:fontRef>
          </p:style>
        </p:cxnSp>
        <p:cxnSp>
          <p:nvCxnSpPr>
            <p:cNvPr id="520" name="Straight Connector 519">
              <a:extLst>
                <a:ext uri="{FF2B5EF4-FFF2-40B4-BE49-F238E27FC236}">
                  <a16:creationId xmlns:a16="http://schemas.microsoft.com/office/drawing/2014/main" id="{8229E90C-5F4A-A34C-9AE5-9932602E82E6}"/>
                </a:ext>
              </a:extLst>
            </p:cNvPr>
            <p:cNvCxnSpPr/>
            <p:nvPr/>
          </p:nvCxnSpPr>
          <p:spPr>
            <a:xfrm>
              <a:off x="1336990" y="5748580"/>
              <a:ext cx="1083587" cy="0"/>
            </a:xfrm>
            <a:prstGeom prst="line">
              <a:avLst/>
            </a:prstGeom>
            <a:ln w="38100">
              <a:solidFill>
                <a:srgbClr val="000090"/>
              </a:solidFill>
            </a:ln>
            <a:effectLst/>
          </p:spPr>
          <p:style>
            <a:lnRef idx="2">
              <a:schemeClr val="accent1"/>
            </a:lnRef>
            <a:fillRef idx="0">
              <a:schemeClr val="accent1"/>
            </a:fillRef>
            <a:effectRef idx="1">
              <a:schemeClr val="accent1"/>
            </a:effectRef>
            <a:fontRef idx="minor">
              <a:schemeClr val="tx1"/>
            </a:fontRef>
          </p:style>
        </p:cxnSp>
        <p:sp>
          <p:nvSpPr>
            <p:cNvPr id="521" name="TextBox 520">
              <a:extLst>
                <a:ext uri="{FF2B5EF4-FFF2-40B4-BE49-F238E27FC236}">
                  <a16:creationId xmlns:a16="http://schemas.microsoft.com/office/drawing/2014/main" id="{E346524D-36CA-B54A-B1F1-CBF85E8E7585}"/>
                </a:ext>
              </a:extLst>
            </p:cNvPr>
            <p:cNvSpPr txBox="1"/>
            <p:nvPr/>
          </p:nvSpPr>
          <p:spPr>
            <a:xfrm>
              <a:off x="1701671" y="5248774"/>
              <a:ext cx="316664" cy="42181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IP</a:t>
              </a:r>
            </a:p>
          </p:txBody>
        </p:sp>
        <p:sp>
          <p:nvSpPr>
            <p:cNvPr id="522" name="TextBox 521">
              <a:extLst>
                <a:ext uri="{FF2B5EF4-FFF2-40B4-BE49-F238E27FC236}">
                  <a16:creationId xmlns:a16="http://schemas.microsoft.com/office/drawing/2014/main" id="{15D34FD0-16F0-2D46-A82A-94BB0E07D136}"/>
                </a:ext>
              </a:extLst>
            </p:cNvPr>
            <p:cNvSpPr txBox="1"/>
            <p:nvPr/>
          </p:nvSpPr>
          <p:spPr>
            <a:xfrm>
              <a:off x="1317827" y="4665231"/>
              <a:ext cx="557470" cy="42181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TCP </a:t>
              </a:r>
            </a:p>
          </p:txBody>
        </p:sp>
        <p:sp>
          <p:nvSpPr>
            <p:cNvPr id="523" name="TextBox 522">
              <a:extLst>
                <a:ext uri="{FF2B5EF4-FFF2-40B4-BE49-F238E27FC236}">
                  <a16:creationId xmlns:a16="http://schemas.microsoft.com/office/drawing/2014/main" id="{B00C2EAF-2910-0747-B0FA-28870A4687FA}"/>
                </a:ext>
              </a:extLst>
            </p:cNvPr>
            <p:cNvSpPr txBox="1"/>
            <p:nvPr/>
          </p:nvSpPr>
          <p:spPr>
            <a:xfrm>
              <a:off x="1921463" y="4672273"/>
              <a:ext cx="565850" cy="42181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UDP</a:t>
              </a:r>
            </a:p>
          </p:txBody>
        </p:sp>
        <p:sp>
          <p:nvSpPr>
            <p:cNvPr id="524" name="TextBox 523">
              <a:extLst>
                <a:ext uri="{FF2B5EF4-FFF2-40B4-BE49-F238E27FC236}">
                  <a16:creationId xmlns:a16="http://schemas.microsoft.com/office/drawing/2014/main" id="{1B3784FE-76B9-AB43-B263-39AA6AE0EE5B}"/>
                </a:ext>
              </a:extLst>
            </p:cNvPr>
            <p:cNvSpPr txBox="1"/>
            <p:nvPr/>
          </p:nvSpPr>
          <p:spPr>
            <a:xfrm>
              <a:off x="929163" y="4095202"/>
              <a:ext cx="503223" cy="3225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HTTP</a:t>
              </a:r>
            </a:p>
          </p:txBody>
        </p:sp>
        <p:sp>
          <p:nvSpPr>
            <p:cNvPr id="525" name="TextBox 524">
              <a:extLst>
                <a:ext uri="{FF2B5EF4-FFF2-40B4-BE49-F238E27FC236}">
                  <a16:creationId xmlns:a16="http://schemas.microsoft.com/office/drawing/2014/main" id="{B1270F7A-4AB9-AB43-B1FE-233A52D8506B}"/>
                </a:ext>
              </a:extLst>
            </p:cNvPr>
            <p:cNvSpPr txBox="1"/>
            <p:nvPr/>
          </p:nvSpPr>
          <p:spPr>
            <a:xfrm>
              <a:off x="1538498" y="4104718"/>
              <a:ext cx="537183" cy="3225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SMTP</a:t>
              </a:r>
            </a:p>
          </p:txBody>
        </p:sp>
        <p:sp>
          <p:nvSpPr>
            <p:cNvPr id="526" name="TextBox 525">
              <a:extLst>
                <a:ext uri="{FF2B5EF4-FFF2-40B4-BE49-F238E27FC236}">
                  <a16:creationId xmlns:a16="http://schemas.microsoft.com/office/drawing/2014/main" id="{CBA60E0D-7559-2849-AFF6-223038FD300E}"/>
                </a:ext>
              </a:extLst>
            </p:cNvPr>
            <p:cNvSpPr txBox="1"/>
            <p:nvPr/>
          </p:nvSpPr>
          <p:spPr>
            <a:xfrm>
              <a:off x="1222850" y="4267665"/>
              <a:ext cx="497490" cy="3225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QUIC</a:t>
              </a:r>
            </a:p>
          </p:txBody>
        </p:sp>
        <p:sp>
          <p:nvSpPr>
            <p:cNvPr id="527" name="TextBox 526">
              <a:extLst>
                <a:ext uri="{FF2B5EF4-FFF2-40B4-BE49-F238E27FC236}">
                  <a16:creationId xmlns:a16="http://schemas.microsoft.com/office/drawing/2014/main" id="{035EAEB8-4603-6D4D-A447-AEB37E1A8C67}"/>
                </a:ext>
              </a:extLst>
            </p:cNvPr>
            <p:cNvSpPr txBox="1"/>
            <p:nvPr/>
          </p:nvSpPr>
          <p:spPr>
            <a:xfrm>
              <a:off x="1867426" y="4272536"/>
              <a:ext cx="526863" cy="3225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DASH</a:t>
              </a:r>
            </a:p>
          </p:txBody>
        </p:sp>
        <p:sp>
          <p:nvSpPr>
            <p:cNvPr id="536" name="TextBox 535">
              <a:extLst>
                <a:ext uri="{FF2B5EF4-FFF2-40B4-BE49-F238E27FC236}">
                  <a16:creationId xmlns:a16="http://schemas.microsoft.com/office/drawing/2014/main" id="{4B7AE12C-315E-EF4F-ADF9-11511AAC9ACD}"/>
                </a:ext>
              </a:extLst>
            </p:cNvPr>
            <p:cNvSpPr txBox="1"/>
            <p:nvPr/>
          </p:nvSpPr>
          <p:spPr>
            <a:xfrm>
              <a:off x="2165480" y="4095316"/>
              <a:ext cx="398741" cy="3225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RTP</a:t>
              </a:r>
            </a:p>
          </p:txBody>
        </p:sp>
        <p:sp>
          <p:nvSpPr>
            <p:cNvPr id="537" name="TextBox 536">
              <a:extLst>
                <a:ext uri="{FF2B5EF4-FFF2-40B4-BE49-F238E27FC236}">
                  <a16:creationId xmlns:a16="http://schemas.microsoft.com/office/drawing/2014/main" id="{96089DC1-674D-2840-A233-7BE30D8880D1}"/>
                </a:ext>
              </a:extLst>
            </p:cNvPr>
            <p:cNvSpPr txBox="1"/>
            <p:nvPr/>
          </p:nvSpPr>
          <p:spPr>
            <a:xfrm>
              <a:off x="2555094" y="4099819"/>
              <a:ext cx="352734" cy="42181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mr-IN" sz="2800" b="0" i="0" u="none" strike="noStrike" kern="1200" cap="none" spc="0" normalizeH="0" baseline="0" noProof="0" dirty="0">
                  <a:ln>
                    <a:noFill/>
                  </a:ln>
                  <a:solidFill>
                    <a:prstClr val="black"/>
                  </a:solidFill>
                  <a:effectLst/>
                  <a:uLnTx/>
                  <a:uFillTx/>
                  <a:latin typeface="Calibri" panose="020F0502020204030204"/>
                  <a:ea typeface="+mn-ea"/>
                  <a:cs typeface="Mangal" panose="02040503050203030202" pitchFamily="18" charset="0"/>
                </a:rPr>
                <a:t>…</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38" name="Group 537">
              <a:extLst>
                <a:ext uri="{FF2B5EF4-FFF2-40B4-BE49-F238E27FC236}">
                  <a16:creationId xmlns:a16="http://schemas.microsoft.com/office/drawing/2014/main" id="{005BD7F5-7061-104C-ADD5-55B48EBAD477}"/>
                </a:ext>
              </a:extLst>
            </p:cNvPr>
            <p:cNvGrpSpPr/>
            <p:nvPr/>
          </p:nvGrpSpPr>
          <p:grpSpPr>
            <a:xfrm>
              <a:off x="647675" y="6827928"/>
              <a:ext cx="2477214" cy="120420"/>
              <a:chOff x="551293" y="7597774"/>
              <a:chExt cx="4298417" cy="204622"/>
            </a:xfrm>
          </p:grpSpPr>
          <p:sp>
            <p:nvSpPr>
              <p:cNvPr id="546" name="Rectangle 545">
                <a:extLst>
                  <a:ext uri="{FF2B5EF4-FFF2-40B4-BE49-F238E27FC236}">
                    <a16:creationId xmlns:a16="http://schemas.microsoft.com/office/drawing/2014/main" id="{63C3EC8D-0E26-3D45-AD60-CDC3B0EED1B2}"/>
                  </a:ext>
                </a:extLst>
              </p:cNvPr>
              <p:cNvSpPr/>
              <p:nvPr/>
            </p:nvSpPr>
            <p:spPr>
              <a:xfrm>
                <a:off x="669925" y="7597775"/>
                <a:ext cx="4064730" cy="204621"/>
              </a:xfrm>
              <a:prstGeom prst="rect">
                <a:avLst/>
              </a:prstGeom>
              <a:solidFill>
                <a:schemeClr val="bg1"/>
              </a:solidFill>
              <a:ln w="38100">
                <a:solidFill>
                  <a:srgbClr val="00009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547" name="Group 546">
                <a:extLst>
                  <a:ext uri="{FF2B5EF4-FFF2-40B4-BE49-F238E27FC236}">
                    <a16:creationId xmlns:a16="http://schemas.microsoft.com/office/drawing/2014/main" id="{3697E0BA-9A4C-5F43-8783-A94D8BFA0CA1}"/>
                  </a:ext>
                </a:extLst>
              </p:cNvPr>
              <p:cNvGrpSpPr/>
              <p:nvPr/>
            </p:nvGrpSpPr>
            <p:grpSpPr>
              <a:xfrm>
                <a:off x="551293" y="7597774"/>
                <a:ext cx="360959" cy="204621"/>
                <a:chOff x="551293" y="7597774"/>
                <a:chExt cx="360959" cy="204621"/>
              </a:xfrm>
            </p:grpSpPr>
            <p:sp>
              <p:nvSpPr>
                <p:cNvPr id="551" name="Oval 550">
                  <a:extLst>
                    <a:ext uri="{FF2B5EF4-FFF2-40B4-BE49-F238E27FC236}">
                      <a16:creationId xmlns:a16="http://schemas.microsoft.com/office/drawing/2014/main" id="{861CDB1F-8277-DD4A-8737-85AC1BCE5D36}"/>
                    </a:ext>
                  </a:extLst>
                </p:cNvPr>
                <p:cNvSpPr/>
                <p:nvPr/>
              </p:nvSpPr>
              <p:spPr>
                <a:xfrm>
                  <a:off x="551293" y="7597774"/>
                  <a:ext cx="201182" cy="204621"/>
                </a:xfrm>
                <a:prstGeom prst="ellipse">
                  <a:avLst/>
                </a:prstGeom>
                <a:solidFill>
                  <a:schemeClr val="bg1"/>
                </a:solidFill>
                <a:ln w="38100">
                  <a:solidFill>
                    <a:srgbClr val="00009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52" name="Rectangle 551">
                  <a:extLst>
                    <a:ext uri="{FF2B5EF4-FFF2-40B4-BE49-F238E27FC236}">
                      <a16:creationId xmlns:a16="http://schemas.microsoft.com/office/drawing/2014/main" id="{9B5B93A4-E79F-5D45-9C6C-8458DEDE50F7}"/>
                    </a:ext>
                  </a:extLst>
                </p:cNvPr>
                <p:cNvSpPr/>
                <p:nvPr/>
              </p:nvSpPr>
              <p:spPr>
                <a:xfrm rot="5400000">
                  <a:off x="712127" y="7567955"/>
                  <a:ext cx="140106" cy="260144"/>
                </a:xfrm>
                <a:prstGeom prst="rect">
                  <a:avLst/>
                </a:prstGeom>
                <a:solidFill>
                  <a:schemeClr val="bg1"/>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548" name="Group 547">
                <a:extLst>
                  <a:ext uri="{FF2B5EF4-FFF2-40B4-BE49-F238E27FC236}">
                    <a16:creationId xmlns:a16="http://schemas.microsoft.com/office/drawing/2014/main" id="{F7DD7855-B81F-6249-980C-AB87A67F00E5}"/>
                  </a:ext>
                </a:extLst>
              </p:cNvPr>
              <p:cNvGrpSpPr/>
              <p:nvPr/>
            </p:nvGrpSpPr>
            <p:grpSpPr>
              <a:xfrm flipH="1">
                <a:off x="4488749" y="7597775"/>
                <a:ext cx="360961" cy="204621"/>
                <a:chOff x="551293" y="7597774"/>
                <a:chExt cx="360961" cy="204621"/>
              </a:xfrm>
            </p:grpSpPr>
            <p:sp>
              <p:nvSpPr>
                <p:cNvPr id="549" name="Oval 548">
                  <a:extLst>
                    <a:ext uri="{FF2B5EF4-FFF2-40B4-BE49-F238E27FC236}">
                      <a16:creationId xmlns:a16="http://schemas.microsoft.com/office/drawing/2014/main" id="{EB5E45D9-C107-6347-AB3F-87B7D9B861E3}"/>
                    </a:ext>
                  </a:extLst>
                </p:cNvPr>
                <p:cNvSpPr/>
                <p:nvPr/>
              </p:nvSpPr>
              <p:spPr>
                <a:xfrm>
                  <a:off x="551293" y="7597774"/>
                  <a:ext cx="201182" cy="204621"/>
                </a:xfrm>
                <a:prstGeom prst="ellipse">
                  <a:avLst/>
                </a:prstGeom>
                <a:solidFill>
                  <a:schemeClr val="bg1"/>
                </a:solidFill>
                <a:ln w="38100">
                  <a:solidFill>
                    <a:srgbClr val="00009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50" name="Rectangle 549">
                  <a:extLst>
                    <a:ext uri="{FF2B5EF4-FFF2-40B4-BE49-F238E27FC236}">
                      <a16:creationId xmlns:a16="http://schemas.microsoft.com/office/drawing/2014/main" id="{56EA16C5-D2F9-1644-8DE7-6FA3E10C6CFA}"/>
                    </a:ext>
                  </a:extLst>
                </p:cNvPr>
                <p:cNvSpPr/>
                <p:nvPr/>
              </p:nvSpPr>
              <p:spPr>
                <a:xfrm rot="5400000">
                  <a:off x="712127" y="7572322"/>
                  <a:ext cx="140106" cy="260149"/>
                </a:xfrm>
                <a:prstGeom prst="rect">
                  <a:avLst/>
                </a:prstGeom>
                <a:solidFill>
                  <a:schemeClr val="bg1"/>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539" name="TextBox 538">
              <a:extLst>
                <a:ext uri="{FF2B5EF4-FFF2-40B4-BE49-F238E27FC236}">
                  <a16:creationId xmlns:a16="http://schemas.microsoft.com/office/drawing/2014/main" id="{E50F34D6-33C8-6F41-8DFA-824070C0718B}"/>
                </a:ext>
              </a:extLst>
            </p:cNvPr>
            <p:cNvSpPr txBox="1"/>
            <p:nvPr/>
          </p:nvSpPr>
          <p:spPr>
            <a:xfrm>
              <a:off x="1260427" y="5749165"/>
              <a:ext cx="843878" cy="2977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Ethernet</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0" name="TextBox 539">
              <a:extLst>
                <a:ext uri="{FF2B5EF4-FFF2-40B4-BE49-F238E27FC236}">
                  <a16:creationId xmlns:a16="http://schemas.microsoft.com/office/drawing/2014/main" id="{59564D5C-A7B0-A444-AA5A-A33BA94B85D8}"/>
                </a:ext>
              </a:extLst>
            </p:cNvPr>
            <p:cNvSpPr txBox="1"/>
            <p:nvPr/>
          </p:nvSpPr>
          <p:spPr>
            <a:xfrm>
              <a:off x="1474067" y="5962529"/>
              <a:ext cx="556746" cy="2977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WiFi</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1" name="TextBox 540">
              <a:extLst>
                <a:ext uri="{FF2B5EF4-FFF2-40B4-BE49-F238E27FC236}">
                  <a16:creationId xmlns:a16="http://schemas.microsoft.com/office/drawing/2014/main" id="{5C6574EE-5134-914F-A01C-C627F127D2BF}"/>
                </a:ext>
              </a:extLst>
            </p:cNvPr>
            <p:cNvSpPr txBox="1"/>
            <p:nvPr/>
          </p:nvSpPr>
          <p:spPr>
            <a:xfrm>
              <a:off x="1841467" y="5962479"/>
              <a:ext cx="818760" cy="2977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Bluetooth</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2" name="TextBox 541">
              <a:extLst>
                <a:ext uri="{FF2B5EF4-FFF2-40B4-BE49-F238E27FC236}">
                  <a16:creationId xmlns:a16="http://schemas.microsoft.com/office/drawing/2014/main" id="{A3BE0808-5DDD-114E-ADDD-ECC9C438C7FA}"/>
                </a:ext>
              </a:extLst>
            </p:cNvPr>
            <p:cNvSpPr txBox="1"/>
            <p:nvPr/>
          </p:nvSpPr>
          <p:spPr>
            <a:xfrm>
              <a:off x="1889184" y="5749647"/>
              <a:ext cx="414591" cy="2977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PPP</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3" name="TextBox 542">
              <a:extLst>
                <a:ext uri="{FF2B5EF4-FFF2-40B4-BE49-F238E27FC236}">
                  <a16:creationId xmlns:a16="http://schemas.microsoft.com/office/drawing/2014/main" id="{B168751B-A687-D146-B2F2-E8BE2DC47C86}"/>
                </a:ext>
              </a:extLst>
            </p:cNvPr>
            <p:cNvSpPr txBox="1"/>
            <p:nvPr/>
          </p:nvSpPr>
          <p:spPr>
            <a:xfrm>
              <a:off x="1065185" y="5963701"/>
              <a:ext cx="526455" cy="2977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PDCP</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4" name="TextBox 543">
              <a:extLst>
                <a:ext uri="{FF2B5EF4-FFF2-40B4-BE49-F238E27FC236}">
                  <a16:creationId xmlns:a16="http://schemas.microsoft.com/office/drawing/2014/main" id="{CE391214-BA61-7440-9D7B-9D42CAA4613C}"/>
                </a:ext>
              </a:extLst>
            </p:cNvPr>
            <p:cNvSpPr txBox="1"/>
            <p:nvPr/>
          </p:nvSpPr>
          <p:spPr>
            <a:xfrm>
              <a:off x="2174516" y="5708035"/>
              <a:ext cx="352734" cy="42181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mr-IN" sz="2800" b="0" i="0" u="none" strike="noStrike" kern="1200" cap="none" spc="0" normalizeH="0" baseline="0" noProof="0" dirty="0">
                  <a:ln>
                    <a:noFill/>
                  </a:ln>
                  <a:solidFill>
                    <a:prstClr val="black"/>
                  </a:solidFill>
                  <a:effectLst/>
                  <a:uLnTx/>
                  <a:uFillTx/>
                  <a:latin typeface="Calibri" panose="020F0502020204030204"/>
                  <a:ea typeface="+mn-ea"/>
                  <a:cs typeface="Mangal" panose="02040503050203030202" pitchFamily="18" charset="0"/>
                </a:rPr>
                <a:t>…</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5" name="TextBox 544">
              <a:extLst>
                <a:ext uri="{FF2B5EF4-FFF2-40B4-BE49-F238E27FC236}">
                  <a16:creationId xmlns:a16="http://schemas.microsoft.com/office/drawing/2014/main" id="{E68641D0-8F0C-8A4B-AAEC-7095E3CC39A2}"/>
                </a:ext>
              </a:extLst>
            </p:cNvPr>
            <p:cNvSpPr txBox="1"/>
            <p:nvPr/>
          </p:nvSpPr>
          <p:spPr>
            <a:xfrm>
              <a:off x="1050427" y="6388801"/>
              <a:ext cx="1818080" cy="3225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copper   radio   fiber</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8" name="Group 47">
            <a:extLst>
              <a:ext uri="{FF2B5EF4-FFF2-40B4-BE49-F238E27FC236}">
                <a16:creationId xmlns:a16="http://schemas.microsoft.com/office/drawing/2014/main" id="{D1BD226E-A106-3E49-9255-FE126222ED3C}"/>
              </a:ext>
            </a:extLst>
          </p:cNvPr>
          <p:cNvGrpSpPr/>
          <p:nvPr/>
        </p:nvGrpSpPr>
        <p:grpSpPr>
          <a:xfrm>
            <a:off x="841747" y="2689811"/>
            <a:ext cx="3722144" cy="1938992"/>
            <a:chOff x="814038" y="2315737"/>
            <a:chExt cx="3722144" cy="1938992"/>
          </a:xfrm>
        </p:grpSpPr>
        <p:sp>
          <p:nvSpPr>
            <p:cNvPr id="623" name="TextBox 622">
              <a:extLst>
                <a:ext uri="{FF2B5EF4-FFF2-40B4-BE49-F238E27FC236}">
                  <a16:creationId xmlns:a16="http://schemas.microsoft.com/office/drawing/2014/main" id="{44104EE4-4A90-5E4A-B2A0-A1BD8BF943E4}"/>
                </a:ext>
              </a:extLst>
            </p:cNvPr>
            <p:cNvSpPr txBox="1"/>
            <p:nvPr/>
          </p:nvSpPr>
          <p:spPr>
            <a:xfrm>
              <a:off x="814038" y="2315737"/>
              <a:ext cx="3300761"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Internet’s middle age “love handles”? </a:t>
              </a:r>
            </a:p>
            <a:p>
              <a:pPr marL="342900" marR="0" lvl="0" indent="-342900" algn="l" defTabSz="914400" rtl="0" eaLnBrk="1" fontAlgn="auto" latinLnBrk="0" hangingPunct="1">
                <a:lnSpc>
                  <a:spcPct val="100000"/>
                </a:lnSpc>
                <a:spcBef>
                  <a:spcPts val="0"/>
                </a:spcBef>
                <a:spcAft>
                  <a:spcPts val="0"/>
                </a:spcAft>
                <a:buClr>
                  <a:srgbClr val="0000A8"/>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middleboxes, operating inside the network</a:t>
              </a:r>
            </a:p>
          </p:txBody>
        </p:sp>
        <p:cxnSp>
          <p:nvCxnSpPr>
            <p:cNvPr id="12" name="Straight Connector 11">
              <a:extLst>
                <a:ext uri="{FF2B5EF4-FFF2-40B4-BE49-F238E27FC236}">
                  <a16:creationId xmlns:a16="http://schemas.microsoft.com/office/drawing/2014/main" id="{998282D7-C09C-8C4D-B993-73C11EA17479}"/>
                </a:ext>
              </a:extLst>
            </p:cNvPr>
            <p:cNvCxnSpPr/>
            <p:nvPr/>
          </p:nvCxnSpPr>
          <p:spPr>
            <a:xfrm>
              <a:off x="3119977" y="3283528"/>
              <a:ext cx="1416205"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 name="Rectangle 5">
            <a:extLst>
              <a:ext uri="{FF2B5EF4-FFF2-40B4-BE49-F238E27FC236}">
                <a16:creationId xmlns:a16="http://schemas.microsoft.com/office/drawing/2014/main" id="{A080BF89-711D-724F-AFB6-ECB6A25AFBFA}"/>
              </a:ext>
            </a:extLst>
          </p:cNvPr>
          <p:cNvSpPr/>
          <p:nvPr/>
        </p:nvSpPr>
        <p:spPr>
          <a:xfrm>
            <a:off x="5165725" y="3255382"/>
            <a:ext cx="1473200" cy="1059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6" name="Rectangle 55">
            <a:extLst>
              <a:ext uri="{FF2B5EF4-FFF2-40B4-BE49-F238E27FC236}">
                <a16:creationId xmlns:a16="http://schemas.microsoft.com/office/drawing/2014/main" id="{C6DF106B-12CE-0C45-884E-A161B018E6F4}"/>
              </a:ext>
            </a:extLst>
          </p:cNvPr>
          <p:cNvSpPr/>
          <p:nvPr/>
        </p:nvSpPr>
        <p:spPr>
          <a:xfrm>
            <a:off x="5149849" y="3890382"/>
            <a:ext cx="1501775" cy="1059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4" name="Freeform 53">
            <a:extLst>
              <a:ext uri="{FF2B5EF4-FFF2-40B4-BE49-F238E27FC236}">
                <a16:creationId xmlns:a16="http://schemas.microsoft.com/office/drawing/2014/main" id="{50397F3C-6DF9-D24B-B71C-9BFEEE0FFF39}"/>
              </a:ext>
            </a:extLst>
          </p:cNvPr>
          <p:cNvSpPr/>
          <p:nvPr/>
        </p:nvSpPr>
        <p:spPr>
          <a:xfrm flipH="1">
            <a:off x="6637380" y="3217837"/>
            <a:ext cx="369715" cy="828053"/>
          </a:xfrm>
          <a:custGeom>
            <a:avLst/>
            <a:gdLst>
              <a:gd name="connsiteX0" fmla="*/ 11723 w 11723"/>
              <a:gd name="connsiteY0" fmla="*/ 0 h 773723"/>
              <a:gd name="connsiteX1" fmla="*/ 0 w 11723"/>
              <a:gd name="connsiteY1" fmla="*/ 773723 h 773723"/>
              <a:gd name="connsiteX0" fmla="*/ 11723 w 11723"/>
              <a:gd name="connsiteY0" fmla="*/ 0 h 773723"/>
              <a:gd name="connsiteX1" fmla="*/ 0 w 11723"/>
              <a:gd name="connsiteY1" fmla="*/ 390769 h 773723"/>
              <a:gd name="connsiteX2" fmla="*/ 0 w 11723"/>
              <a:gd name="connsiteY2" fmla="*/ 773723 h 773723"/>
              <a:gd name="connsiteX0" fmla="*/ 511908 w 511908"/>
              <a:gd name="connsiteY0" fmla="*/ 0 h 773723"/>
              <a:gd name="connsiteX1" fmla="*/ 0 w 511908"/>
              <a:gd name="connsiteY1" fmla="*/ 398584 h 773723"/>
              <a:gd name="connsiteX2" fmla="*/ 500185 w 511908"/>
              <a:gd name="connsiteY2" fmla="*/ 773723 h 773723"/>
              <a:gd name="connsiteX0" fmla="*/ 511908 w 511908"/>
              <a:gd name="connsiteY0" fmla="*/ 0 h 773723"/>
              <a:gd name="connsiteX1" fmla="*/ 0 w 511908"/>
              <a:gd name="connsiteY1" fmla="*/ 398584 h 773723"/>
              <a:gd name="connsiteX2" fmla="*/ 500185 w 511908"/>
              <a:gd name="connsiteY2" fmla="*/ 773723 h 773723"/>
              <a:gd name="connsiteX0" fmla="*/ 511908 w 511908"/>
              <a:gd name="connsiteY0" fmla="*/ 0 h 773723"/>
              <a:gd name="connsiteX1" fmla="*/ 0 w 511908"/>
              <a:gd name="connsiteY1" fmla="*/ 398584 h 773723"/>
              <a:gd name="connsiteX2" fmla="*/ 500185 w 511908"/>
              <a:gd name="connsiteY2" fmla="*/ 773723 h 773723"/>
              <a:gd name="connsiteX0" fmla="*/ 410308 w 410308"/>
              <a:gd name="connsiteY0" fmla="*/ 0 h 773723"/>
              <a:gd name="connsiteX1" fmla="*/ 0 w 410308"/>
              <a:gd name="connsiteY1" fmla="*/ 355599 h 773723"/>
              <a:gd name="connsiteX2" fmla="*/ 398585 w 410308"/>
              <a:gd name="connsiteY2" fmla="*/ 773723 h 773723"/>
              <a:gd name="connsiteX0" fmla="*/ 411351 w 411351"/>
              <a:gd name="connsiteY0" fmla="*/ 0 h 773723"/>
              <a:gd name="connsiteX1" fmla="*/ 1043 w 411351"/>
              <a:gd name="connsiteY1" fmla="*/ 355599 h 773723"/>
              <a:gd name="connsiteX2" fmla="*/ 399628 w 411351"/>
              <a:gd name="connsiteY2" fmla="*/ 773723 h 773723"/>
              <a:gd name="connsiteX0" fmla="*/ 410419 w 410419"/>
              <a:gd name="connsiteY0" fmla="*/ 0 h 773723"/>
              <a:gd name="connsiteX1" fmla="*/ 111 w 410419"/>
              <a:gd name="connsiteY1" fmla="*/ 355599 h 773723"/>
              <a:gd name="connsiteX2" fmla="*/ 398696 w 410419"/>
              <a:gd name="connsiteY2" fmla="*/ 773723 h 773723"/>
              <a:gd name="connsiteX0" fmla="*/ 410429 w 410429"/>
              <a:gd name="connsiteY0" fmla="*/ 0 h 773723"/>
              <a:gd name="connsiteX1" fmla="*/ 121 w 410429"/>
              <a:gd name="connsiteY1" fmla="*/ 355599 h 773723"/>
              <a:gd name="connsiteX2" fmla="*/ 398706 w 410429"/>
              <a:gd name="connsiteY2" fmla="*/ 773723 h 773723"/>
              <a:gd name="connsiteX0" fmla="*/ 410429 w 410429"/>
              <a:gd name="connsiteY0" fmla="*/ 0 h 773723"/>
              <a:gd name="connsiteX1" fmla="*/ 121 w 410429"/>
              <a:gd name="connsiteY1" fmla="*/ 355599 h 773723"/>
              <a:gd name="connsiteX2" fmla="*/ 398706 w 410429"/>
              <a:gd name="connsiteY2" fmla="*/ 773723 h 773723"/>
              <a:gd name="connsiteX0" fmla="*/ 410429 w 410429"/>
              <a:gd name="connsiteY0" fmla="*/ 0 h 773723"/>
              <a:gd name="connsiteX1" fmla="*/ 363538 w 410429"/>
              <a:gd name="connsiteY1" fmla="*/ 85969 h 773723"/>
              <a:gd name="connsiteX2" fmla="*/ 121 w 410429"/>
              <a:gd name="connsiteY2" fmla="*/ 355599 h 773723"/>
              <a:gd name="connsiteX3" fmla="*/ 398706 w 410429"/>
              <a:gd name="connsiteY3" fmla="*/ 773723 h 773723"/>
              <a:gd name="connsiteX0" fmla="*/ 410308 w 430362"/>
              <a:gd name="connsiteY0" fmla="*/ 0 h 773723"/>
              <a:gd name="connsiteX1" fmla="*/ 398586 w 430362"/>
              <a:gd name="connsiteY1" fmla="*/ 113323 h 773723"/>
              <a:gd name="connsiteX2" fmla="*/ 0 w 430362"/>
              <a:gd name="connsiteY2" fmla="*/ 355599 h 773723"/>
              <a:gd name="connsiteX3" fmla="*/ 398585 w 430362"/>
              <a:gd name="connsiteY3" fmla="*/ 773723 h 773723"/>
              <a:gd name="connsiteX0" fmla="*/ 386862 w 424801"/>
              <a:gd name="connsiteY0" fmla="*/ 0 h 797170"/>
              <a:gd name="connsiteX1" fmla="*/ 398586 w 424801"/>
              <a:gd name="connsiteY1" fmla="*/ 136770 h 797170"/>
              <a:gd name="connsiteX2" fmla="*/ 0 w 424801"/>
              <a:gd name="connsiteY2" fmla="*/ 379046 h 797170"/>
              <a:gd name="connsiteX3" fmla="*/ 398585 w 424801"/>
              <a:gd name="connsiteY3" fmla="*/ 797170 h 797170"/>
              <a:gd name="connsiteX0" fmla="*/ 386945 w 424884"/>
              <a:gd name="connsiteY0" fmla="*/ 0 h 797170"/>
              <a:gd name="connsiteX1" fmla="*/ 398669 w 424884"/>
              <a:gd name="connsiteY1" fmla="*/ 136770 h 797170"/>
              <a:gd name="connsiteX2" fmla="*/ 83 w 424884"/>
              <a:gd name="connsiteY2" fmla="*/ 379046 h 797170"/>
              <a:gd name="connsiteX3" fmla="*/ 363500 w 424884"/>
              <a:gd name="connsiteY3" fmla="*/ 687755 h 797170"/>
              <a:gd name="connsiteX4" fmla="*/ 398668 w 424884"/>
              <a:gd name="connsiteY4" fmla="*/ 797170 h 797170"/>
              <a:gd name="connsiteX0" fmla="*/ 386878 w 424817"/>
              <a:gd name="connsiteY0" fmla="*/ 0 h 797170"/>
              <a:gd name="connsiteX1" fmla="*/ 398602 w 424817"/>
              <a:gd name="connsiteY1" fmla="*/ 136770 h 797170"/>
              <a:gd name="connsiteX2" fmla="*/ 16 w 424817"/>
              <a:gd name="connsiteY2" fmla="*/ 379046 h 797170"/>
              <a:gd name="connsiteX3" fmla="*/ 382972 w 424817"/>
              <a:gd name="connsiteY3" fmla="*/ 668217 h 797170"/>
              <a:gd name="connsiteX4" fmla="*/ 398601 w 424817"/>
              <a:gd name="connsiteY4" fmla="*/ 797170 h 797170"/>
              <a:gd name="connsiteX0" fmla="*/ 328267 w 366206"/>
              <a:gd name="connsiteY0" fmla="*/ 0 h 797170"/>
              <a:gd name="connsiteX1" fmla="*/ 339991 w 366206"/>
              <a:gd name="connsiteY1" fmla="*/ 136770 h 797170"/>
              <a:gd name="connsiteX2" fmla="*/ 20 w 366206"/>
              <a:gd name="connsiteY2" fmla="*/ 402492 h 797170"/>
              <a:gd name="connsiteX3" fmla="*/ 324361 w 366206"/>
              <a:gd name="connsiteY3" fmla="*/ 668217 h 797170"/>
              <a:gd name="connsiteX4" fmla="*/ 339990 w 366206"/>
              <a:gd name="connsiteY4" fmla="*/ 797170 h 797170"/>
              <a:gd name="connsiteX0" fmla="*/ 328252 w 366191"/>
              <a:gd name="connsiteY0" fmla="*/ 0 h 797170"/>
              <a:gd name="connsiteX1" fmla="*/ 339976 w 366191"/>
              <a:gd name="connsiteY1" fmla="*/ 136770 h 797170"/>
              <a:gd name="connsiteX2" fmla="*/ 5 w 366191"/>
              <a:gd name="connsiteY2" fmla="*/ 402492 h 797170"/>
              <a:gd name="connsiteX3" fmla="*/ 324346 w 366191"/>
              <a:gd name="connsiteY3" fmla="*/ 668217 h 797170"/>
              <a:gd name="connsiteX4" fmla="*/ 339975 w 366191"/>
              <a:gd name="connsiteY4" fmla="*/ 797170 h 797170"/>
              <a:gd name="connsiteX0" fmla="*/ 328252 w 366191"/>
              <a:gd name="connsiteY0" fmla="*/ 0 h 794102"/>
              <a:gd name="connsiteX1" fmla="*/ 339976 w 366191"/>
              <a:gd name="connsiteY1" fmla="*/ 136770 h 794102"/>
              <a:gd name="connsiteX2" fmla="*/ 5 w 366191"/>
              <a:gd name="connsiteY2" fmla="*/ 402492 h 794102"/>
              <a:gd name="connsiteX3" fmla="*/ 324346 w 366191"/>
              <a:gd name="connsiteY3" fmla="*/ 668217 h 794102"/>
              <a:gd name="connsiteX4" fmla="*/ 314575 w 366191"/>
              <a:gd name="connsiteY4" fmla="*/ 794102 h 794102"/>
              <a:gd name="connsiteX0" fmla="*/ 344127 w 369715"/>
              <a:gd name="connsiteY0" fmla="*/ 0 h 800239"/>
              <a:gd name="connsiteX1" fmla="*/ 339976 w 369715"/>
              <a:gd name="connsiteY1" fmla="*/ 142907 h 800239"/>
              <a:gd name="connsiteX2" fmla="*/ 5 w 369715"/>
              <a:gd name="connsiteY2" fmla="*/ 408629 h 800239"/>
              <a:gd name="connsiteX3" fmla="*/ 324346 w 369715"/>
              <a:gd name="connsiteY3" fmla="*/ 674354 h 800239"/>
              <a:gd name="connsiteX4" fmla="*/ 314575 w 369715"/>
              <a:gd name="connsiteY4" fmla="*/ 800239 h 800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715" h="800239">
                <a:moveTo>
                  <a:pt x="344127" y="0"/>
                </a:moveTo>
                <a:cubicBezTo>
                  <a:pt x="336312" y="14328"/>
                  <a:pt x="408361" y="83641"/>
                  <a:pt x="339976" y="142907"/>
                </a:cubicBezTo>
                <a:cubicBezTo>
                  <a:pt x="271591" y="202174"/>
                  <a:pt x="-1297" y="210639"/>
                  <a:pt x="5" y="408629"/>
                </a:cubicBezTo>
                <a:cubicBezTo>
                  <a:pt x="1307" y="606619"/>
                  <a:pt x="257915" y="604667"/>
                  <a:pt x="324346" y="674354"/>
                </a:cubicBezTo>
                <a:cubicBezTo>
                  <a:pt x="390777" y="744041"/>
                  <a:pt x="308714" y="782003"/>
                  <a:pt x="314575" y="800239"/>
                </a:cubicBezTo>
              </a:path>
            </a:pathLst>
          </a:custGeom>
          <a:noFill/>
          <a:ln w="34925">
            <a:solidFill>
              <a:srgbClr val="010F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Freeform 2">
            <a:extLst>
              <a:ext uri="{FF2B5EF4-FFF2-40B4-BE49-F238E27FC236}">
                <a16:creationId xmlns:a16="http://schemas.microsoft.com/office/drawing/2014/main" id="{E438027A-AA45-614F-A5B1-3E85160CAF01}"/>
              </a:ext>
            </a:extLst>
          </p:cNvPr>
          <p:cNvSpPr/>
          <p:nvPr/>
        </p:nvSpPr>
        <p:spPr>
          <a:xfrm>
            <a:off x="4783916" y="3219154"/>
            <a:ext cx="366191" cy="818528"/>
          </a:xfrm>
          <a:custGeom>
            <a:avLst/>
            <a:gdLst>
              <a:gd name="connsiteX0" fmla="*/ 11723 w 11723"/>
              <a:gd name="connsiteY0" fmla="*/ 0 h 773723"/>
              <a:gd name="connsiteX1" fmla="*/ 0 w 11723"/>
              <a:gd name="connsiteY1" fmla="*/ 773723 h 773723"/>
              <a:gd name="connsiteX0" fmla="*/ 11723 w 11723"/>
              <a:gd name="connsiteY0" fmla="*/ 0 h 773723"/>
              <a:gd name="connsiteX1" fmla="*/ 0 w 11723"/>
              <a:gd name="connsiteY1" fmla="*/ 390769 h 773723"/>
              <a:gd name="connsiteX2" fmla="*/ 0 w 11723"/>
              <a:gd name="connsiteY2" fmla="*/ 773723 h 773723"/>
              <a:gd name="connsiteX0" fmla="*/ 511908 w 511908"/>
              <a:gd name="connsiteY0" fmla="*/ 0 h 773723"/>
              <a:gd name="connsiteX1" fmla="*/ 0 w 511908"/>
              <a:gd name="connsiteY1" fmla="*/ 398584 h 773723"/>
              <a:gd name="connsiteX2" fmla="*/ 500185 w 511908"/>
              <a:gd name="connsiteY2" fmla="*/ 773723 h 773723"/>
              <a:gd name="connsiteX0" fmla="*/ 511908 w 511908"/>
              <a:gd name="connsiteY0" fmla="*/ 0 h 773723"/>
              <a:gd name="connsiteX1" fmla="*/ 0 w 511908"/>
              <a:gd name="connsiteY1" fmla="*/ 398584 h 773723"/>
              <a:gd name="connsiteX2" fmla="*/ 500185 w 511908"/>
              <a:gd name="connsiteY2" fmla="*/ 773723 h 773723"/>
              <a:gd name="connsiteX0" fmla="*/ 511908 w 511908"/>
              <a:gd name="connsiteY0" fmla="*/ 0 h 773723"/>
              <a:gd name="connsiteX1" fmla="*/ 0 w 511908"/>
              <a:gd name="connsiteY1" fmla="*/ 398584 h 773723"/>
              <a:gd name="connsiteX2" fmla="*/ 500185 w 511908"/>
              <a:gd name="connsiteY2" fmla="*/ 773723 h 773723"/>
              <a:gd name="connsiteX0" fmla="*/ 410308 w 410308"/>
              <a:gd name="connsiteY0" fmla="*/ 0 h 773723"/>
              <a:gd name="connsiteX1" fmla="*/ 0 w 410308"/>
              <a:gd name="connsiteY1" fmla="*/ 355599 h 773723"/>
              <a:gd name="connsiteX2" fmla="*/ 398585 w 410308"/>
              <a:gd name="connsiteY2" fmla="*/ 773723 h 773723"/>
              <a:gd name="connsiteX0" fmla="*/ 411351 w 411351"/>
              <a:gd name="connsiteY0" fmla="*/ 0 h 773723"/>
              <a:gd name="connsiteX1" fmla="*/ 1043 w 411351"/>
              <a:gd name="connsiteY1" fmla="*/ 355599 h 773723"/>
              <a:gd name="connsiteX2" fmla="*/ 399628 w 411351"/>
              <a:gd name="connsiteY2" fmla="*/ 773723 h 773723"/>
              <a:gd name="connsiteX0" fmla="*/ 410419 w 410419"/>
              <a:gd name="connsiteY0" fmla="*/ 0 h 773723"/>
              <a:gd name="connsiteX1" fmla="*/ 111 w 410419"/>
              <a:gd name="connsiteY1" fmla="*/ 355599 h 773723"/>
              <a:gd name="connsiteX2" fmla="*/ 398696 w 410419"/>
              <a:gd name="connsiteY2" fmla="*/ 773723 h 773723"/>
              <a:gd name="connsiteX0" fmla="*/ 410429 w 410429"/>
              <a:gd name="connsiteY0" fmla="*/ 0 h 773723"/>
              <a:gd name="connsiteX1" fmla="*/ 121 w 410429"/>
              <a:gd name="connsiteY1" fmla="*/ 355599 h 773723"/>
              <a:gd name="connsiteX2" fmla="*/ 398706 w 410429"/>
              <a:gd name="connsiteY2" fmla="*/ 773723 h 773723"/>
              <a:gd name="connsiteX0" fmla="*/ 410429 w 410429"/>
              <a:gd name="connsiteY0" fmla="*/ 0 h 773723"/>
              <a:gd name="connsiteX1" fmla="*/ 121 w 410429"/>
              <a:gd name="connsiteY1" fmla="*/ 355599 h 773723"/>
              <a:gd name="connsiteX2" fmla="*/ 398706 w 410429"/>
              <a:gd name="connsiteY2" fmla="*/ 773723 h 773723"/>
              <a:gd name="connsiteX0" fmla="*/ 410429 w 410429"/>
              <a:gd name="connsiteY0" fmla="*/ 0 h 773723"/>
              <a:gd name="connsiteX1" fmla="*/ 363538 w 410429"/>
              <a:gd name="connsiteY1" fmla="*/ 85969 h 773723"/>
              <a:gd name="connsiteX2" fmla="*/ 121 w 410429"/>
              <a:gd name="connsiteY2" fmla="*/ 355599 h 773723"/>
              <a:gd name="connsiteX3" fmla="*/ 398706 w 410429"/>
              <a:gd name="connsiteY3" fmla="*/ 773723 h 773723"/>
              <a:gd name="connsiteX0" fmla="*/ 410308 w 430362"/>
              <a:gd name="connsiteY0" fmla="*/ 0 h 773723"/>
              <a:gd name="connsiteX1" fmla="*/ 398586 w 430362"/>
              <a:gd name="connsiteY1" fmla="*/ 113323 h 773723"/>
              <a:gd name="connsiteX2" fmla="*/ 0 w 430362"/>
              <a:gd name="connsiteY2" fmla="*/ 355599 h 773723"/>
              <a:gd name="connsiteX3" fmla="*/ 398585 w 430362"/>
              <a:gd name="connsiteY3" fmla="*/ 773723 h 773723"/>
              <a:gd name="connsiteX0" fmla="*/ 386862 w 424801"/>
              <a:gd name="connsiteY0" fmla="*/ 0 h 797170"/>
              <a:gd name="connsiteX1" fmla="*/ 398586 w 424801"/>
              <a:gd name="connsiteY1" fmla="*/ 136770 h 797170"/>
              <a:gd name="connsiteX2" fmla="*/ 0 w 424801"/>
              <a:gd name="connsiteY2" fmla="*/ 379046 h 797170"/>
              <a:gd name="connsiteX3" fmla="*/ 398585 w 424801"/>
              <a:gd name="connsiteY3" fmla="*/ 797170 h 797170"/>
              <a:gd name="connsiteX0" fmla="*/ 386945 w 424884"/>
              <a:gd name="connsiteY0" fmla="*/ 0 h 797170"/>
              <a:gd name="connsiteX1" fmla="*/ 398669 w 424884"/>
              <a:gd name="connsiteY1" fmla="*/ 136770 h 797170"/>
              <a:gd name="connsiteX2" fmla="*/ 83 w 424884"/>
              <a:gd name="connsiteY2" fmla="*/ 379046 h 797170"/>
              <a:gd name="connsiteX3" fmla="*/ 363500 w 424884"/>
              <a:gd name="connsiteY3" fmla="*/ 687755 h 797170"/>
              <a:gd name="connsiteX4" fmla="*/ 398668 w 424884"/>
              <a:gd name="connsiteY4" fmla="*/ 797170 h 797170"/>
              <a:gd name="connsiteX0" fmla="*/ 386878 w 424817"/>
              <a:gd name="connsiteY0" fmla="*/ 0 h 797170"/>
              <a:gd name="connsiteX1" fmla="*/ 398602 w 424817"/>
              <a:gd name="connsiteY1" fmla="*/ 136770 h 797170"/>
              <a:gd name="connsiteX2" fmla="*/ 16 w 424817"/>
              <a:gd name="connsiteY2" fmla="*/ 379046 h 797170"/>
              <a:gd name="connsiteX3" fmla="*/ 382972 w 424817"/>
              <a:gd name="connsiteY3" fmla="*/ 668217 h 797170"/>
              <a:gd name="connsiteX4" fmla="*/ 398601 w 424817"/>
              <a:gd name="connsiteY4" fmla="*/ 797170 h 797170"/>
              <a:gd name="connsiteX0" fmla="*/ 328267 w 366206"/>
              <a:gd name="connsiteY0" fmla="*/ 0 h 797170"/>
              <a:gd name="connsiteX1" fmla="*/ 339991 w 366206"/>
              <a:gd name="connsiteY1" fmla="*/ 136770 h 797170"/>
              <a:gd name="connsiteX2" fmla="*/ 20 w 366206"/>
              <a:gd name="connsiteY2" fmla="*/ 402492 h 797170"/>
              <a:gd name="connsiteX3" fmla="*/ 324361 w 366206"/>
              <a:gd name="connsiteY3" fmla="*/ 668217 h 797170"/>
              <a:gd name="connsiteX4" fmla="*/ 339990 w 366206"/>
              <a:gd name="connsiteY4" fmla="*/ 797170 h 797170"/>
              <a:gd name="connsiteX0" fmla="*/ 328252 w 366191"/>
              <a:gd name="connsiteY0" fmla="*/ 0 h 797170"/>
              <a:gd name="connsiteX1" fmla="*/ 339976 w 366191"/>
              <a:gd name="connsiteY1" fmla="*/ 136770 h 797170"/>
              <a:gd name="connsiteX2" fmla="*/ 5 w 366191"/>
              <a:gd name="connsiteY2" fmla="*/ 402492 h 797170"/>
              <a:gd name="connsiteX3" fmla="*/ 324346 w 366191"/>
              <a:gd name="connsiteY3" fmla="*/ 668217 h 797170"/>
              <a:gd name="connsiteX4" fmla="*/ 339975 w 366191"/>
              <a:gd name="connsiteY4" fmla="*/ 797170 h 797170"/>
              <a:gd name="connsiteX0" fmla="*/ 328252 w 366191"/>
              <a:gd name="connsiteY0" fmla="*/ 0 h 791033"/>
              <a:gd name="connsiteX1" fmla="*/ 339976 w 366191"/>
              <a:gd name="connsiteY1" fmla="*/ 136770 h 791033"/>
              <a:gd name="connsiteX2" fmla="*/ 5 w 366191"/>
              <a:gd name="connsiteY2" fmla="*/ 402492 h 791033"/>
              <a:gd name="connsiteX3" fmla="*/ 324346 w 366191"/>
              <a:gd name="connsiteY3" fmla="*/ 668217 h 791033"/>
              <a:gd name="connsiteX4" fmla="*/ 317750 w 366191"/>
              <a:gd name="connsiteY4" fmla="*/ 791033 h 791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191" h="791033">
                <a:moveTo>
                  <a:pt x="328252" y="0"/>
                </a:moveTo>
                <a:cubicBezTo>
                  <a:pt x="320437" y="14328"/>
                  <a:pt x="408361" y="77504"/>
                  <a:pt x="339976" y="136770"/>
                </a:cubicBezTo>
                <a:cubicBezTo>
                  <a:pt x="271591" y="196037"/>
                  <a:pt x="-1297" y="204502"/>
                  <a:pt x="5" y="402492"/>
                </a:cubicBezTo>
                <a:cubicBezTo>
                  <a:pt x="1307" y="600482"/>
                  <a:pt x="257915" y="598530"/>
                  <a:pt x="324346" y="668217"/>
                </a:cubicBezTo>
                <a:cubicBezTo>
                  <a:pt x="390777" y="737904"/>
                  <a:pt x="311889" y="772797"/>
                  <a:pt x="317750" y="791033"/>
                </a:cubicBezTo>
              </a:path>
            </a:pathLst>
          </a:custGeom>
          <a:noFill/>
          <a:ln w="34925">
            <a:solidFill>
              <a:srgbClr val="010F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7" name="Rectangle 56">
            <a:extLst>
              <a:ext uri="{FF2B5EF4-FFF2-40B4-BE49-F238E27FC236}">
                <a16:creationId xmlns:a16="http://schemas.microsoft.com/office/drawing/2014/main" id="{80C0A084-13AC-2A46-A0B6-01022C6CA53E}"/>
              </a:ext>
            </a:extLst>
          </p:cNvPr>
          <p:cNvSpPr/>
          <p:nvPr/>
        </p:nvSpPr>
        <p:spPr>
          <a:xfrm>
            <a:off x="6229349" y="3311525"/>
            <a:ext cx="371475" cy="634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8" name="Rectangle 57">
            <a:extLst>
              <a:ext uri="{FF2B5EF4-FFF2-40B4-BE49-F238E27FC236}">
                <a16:creationId xmlns:a16="http://schemas.microsoft.com/office/drawing/2014/main" id="{E8931938-0846-1040-A356-FF6D9A0F0FCA}"/>
              </a:ext>
            </a:extLst>
          </p:cNvPr>
          <p:cNvSpPr/>
          <p:nvPr/>
        </p:nvSpPr>
        <p:spPr>
          <a:xfrm>
            <a:off x="5191123" y="3310518"/>
            <a:ext cx="371475" cy="634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8" name="Group 7">
            <a:extLst>
              <a:ext uri="{FF2B5EF4-FFF2-40B4-BE49-F238E27FC236}">
                <a16:creationId xmlns:a16="http://schemas.microsoft.com/office/drawing/2014/main" id="{893A1113-0724-F941-88A0-46691E1907F6}"/>
              </a:ext>
            </a:extLst>
          </p:cNvPr>
          <p:cNvGrpSpPr/>
          <p:nvPr/>
        </p:nvGrpSpPr>
        <p:grpSpPr>
          <a:xfrm>
            <a:off x="4849091" y="3158838"/>
            <a:ext cx="2120638" cy="926583"/>
            <a:chOff x="4849091" y="3158838"/>
            <a:chExt cx="2120638" cy="926583"/>
          </a:xfrm>
        </p:grpSpPr>
        <p:sp>
          <p:nvSpPr>
            <p:cNvPr id="7" name="TextBox 6">
              <a:extLst>
                <a:ext uri="{FF2B5EF4-FFF2-40B4-BE49-F238E27FC236}">
                  <a16:creationId xmlns:a16="http://schemas.microsoft.com/office/drawing/2014/main" id="{B06F7433-1CA5-0043-8769-8EC5DD1640BC}"/>
                </a:ext>
              </a:extLst>
            </p:cNvPr>
            <p:cNvSpPr txBox="1"/>
            <p:nvPr/>
          </p:nvSpPr>
          <p:spPr>
            <a:xfrm rot="20360941">
              <a:off x="4849091" y="3366655"/>
              <a:ext cx="68800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NAT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 name="TextBox 59">
              <a:extLst>
                <a:ext uri="{FF2B5EF4-FFF2-40B4-BE49-F238E27FC236}">
                  <a16:creationId xmlns:a16="http://schemas.microsoft.com/office/drawing/2014/main" id="{43E69EF4-A612-6246-A5CD-E7D69FA9004A}"/>
                </a:ext>
              </a:extLst>
            </p:cNvPr>
            <p:cNvSpPr txBox="1"/>
            <p:nvPr/>
          </p:nvSpPr>
          <p:spPr>
            <a:xfrm rot="2147458">
              <a:off x="6270499" y="3366656"/>
              <a:ext cx="69923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NFV</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 name="TextBox 60">
              <a:extLst>
                <a:ext uri="{FF2B5EF4-FFF2-40B4-BE49-F238E27FC236}">
                  <a16:creationId xmlns:a16="http://schemas.microsoft.com/office/drawing/2014/main" id="{E1DEAF41-F52D-3C48-863F-69E493CC4B95}"/>
                </a:ext>
              </a:extLst>
            </p:cNvPr>
            <p:cNvSpPr txBox="1"/>
            <p:nvPr/>
          </p:nvSpPr>
          <p:spPr>
            <a:xfrm>
              <a:off x="5369952" y="3685311"/>
              <a:ext cx="109882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Firewalls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2" name="TextBox 61">
              <a:extLst>
                <a:ext uri="{FF2B5EF4-FFF2-40B4-BE49-F238E27FC236}">
                  <a16:creationId xmlns:a16="http://schemas.microsoft.com/office/drawing/2014/main" id="{8B68C2C0-31FD-8146-A03C-C3F53431D4EB}"/>
                </a:ext>
              </a:extLst>
            </p:cNvPr>
            <p:cNvSpPr txBox="1"/>
            <p:nvPr/>
          </p:nvSpPr>
          <p:spPr>
            <a:xfrm>
              <a:off x="5453078" y="3158838"/>
              <a:ext cx="97283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caching</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 name="TextBox 1">
            <a:extLst>
              <a:ext uri="{FF2B5EF4-FFF2-40B4-BE49-F238E27FC236}">
                <a16:creationId xmlns:a16="http://schemas.microsoft.com/office/drawing/2014/main" id="{4D0343F9-C504-AC59-6019-F88C783AB059}"/>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591931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dissolve">
                                      <p:cBhvr>
                                        <p:cTn id="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CE72C-830B-2208-A975-8E482B08E7AE}"/>
              </a:ext>
            </a:extLst>
          </p:cNvPr>
          <p:cNvSpPr>
            <a:spLocks noGrp="1"/>
          </p:cNvSpPr>
          <p:nvPr>
            <p:ph type="title"/>
          </p:nvPr>
        </p:nvSpPr>
        <p:spPr/>
        <p:txBody>
          <a:bodyPr/>
          <a:lstStyle/>
          <a:p>
            <a:endParaRPr lang="en-SE"/>
          </a:p>
        </p:txBody>
      </p:sp>
      <p:pic>
        <p:nvPicPr>
          <p:cNvPr id="77" name="Content Placeholder 76">
            <a:extLst>
              <a:ext uri="{FF2B5EF4-FFF2-40B4-BE49-F238E27FC236}">
                <a16:creationId xmlns:a16="http://schemas.microsoft.com/office/drawing/2014/main" id="{7A22E2C0-7AED-61D4-6BB9-B070CD213B74}"/>
              </a:ext>
            </a:extLst>
          </p:cNvPr>
          <p:cNvPicPr>
            <a:picLocks noGrp="1" noChangeAspect="1"/>
          </p:cNvPicPr>
          <p:nvPr>
            <p:ph idx="1"/>
          </p:nvPr>
        </p:nvPicPr>
        <p:blipFill>
          <a:blip r:embed="rId2"/>
          <a:stretch>
            <a:fillRect/>
          </a:stretch>
        </p:blipFill>
        <p:spPr>
          <a:xfrm>
            <a:off x="210777" y="404355"/>
            <a:ext cx="6201640" cy="1057423"/>
          </a:xfrm>
        </p:spPr>
      </p:pic>
      <p:sp>
        <p:nvSpPr>
          <p:cNvPr id="4" name="TextBox 3">
            <a:extLst>
              <a:ext uri="{FF2B5EF4-FFF2-40B4-BE49-F238E27FC236}">
                <a16:creationId xmlns:a16="http://schemas.microsoft.com/office/drawing/2014/main" id="{389724DD-7F10-7597-CF29-3E51B584141A}"/>
              </a:ext>
            </a:extLst>
          </p:cNvPr>
          <p:cNvSpPr txBox="1"/>
          <p:nvPr/>
        </p:nvSpPr>
        <p:spPr>
          <a:xfrm>
            <a:off x="9146729" y="4796962"/>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0 1 0 1</a:t>
            </a:r>
          </a:p>
        </p:txBody>
      </p:sp>
      <p:grpSp>
        <p:nvGrpSpPr>
          <p:cNvPr id="5" name="Group 4">
            <a:extLst>
              <a:ext uri="{FF2B5EF4-FFF2-40B4-BE49-F238E27FC236}">
                <a16:creationId xmlns:a16="http://schemas.microsoft.com/office/drawing/2014/main" id="{5CE16A46-25C3-39B8-D02F-91FCFF4BD4A2}"/>
              </a:ext>
            </a:extLst>
          </p:cNvPr>
          <p:cNvGrpSpPr/>
          <p:nvPr/>
        </p:nvGrpSpPr>
        <p:grpSpPr>
          <a:xfrm>
            <a:off x="9138366" y="3952133"/>
            <a:ext cx="1112530" cy="1123229"/>
            <a:chOff x="6988036" y="4811287"/>
            <a:chExt cx="1112530" cy="1123229"/>
          </a:xfrm>
        </p:grpSpPr>
        <p:sp>
          <p:nvSpPr>
            <p:cNvPr id="6" name="TextBox 5">
              <a:extLst>
                <a:ext uri="{FF2B5EF4-FFF2-40B4-BE49-F238E27FC236}">
                  <a16:creationId xmlns:a16="http://schemas.microsoft.com/office/drawing/2014/main" id="{99A23CC8-67FF-6E5A-92E4-1912D10AF31D}"/>
                </a:ext>
              </a:extLst>
            </p:cNvPr>
            <p:cNvSpPr txBox="1"/>
            <p:nvPr/>
          </p:nvSpPr>
          <p:spPr>
            <a:xfrm>
              <a:off x="6988036" y="5364459"/>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0 1 1 1 0</a:t>
              </a:r>
            </a:p>
          </p:txBody>
        </p:sp>
        <p:sp>
          <p:nvSpPr>
            <p:cNvPr id="7" name="TextBox 6">
              <a:extLst>
                <a:ext uri="{FF2B5EF4-FFF2-40B4-BE49-F238E27FC236}">
                  <a16:creationId xmlns:a16="http://schemas.microsoft.com/office/drawing/2014/main" id="{6BF5F376-E7B5-7AAE-985E-22D57C9B995A}"/>
                </a:ext>
              </a:extLst>
            </p:cNvPr>
            <p:cNvSpPr txBox="1"/>
            <p:nvPr/>
          </p:nvSpPr>
          <p:spPr>
            <a:xfrm>
              <a:off x="7001286" y="481128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1 0 1 0 1</a:t>
              </a:r>
            </a:p>
          </p:txBody>
        </p:sp>
        <p:sp>
          <p:nvSpPr>
            <p:cNvPr id="8" name="TextBox 7">
              <a:extLst>
                <a:ext uri="{FF2B5EF4-FFF2-40B4-BE49-F238E27FC236}">
                  <a16:creationId xmlns:a16="http://schemas.microsoft.com/office/drawing/2014/main" id="{62D1EF16-9FBD-D1B2-0098-6870E5CD033E}"/>
                </a:ext>
              </a:extLst>
            </p:cNvPr>
            <p:cNvSpPr txBox="1"/>
            <p:nvPr/>
          </p:nvSpPr>
          <p:spPr>
            <a:xfrm>
              <a:off x="6994660" y="509289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1 1 1 1 0</a:t>
              </a:r>
            </a:p>
          </p:txBody>
        </p:sp>
        <p:cxnSp>
          <p:nvCxnSpPr>
            <p:cNvPr id="9" name="Straight Connector 8">
              <a:extLst>
                <a:ext uri="{FF2B5EF4-FFF2-40B4-BE49-F238E27FC236}">
                  <a16:creationId xmlns:a16="http://schemas.microsoft.com/office/drawing/2014/main" id="{E8A81B7E-AD36-B7B4-2808-C80D658FB523}"/>
                </a:ext>
              </a:extLst>
            </p:cNvPr>
            <p:cNvCxnSpPr/>
            <p:nvPr/>
          </p:nvCxnSpPr>
          <p:spPr>
            <a:xfrm>
              <a:off x="7081235" y="5722156"/>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16D3C9C-F4AC-B8C9-462D-2F71A792DB2D}"/>
                </a:ext>
              </a:extLst>
            </p:cNvPr>
            <p:cNvCxnSpPr>
              <a:cxnSpLocks/>
            </p:cNvCxnSpPr>
            <p:nvPr/>
          </p:nvCxnSpPr>
          <p:spPr>
            <a:xfrm rot="16200000">
              <a:off x="7428508" y="5424851"/>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 name="TextBox 10">
            <a:extLst>
              <a:ext uri="{FF2B5EF4-FFF2-40B4-BE49-F238E27FC236}">
                <a16:creationId xmlns:a16="http://schemas.microsoft.com/office/drawing/2014/main" id="{39074BCF-2C89-17B7-8F8D-1D984D16CB96}"/>
              </a:ext>
            </a:extLst>
          </p:cNvPr>
          <p:cNvSpPr txBox="1"/>
          <p:nvPr/>
        </p:nvSpPr>
        <p:spPr>
          <a:xfrm>
            <a:off x="10068290" y="3950996"/>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12" name="TextBox 11">
            <a:extLst>
              <a:ext uri="{FF2B5EF4-FFF2-40B4-BE49-F238E27FC236}">
                <a16:creationId xmlns:a16="http://schemas.microsoft.com/office/drawing/2014/main" id="{4FACBFD0-29E1-5DFB-3D3C-C775A8B1A503}"/>
              </a:ext>
            </a:extLst>
          </p:cNvPr>
          <p:cNvSpPr txBox="1"/>
          <p:nvPr/>
        </p:nvSpPr>
        <p:spPr>
          <a:xfrm>
            <a:off x="10063740" y="4236462"/>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13" name="TextBox 12">
            <a:extLst>
              <a:ext uri="{FF2B5EF4-FFF2-40B4-BE49-F238E27FC236}">
                <a16:creationId xmlns:a16="http://schemas.microsoft.com/office/drawing/2014/main" id="{4C3DAEB1-62D0-2FA4-6D70-188CA0AF35D4}"/>
              </a:ext>
            </a:extLst>
          </p:cNvPr>
          <p:cNvSpPr txBox="1"/>
          <p:nvPr/>
        </p:nvSpPr>
        <p:spPr>
          <a:xfrm>
            <a:off x="10063740" y="4519652"/>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14" name="TextBox 13">
            <a:extLst>
              <a:ext uri="{FF2B5EF4-FFF2-40B4-BE49-F238E27FC236}">
                <a16:creationId xmlns:a16="http://schemas.microsoft.com/office/drawing/2014/main" id="{34EA7430-D851-0505-9935-E1543347C423}"/>
              </a:ext>
            </a:extLst>
          </p:cNvPr>
          <p:cNvSpPr txBox="1"/>
          <p:nvPr/>
        </p:nvSpPr>
        <p:spPr>
          <a:xfrm>
            <a:off x="10069427" y="4805119"/>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15" name="Multiplication Sign 14">
            <a:extLst>
              <a:ext uri="{FF2B5EF4-FFF2-40B4-BE49-F238E27FC236}">
                <a16:creationId xmlns:a16="http://schemas.microsoft.com/office/drawing/2014/main" id="{AF799720-E7A6-A7A8-B97B-DE6177AFB16C}"/>
              </a:ext>
            </a:extLst>
          </p:cNvPr>
          <p:cNvSpPr/>
          <p:nvPr/>
        </p:nvSpPr>
        <p:spPr>
          <a:xfrm>
            <a:off x="9842802" y="4306440"/>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16" name="Multiplication Sign 15">
            <a:extLst>
              <a:ext uri="{FF2B5EF4-FFF2-40B4-BE49-F238E27FC236}">
                <a16:creationId xmlns:a16="http://schemas.microsoft.com/office/drawing/2014/main" id="{2812DA2D-12B0-E9C3-8C52-B06040040615}"/>
              </a:ext>
            </a:extLst>
          </p:cNvPr>
          <p:cNvSpPr/>
          <p:nvPr/>
        </p:nvSpPr>
        <p:spPr>
          <a:xfrm>
            <a:off x="9688129" y="4013381"/>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17" name="Multiplication Sign 16">
            <a:extLst>
              <a:ext uri="{FF2B5EF4-FFF2-40B4-BE49-F238E27FC236}">
                <a16:creationId xmlns:a16="http://schemas.microsoft.com/office/drawing/2014/main" id="{52F96906-F626-4342-A500-E6F7F1AD023D}"/>
              </a:ext>
            </a:extLst>
          </p:cNvPr>
          <p:cNvSpPr/>
          <p:nvPr/>
        </p:nvSpPr>
        <p:spPr>
          <a:xfrm>
            <a:off x="9513388" y="4582037"/>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19" name="TextBox 18">
            <a:extLst>
              <a:ext uri="{FF2B5EF4-FFF2-40B4-BE49-F238E27FC236}">
                <a16:creationId xmlns:a16="http://schemas.microsoft.com/office/drawing/2014/main" id="{F285C6C9-55C1-1E2F-0B76-26AB003FAD0D}"/>
              </a:ext>
            </a:extLst>
          </p:cNvPr>
          <p:cNvSpPr txBox="1"/>
          <p:nvPr/>
        </p:nvSpPr>
        <p:spPr>
          <a:xfrm>
            <a:off x="2816031" y="4173512"/>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0 1 0 1</a:t>
            </a:r>
          </a:p>
        </p:txBody>
      </p:sp>
      <p:grpSp>
        <p:nvGrpSpPr>
          <p:cNvPr id="20" name="Group 19">
            <a:extLst>
              <a:ext uri="{FF2B5EF4-FFF2-40B4-BE49-F238E27FC236}">
                <a16:creationId xmlns:a16="http://schemas.microsoft.com/office/drawing/2014/main" id="{1E1E83D1-7D94-D10F-C34F-EFE017E22B9F}"/>
              </a:ext>
            </a:extLst>
          </p:cNvPr>
          <p:cNvGrpSpPr/>
          <p:nvPr/>
        </p:nvGrpSpPr>
        <p:grpSpPr>
          <a:xfrm>
            <a:off x="2807668" y="3328683"/>
            <a:ext cx="1112530" cy="1123229"/>
            <a:chOff x="6988036" y="4811287"/>
            <a:chExt cx="1112530" cy="1123229"/>
          </a:xfrm>
        </p:grpSpPr>
        <p:sp>
          <p:nvSpPr>
            <p:cNvPr id="21" name="TextBox 20">
              <a:extLst>
                <a:ext uri="{FF2B5EF4-FFF2-40B4-BE49-F238E27FC236}">
                  <a16:creationId xmlns:a16="http://schemas.microsoft.com/office/drawing/2014/main" id="{3F42B63D-3975-520D-401A-0C79E433915E}"/>
                </a:ext>
              </a:extLst>
            </p:cNvPr>
            <p:cNvSpPr txBox="1"/>
            <p:nvPr/>
          </p:nvSpPr>
          <p:spPr>
            <a:xfrm>
              <a:off x="6988036" y="5364459"/>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0 1 1 1 0</a:t>
              </a:r>
            </a:p>
          </p:txBody>
        </p:sp>
        <p:sp>
          <p:nvSpPr>
            <p:cNvPr id="22" name="TextBox 21">
              <a:extLst>
                <a:ext uri="{FF2B5EF4-FFF2-40B4-BE49-F238E27FC236}">
                  <a16:creationId xmlns:a16="http://schemas.microsoft.com/office/drawing/2014/main" id="{DC1B2F4F-5242-0A42-36A0-6A63A5500995}"/>
                </a:ext>
              </a:extLst>
            </p:cNvPr>
            <p:cNvSpPr txBox="1"/>
            <p:nvPr/>
          </p:nvSpPr>
          <p:spPr>
            <a:xfrm>
              <a:off x="7001286" y="481128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1 0 1 0 1</a:t>
              </a:r>
            </a:p>
          </p:txBody>
        </p:sp>
        <p:sp>
          <p:nvSpPr>
            <p:cNvPr id="23" name="TextBox 22">
              <a:extLst>
                <a:ext uri="{FF2B5EF4-FFF2-40B4-BE49-F238E27FC236}">
                  <a16:creationId xmlns:a16="http://schemas.microsoft.com/office/drawing/2014/main" id="{55BCAE1B-A390-CDA6-224E-E049689E1F21}"/>
                </a:ext>
              </a:extLst>
            </p:cNvPr>
            <p:cNvSpPr txBox="1"/>
            <p:nvPr/>
          </p:nvSpPr>
          <p:spPr>
            <a:xfrm>
              <a:off x="6994660" y="509289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1 1 1 1 0</a:t>
              </a:r>
            </a:p>
          </p:txBody>
        </p:sp>
        <p:cxnSp>
          <p:nvCxnSpPr>
            <p:cNvPr id="24" name="Straight Connector 23">
              <a:extLst>
                <a:ext uri="{FF2B5EF4-FFF2-40B4-BE49-F238E27FC236}">
                  <a16:creationId xmlns:a16="http://schemas.microsoft.com/office/drawing/2014/main" id="{AD742A51-4E74-D556-01A6-261AD8334B0D}"/>
                </a:ext>
              </a:extLst>
            </p:cNvPr>
            <p:cNvCxnSpPr/>
            <p:nvPr/>
          </p:nvCxnSpPr>
          <p:spPr>
            <a:xfrm>
              <a:off x="7081235" y="5722156"/>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B7EBB4E-2FA9-C9E8-03F1-3AA98B9DE617}"/>
                </a:ext>
              </a:extLst>
            </p:cNvPr>
            <p:cNvCxnSpPr>
              <a:cxnSpLocks/>
            </p:cNvCxnSpPr>
            <p:nvPr/>
          </p:nvCxnSpPr>
          <p:spPr>
            <a:xfrm rot="16200000">
              <a:off x="7428508" y="5424851"/>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6" name="TextBox 25">
            <a:extLst>
              <a:ext uri="{FF2B5EF4-FFF2-40B4-BE49-F238E27FC236}">
                <a16:creationId xmlns:a16="http://schemas.microsoft.com/office/drawing/2014/main" id="{11E2438E-90F6-FEEC-B39F-A8801ABB3379}"/>
              </a:ext>
            </a:extLst>
          </p:cNvPr>
          <p:cNvSpPr txBox="1"/>
          <p:nvPr/>
        </p:nvSpPr>
        <p:spPr>
          <a:xfrm>
            <a:off x="3737592" y="3327546"/>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27" name="TextBox 26">
            <a:extLst>
              <a:ext uri="{FF2B5EF4-FFF2-40B4-BE49-F238E27FC236}">
                <a16:creationId xmlns:a16="http://schemas.microsoft.com/office/drawing/2014/main" id="{7824A6A2-E048-D342-AF8B-B34E39EBD187}"/>
              </a:ext>
            </a:extLst>
          </p:cNvPr>
          <p:cNvSpPr txBox="1"/>
          <p:nvPr/>
        </p:nvSpPr>
        <p:spPr>
          <a:xfrm>
            <a:off x="3733042" y="3613012"/>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28" name="TextBox 27">
            <a:extLst>
              <a:ext uri="{FF2B5EF4-FFF2-40B4-BE49-F238E27FC236}">
                <a16:creationId xmlns:a16="http://schemas.microsoft.com/office/drawing/2014/main" id="{3B228BE7-29FC-3C53-46BF-7AD02ADE1E52}"/>
              </a:ext>
            </a:extLst>
          </p:cNvPr>
          <p:cNvSpPr txBox="1"/>
          <p:nvPr/>
        </p:nvSpPr>
        <p:spPr>
          <a:xfrm>
            <a:off x="3733042" y="3896202"/>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29" name="TextBox 28">
            <a:extLst>
              <a:ext uri="{FF2B5EF4-FFF2-40B4-BE49-F238E27FC236}">
                <a16:creationId xmlns:a16="http://schemas.microsoft.com/office/drawing/2014/main" id="{3091D7FD-2BF5-48F6-193C-F1F909DFAAE7}"/>
              </a:ext>
            </a:extLst>
          </p:cNvPr>
          <p:cNvSpPr txBox="1"/>
          <p:nvPr/>
        </p:nvSpPr>
        <p:spPr>
          <a:xfrm>
            <a:off x="3738729" y="4181669"/>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30" name="Multiplication Sign 29">
            <a:extLst>
              <a:ext uri="{FF2B5EF4-FFF2-40B4-BE49-F238E27FC236}">
                <a16:creationId xmlns:a16="http://schemas.microsoft.com/office/drawing/2014/main" id="{B0124259-85E2-0381-124C-0E3C881EC50E}"/>
              </a:ext>
            </a:extLst>
          </p:cNvPr>
          <p:cNvSpPr/>
          <p:nvPr/>
        </p:nvSpPr>
        <p:spPr>
          <a:xfrm>
            <a:off x="3009761" y="3684262"/>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31" name="Multiplication Sign 30">
            <a:extLst>
              <a:ext uri="{FF2B5EF4-FFF2-40B4-BE49-F238E27FC236}">
                <a16:creationId xmlns:a16="http://schemas.microsoft.com/office/drawing/2014/main" id="{A8C7DC62-9163-90E7-7E34-753BF1016A51}"/>
              </a:ext>
            </a:extLst>
          </p:cNvPr>
          <p:cNvSpPr/>
          <p:nvPr/>
        </p:nvSpPr>
        <p:spPr>
          <a:xfrm>
            <a:off x="3023136" y="3389931"/>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32" name="Multiplication Sign 31">
            <a:extLst>
              <a:ext uri="{FF2B5EF4-FFF2-40B4-BE49-F238E27FC236}">
                <a16:creationId xmlns:a16="http://schemas.microsoft.com/office/drawing/2014/main" id="{FB91E830-F2B2-CAA7-90EB-7647DAEDF960}"/>
              </a:ext>
            </a:extLst>
          </p:cNvPr>
          <p:cNvSpPr/>
          <p:nvPr/>
        </p:nvSpPr>
        <p:spPr>
          <a:xfrm>
            <a:off x="3497323" y="3683286"/>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33" name="Multiplication Sign 32">
            <a:extLst>
              <a:ext uri="{FF2B5EF4-FFF2-40B4-BE49-F238E27FC236}">
                <a16:creationId xmlns:a16="http://schemas.microsoft.com/office/drawing/2014/main" id="{9C8D6A42-E43D-5292-ED90-9946BCD4756C}"/>
              </a:ext>
            </a:extLst>
          </p:cNvPr>
          <p:cNvSpPr/>
          <p:nvPr/>
        </p:nvSpPr>
        <p:spPr>
          <a:xfrm>
            <a:off x="3513245" y="3407130"/>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34" name="TextBox 33">
            <a:extLst>
              <a:ext uri="{FF2B5EF4-FFF2-40B4-BE49-F238E27FC236}">
                <a16:creationId xmlns:a16="http://schemas.microsoft.com/office/drawing/2014/main" id="{F0664A44-28DA-7B99-54B7-48EDB8DA6AC2}"/>
              </a:ext>
            </a:extLst>
          </p:cNvPr>
          <p:cNvSpPr txBox="1"/>
          <p:nvPr/>
        </p:nvSpPr>
        <p:spPr>
          <a:xfrm>
            <a:off x="5602467" y="2353328"/>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a:t>
            </a:r>
            <a:r>
              <a:rPr lang="en-US" sz="2400" dirty="0">
                <a:solidFill>
                  <a:prstClr val="black"/>
                </a:solidFill>
                <a:latin typeface="Calibri" panose="020F0502020204030204"/>
              </a:rPr>
              <a:t>0</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lang="en-US" sz="2400" dirty="0">
                <a:solidFill>
                  <a:prstClr val="black"/>
                </a:solidFill>
                <a:latin typeface="Calibri" panose="020F0502020204030204"/>
              </a:rPr>
              <a:t> 1</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1</a:t>
            </a:r>
          </a:p>
        </p:txBody>
      </p:sp>
      <p:sp>
        <p:nvSpPr>
          <p:cNvPr id="35" name="TextBox 34">
            <a:extLst>
              <a:ext uri="{FF2B5EF4-FFF2-40B4-BE49-F238E27FC236}">
                <a16:creationId xmlns:a16="http://schemas.microsoft.com/office/drawing/2014/main" id="{32CB13D7-4381-B2D5-79F6-237700117C2E}"/>
              </a:ext>
            </a:extLst>
          </p:cNvPr>
          <p:cNvSpPr txBox="1"/>
          <p:nvPr/>
        </p:nvSpPr>
        <p:spPr>
          <a:xfrm>
            <a:off x="6196375" y="3247850"/>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1  0  0  0</a:t>
            </a:r>
          </a:p>
        </p:txBody>
      </p:sp>
      <p:sp>
        <p:nvSpPr>
          <p:cNvPr id="36" name="TextBox 35">
            <a:extLst>
              <a:ext uri="{FF2B5EF4-FFF2-40B4-BE49-F238E27FC236}">
                <a16:creationId xmlns:a16="http://schemas.microsoft.com/office/drawing/2014/main" id="{D03A6B33-038C-C520-B27B-AB1FEE317A7A}"/>
              </a:ext>
            </a:extLst>
          </p:cNvPr>
          <p:cNvSpPr txBox="1"/>
          <p:nvPr/>
        </p:nvSpPr>
        <p:spPr>
          <a:xfrm>
            <a:off x="5914948" y="2658131"/>
            <a:ext cx="127077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prstClr val="black"/>
                </a:solidFill>
                <a:latin typeface="Calibri" panose="020F0502020204030204"/>
              </a:rPr>
              <a:t>0</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lang="en-US" sz="2400" dirty="0">
                <a:solidFill>
                  <a:prstClr val="black"/>
                </a:solidFill>
                <a:latin typeface="Calibri" panose="020F0502020204030204"/>
              </a:rPr>
              <a:t>1</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0  0</a:t>
            </a:r>
          </a:p>
        </p:txBody>
      </p:sp>
      <p:sp>
        <p:nvSpPr>
          <p:cNvPr id="37" name="TextBox 36">
            <a:extLst>
              <a:ext uri="{FF2B5EF4-FFF2-40B4-BE49-F238E27FC236}">
                <a16:creationId xmlns:a16="http://schemas.microsoft.com/office/drawing/2014/main" id="{B006F1F5-8285-EAED-F4D5-2F305A3BE45B}"/>
              </a:ext>
            </a:extLst>
          </p:cNvPr>
          <p:cNvSpPr txBox="1"/>
          <p:nvPr/>
        </p:nvSpPr>
        <p:spPr>
          <a:xfrm>
            <a:off x="5914947" y="2962933"/>
            <a:ext cx="138286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prstClr val="black"/>
                </a:solidFill>
                <a:latin typeface="Calibri" panose="020F0502020204030204"/>
              </a:rPr>
              <a:t>0</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lang="en-US" sz="2400" dirty="0">
                <a:solidFill>
                  <a:prstClr val="black"/>
                </a:solidFill>
                <a:latin typeface="Calibri" panose="020F0502020204030204"/>
              </a:rPr>
              <a:t>0</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0  0</a:t>
            </a:r>
          </a:p>
        </p:txBody>
      </p:sp>
      <p:sp>
        <p:nvSpPr>
          <p:cNvPr id="38" name="TextBox 37">
            <a:extLst>
              <a:ext uri="{FF2B5EF4-FFF2-40B4-BE49-F238E27FC236}">
                <a16:creationId xmlns:a16="http://schemas.microsoft.com/office/drawing/2014/main" id="{91AE760C-658D-482F-5AC1-5E4CCD624904}"/>
              </a:ext>
            </a:extLst>
          </p:cNvPr>
          <p:cNvSpPr txBox="1"/>
          <p:nvPr/>
        </p:nvSpPr>
        <p:spPr>
          <a:xfrm>
            <a:off x="6178936" y="3546024"/>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1  0  1  1</a:t>
            </a:r>
          </a:p>
        </p:txBody>
      </p:sp>
      <p:sp>
        <p:nvSpPr>
          <p:cNvPr id="43" name="TextBox 42">
            <a:extLst>
              <a:ext uri="{FF2B5EF4-FFF2-40B4-BE49-F238E27FC236}">
                <a16:creationId xmlns:a16="http://schemas.microsoft.com/office/drawing/2014/main" id="{1A1BFFF6-1492-9FE2-819D-E0EB5E0CD610}"/>
              </a:ext>
            </a:extLst>
          </p:cNvPr>
          <p:cNvSpPr txBox="1"/>
          <p:nvPr/>
        </p:nvSpPr>
        <p:spPr>
          <a:xfrm>
            <a:off x="6502760" y="3870705"/>
            <a:ext cx="141883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0  1  1  0</a:t>
            </a:r>
          </a:p>
        </p:txBody>
      </p:sp>
      <p:sp>
        <p:nvSpPr>
          <p:cNvPr id="47" name="TextBox 46">
            <a:extLst>
              <a:ext uri="{FF2B5EF4-FFF2-40B4-BE49-F238E27FC236}">
                <a16:creationId xmlns:a16="http://schemas.microsoft.com/office/drawing/2014/main" id="{29ACB646-CE9E-8428-9B1D-C9EA8D0AF986}"/>
              </a:ext>
            </a:extLst>
          </p:cNvPr>
          <p:cNvSpPr txBox="1"/>
          <p:nvPr/>
        </p:nvSpPr>
        <p:spPr>
          <a:xfrm>
            <a:off x="7185720" y="1648122"/>
            <a:ext cx="47801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a:t>
            </a:r>
          </a:p>
        </p:txBody>
      </p:sp>
      <p:sp>
        <p:nvSpPr>
          <p:cNvPr id="51" name="TextBox 50">
            <a:extLst>
              <a:ext uri="{FF2B5EF4-FFF2-40B4-BE49-F238E27FC236}">
                <a16:creationId xmlns:a16="http://schemas.microsoft.com/office/drawing/2014/main" id="{D18687C2-307B-A202-2F75-9128991B846D}"/>
              </a:ext>
            </a:extLst>
          </p:cNvPr>
          <p:cNvSpPr txBox="1"/>
          <p:nvPr/>
        </p:nvSpPr>
        <p:spPr>
          <a:xfrm>
            <a:off x="4290503" y="2028650"/>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1  0  1  1</a:t>
            </a:r>
          </a:p>
        </p:txBody>
      </p:sp>
      <p:grpSp>
        <p:nvGrpSpPr>
          <p:cNvPr id="54" name="Group 53">
            <a:extLst>
              <a:ext uri="{FF2B5EF4-FFF2-40B4-BE49-F238E27FC236}">
                <a16:creationId xmlns:a16="http://schemas.microsoft.com/office/drawing/2014/main" id="{4C547241-BC74-E5D0-E112-5E134A5E50C5}"/>
              </a:ext>
            </a:extLst>
          </p:cNvPr>
          <p:cNvGrpSpPr/>
          <p:nvPr/>
        </p:nvGrpSpPr>
        <p:grpSpPr>
          <a:xfrm>
            <a:off x="5472984" y="2080279"/>
            <a:ext cx="2304332" cy="323298"/>
            <a:chOff x="7550151" y="1873802"/>
            <a:chExt cx="2658302" cy="323298"/>
          </a:xfrm>
        </p:grpSpPr>
        <p:grpSp>
          <p:nvGrpSpPr>
            <p:cNvPr id="55" name="Group 54">
              <a:extLst>
                <a:ext uri="{FF2B5EF4-FFF2-40B4-BE49-F238E27FC236}">
                  <a16:creationId xmlns:a16="http://schemas.microsoft.com/office/drawing/2014/main" id="{428660A7-148E-9CE1-C04C-077BD0F23E70}"/>
                </a:ext>
              </a:extLst>
            </p:cNvPr>
            <p:cNvGrpSpPr/>
            <p:nvPr/>
          </p:nvGrpSpPr>
          <p:grpSpPr>
            <a:xfrm>
              <a:off x="7550151" y="1873802"/>
              <a:ext cx="2658302" cy="323298"/>
              <a:chOff x="7572376" y="1842052"/>
              <a:chExt cx="2658302" cy="323298"/>
            </a:xfrm>
          </p:grpSpPr>
          <p:cxnSp>
            <p:nvCxnSpPr>
              <p:cNvPr id="57" name="Straight Connector 56">
                <a:extLst>
                  <a:ext uri="{FF2B5EF4-FFF2-40B4-BE49-F238E27FC236}">
                    <a16:creationId xmlns:a16="http://schemas.microsoft.com/office/drawing/2014/main" id="{3FE509B9-097F-3F27-09BF-7FECD8A52D09}"/>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Pie 128">
                <a:extLst>
                  <a:ext uri="{FF2B5EF4-FFF2-40B4-BE49-F238E27FC236}">
                    <a16:creationId xmlns:a16="http://schemas.microsoft.com/office/drawing/2014/main" id="{1193A82F-FC56-49A5-CF0E-8161E89C7D4E}"/>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56" name="Oval 55">
              <a:extLst>
                <a:ext uri="{FF2B5EF4-FFF2-40B4-BE49-F238E27FC236}">
                  <a16:creationId xmlns:a16="http://schemas.microsoft.com/office/drawing/2014/main" id="{4BAA0309-49AA-0EB7-7A1E-9EBD7B508DA4}"/>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59" name="TextBox 58">
            <a:extLst>
              <a:ext uri="{FF2B5EF4-FFF2-40B4-BE49-F238E27FC236}">
                <a16:creationId xmlns:a16="http://schemas.microsoft.com/office/drawing/2014/main" id="{56900F8D-4B2C-8685-75A2-0A14C334D843}"/>
              </a:ext>
            </a:extLst>
          </p:cNvPr>
          <p:cNvSpPr txBox="1"/>
          <p:nvPr/>
        </p:nvSpPr>
        <p:spPr>
          <a:xfrm>
            <a:off x="7328960" y="2028650"/>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a:t>
            </a:r>
            <a:endPar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
        <p:nvSpPr>
          <p:cNvPr id="60" name="TextBox 59">
            <a:extLst>
              <a:ext uri="{FF2B5EF4-FFF2-40B4-BE49-F238E27FC236}">
                <a16:creationId xmlns:a16="http://schemas.microsoft.com/office/drawing/2014/main" id="{B89D341D-BA7B-DE1F-8E68-EC36DD356ADB}"/>
              </a:ext>
            </a:extLst>
          </p:cNvPr>
          <p:cNvSpPr txBox="1"/>
          <p:nvPr/>
        </p:nvSpPr>
        <p:spPr>
          <a:xfrm>
            <a:off x="5595841" y="2035275"/>
            <a:ext cx="180690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1  0  0  1  0  0</a:t>
            </a:r>
          </a:p>
        </p:txBody>
      </p:sp>
      <p:sp>
        <p:nvSpPr>
          <p:cNvPr id="61" name="Rounded Rectangle 131">
            <a:extLst>
              <a:ext uri="{FF2B5EF4-FFF2-40B4-BE49-F238E27FC236}">
                <a16:creationId xmlns:a16="http://schemas.microsoft.com/office/drawing/2014/main" id="{3F309C9C-8DBE-B178-B0D7-302C21C2D56C}"/>
              </a:ext>
            </a:extLst>
          </p:cNvPr>
          <p:cNvSpPr/>
          <p:nvPr/>
        </p:nvSpPr>
        <p:spPr>
          <a:xfrm>
            <a:off x="5635599" y="2088286"/>
            <a:ext cx="2033519" cy="331304"/>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2" name="TextBox 61">
            <a:extLst>
              <a:ext uri="{FF2B5EF4-FFF2-40B4-BE49-F238E27FC236}">
                <a16:creationId xmlns:a16="http://schemas.microsoft.com/office/drawing/2014/main" id="{0C691735-94E7-CF30-6022-EE1A0ADCF79D}"/>
              </a:ext>
            </a:extLst>
          </p:cNvPr>
          <p:cNvSpPr txBox="1"/>
          <p:nvPr/>
        </p:nvSpPr>
        <p:spPr>
          <a:xfrm>
            <a:off x="6446677" y="1648122"/>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63" name="TextBox 62">
            <a:extLst>
              <a:ext uri="{FF2B5EF4-FFF2-40B4-BE49-F238E27FC236}">
                <a16:creationId xmlns:a16="http://schemas.microsoft.com/office/drawing/2014/main" id="{E2A3E95B-D118-9B59-8353-893D123E2945}"/>
              </a:ext>
            </a:extLst>
          </p:cNvPr>
          <p:cNvSpPr txBox="1"/>
          <p:nvPr/>
        </p:nvSpPr>
        <p:spPr>
          <a:xfrm>
            <a:off x="6733548" y="1648122"/>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64" name="TextBox 63">
            <a:extLst>
              <a:ext uri="{FF2B5EF4-FFF2-40B4-BE49-F238E27FC236}">
                <a16:creationId xmlns:a16="http://schemas.microsoft.com/office/drawing/2014/main" id="{C7CB92C6-D760-FBD1-812D-E59D9188D807}"/>
              </a:ext>
            </a:extLst>
          </p:cNvPr>
          <p:cNvSpPr txBox="1"/>
          <p:nvPr/>
        </p:nvSpPr>
        <p:spPr>
          <a:xfrm>
            <a:off x="7020419" y="1648122"/>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cxnSp>
        <p:nvCxnSpPr>
          <p:cNvPr id="65" name="Straight Connector 64">
            <a:extLst>
              <a:ext uri="{FF2B5EF4-FFF2-40B4-BE49-F238E27FC236}">
                <a16:creationId xmlns:a16="http://schemas.microsoft.com/office/drawing/2014/main" id="{B561B152-94A0-DF31-47EA-F4D5E4A519C3}"/>
              </a:ext>
            </a:extLst>
          </p:cNvPr>
          <p:cNvCxnSpPr>
            <a:cxnSpLocks/>
          </p:cNvCxnSpPr>
          <p:nvPr/>
        </p:nvCxnSpPr>
        <p:spPr>
          <a:xfrm>
            <a:off x="7211846" y="2419590"/>
            <a:ext cx="0" cy="854525"/>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6" name="Straight Connector 65">
            <a:extLst>
              <a:ext uri="{FF2B5EF4-FFF2-40B4-BE49-F238E27FC236}">
                <a16:creationId xmlns:a16="http://schemas.microsoft.com/office/drawing/2014/main" id="{F869FEF9-E91F-2BAE-C1AE-885F798CCD20}"/>
              </a:ext>
            </a:extLst>
          </p:cNvPr>
          <p:cNvCxnSpPr>
            <a:cxnSpLocks/>
          </p:cNvCxnSpPr>
          <p:nvPr/>
        </p:nvCxnSpPr>
        <p:spPr>
          <a:xfrm>
            <a:off x="7504338" y="2432652"/>
            <a:ext cx="0" cy="1438053"/>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9" name="Straight Connector 68">
            <a:extLst>
              <a:ext uri="{FF2B5EF4-FFF2-40B4-BE49-F238E27FC236}">
                <a16:creationId xmlns:a16="http://schemas.microsoft.com/office/drawing/2014/main" id="{BE2CB276-5D12-2122-836D-D7EFE61CC7F0}"/>
              </a:ext>
            </a:extLst>
          </p:cNvPr>
          <p:cNvCxnSpPr>
            <a:cxnSpLocks/>
          </p:cNvCxnSpPr>
          <p:nvPr/>
        </p:nvCxnSpPr>
        <p:spPr>
          <a:xfrm>
            <a:off x="5734263" y="2756530"/>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5413FA3-0ED6-B453-ACA9-C50B28485D79}"/>
              </a:ext>
            </a:extLst>
          </p:cNvPr>
          <p:cNvCxnSpPr>
            <a:cxnSpLocks/>
          </p:cNvCxnSpPr>
          <p:nvPr/>
        </p:nvCxnSpPr>
        <p:spPr>
          <a:xfrm>
            <a:off x="6321218" y="3961389"/>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16E4D60-104F-60B2-5EB2-83BF32BF62D1}"/>
              </a:ext>
            </a:extLst>
          </p:cNvPr>
          <p:cNvCxnSpPr>
            <a:cxnSpLocks/>
          </p:cNvCxnSpPr>
          <p:nvPr/>
        </p:nvCxnSpPr>
        <p:spPr>
          <a:xfrm>
            <a:off x="6923761" y="2432652"/>
            <a:ext cx="0" cy="38234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4" name="Straight Connector 73">
            <a:extLst>
              <a:ext uri="{FF2B5EF4-FFF2-40B4-BE49-F238E27FC236}">
                <a16:creationId xmlns:a16="http://schemas.microsoft.com/office/drawing/2014/main" id="{56FB1097-BAE7-6EDE-E7A2-CD6E453BDEDE}"/>
              </a:ext>
            </a:extLst>
          </p:cNvPr>
          <p:cNvCxnSpPr>
            <a:cxnSpLocks/>
          </p:cNvCxnSpPr>
          <p:nvPr/>
        </p:nvCxnSpPr>
        <p:spPr>
          <a:xfrm>
            <a:off x="6065633" y="3363797"/>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3861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dissolv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dissolv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up)">
                                      <p:cBhvr>
                                        <p:cTn id="27" dur="20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dissolve">
                                      <p:cBhvr>
                                        <p:cTn id="32" dur="500"/>
                                        <p:tgtEl>
                                          <p:spTgt spid="14"/>
                                        </p:tgtEl>
                                      </p:cBhvr>
                                    </p:animEffect>
                                  </p:childTnLst>
                                </p:cTn>
                              </p:par>
                              <p:par>
                                <p:cTn id="33" presetID="9" presetClass="entr" presetSubtype="0"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dissolve">
                                      <p:cBhvr>
                                        <p:cTn id="35" dur="500"/>
                                        <p:tgtEl>
                                          <p:spTgt spid="20"/>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dissolve">
                                      <p:cBhvr>
                                        <p:cTn id="40" dur="500"/>
                                        <p:tgtEl>
                                          <p:spTgt spid="26"/>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dissolve">
                                      <p:cBhvr>
                                        <p:cTn id="45" dur="500"/>
                                        <p:tgtEl>
                                          <p:spTgt spid="27"/>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dissolve">
                                      <p:cBhvr>
                                        <p:cTn id="50" dur="500"/>
                                        <p:tgtEl>
                                          <p:spTgt spid="28"/>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wipe(up)">
                                      <p:cBhvr>
                                        <p:cTn id="55" dur="2000"/>
                                        <p:tgtEl>
                                          <p:spTgt spid="19"/>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dissolve">
                                      <p:cBhvr>
                                        <p:cTn id="6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12" grpId="0"/>
      <p:bldP spid="13" grpId="0"/>
      <p:bldP spid="14" grpId="0"/>
      <p:bldP spid="19" grpId="0"/>
      <p:bldP spid="26" grpId="0"/>
      <p:bldP spid="27" grpId="0"/>
      <p:bldP spid="28" grpId="0"/>
      <p:bldP spid="2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6924AC-B2A8-0C99-9DA3-3E569F405D67}"/>
              </a:ext>
            </a:extLst>
          </p:cNvPr>
          <p:cNvSpPr>
            <a:spLocks noGrp="1"/>
          </p:cNvSpPr>
          <p:nvPr>
            <p:ph idx="1"/>
          </p:nvPr>
        </p:nvSpPr>
        <p:spPr/>
        <p:txBody>
          <a:bodyPr/>
          <a:lstStyle/>
          <a:p>
            <a:r>
              <a:rPr lang="en-GB" b="1" i="0" dirty="0">
                <a:solidFill>
                  <a:srgbClr val="2D3B45"/>
                </a:solidFill>
                <a:effectLst/>
                <a:latin typeface="Lato Extended"/>
              </a:rPr>
              <a:t>4.5-2. The "thin waist" of the Internet.</a:t>
            </a:r>
            <a:r>
              <a:rPr lang="en-GB" b="0" i="0" dirty="0">
                <a:solidFill>
                  <a:srgbClr val="2D3B45"/>
                </a:solidFill>
                <a:effectLst/>
                <a:latin typeface="Lato Extended"/>
              </a:rPr>
              <a:t> What protocol (or protocols) constitutes the "thin waist" of the Internet protocol stack?</a:t>
            </a:r>
            <a:endParaRPr lang="en-SE" dirty="0"/>
          </a:p>
        </p:txBody>
      </p:sp>
      <p:sp>
        <p:nvSpPr>
          <p:cNvPr id="3" name="Title 2">
            <a:extLst>
              <a:ext uri="{FF2B5EF4-FFF2-40B4-BE49-F238E27FC236}">
                <a16:creationId xmlns:a16="http://schemas.microsoft.com/office/drawing/2014/main" id="{15E34EF2-0384-9CCB-1AD5-8A7372D73B98}"/>
              </a:ext>
            </a:extLst>
          </p:cNvPr>
          <p:cNvSpPr>
            <a:spLocks noGrp="1"/>
          </p:cNvSpPr>
          <p:nvPr>
            <p:ph type="title"/>
          </p:nvPr>
        </p:nvSpPr>
        <p:spPr/>
        <p:txBody>
          <a:bodyPr/>
          <a:lstStyle/>
          <a:p>
            <a:r>
              <a:rPr lang="en-GB" dirty="0"/>
              <a:t>Question 4.5-2</a:t>
            </a:r>
            <a:endParaRPr lang="en-SE" dirty="0"/>
          </a:p>
        </p:txBody>
      </p:sp>
      <p:sp>
        <p:nvSpPr>
          <p:cNvPr id="4" name="Slide Number Placeholder 3">
            <a:extLst>
              <a:ext uri="{FF2B5EF4-FFF2-40B4-BE49-F238E27FC236}">
                <a16:creationId xmlns:a16="http://schemas.microsoft.com/office/drawing/2014/main" id="{E4CA038E-7285-93DC-D1A3-B4F0C39DB7D2}"/>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Introduction: 1-</a:t>
            </a:r>
            <a:fld id="{C4204591-24BD-A542-B9D5-F8D8A88D2FEE}" type="slidenum">
              <a:rPr lang="en-US" smtClean="0"/>
              <a:pPr/>
              <a:t>20</a:t>
            </a:fld>
            <a:endParaRPr lang="en-US" dirty="0"/>
          </a:p>
        </p:txBody>
      </p:sp>
    </p:spTree>
    <p:extLst>
      <p:ext uri="{BB962C8B-B14F-4D97-AF65-F5344CB8AC3E}">
        <p14:creationId xmlns:p14="http://schemas.microsoft.com/office/powerpoint/2010/main" val="31498685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1FB7CC-D2A5-C749-8D9F-01B9FA12978B}"/>
              </a:ext>
            </a:extLst>
          </p:cNvPr>
          <p:cNvSpPr>
            <a:spLocks noGrp="1"/>
          </p:cNvSpPr>
          <p:nvPr>
            <p:ph type="title"/>
          </p:nvPr>
        </p:nvSpPr>
        <p:spPr>
          <a:xfrm>
            <a:off x="787400" y="235921"/>
            <a:ext cx="10515600" cy="894622"/>
          </a:xfrm>
        </p:spPr>
        <p:txBody>
          <a:bodyPr>
            <a:normAutofit/>
          </a:bodyPr>
          <a:lstStyle/>
          <a:p>
            <a:r>
              <a:rPr lang="en-US" b="0" kern="0" dirty="0">
                <a:solidFill>
                  <a:srgbClr val="000099"/>
                </a:solidFill>
                <a:latin typeface="+mn-lt"/>
                <a:ea typeface="ＭＳ Ｐゴシック" charset="0"/>
              </a:rPr>
              <a:t>802.11 frame: addressing</a:t>
            </a:r>
            <a:endParaRPr lang="en-US" dirty="0">
              <a:latin typeface="+mn-lt"/>
            </a:endParaRPr>
          </a:p>
        </p:txBody>
      </p:sp>
      <p:sp>
        <p:nvSpPr>
          <p:cNvPr id="4" name="Slide Number Placeholder 3">
            <a:extLst>
              <a:ext uri="{FF2B5EF4-FFF2-40B4-BE49-F238E27FC236}">
                <a16:creationId xmlns:a16="http://schemas.microsoft.com/office/drawing/2014/main" id="{78979769-3B28-CC48-AFB2-345BF93C7812}"/>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Wireless and Mobile Networks: 7- </a:t>
            </a:r>
            <a:fld id="{C4204591-24BD-A542-B9D5-F8D8A88D2FEE}" type="slidenum">
              <a:rPr lang="en-US" smtClean="0"/>
              <a:pPr/>
              <a:t>21</a:t>
            </a:fld>
            <a:endParaRPr lang="en-US" dirty="0"/>
          </a:p>
        </p:txBody>
      </p:sp>
      <p:sp>
        <p:nvSpPr>
          <p:cNvPr id="124" name="Text Box 12">
            <a:extLst>
              <a:ext uri="{FF2B5EF4-FFF2-40B4-BE49-F238E27FC236}">
                <a16:creationId xmlns:a16="http://schemas.microsoft.com/office/drawing/2014/main" id="{EB802AA9-5C9F-1F41-8DAA-4DADB50C3144}"/>
              </a:ext>
            </a:extLst>
          </p:cNvPr>
          <p:cNvSpPr txBox="1">
            <a:spLocks noChangeArrowheads="1"/>
          </p:cNvSpPr>
          <p:nvPr/>
        </p:nvSpPr>
        <p:spPr bwMode="auto">
          <a:xfrm>
            <a:off x="2290908" y="1240482"/>
            <a:ext cx="31451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mn-lt"/>
                <a:ea typeface="ＭＳ Ｐゴシック" charset="0"/>
              </a:rPr>
              <a:t>2</a:t>
            </a:r>
          </a:p>
        </p:txBody>
      </p:sp>
      <p:sp>
        <p:nvSpPr>
          <p:cNvPr id="125" name="Text Box 13">
            <a:extLst>
              <a:ext uri="{FF2B5EF4-FFF2-40B4-BE49-F238E27FC236}">
                <a16:creationId xmlns:a16="http://schemas.microsoft.com/office/drawing/2014/main" id="{976031FD-0DE5-5B4A-80BD-BD79CEF9AEDE}"/>
              </a:ext>
            </a:extLst>
          </p:cNvPr>
          <p:cNvSpPr txBox="1">
            <a:spLocks noChangeArrowheads="1"/>
          </p:cNvSpPr>
          <p:nvPr/>
        </p:nvSpPr>
        <p:spPr bwMode="auto">
          <a:xfrm>
            <a:off x="3052908" y="1240482"/>
            <a:ext cx="31451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mn-lt"/>
                <a:ea typeface="ＭＳ Ｐゴシック" charset="0"/>
              </a:rPr>
              <a:t>2</a:t>
            </a:r>
          </a:p>
        </p:txBody>
      </p:sp>
      <p:sp>
        <p:nvSpPr>
          <p:cNvPr id="126" name="Text Box 14">
            <a:extLst>
              <a:ext uri="{FF2B5EF4-FFF2-40B4-BE49-F238E27FC236}">
                <a16:creationId xmlns:a16="http://schemas.microsoft.com/office/drawing/2014/main" id="{FC24CF30-0DB1-DC4B-A5A5-09191098D416}"/>
              </a:ext>
            </a:extLst>
          </p:cNvPr>
          <p:cNvSpPr txBox="1">
            <a:spLocks noChangeArrowheads="1"/>
          </p:cNvSpPr>
          <p:nvPr/>
        </p:nvSpPr>
        <p:spPr bwMode="auto">
          <a:xfrm>
            <a:off x="3967308" y="1240482"/>
            <a:ext cx="31451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mn-lt"/>
                <a:ea typeface="ＭＳ Ｐゴシック" charset="0"/>
              </a:rPr>
              <a:t>6</a:t>
            </a:r>
          </a:p>
        </p:txBody>
      </p:sp>
      <p:sp>
        <p:nvSpPr>
          <p:cNvPr id="127" name="Text Box 15">
            <a:extLst>
              <a:ext uri="{FF2B5EF4-FFF2-40B4-BE49-F238E27FC236}">
                <a16:creationId xmlns:a16="http://schemas.microsoft.com/office/drawing/2014/main" id="{061DB4A9-0D08-7F4F-A90E-91ADB310D424}"/>
              </a:ext>
            </a:extLst>
          </p:cNvPr>
          <p:cNvSpPr txBox="1">
            <a:spLocks noChangeArrowheads="1"/>
          </p:cNvSpPr>
          <p:nvPr/>
        </p:nvSpPr>
        <p:spPr bwMode="auto">
          <a:xfrm>
            <a:off x="4729308" y="1240482"/>
            <a:ext cx="31451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mn-lt"/>
                <a:ea typeface="ＭＳ Ｐゴシック" charset="0"/>
              </a:rPr>
              <a:t>6</a:t>
            </a:r>
          </a:p>
        </p:txBody>
      </p:sp>
      <p:sp>
        <p:nvSpPr>
          <p:cNvPr id="128" name="Text Box 16">
            <a:extLst>
              <a:ext uri="{FF2B5EF4-FFF2-40B4-BE49-F238E27FC236}">
                <a16:creationId xmlns:a16="http://schemas.microsoft.com/office/drawing/2014/main" id="{2D692E38-D5F5-884C-8D26-3DC54A22772C}"/>
              </a:ext>
            </a:extLst>
          </p:cNvPr>
          <p:cNvSpPr txBox="1">
            <a:spLocks noChangeArrowheads="1"/>
          </p:cNvSpPr>
          <p:nvPr/>
        </p:nvSpPr>
        <p:spPr bwMode="auto">
          <a:xfrm>
            <a:off x="5567508" y="1240482"/>
            <a:ext cx="31451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mn-lt"/>
                <a:ea typeface="ＭＳ Ｐゴシック" charset="0"/>
              </a:rPr>
              <a:t>6</a:t>
            </a:r>
          </a:p>
        </p:txBody>
      </p:sp>
      <p:sp>
        <p:nvSpPr>
          <p:cNvPr id="129" name="Text Box 17">
            <a:extLst>
              <a:ext uri="{FF2B5EF4-FFF2-40B4-BE49-F238E27FC236}">
                <a16:creationId xmlns:a16="http://schemas.microsoft.com/office/drawing/2014/main" id="{2E76FE38-B6C0-E94A-A8BE-2F6C0BAB018E}"/>
              </a:ext>
            </a:extLst>
          </p:cNvPr>
          <p:cNvSpPr txBox="1">
            <a:spLocks noChangeArrowheads="1"/>
          </p:cNvSpPr>
          <p:nvPr/>
        </p:nvSpPr>
        <p:spPr bwMode="auto">
          <a:xfrm>
            <a:off x="6405708" y="1240482"/>
            <a:ext cx="31451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mn-lt"/>
                <a:ea typeface="ＭＳ Ｐゴシック" charset="0"/>
              </a:rPr>
              <a:t>2</a:t>
            </a:r>
          </a:p>
        </p:txBody>
      </p:sp>
      <p:sp>
        <p:nvSpPr>
          <p:cNvPr id="130" name="Text Box 18">
            <a:extLst>
              <a:ext uri="{FF2B5EF4-FFF2-40B4-BE49-F238E27FC236}">
                <a16:creationId xmlns:a16="http://schemas.microsoft.com/office/drawing/2014/main" id="{32F7DF4E-4B6B-D24E-83B6-A37375234857}"/>
              </a:ext>
            </a:extLst>
          </p:cNvPr>
          <p:cNvSpPr txBox="1">
            <a:spLocks noChangeArrowheads="1"/>
          </p:cNvSpPr>
          <p:nvPr/>
        </p:nvSpPr>
        <p:spPr bwMode="auto">
          <a:xfrm>
            <a:off x="7251796" y="1243396"/>
            <a:ext cx="31451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mn-lt"/>
                <a:ea typeface="ＭＳ Ｐゴシック" charset="0"/>
              </a:rPr>
              <a:t>6</a:t>
            </a:r>
          </a:p>
        </p:txBody>
      </p:sp>
      <p:sp>
        <p:nvSpPr>
          <p:cNvPr id="131" name="Text Box 19">
            <a:extLst>
              <a:ext uri="{FF2B5EF4-FFF2-40B4-BE49-F238E27FC236}">
                <a16:creationId xmlns:a16="http://schemas.microsoft.com/office/drawing/2014/main" id="{388E12FB-1C38-A247-889D-979C81640400}"/>
              </a:ext>
            </a:extLst>
          </p:cNvPr>
          <p:cNvSpPr txBox="1">
            <a:spLocks noChangeArrowheads="1"/>
          </p:cNvSpPr>
          <p:nvPr/>
        </p:nvSpPr>
        <p:spPr bwMode="auto">
          <a:xfrm>
            <a:off x="7929708" y="1240482"/>
            <a:ext cx="1027845"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mn-lt"/>
                <a:ea typeface="ＭＳ Ｐゴシック" charset="0"/>
              </a:rPr>
              <a:t>0 - 2312</a:t>
            </a:r>
          </a:p>
        </p:txBody>
      </p:sp>
      <p:sp>
        <p:nvSpPr>
          <p:cNvPr id="132" name="Text Box 20">
            <a:extLst>
              <a:ext uri="{FF2B5EF4-FFF2-40B4-BE49-F238E27FC236}">
                <a16:creationId xmlns:a16="http://schemas.microsoft.com/office/drawing/2014/main" id="{18BB5749-AEFF-2549-A25A-F61CA6314E56}"/>
              </a:ext>
            </a:extLst>
          </p:cNvPr>
          <p:cNvSpPr txBox="1">
            <a:spLocks noChangeArrowheads="1"/>
          </p:cNvSpPr>
          <p:nvPr/>
        </p:nvSpPr>
        <p:spPr bwMode="auto">
          <a:xfrm>
            <a:off x="9457496" y="1240118"/>
            <a:ext cx="31451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mn-lt"/>
                <a:ea typeface="ＭＳ Ｐゴシック" charset="0"/>
              </a:rPr>
              <a:t>4</a:t>
            </a:r>
          </a:p>
        </p:txBody>
      </p:sp>
      <p:sp>
        <p:nvSpPr>
          <p:cNvPr id="137" name="Text Box 55">
            <a:extLst>
              <a:ext uri="{FF2B5EF4-FFF2-40B4-BE49-F238E27FC236}">
                <a16:creationId xmlns:a16="http://schemas.microsoft.com/office/drawing/2014/main" id="{8AFA0209-7D36-5C40-9653-C3B23F499E94}"/>
              </a:ext>
            </a:extLst>
          </p:cNvPr>
          <p:cNvSpPr txBox="1">
            <a:spLocks noChangeArrowheads="1"/>
          </p:cNvSpPr>
          <p:nvPr/>
        </p:nvSpPr>
        <p:spPr bwMode="auto">
          <a:xfrm>
            <a:off x="775850" y="3375310"/>
            <a:ext cx="3390721" cy="10895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r" eaLnBrk="0" fontAlgn="base" hangingPunct="0">
              <a:lnSpc>
                <a:spcPct val="90000"/>
              </a:lnSpc>
              <a:spcBef>
                <a:spcPct val="0"/>
              </a:spcBef>
              <a:spcAft>
                <a:spcPct val="0"/>
              </a:spcAft>
              <a:defRPr/>
            </a:pPr>
            <a:r>
              <a:rPr lang="en-US" sz="2400" dirty="0">
                <a:solidFill>
                  <a:srgbClr val="C00000"/>
                </a:solidFill>
                <a:latin typeface="+mn-lt"/>
              </a:rPr>
              <a:t>Address 1: </a:t>
            </a:r>
            <a:r>
              <a:rPr lang="en-US" sz="2400" dirty="0">
                <a:solidFill>
                  <a:srgbClr val="000000"/>
                </a:solidFill>
                <a:latin typeface="+mn-lt"/>
              </a:rPr>
              <a:t>MAC address of wireless host or AP  to receive this frame</a:t>
            </a:r>
          </a:p>
        </p:txBody>
      </p:sp>
      <p:sp>
        <p:nvSpPr>
          <p:cNvPr id="140" name="Text Box 58">
            <a:extLst>
              <a:ext uri="{FF2B5EF4-FFF2-40B4-BE49-F238E27FC236}">
                <a16:creationId xmlns:a16="http://schemas.microsoft.com/office/drawing/2014/main" id="{1149C5E4-EC40-194B-B404-ED6C93E0F34E}"/>
              </a:ext>
            </a:extLst>
          </p:cNvPr>
          <p:cNvSpPr txBox="1">
            <a:spLocks noChangeArrowheads="1"/>
          </p:cNvSpPr>
          <p:nvPr/>
        </p:nvSpPr>
        <p:spPr bwMode="auto">
          <a:xfrm>
            <a:off x="7265841" y="3388845"/>
            <a:ext cx="3235902" cy="7571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0" fontAlgn="base" hangingPunct="0">
              <a:lnSpc>
                <a:spcPct val="90000"/>
              </a:lnSpc>
              <a:spcBef>
                <a:spcPct val="0"/>
              </a:spcBef>
              <a:spcAft>
                <a:spcPct val="0"/>
              </a:spcAft>
              <a:defRPr/>
            </a:pPr>
            <a:r>
              <a:rPr lang="en-US" sz="2400" dirty="0">
                <a:solidFill>
                  <a:srgbClr val="C00000"/>
                </a:solidFill>
                <a:latin typeface="+mn-lt"/>
              </a:rPr>
              <a:t>Address 4: </a:t>
            </a:r>
            <a:r>
              <a:rPr lang="en-US" sz="2400" dirty="0">
                <a:solidFill>
                  <a:srgbClr val="000000"/>
                </a:solidFill>
                <a:latin typeface="+mn-lt"/>
              </a:rPr>
              <a:t>used only in ad hoc mode</a:t>
            </a:r>
          </a:p>
        </p:txBody>
      </p:sp>
      <p:grpSp>
        <p:nvGrpSpPr>
          <p:cNvPr id="8" name="Group 7">
            <a:extLst>
              <a:ext uri="{FF2B5EF4-FFF2-40B4-BE49-F238E27FC236}">
                <a16:creationId xmlns:a16="http://schemas.microsoft.com/office/drawing/2014/main" id="{4AF74D66-AC0A-4948-956A-137D269B89FE}"/>
              </a:ext>
            </a:extLst>
          </p:cNvPr>
          <p:cNvGrpSpPr/>
          <p:nvPr/>
        </p:nvGrpSpPr>
        <p:grpSpPr>
          <a:xfrm>
            <a:off x="1939636" y="1546513"/>
            <a:ext cx="8091055" cy="854364"/>
            <a:chOff x="1981199" y="2322368"/>
            <a:chExt cx="8091055" cy="854364"/>
          </a:xfrm>
        </p:grpSpPr>
        <p:sp>
          <p:nvSpPr>
            <p:cNvPr id="2" name="Rectangle 1">
              <a:extLst>
                <a:ext uri="{FF2B5EF4-FFF2-40B4-BE49-F238E27FC236}">
                  <a16:creationId xmlns:a16="http://schemas.microsoft.com/office/drawing/2014/main" id="{25229BFC-8C9D-5341-AFF9-493C1C33ECA0}"/>
                </a:ext>
              </a:extLst>
            </p:cNvPr>
            <p:cNvSpPr/>
            <p:nvPr/>
          </p:nvSpPr>
          <p:spPr>
            <a:xfrm>
              <a:off x="1981199" y="2369127"/>
              <a:ext cx="8091055" cy="748146"/>
            </a:xfrm>
            <a:prstGeom prst="rect">
              <a:avLst/>
            </a:prstGeom>
            <a:solidFill>
              <a:srgbClr val="37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8767F13F-1490-C040-9619-96164A9D583F}"/>
                </a:ext>
              </a:extLst>
            </p:cNvPr>
            <p:cNvCxnSpPr/>
            <p:nvPr/>
          </p:nvCxnSpPr>
          <p:spPr>
            <a:xfrm>
              <a:off x="2826327" y="2341418"/>
              <a:ext cx="0" cy="80356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6AA45C04-3EEC-A54A-B447-129E48EA93A7}"/>
                </a:ext>
              </a:extLst>
            </p:cNvPr>
            <p:cNvCxnSpPr/>
            <p:nvPr/>
          </p:nvCxnSpPr>
          <p:spPr>
            <a:xfrm>
              <a:off x="3674052" y="2369993"/>
              <a:ext cx="0" cy="80356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930F2417-8AA1-B34D-BAED-58697FAA172F}"/>
                </a:ext>
              </a:extLst>
            </p:cNvPr>
            <p:cNvCxnSpPr/>
            <p:nvPr/>
          </p:nvCxnSpPr>
          <p:spPr>
            <a:xfrm>
              <a:off x="4515427" y="2373168"/>
              <a:ext cx="0" cy="80356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68036314-22EF-A546-8B34-64A33BD2787D}"/>
                </a:ext>
              </a:extLst>
            </p:cNvPr>
            <p:cNvCxnSpPr/>
            <p:nvPr/>
          </p:nvCxnSpPr>
          <p:spPr>
            <a:xfrm>
              <a:off x="5347277" y="2360468"/>
              <a:ext cx="0" cy="80356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E34173DD-F5BD-B547-999E-4FA4E0302BE7}"/>
                </a:ext>
              </a:extLst>
            </p:cNvPr>
            <p:cNvCxnSpPr/>
            <p:nvPr/>
          </p:nvCxnSpPr>
          <p:spPr>
            <a:xfrm>
              <a:off x="6185477" y="2347768"/>
              <a:ext cx="0" cy="80356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2CC004E3-DD67-494B-96F9-992882A2BB95}"/>
                </a:ext>
              </a:extLst>
            </p:cNvPr>
            <p:cNvCxnSpPr/>
            <p:nvPr/>
          </p:nvCxnSpPr>
          <p:spPr>
            <a:xfrm>
              <a:off x="7023677" y="2335068"/>
              <a:ext cx="0" cy="80356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BEC4A59E-2798-E14B-8864-897D2A4077AB}"/>
                </a:ext>
              </a:extLst>
            </p:cNvPr>
            <p:cNvCxnSpPr/>
            <p:nvPr/>
          </p:nvCxnSpPr>
          <p:spPr>
            <a:xfrm>
              <a:off x="7861877" y="2322368"/>
              <a:ext cx="0" cy="80356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55D32E6D-CD0F-B947-BECB-0BB4432C2069}"/>
                </a:ext>
              </a:extLst>
            </p:cNvPr>
            <p:cNvCxnSpPr/>
            <p:nvPr/>
          </p:nvCxnSpPr>
          <p:spPr>
            <a:xfrm>
              <a:off x="9236652" y="2369993"/>
              <a:ext cx="0" cy="80356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5" name="Rectangle 3">
            <a:extLst>
              <a:ext uri="{FF2B5EF4-FFF2-40B4-BE49-F238E27FC236}">
                <a16:creationId xmlns:a16="http://schemas.microsoft.com/office/drawing/2014/main" id="{19FB91BB-3917-6C4C-A950-F94A76A4FC00}"/>
              </a:ext>
            </a:extLst>
          </p:cNvPr>
          <p:cNvSpPr>
            <a:spLocks noChangeArrowheads="1"/>
          </p:cNvSpPr>
          <p:nvPr/>
        </p:nvSpPr>
        <p:spPr bwMode="auto">
          <a:xfrm>
            <a:off x="1953485" y="1672504"/>
            <a:ext cx="838200" cy="609600"/>
          </a:xfrm>
          <a:prstGeom prst="rect">
            <a:avLst/>
          </a:prstGeom>
          <a:noFill/>
          <a:ln w="9525">
            <a:no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base" latinLnBrk="0" hangingPunct="1">
              <a:lnSpc>
                <a:spcPct val="80000"/>
              </a:lnSpc>
              <a:spcBef>
                <a:spcPct val="0"/>
              </a:spcBef>
              <a:spcAft>
                <a:spcPct val="0"/>
              </a:spcAft>
              <a:buClrTx/>
              <a:buSzTx/>
              <a:buFontTx/>
              <a:buNone/>
              <a:tabLst/>
              <a:defRPr/>
            </a:pPr>
            <a:r>
              <a:rPr kumimoji="0" lang="en-US" b="0" i="0" u="none" strike="noStrike" kern="0" cap="none" spc="0" normalizeH="0" baseline="0" noProof="0" dirty="0">
                <a:ln>
                  <a:noFill/>
                </a:ln>
                <a:effectLst/>
                <a:uLnTx/>
                <a:uFillTx/>
                <a:ea typeface="ＭＳ Ｐゴシック" charset="0"/>
              </a:rPr>
              <a:t>frame</a:t>
            </a:r>
          </a:p>
          <a:p>
            <a:pPr marL="0" marR="0" lvl="0" indent="0" algn="ctr" defTabSz="914400" eaLnBrk="1" fontAlgn="base" latinLnBrk="0" hangingPunct="1">
              <a:lnSpc>
                <a:spcPct val="80000"/>
              </a:lnSpc>
              <a:spcBef>
                <a:spcPct val="0"/>
              </a:spcBef>
              <a:spcAft>
                <a:spcPct val="0"/>
              </a:spcAft>
              <a:buClrTx/>
              <a:buSzTx/>
              <a:buFontTx/>
              <a:buNone/>
              <a:tabLst/>
              <a:defRPr/>
            </a:pPr>
            <a:r>
              <a:rPr kumimoji="0" lang="en-US" b="0" i="0" u="none" strike="noStrike" kern="0" cap="none" spc="0" normalizeH="0" baseline="0" noProof="0" dirty="0">
                <a:ln>
                  <a:noFill/>
                </a:ln>
                <a:effectLst/>
                <a:uLnTx/>
                <a:uFillTx/>
                <a:ea typeface="ＭＳ Ｐゴシック" charset="0"/>
              </a:rPr>
              <a:t>control</a:t>
            </a:r>
          </a:p>
        </p:txBody>
      </p:sp>
      <p:sp>
        <p:nvSpPr>
          <p:cNvPr id="116" name="Rectangle 4">
            <a:extLst>
              <a:ext uri="{FF2B5EF4-FFF2-40B4-BE49-F238E27FC236}">
                <a16:creationId xmlns:a16="http://schemas.microsoft.com/office/drawing/2014/main" id="{F3F7D97F-8B3D-E248-8ED4-6A7E4027C84B}"/>
              </a:ext>
            </a:extLst>
          </p:cNvPr>
          <p:cNvSpPr>
            <a:spLocks noChangeArrowheads="1"/>
          </p:cNvSpPr>
          <p:nvPr/>
        </p:nvSpPr>
        <p:spPr bwMode="auto">
          <a:xfrm>
            <a:off x="2803520" y="1672504"/>
            <a:ext cx="838200" cy="609600"/>
          </a:xfrm>
          <a:prstGeom prst="rect">
            <a:avLst/>
          </a:prstGeom>
          <a:noFill/>
          <a:ln w="9525">
            <a:no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base" latinLnBrk="0" hangingPunct="1">
              <a:lnSpc>
                <a:spcPct val="80000"/>
              </a:lnSpc>
              <a:spcBef>
                <a:spcPct val="0"/>
              </a:spcBef>
              <a:spcAft>
                <a:spcPct val="0"/>
              </a:spcAft>
              <a:buClrTx/>
              <a:buSzTx/>
              <a:buFontTx/>
              <a:buNone/>
              <a:tabLst/>
              <a:defRPr/>
            </a:pPr>
            <a:r>
              <a:rPr kumimoji="0" lang="en-US" b="0" i="0" u="none" strike="noStrike" kern="0" cap="none" spc="0" normalizeH="0" baseline="0" noProof="0" dirty="0">
                <a:ln>
                  <a:noFill/>
                </a:ln>
                <a:effectLst/>
                <a:uLnTx/>
                <a:uFillTx/>
                <a:ea typeface="ＭＳ Ｐゴシック" charset="0"/>
              </a:rPr>
              <a:t>duration</a:t>
            </a:r>
          </a:p>
        </p:txBody>
      </p:sp>
      <p:sp>
        <p:nvSpPr>
          <p:cNvPr id="117" name="Rectangle 5">
            <a:extLst>
              <a:ext uri="{FF2B5EF4-FFF2-40B4-BE49-F238E27FC236}">
                <a16:creationId xmlns:a16="http://schemas.microsoft.com/office/drawing/2014/main" id="{91218FF9-7C58-A646-B5C2-DE83E6B627E9}"/>
              </a:ext>
            </a:extLst>
          </p:cNvPr>
          <p:cNvSpPr>
            <a:spLocks noChangeArrowheads="1"/>
          </p:cNvSpPr>
          <p:nvPr/>
        </p:nvSpPr>
        <p:spPr bwMode="auto">
          <a:xfrm>
            <a:off x="3669430" y="1672504"/>
            <a:ext cx="838200" cy="609600"/>
          </a:xfrm>
          <a:prstGeom prst="rect">
            <a:avLst/>
          </a:prstGeom>
          <a:noFill/>
          <a:ln w="9525">
            <a:no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base" latinLnBrk="0" hangingPunct="1">
              <a:lnSpc>
                <a:spcPct val="80000"/>
              </a:lnSpc>
              <a:spcBef>
                <a:spcPct val="0"/>
              </a:spcBef>
              <a:spcAft>
                <a:spcPct val="0"/>
              </a:spcAft>
              <a:buClrTx/>
              <a:buSzTx/>
              <a:buFontTx/>
              <a:buNone/>
              <a:tabLst/>
              <a:defRPr/>
            </a:pPr>
            <a:r>
              <a:rPr kumimoji="0" lang="en-US" b="0" i="0" u="none" strike="noStrike" kern="0" cap="none" spc="0" normalizeH="0" baseline="0" noProof="0" dirty="0">
                <a:ln>
                  <a:noFill/>
                </a:ln>
                <a:effectLst/>
                <a:uLnTx/>
                <a:uFillTx/>
                <a:ea typeface="ＭＳ Ｐゴシック" charset="0"/>
              </a:rPr>
              <a:t>address</a:t>
            </a:r>
          </a:p>
          <a:p>
            <a:pPr marL="0" marR="0" lvl="0" indent="0" algn="ctr" defTabSz="914400" eaLnBrk="1" fontAlgn="base" latinLnBrk="0" hangingPunct="1">
              <a:lnSpc>
                <a:spcPct val="80000"/>
              </a:lnSpc>
              <a:spcBef>
                <a:spcPct val="0"/>
              </a:spcBef>
              <a:spcAft>
                <a:spcPct val="0"/>
              </a:spcAft>
              <a:buClrTx/>
              <a:buSzTx/>
              <a:buFontTx/>
              <a:buNone/>
              <a:tabLst/>
              <a:defRPr/>
            </a:pPr>
            <a:r>
              <a:rPr kumimoji="0" lang="en-US" b="0" i="0" u="none" strike="noStrike" kern="0" cap="none" spc="0" normalizeH="0" baseline="0" noProof="0" dirty="0">
                <a:ln>
                  <a:noFill/>
                </a:ln>
                <a:effectLst/>
                <a:uLnTx/>
                <a:uFillTx/>
                <a:ea typeface="ＭＳ Ｐゴシック" charset="0"/>
              </a:rPr>
              <a:t>1</a:t>
            </a:r>
          </a:p>
        </p:txBody>
      </p:sp>
      <p:sp>
        <p:nvSpPr>
          <p:cNvPr id="118" name="Rectangle 6">
            <a:extLst>
              <a:ext uri="{FF2B5EF4-FFF2-40B4-BE49-F238E27FC236}">
                <a16:creationId xmlns:a16="http://schemas.microsoft.com/office/drawing/2014/main" id="{D7D7633B-DBB6-0847-9C11-53C1398BA7D0}"/>
              </a:ext>
            </a:extLst>
          </p:cNvPr>
          <p:cNvSpPr>
            <a:spLocks noChangeArrowheads="1"/>
          </p:cNvSpPr>
          <p:nvPr/>
        </p:nvSpPr>
        <p:spPr bwMode="auto">
          <a:xfrm>
            <a:off x="4507630" y="1672504"/>
            <a:ext cx="838200" cy="609600"/>
          </a:xfrm>
          <a:prstGeom prst="rect">
            <a:avLst/>
          </a:prstGeom>
          <a:noFill/>
          <a:ln w="9525">
            <a:no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base" latinLnBrk="0" hangingPunct="1">
              <a:lnSpc>
                <a:spcPct val="80000"/>
              </a:lnSpc>
              <a:spcBef>
                <a:spcPct val="0"/>
              </a:spcBef>
              <a:spcAft>
                <a:spcPct val="0"/>
              </a:spcAft>
              <a:buClrTx/>
              <a:buSzTx/>
              <a:buFontTx/>
              <a:buNone/>
              <a:tabLst/>
              <a:defRPr/>
            </a:pPr>
            <a:r>
              <a:rPr kumimoji="0" lang="en-US" b="0" i="0" u="none" strike="noStrike" kern="0" cap="none" spc="0" normalizeH="0" baseline="0" noProof="0" dirty="0">
                <a:ln>
                  <a:noFill/>
                </a:ln>
                <a:effectLst/>
                <a:uLnTx/>
                <a:uFillTx/>
                <a:ea typeface="ＭＳ Ｐゴシック" charset="0"/>
              </a:rPr>
              <a:t>address</a:t>
            </a:r>
          </a:p>
          <a:p>
            <a:pPr marL="0" marR="0" lvl="0" indent="0" algn="ctr" defTabSz="914400" eaLnBrk="1" fontAlgn="base" latinLnBrk="0" hangingPunct="1">
              <a:lnSpc>
                <a:spcPct val="80000"/>
              </a:lnSpc>
              <a:spcBef>
                <a:spcPct val="0"/>
              </a:spcBef>
              <a:spcAft>
                <a:spcPct val="0"/>
              </a:spcAft>
              <a:buClrTx/>
              <a:buSzTx/>
              <a:buFontTx/>
              <a:buNone/>
              <a:tabLst/>
              <a:defRPr/>
            </a:pPr>
            <a:r>
              <a:rPr kumimoji="0" lang="en-US" b="0" i="0" u="none" strike="noStrike" kern="0" cap="none" spc="0" normalizeH="0" baseline="0" noProof="0" dirty="0">
                <a:ln>
                  <a:noFill/>
                </a:ln>
                <a:effectLst/>
                <a:uLnTx/>
                <a:uFillTx/>
                <a:ea typeface="ＭＳ Ｐゴシック" charset="0"/>
              </a:rPr>
              <a:t>2</a:t>
            </a:r>
          </a:p>
        </p:txBody>
      </p:sp>
      <p:sp>
        <p:nvSpPr>
          <p:cNvPr id="119" name="Rectangle 7">
            <a:extLst>
              <a:ext uri="{FF2B5EF4-FFF2-40B4-BE49-F238E27FC236}">
                <a16:creationId xmlns:a16="http://schemas.microsoft.com/office/drawing/2014/main" id="{E39443BA-2E24-114F-85CB-5CA6A7DF1829}"/>
              </a:ext>
            </a:extLst>
          </p:cNvPr>
          <p:cNvSpPr>
            <a:spLocks noChangeArrowheads="1"/>
          </p:cNvSpPr>
          <p:nvPr/>
        </p:nvSpPr>
        <p:spPr bwMode="auto">
          <a:xfrm>
            <a:off x="7022230" y="1672504"/>
            <a:ext cx="838200" cy="609600"/>
          </a:xfrm>
          <a:prstGeom prst="rect">
            <a:avLst/>
          </a:prstGeom>
          <a:noFill/>
          <a:ln w="9525">
            <a:no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base" latinLnBrk="0" hangingPunct="1">
              <a:lnSpc>
                <a:spcPct val="80000"/>
              </a:lnSpc>
              <a:spcBef>
                <a:spcPct val="0"/>
              </a:spcBef>
              <a:spcAft>
                <a:spcPct val="0"/>
              </a:spcAft>
              <a:buClrTx/>
              <a:buSzTx/>
              <a:buFontTx/>
              <a:buNone/>
              <a:tabLst/>
              <a:defRPr/>
            </a:pPr>
            <a:r>
              <a:rPr kumimoji="0" lang="en-US" b="0" i="0" u="none" strike="noStrike" kern="0" cap="none" spc="0" normalizeH="0" baseline="0" noProof="0" dirty="0">
                <a:ln>
                  <a:noFill/>
                </a:ln>
                <a:effectLst/>
                <a:uLnTx/>
                <a:uFillTx/>
                <a:ea typeface="ＭＳ Ｐゴシック" charset="0"/>
              </a:rPr>
              <a:t>address</a:t>
            </a:r>
          </a:p>
          <a:p>
            <a:pPr marL="0" marR="0" lvl="0" indent="0" algn="ctr" defTabSz="914400" eaLnBrk="1" fontAlgn="base" latinLnBrk="0" hangingPunct="1">
              <a:lnSpc>
                <a:spcPct val="80000"/>
              </a:lnSpc>
              <a:spcBef>
                <a:spcPct val="0"/>
              </a:spcBef>
              <a:spcAft>
                <a:spcPct val="0"/>
              </a:spcAft>
              <a:buClrTx/>
              <a:buSzTx/>
              <a:buFontTx/>
              <a:buNone/>
              <a:tabLst/>
              <a:defRPr/>
            </a:pPr>
            <a:r>
              <a:rPr kumimoji="0" lang="en-US" b="0" i="0" u="none" strike="noStrike" kern="0" cap="none" spc="0" normalizeH="0" baseline="0" noProof="0" dirty="0">
                <a:ln>
                  <a:noFill/>
                </a:ln>
                <a:effectLst/>
                <a:uLnTx/>
                <a:uFillTx/>
                <a:ea typeface="ＭＳ Ｐゴシック" charset="0"/>
              </a:rPr>
              <a:t>4</a:t>
            </a:r>
          </a:p>
        </p:txBody>
      </p:sp>
      <p:sp>
        <p:nvSpPr>
          <p:cNvPr id="120" name="Rectangle 8">
            <a:extLst>
              <a:ext uri="{FF2B5EF4-FFF2-40B4-BE49-F238E27FC236}">
                <a16:creationId xmlns:a16="http://schemas.microsoft.com/office/drawing/2014/main" id="{5B42CCAD-488D-4840-9DA3-9D221E25AEA4}"/>
              </a:ext>
            </a:extLst>
          </p:cNvPr>
          <p:cNvSpPr>
            <a:spLocks noChangeArrowheads="1"/>
          </p:cNvSpPr>
          <p:nvPr/>
        </p:nvSpPr>
        <p:spPr bwMode="auto">
          <a:xfrm>
            <a:off x="5345830" y="1672504"/>
            <a:ext cx="838200" cy="609600"/>
          </a:xfrm>
          <a:prstGeom prst="rect">
            <a:avLst/>
          </a:prstGeom>
          <a:noFill/>
          <a:ln w="9525">
            <a:no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base" latinLnBrk="0" hangingPunct="1">
              <a:lnSpc>
                <a:spcPct val="80000"/>
              </a:lnSpc>
              <a:spcBef>
                <a:spcPct val="0"/>
              </a:spcBef>
              <a:spcAft>
                <a:spcPct val="0"/>
              </a:spcAft>
              <a:buClrTx/>
              <a:buSzTx/>
              <a:buFontTx/>
              <a:buNone/>
              <a:tabLst/>
              <a:defRPr/>
            </a:pPr>
            <a:r>
              <a:rPr kumimoji="0" lang="en-US" b="0" i="0" u="none" strike="noStrike" kern="0" cap="none" spc="0" normalizeH="0" baseline="0" noProof="0" dirty="0">
                <a:ln>
                  <a:noFill/>
                </a:ln>
                <a:effectLst/>
                <a:uLnTx/>
                <a:uFillTx/>
                <a:ea typeface="ＭＳ Ｐゴシック" charset="0"/>
              </a:rPr>
              <a:t>address</a:t>
            </a:r>
          </a:p>
          <a:p>
            <a:pPr marL="0" marR="0" lvl="0" indent="0" algn="ctr" defTabSz="914400" eaLnBrk="1" fontAlgn="base" latinLnBrk="0" hangingPunct="1">
              <a:lnSpc>
                <a:spcPct val="80000"/>
              </a:lnSpc>
              <a:spcBef>
                <a:spcPct val="0"/>
              </a:spcBef>
              <a:spcAft>
                <a:spcPct val="0"/>
              </a:spcAft>
              <a:buClrTx/>
              <a:buSzTx/>
              <a:buFontTx/>
              <a:buNone/>
              <a:tabLst/>
              <a:defRPr/>
            </a:pPr>
            <a:r>
              <a:rPr kumimoji="0" lang="en-US" b="0" i="0" u="none" strike="noStrike" kern="0" cap="none" spc="0" normalizeH="0" baseline="0" noProof="0" dirty="0">
                <a:ln>
                  <a:noFill/>
                </a:ln>
                <a:effectLst/>
                <a:uLnTx/>
                <a:uFillTx/>
                <a:ea typeface="ＭＳ Ｐゴシック" charset="0"/>
              </a:rPr>
              <a:t>3</a:t>
            </a:r>
          </a:p>
        </p:txBody>
      </p:sp>
      <p:sp>
        <p:nvSpPr>
          <p:cNvPr id="121" name="Rectangle 9">
            <a:extLst>
              <a:ext uri="{FF2B5EF4-FFF2-40B4-BE49-F238E27FC236}">
                <a16:creationId xmlns:a16="http://schemas.microsoft.com/office/drawing/2014/main" id="{5ABA6D97-54D1-3B48-8E35-4BD2C716F196}"/>
              </a:ext>
            </a:extLst>
          </p:cNvPr>
          <p:cNvSpPr>
            <a:spLocks noChangeArrowheads="1"/>
          </p:cNvSpPr>
          <p:nvPr/>
        </p:nvSpPr>
        <p:spPr bwMode="auto">
          <a:xfrm>
            <a:off x="6184030" y="1672504"/>
            <a:ext cx="838200" cy="609600"/>
          </a:xfrm>
          <a:prstGeom prst="rect">
            <a:avLst/>
          </a:prstGeom>
          <a:noFill/>
          <a:ln w="9525">
            <a:no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base" latinLnBrk="0" hangingPunct="1">
              <a:lnSpc>
                <a:spcPct val="80000"/>
              </a:lnSpc>
              <a:spcBef>
                <a:spcPct val="0"/>
              </a:spcBef>
              <a:spcAft>
                <a:spcPct val="0"/>
              </a:spcAft>
              <a:buClrTx/>
              <a:buSzTx/>
              <a:buFontTx/>
              <a:buNone/>
              <a:tabLst/>
              <a:defRPr/>
            </a:pPr>
            <a:endParaRPr kumimoji="0" lang="en-US" b="0" i="0" u="none" strike="noStrike" kern="0" cap="none" spc="0" normalizeH="0" baseline="0" noProof="0" dirty="0">
              <a:ln>
                <a:noFill/>
              </a:ln>
              <a:effectLst/>
              <a:uLnTx/>
              <a:uFillTx/>
              <a:ea typeface="ＭＳ Ｐゴシック" charset="0"/>
            </a:endParaRPr>
          </a:p>
        </p:txBody>
      </p:sp>
      <p:sp>
        <p:nvSpPr>
          <p:cNvPr id="122" name="Rectangle 10">
            <a:extLst>
              <a:ext uri="{FF2B5EF4-FFF2-40B4-BE49-F238E27FC236}">
                <a16:creationId xmlns:a16="http://schemas.microsoft.com/office/drawing/2014/main" id="{B26FE9E4-8E06-0D45-A2FC-D385D56A7EC3}"/>
              </a:ext>
            </a:extLst>
          </p:cNvPr>
          <p:cNvSpPr>
            <a:spLocks noChangeArrowheads="1"/>
          </p:cNvSpPr>
          <p:nvPr/>
        </p:nvSpPr>
        <p:spPr bwMode="auto">
          <a:xfrm>
            <a:off x="7860430" y="1672504"/>
            <a:ext cx="1371600" cy="609600"/>
          </a:xfrm>
          <a:prstGeom prst="rect">
            <a:avLst/>
          </a:prstGeom>
          <a:noFill/>
          <a:ln w="9525">
            <a:no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base" latinLnBrk="0" hangingPunct="1">
              <a:lnSpc>
                <a:spcPct val="80000"/>
              </a:lnSpc>
              <a:spcBef>
                <a:spcPct val="0"/>
              </a:spcBef>
              <a:spcAft>
                <a:spcPct val="0"/>
              </a:spcAft>
              <a:buClrTx/>
              <a:buSzTx/>
              <a:buFontTx/>
              <a:buNone/>
              <a:tabLst/>
              <a:defRPr/>
            </a:pPr>
            <a:r>
              <a:rPr kumimoji="0" lang="en-US" b="0" i="0" u="none" strike="noStrike" kern="0" cap="none" spc="0" normalizeH="0" baseline="0" noProof="0" dirty="0">
                <a:ln>
                  <a:noFill/>
                </a:ln>
                <a:effectLst/>
                <a:uLnTx/>
                <a:uFillTx/>
                <a:ea typeface="ＭＳ Ｐゴシック" charset="0"/>
              </a:rPr>
              <a:t>payload</a:t>
            </a:r>
          </a:p>
        </p:txBody>
      </p:sp>
      <p:sp>
        <p:nvSpPr>
          <p:cNvPr id="123" name="Rectangle 11">
            <a:extLst>
              <a:ext uri="{FF2B5EF4-FFF2-40B4-BE49-F238E27FC236}">
                <a16:creationId xmlns:a16="http://schemas.microsoft.com/office/drawing/2014/main" id="{99410C58-51A8-2F4C-AAF8-53D3A0A09692}"/>
              </a:ext>
            </a:extLst>
          </p:cNvPr>
          <p:cNvSpPr>
            <a:spLocks noChangeArrowheads="1"/>
          </p:cNvSpPr>
          <p:nvPr/>
        </p:nvSpPr>
        <p:spPr bwMode="auto">
          <a:xfrm>
            <a:off x="9232030" y="1672504"/>
            <a:ext cx="838200" cy="609600"/>
          </a:xfrm>
          <a:prstGeom prst="rect">
            <a:avLst/>
          </a:prstGeom>
          <a:noFill/>
          <a:ln w="9525">
            <a:no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base" latinLnBrk="0" hangingPunct="1">
              <a:lnSpc>
                <a:spcPct val="80000"/>
              </a:lnSpc>
              <a:spcBef>
                <a:spcPct val="0"/>
              </a:spcBef>
              <a:spcAft>
                <a:spcPct val="0"/>
              </a:spcAft>
              <a:buClrTx/>
              <a:buSzTx/>
              <a:buFontTx/>
              <a:buNone/>
              <a:tabLst/>
              <a:defRPr/>
            </a:pPr>
            <a:r>
              <a:rPr kumimoji="0" lang="en-US" b="0" i="0" u="none" strike="noStrike" kern="0" cap="none" spc="0" normalizeH="0" baseline="0" noProof="0" dirty="0">
                <a:ln>
                  <a:noFill/>
                </a:ln>
                <a:effectLst/>
                <a:uLnTx/>
                <a:uFillTx/>
                <a:ea typeface="ＭＳ Ｐゴシック" charset="0"/>
              </a:rPr>
              <a:t>CRC</a:t>
            </a:r>
          </a:p>
        </p:txBody>
      </p:sp>
      <p:sp>
        <p:nvSpPr>
          <p:cNvPr id="133" name="Text Box 21">
            <a:extLst>
              <a:ext uri="{FF2B5EF4-FFF2-40B4-BE49-F238E27FC236}">
                <a16:creationId xmlns:a16="http://schemas.microsoft.com/office/drawing/2014/main" id="{42BF6590-B2B6-1548-BA6F-9A4B4FEF976C}"/>
              </a:ext>
            </a:extLst>
          </p:cNvPr>
          <p:cNvSpPr txBox="1">
            <a:spLocks noChangeArrowheads="1"/>
          </p:cNvSpPr>
          <p:nvPr/>
        </p:nvSpPr>
        <p:spPr bwMode="auto">
          <a:xfrm>
            <a:off x="6142992" y="1705119"/>
            <a:ext cx="857927" cy="5410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algn="ctr" defTabSz="914400" eaLnBrk="1" fontAlgn="base" latinLnBrk="0" hangingPunct="1">
              <a:lnSpc>
                <a:spcPct val="80000"/>
              </a:lnSpc>
              <a:spcBef>
                <a:spcPct val="0"/>
              </a:spcBef>
              <a:spcAft>
                <a:spcPct val="0"/>
              </a:spcAft>
              <a:buClrTx/>
              <a:buSzTx/>
              <a:buFontTx/>
              <a:buNone/>
              <a:tabLst/>
              <a:defRPr/>
            </a:pPr>
            <a:r>
              <a:rPr kumimoji="0" lang="en-US" b="0" i="0" u="none" strike="noStrike" kern="0" cap="none" spc="0" normalizeH="0" baseline="0" noProof="0" dirty="0">
                <a:ln>
                  <a:noFill/>
                </a:ln>
                <a:effectLst/>
                <a:uLnTx/>
                <a:uFillTx/>
                <a:latin typeface="+mn-lt"/>
                <a:ea typeface="ＭＳ Ｐゴシック" charset="0"/>
              </a:rPr>
              <a:t>seq</a:t>
            </a:r>
          </a:p>
          <a:p>
            <a:pPr marL="0" marR="0" lvl="0" indent="0" algn="ctr" defTabSz="914400" eaLnBrk="1" fontAlgn="base" latinLnBrk="0" hangingPunct="1">
              <a:lnSpc>
                <a:spcPct val="80000"/>
              </a:lnSpc>
              <a:spcBef>
                <a:spcPct val="0"/>
              </a:spcBef>
              <a:spcAft>
                <a:spcPct val="0"/>
              </a:spcAft>
              <a:buClrTx/>
              <a:buSzTx/>
              <a:buFontTx/>
              <a:buNone/>
              <a:tabLst/>
              <a:defRPr/>
            </a:pPr>
            <a:r>
              <a:rPr kumimoji="0" lang="en-US" b="0" i="0" u="none" strike="noStrike" kern="0" cap="none" spc="0" normalizeH="0" baseline="0" noProof="0" dirty="0">
                <a:ln>
                  <a:noFill/>
                </a:ln>
                <a:effectLst/>
                <a:uLnTx/>
                <a:uFillTx/>
                <a:latin typeface="+mn-lt"/>
                <a:ea typeface="ＭＳ Ｐゴシック" charset="0"/>
              </a:rPr>
              <a:t>control</a:t>
            </a:r>
          </a:p>
        </p:txBody>
      </p:sp>
      <p:grpSp>
        <p:nvGrpSpPr>
          <p:cNvPr id="12" name="Group 11">
            <a:extLst>
              <a:ext uri="{FF2B5EF4-FFF2-40B4-BE49-F238E27FC236}">
                <a16:creationId xmlns:a16="http://schemas.microsoft.com/office/drawing/2014/main" id="{71E041B5-9738-A742-BCFC-9F35F63D2AE4}"/>
              </a:ext>
            </a:extLst>
          </p:cNvPr>
          <p:cNvGrpSpPr/>
          <p:nvPr/>
        </p:nvGrpSpPr>
        <p:grpSpPr>
          <a:xfrm>
            <a:off x="1873822" y="2507673"/>
            <a:ext cx="3199209" cy="3495460"/>
            <a:chOff x="1873822" y="2507673"/>
            <a:chExt cx="3199209" cy="3495460"/>
          </a:xfrm>
        </p:grpSpPr>
        <p:sp>
          <p:nvSpPr>
            <p:cNvPr id="134" name="Text Box 52">
              <a:extLst>
                <a:ext uri="{FF2B5EF4-FFF2-40B4-BE49-F238E27FC236}">
                  <a16:creationId xmlns:a16="http://schemas.microsoft.com/office/drawing/2014/main" id="{F97A879F-B7E1-CE4E-8035-D753916E84AB}"/>
                </a:ext>
              </a:extLst>
            </p:cNvPr>
            <p:cNvSpPr txBox="1">
              <a:spLocks noChangeArrowheads="1"/>
            </p:cNvSpPr>
            <p:nvPr/>
          </p:nvSpPr>
          <p:spPr bwMode="auto">
            <a:xfrm>
              <a:off x="1873822" y="4913604"/>
              <a:ext cx="3199209" cy="10895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r" eaLnBrk="0" fontAlgn="base" hangingPunct="0">
                <a:lnSpc>
                  <a:spcPct val="90000"/>
                </a:lnSpc>
                <a:spcBef>
                  <a:spcPct val="0"/>
                </a:spcBef>
                <a:spcAft>
                  <a:spcPct val="0"/>
                </a:spcAft>
                <a:defRPr/>
              </a:pPr>
              <a:r>
                <a:rPr lang="en-US" sz="2400" dirty="0">
                  <a:solidFill>
                    <a:srgbClr val="C00000"/>
                  </a:solidFill>
                  <a:latin typeface="+mn-lt"/>
                </a:rPr>
                <a:t>Address 2: </a:t>
              </a:r>
              <a:r>
                <a:rPr lang="en-US" sz="2400" dirty="0">
                  <a:solidFill>
                    <a:srgbClr val="000000"/>
                  </a:solidFill>
                  <a:latin typeface="+mn-lt"/>
                </a:rPr>
                <a:t>MAC address</a:t>
              </a:r>
            </a:p>
            <a:p>
              <a:pPr algn="r" eaLnBrk="0" fontAlgn="base" hangingPunct="0">
                <a:lnSpc>
                  <a:spcPct val="90000"/>
                </a:lnSpc>
                <a:spcBef>
                  <a:spcPct val="0"/>
                </a:spcBef>
                <a:spcAft>
                  <a:spcPct val="0"/>
                </a:spcAft>
                <a:defRPr/>
              </a:pPr>
              <a:r>
                <a:rPr lang="en-US" sz="2400" dirty="0">
                  <a:solidFill>
                    <a:srgbClr val="000000"/>
                  </a:solidFill>
                  <a:latin typeface="+mn-lt"/>
                </a:rPr>
                <a:t>of wireless host or AP </a:t>
              </a:r>
            </a:p>
            <a:p>
              <a:pPr algn="r" eaLnBrk="0" fontAlgn="base" hangingPunct="0">
                <a:lnSpc>
                  <a:spcPct val="90000"/>
                </a:lnSpc>
                <a:spcBef>
                  <a:spcPct val="0"/>
                </a:spcBef>
                <a:spcAft>
                  <a:spcPct val="0"/>
                </a:spcAft>
                <a:defRPr/>
              </a:pPr>
              <a:r>
                <a:rPr lang="en-US" sz="2400" dirty="0">
                  <a:solidFill>
                    <a:srgbClr val="000000"/>
                  </a:solidFill>
                  <a:latin typeface="+mn-lt"/>
                </a:rPr>
                <a:t>transmitting this frame</a:t>
              </a:r>
            </a:p>
          </p:txBody>
        </p:sp>
        <p:cxnSp>
          <p:nvCxnSpPr>
            <p:cNvPr id="10" name="Straight Connector 9">
              <a:extLst>
                <a:ext uri="{FF2B5EF4-FFF2-40B4-BE49-F238E27FC236}">
                  <a16:creationId xmlns:a16="http://schemas.microsoft.com/office/drawing/2014/main" id="{11320556-572C-904C-8890-04AFCC19201A}"/>
                </a:ext>
              </a:extLst>
            </p:cNvPr>
            <p:cNvCxnSpPr>
              <a:cxnSpLocks/>
            </p:cNvCxnSpPr>
            <p:nvPr/>
          </p:nvCxnSpPr>
          <p:spPr>
            <a:xfrm>
              <a:off x="4904509" y="2507673"/>
              <a:ext cx="0" cy="249381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69AAB3E1-AF2C-8D47-847E-1949D73810EB}"/>
              </a:ext>
            </a:extLst>
          </p:cNvPr>
          <p:cNvGrpSpPr/>
          <p:nvPr/>
        </p:nvGrpSpPr>
        <p:grpSpPr>
          <a:xfrm>
            <a:off x="5552352" y="2500745"/>
            <a:ext cx="3854882" cy="3077369"/>
            <a:chOff x="5552352" y="2500745"/>
            <a:chExt cx="3854882" cy="3077369"/>
          </a:xfrm>
        </p:grpSpPr>
        <p:sp>
          <p:nvSpPr>
            <p:cNvPr id="139" name="Text Box 57">
              <a:extLst>
                <a:ext uri="{FF2B5EF4-FFF2-40B4-BE49-F238E27FC236}">
                  <a16:creationId xmlns:a16="http://schemas.microsoft.com/office/drawing/2014/main" id="{1DD1FB07-4CE6-6A40-AF67-3866E5A190AF}"/>
                </a:ext>
              </a:extLst>
            </p:cNvPr>
            <p:cNvSpPr txBox="1">
              <a:spLocks noChangeArrowheads="1"/>
            </p:cNvSpPr>
            <p:nvPr/>
          </p:nvSpPr>
          <p:spPr bwMode="auto">
            <a:xfrm>
              <a:off x="5552352" y="4488585"/>
              <a:ext cx="3854882" cy="10895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0" fontAlgn="base" hangingPunct="0">
                <a:lnSpc>
                  <a:spcPct val="90000"/>
                </a:lnSpc>
                <a:spcBef>
                  <a:spcPct val="0"/>
                </a:spcBef>
                <a:spcAft>
                  <a:spcPct val="0"/>
                </a:spcAft>
                <a:defRPr/>
              </a:pPr>
              <a:r>
                <a:rPr lang="en-US" sz="2400" dirty="0">
                  <a:solidFill>
                    <a:srgbClr val="C00000"/>
                  </a:solidFill>
                  <a:latin typeface="+mn-lt"/>
                </a:rPr>
                <a:t>Address 3: </a:t>
              </a:r>
              <a:r>
                <a:rPr lang="en-US" sz="2400" dirty="0">
                  <a:solidFill>
                    <a:srgbClr val="000000"/>
                  </a:solidFill>
                  <a:latin typeface="+mn-lt"/>
                </a:rPr>
                <a:t>MAC address of router interface to which AP is attached</a:t>
              </a:r>
            </a:p>
          </p:txBody>
        </p:sp>
        <p:cxnSp>
          <p:nvCxnSpPr>
            <p:cNvPr id="151" name="Straight Connector 150">
              <a:extLst>
                <a:ext uri="{FF2B5EF4-FFF2-40B4-BE49-F238E27FC236}">
                  <a16:creationId xmlns:a16="http://schemas.microsoft.com/office/drawing/2014/main" id="{FEAC2366-7D3C-584C-B185-DBF8143021CB}"/>
                </a:ext>
              </a:extLst>
            </p:cNvPr>
            <p:cNvCxnSpPr/>
            <p:nvPr/>
          </p:nvCxnSpPr>
          <p:spPr>
            <a:xfrm>
              <a:off x="5708072" y="2500745"/>
              <a:ext cx="0" cy="19812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15" name="Straight Connector 14">
            <a:extLst>
              <a:ext uri="{FF2B5EF4-FFF2-40B4-BE49-F238E27FC236}">
                <a16:creationId xmlns:a16="http://schemas.microsoft.com/office/drawing/2014/main" id="{3C990687-2977-D243-A059-3ABE1E9EFB59}"/>
              </a:ext>
            </a:extLst>
          </p:cNvPr>
          <p:cNvCxnSpPr/>
          <p:nvPr/>
        </p:nvCxnSpPr>
        <p:spPr>
          <a:xfrm>
            <a:off x="7426036" y="2521527"/>
            <a:ext cx="0" cy="858982"/>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CEE2B4BE-9FE0-934B-A00D-AA5706A4320B}"/>
              </a:ext>
            </a:extLst>
          </p:cNvPr>
          <p:cNvCxnSpPr/>
          <p:nvPr/>
        </p:nvCxnSpPr>
        <p:spPr>
          <a:xfrm>
            <a:off x="3990109" y="2514600"/>
            <a:ext cx="0" cy="858982"/>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98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1FB7CC-D2A5-C749-8D9F-01B9FA12978B}"/>
              </a:ext>
            </a:extLst>
          </p:cNvPr>
          <p:cNvSpPr>
            <a:spLocks noGrp="1"/>
          </p:cNvSpPr>
          <p:nvPr>
            <p:ph type="title"/>
          </p:nvPr>
        </p:nvSpPr>
        <p:spPr>
          <a:xfrm>
            <a:off x="787400" y="235921"/>
            <a:ext cx="10515600" cy="894622"/>
          </a:xfrm>
        </p:spPr>
        <p:txBody>
          <a:bodyPr>
            <a:normAutofit/>
          </a:bodyPr>
          <a:lstStyle/>
          <a:p>
            <a:r>
              <a:rPr lang="en-US" b="0" kern="0" dirty="0">
                <a:solidFill>
                  <a:srgbClr val="000099"/>
                </a:solidFill>
                <a:latin typeface="+mn-lt"/>
                <a:ea typeface="ＭＳ Ｐゴシック" charset="0"/>
              </a:rPr>
              <a:t>802.11 frame: addressing</a:t>
            </a:r>
          </a:p>
        </p:txBody>
      </p:sp>
      <p:sp>
        <p:nvSpPr>
          <p:cNvPr id="4" name="Slide Number Placeholder 3">
            <a:extLst>
              <a:ext uri="{FF2B5EF4-FFF2-40B4-BE49-F238E27FC236}">
                <a16:creationId xmlns:a16="http://schemas.microsoft.com/office/drawing/2014/main" id="{78979769-3B28-CC48-AFB2-345BF93C7812}"/>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Wireless and Mobile Networks: 7- </a:t>
            </a:r>
            <a:fld id="{C4204591-24BD-A542-B9D5-F8D8A88D2FEE}" type="slidenum">
              <a:rPr lang="en-US" smtClean="0"/>
              <a:pPr/>
              <a:t>22</a:t>
            </a:fld>
            <a:endParaRPr lang="en-US" dirty="0"/>
          </a:p>
        </p:txBody>
      </p:sp>
      <p:sp>
        <p:nvSpPr>
          <p:cNvPr id="153" name="Oval 3">
            <a:extLst>
              <a:ext uri="{FF2B5EF4-FFF2-40B4-BE49-F238E27FC236}">
                <a16:creationId xmlns:a16="http://schemas.microsoft.com/office/drawing/2014/main" id="{B7A96E68-A308-AB4B-BFE7-4807965480E5}"/>
              </a:ext>
            </a:extLst>
          </p:cNvPr>
          <p:cNvSpPr>
            <a:spLocks noChangeArrowheads="1"/>
          </p:cNvSpPr>
          <p:nvPr/>
        </p:nvSpPr>
        <p:spPr bwMode="auto">
          <a:xfrm>
            <a:off x="3333606" y="1243734"/>
            <a:ext cx="2454275" cy="2374900"/>
          </a:xfrm>
          <a:prstGeom prst="ellipse">
            <a:avLst/>
          </a:prstGeom>
          <a:solidFill>
            <a:srgbClr val="9AE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154" name="Line 23">
            <a:extLst>
              <a:ext uri="{FF2B5EF4-FFF2-40B4-BE49-F238E27FC236}">
                <a16:creationId xmlns:a16="http://schemas.microsoft.com/office/drawing/2014/main" id="{CF0F70EE-5942-ED42-A710-11B04F52B642}"/>
              </a:ext>
            </a:extLst>
          </p:cNvPr>
          <p:cNvSpPr>
            <a:spLocks noChangeShapeType="1"/>
          </p:cNvSpPr>
          <p:nvPr/>
        </p:nvSpPr>
        <p:spPr bwMode="auto">
          <a:xfrm>
            <a:off x="5313218" y="2756622"/>
            <a:ext cx="12192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55" name="Line 25">
            <a:extLst>
              <a:ext uri="{FF2B5EF4-FFF2-40B4-BE49-F238E27FC236}">
                <a16:creationId xmlns:a16="http://schemas.microsoft.com/office/drawing/2014/main" id="{FB9261F9-19E3-3F45-A421-E07670FFAD8D}"/>
              </a:ext>
            </a:extLst>
          </p:cNvPr>
          <p:cNvSpPr>
            <a:spLocks noChangeShapeType="1"/>
          </p:cNvSpPr>
          <p:nvPr/>
        </p:nvSpPr>
        <p:spPr bwMode="auto">
          <a:xfrm flipV="1">
            <a:off x="6989618" y="2299422"/>
            <a:ext cx="914400" cy="381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156" name="Group 26">
            <a:extLst>
              <a:ext uri="{FF2B5EF4-FFF2-40B4-BE49-F238E27FC236}">
                <a16:creationId xmlns:a16="http://schemas.microsoft.com/office/drawing/2014/main" id="{98651068-8E3D-424E-841A-8FC5D31E7DCB}"/>
              </a:ext>
            </a:extLst>
          </p:cNvPr>
          <p:cNvGrpSpPr>
            <a:grpSpLocks/>
          </p:cNvGrpSpPr>
          <p:nvPr/>
        </p:nvGrpSpPr>
        <p:grpSpPr bwMode="auto">
          <a:xfrm>
            <a:off x="7751618" y="1461222"/>
            <a:ext cx="2362200" cy="1762125"/>
            <a:chOff x="3744" y="1392"/>
            <a:chExt cx="1488" cy="1110"/>
          </a:xfrm>
        </p:grpSpPr>
        <p:sp>
          <p:nvSpPr>
            <p:cNvPr id="157" name="Freeform 27">
              <a:extLst>
                <a:ext uri="{FF2B5EF4-FFF2-40B4-BE49-F238E27FC236}">
                  <a16:creationId xmlns:a16="http://schemas.microsoft.com/office/drawing/2014/main" id="{595F32E8-46BF-C049-B7C7-F4B1041C6685}"/>
                </a:ext>
              </a:extLst>
            </p:cNvPr>
            <p:cNvSpPr>
              <a:spLocks/>
            </p:cNvSpPr>
            <p:nvPr/>
          </p:nvSpPr>
          <p:spPr bwMode="auto">
            <a:xfrm>
              <a:off x="3744" y="1392"/>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chemeClr val="accent1">
                <a:lumMod val="20000"/>
                <a:lumOff val="80000"/>
              </a:schemeClr>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158" name="Text Box 28">
              <a:extLst>
                <a:ext uri="{FF2B5EF4-FFF2-40B4-BE49-F238E27FC236}">
                  <a16:creationId xmlns:a16="http://schemas.microsoft.com/office/drawing/2014/main" id="{4AB99EA9-F357-9548-B945-07E6DF27BE81}"/>
                </a:ext>
              </a:extLst>
            </p:cNvPr>
            <p:cNvSpPr txBox="1">
              <a:spLocks noChangeArrowheads="1"/>
            </p:cNvSpPr>
            <p:nvPr/>
          </p:nvSpPr>
          <p:spPr bwMode="auto">
            <a:xfrm>
              <a:off x="4128" y="1776"/>
              <a:ext cx="609"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Internet</a:t>
              </a:r>
            </a:p>
          </p:txBody>
        </p:sp>
      </p:grpSp>
      <p:sp>
        <p:nvSpPr>
          <p:cNvPr id="175" name="Text Box 90">
            <a:extLst>
              <a:ext uri="{FF2B5EF4-FFF2-40B4-BE49-F238E27FC236}">
                <a16:creationId xmlns:a16="http://schemas.microsoft.com/office/drawing/2014/main" id="{A047F41D-21DF-1444-AE83-8E520251A662}"/>
              </a:ext>
            </a:extLst>
          </p:cNvPr>
          <p:cNvSpPr txBox="1">
            <a:spLocks noChangeArrowheads="1"/>
          </p:cNvSpPr>
          <p:nvPr/>
        </p:nvSpPr>
        <p:spPr bwMode="auto">
          <a:xfrm>
            <a:off x="3459018" y="2375622"/>
            <a:ext cx="479425" cy="369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H1</a:t>
            </a:r>
          </a:p>
        </p:txBody>
      </p:sp>
      <p:sp>
        <p:nvSpPr>
          <p:cNvPr id="176" name="Text Box 93">
            <a:extLst>
              <a:ext uri="{FF2B5EF4-FFF2-40B4-BE49-F238E27FC236}">
                <a16:creationId xmlns:a16="http://schemas.microsoft.com/office/drawing/2014/main" id="{6162A70C-059D-A34A-A4F8-748DEDB315E9}"/>
              </a:ext>
            </a:extLst>
          </p:cNvPr>
          <p:cNvSpPr txBox="1">
            <a:spLocks noChangeArrowheads="1"/>
          </p:cNvSpPr>
          <p:nvPr/>
        </p:nvSpPr>
        <p:spPr bwMode="auto">
          <a:xfrm>
            <a:off x="6059343" y="2404197"/>
            <a:ext cx="479425" cy="369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R1</a:t>
            </a:r>
          </a:p>
        </p:txBody>
      </p:sp>
      <p:grpSp>
        <p:nvGrpSpPr>
          <p:cNvPr id="235" name="Group 361">
            <a:extLst>
              <a:ext uri="{FF2B5EF4-FFF2-40B4-BE49-F238E27FC236}">
                <a16:creationId xmlns:a16="http://schemas.microsoft.com/office/drawing/2014/main" id="{AB253F13-6F20-9B48-99C2-8CFAB9B9621B}"/>
              </a:ext>
            </a:extLst>
          </p:cNvPr>
          <p:cNvGrpSpPr>
            <a:grpSpLocks/>
          </p:cNvGrpSpPr>
          <p:nvPr/>
        </p:nvGrpSpPr>
        <p:grpSpPr bwMode="auto">
          <a:xfrm>
            <a:off x="5043343" y="2262909"/>
            <a:ext cx="762000" cy="663575"/>
            <a:chOff x="2967" y="478"/>
            <a:chExt cx="788" cy="625"/>
          </a:xfrm>
        </p:grpSpPr>
        <p:pic>
          <p:nvPicPr>
            <p:cNvPr id="236" name="Picture 358" descr="access_point_stylized_small">
              <a:extLst>
                <a:ext uri="{FF2B5EF4-FFF2-40B4-BE49-F238E27FC236}">
                  <a16:creationId xmlns:a16="http://schemas.microsoft.com/office/drawing/2014/main" id="{D8C6CEEA-B59C-7440-A2B8-1739DCE477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7" name="Picture 360" descr="antenna_radiation_stylized">
              <a:extLst>
                <a:ext uri="{FF2B5EF4-FFF2-40B4-BE49-F238E27FC236}">
                  <a16:creationId xmlns:a16="http://schemas.microsoft.com/office/drawing/2014/main" id="{BA954DF7-8433-CE47-9A43-1EE15247B5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38" name="Group 356">
            <a:extLst>
              <a:ext uri="{FF2B5EF4-FFF2-40B4-BE49-F238E27FC236}">
                <a16:creationId xmlns:a16="http://schemas.microsoft.com/office/drawing/2014/main" id="{F8DDEC3C-1463-5049-B71D-D1BE466265B6}"/>
              </a:ext>
            </a:extLst>
          </p:cNvPr>
          <p:cNvGrpSpPr>
            <a:grpSpLocks/>
          </p:cNvGrpSpPr>
          <p:nvPr/>
        </p:nvGrpSpPr>
        <p:grpSpPr bwMode="auto">
          <a:xfrm>
            <a:off x="3641581" y="1826347"/>
            <a:ext cx="609600" cy="598487"/>
            <a:chOff x="313" y="1497"/>
            <a:chExt cx="1152" cy="1014"/>
          </a:xfrm>
        </p:grpSpPr>
        <p:pic>
          <p:nvPicPr>
            <p:cNvPr id="239" name="Picture 354" descr="laptop_stylized_small">
              <a:extLst>
                <a:ext uri="{FF2B5EF4-FFF2-40B4-BE49-F238E27FC236}">
                  <a16:creationId xmlns:a16="http://schemas.microsoft.com/office/drawing/2014/main" id="{41223405-6AE5-D043-BD4D-754C2C6C757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0" name="Picture 355" descr="antenna_stylized">
              <a:extLst>
                <a:ext uri="{FF2B5EF4-FFF2-40B4-BE49-F238E27FC236}">
                  <a16:creationId xmlns:a16="http://schemas.microsoft.com/office/drawing/2014/main" id="{599C7169-19C2-D445-B264-3F99F48592A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41" name="Group 356">
            <a:extLst>
              <a:ext uri="{FF2B5EF4-FFF2-40B4-BE49-F238E27FC236}">
                <a16:creationId xmlns:a16="http://schemas.microsoft.com/office/drawing/2014/main" id="{F4AC70A4-8006-0644-AD0C-79A8B7F00630}"/>
              </a:ext>
            </a:extLst>
          </p:cNvPr>
          <p:cNvGrpSpPr>
            <a:grpSpLocks/>
          </p:cNvGrpSpPr>
          <p:nvPr/>
        </p:nvGrpSpPr>
        <p:grpSpPr bwMode="auto">
          <a:xfrm>
            <a:off x="4606781" y="1521547"/>
            <a:ext cx="609600" cy="598487"/>
            <a:chOff x="313" y="1497"/>
            <a:chExt cx="1152" cy="1014"/>
          </a:xfrm>
        </p:grpSpPr>
        <p:pic>
          <p:nvPicPr>
            <p:cNvPr id="242" name="Picture 354" descr="laptop_stylized_small">
              <a:extLst>
                <a:ext uri="{FF2B5EF4-FFF2-40B4-BE49-F238E27FC236}">
                  <a16:creationId xmlns:a16="http://schemas.microsoft.com/office/drawing/2014/main" id="{94842939-7F21-5D4A-AADF-2CEDD791AF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3" name="Picture 355" descr="antenna_stylized">
              <a:extLst>
                <a:ext uri="{FF2B5EF4-FFF2-40B4-BE49-F238E27FC236}">
                  <a16:creationId xmlns:a16="http://schemas.microsoft.com/office/drawing/2014/main" id="{7E14D177-A278-4649-8D0E-872D36C8F88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53" name="Group 252">
            <a:extLst>
              <a:ext uri="{FF2B5EF4-FFF2-40B4-BE49-F238E27FC236}">
                <a16:creationId xmlns:a16="http://schemas.microsoft.com/office/drawing/2014/main" id="{778C56C5-3B29-FD46-96F7-E9E78AB6A338}"/>
              </a:ext>
            </a:extLst>
          </p:cNvPr>
          <p:cNvGrpSpPr/>
          <p:nvPr/>
        </p:nvGrpSpPr>
        <p:grpSpPr>
          <a:xfrm>
            <a:off x="6501251" y="2534801"/>
            <a:ext cx="744676" cy="388508"/>
            <a:chOff x="7493876" y="2774731"/>
            <a:chExt cx="1481958" cy="894622"/>
          </a:xfrm>
        </p:grpSpPr>
        <p:sp>
          <p:nvSpPr>
            <p:cNvPr id="254" name="Freeform 253">
              <a:extLst>
                <a:ext uri="{FF2B5EF4-FFF2-40B4-BE49-F238E27FC236}">
                  <a16:creationId xmlns:a16="http://schemas.microsoft.com/office/drawing/2014/main" id="{BF137484-35D9-3F4B-BDAF-EF21E940A378}"/>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55" name="Oval 254">
              <a:extLst>
                <a:ext uri="{FF2B5EF4-FFF2-40B4-BE49-F238E27FC236}">
                  <a16:creationId xmlns:a16="http://schemas.microsoft.com/office/drawing/2014/main" id="{D8F34669-DAD9-C54C-9FD2-DB5AEF5F5BE7}"/>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56" name="Group 255">
              <a:extLst>
                <a:ext uri="{FF2B5EF4-FFF2-40B4-BE49-F238E27FC236}">
                  <a16:creationId xmlns:a16="http://schemas.microsoft.com/office/drawing/2014/main" id="{F91C6595-D489-B54A-9BCA-B4076579BEB7}"/>
                </a:ext>
              </a:extLst>
            </p:cNvPr>
            <p:cNvGrpSpPr/>
            <p:nvPr/>
          </p:nvGrpSpPr>
          <p:grpSpPr>
            <a:xfrm>
              <a:off x="7713663" y="2848339"/>
              <a:ext cx="1042107" cy="425543"/>
              <a:chOff x="7786941" y="2884917"/>
              <a:chExt cx="897649" cy="353919"/>
            </a:xfrm>
          </p:grpSpPr>
          <p:sp>
            <p:nvSpPr>
              <p:cNvPr id="257" name="Freeform 256">
                <a:extLst>
                  <a:ext uri="{FF2B5EF4-FFF2-40B4-BE49-F238E27FC236}">
                    <a16:creationId xmlns:a16="http://schemas.microsoft.com/office/drawing/2014/main" id="{B3407232-FD70-FE40-8726-32C3F367EE1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8" name="Freeform 257">
                <a:extLst>
                  <a:ext uri="{FF2B5EF4-FFF2-40B4-BE49-F238E27FC236}">
                    <a16:creationId xmlns:a16="http://schemas.microsoft.com/office/drawing/2014/main" id="{134FA0FD-F651-2543-9A5D-F7D024838DFB}"/>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9" name="Freeform 258">
                <a:extLst>
                  <a:ext uri="{FF2B5EF4-FFF2-40B4-BE49-F238E27FC236}">
                    <a16:creationId xmlns:a16="http://schemas.microsoft.com/office/drawing/2014/main" id="{C3FE3217-2BFB-6242-A96B-672A1B494DB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0" name="Freeform 259">
                <a:extLst>
                  <a:ext uri="{FF2B5EF4-FFF2-40B4-BE49-F238E27FC236}">
                    <a16:creationId xmlns:a16="http://schemas.microsoft.com/office/drawing/2014/main" id="{28DC3D07-988E-8F4B-8CD2-B49D927D66E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2" name="Group 21">
            <a:extLst>
              <a:ext uri="{FF2B5EF4-FFF2-40B4-BE49-F238E27FC236}">
                <a16:creationId xmlns:a16="http://schemas.microsoft.com/office/drawing/2014/main" id="{60B2884A-380E-2540-845B-4FE280BD341C}"/>
              </a:ext>
            </a:extLst>
          </p:cNvPr>
          <p:cNvGrpSpPr/>
          <p:nvPr/>
        </p:nvGrpSpPr>
        <p:grpSpPr>
          <a:xfrm>
            <a:off x="2100263" y="2823297"/>
            <a:ext cx="5330680" cy="3529506"/>
            <a:chOff x="368445" y="2795588"/>
            <a:chExt cx="5330680" cy="3529506"/>
          </a:xfrm>
        </p:grpSpPr>
        <p:sp>
          <p:nvSpPr>
            <p:cNvPr id="180" name="Freeform 95">
              <a:extLst>
                <a:ext uri="{FF2B5EF4-FFF2-40B4-BE49-F238E27FC236}">
                  <a16:creationId xmlns:a16="http://schemas.microsoft.com/office/drawing/2014/main" id="{2B24C659-126D-274C-92C8-EBCD8D0EC8C9}"/>
                </a:ext>
              </a:extLst>
            </p:cNvPr>
            <p:cNvSpPr>
              <a:spLocks/>
            </p:cNvSpPr>
            <p:nvPr/>
          </p:nvSpPr>
          <p:spPr bwMode="auto">
            <a:xfrm>
              <a:off x="487635" y="2795588"/>
              <a:ext cx="5201966" cy="2502842"/>
            </a:xfrm>
            <a:custGeom>
              <a:avLst/>
              <a:gdLst>
                <a:gd name="T0" fmla="*/ 1397 w 3374"/>
                <a:gd name="T1" fmla="*/ 0 h 1668"/>
                <a:gd name="T2" fmla="*/ 104 w 3374"/>
                <a:gd name="T3" fmla="*/ 1445 h 1668"/>
                <a:gd name="T4" fmla="*/ 1294 w 3374"/>
                <a:gd name="T5" fmla="*/ 1418 h 1668"/>
                <a:gd name="T6" fmla="*/ 3374 w 3374"/>
                <a:gd name="T7" fmla="*/ 1445 h 1668"/>
                <a:gd name="T8" fmla="*/ 1585 w 3374"/>
                <a:gd name="T9" fmla="*/ 75 h 1668"/>
                <a:gd name="T10" fmla="*/ 1397 w 3374"/>
                <a:gd name="T11" fmla="*/ 0 h 1668"/>
                <a:gd name="T12" fmla="*/ 0 60000 65536"/>
                <a:gd name="T13" fmla="*/ 0 60000 65536"/>
                <a:gd name="T14" fmla="*/ 0 60000 65536"/>
                <a:gd name="T15" fmla="*/ 0 60000 65536"/>
                <a:gd name="T16" fmla="*/ 0 60000 65536"/>
                <a:gd name="T17" fmla="*/ 0 60000 65536"/>
                <a:gd name="connsiteX0" fmla="*/ 3852 w 9712"/>
                <a:gd name="connsiteY0" fmla="*/ 0 h 9452"/>
                <a:gd name="connsiteX1" fmla="*/ 20 w 9712"/>
                <a:gd name="connsiteY1" fmla="*/ 8663 h 9452"/>
                <a:gd name="connsiteX2" fmla="*/ 4918 w 9712"/>
                <a:gd name="connsiteY2" fmla="*/ 9234 h 9452"/>
                <a:gd name="connsiteX3" fmla="*/ 9712 w 9712"/>
                <a:gd name="connsiteY3" fmla="*/ 8663 h 9452"/>
                <a:gd name="connsiteX4" fmla="*/ 4410 w 9712"/>
                <a:gd name="connsiteY4" fmla="*/ 450 h 9452"/>
                <a:gd name="connsiteX5" fmla="*/ 3852 w 9712"/>
                <a:gd name="connsiteY5" fmla="*/ 0 h 9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12" h="9452">
                  <a:moveTo>
                    <a:pt x="3852" y="0"/>
                  </a:moveTo>
                  <a:cubicBezTo>
                    <a:pt x="3432" y="3339"/>
                    <a:pt x="2673" y="6379"/>
                    <a:pt x="20" y="8663"/>
                  </a:cubicBezTo>
                  <a:cubicBezTo>
                    <a:pt x="-288" y="9838"/>
                    <a:pt x="3214" y="9342"/>
                    <a:pt x="4918" y="9234"/>
                  </a:cubicBezTo>
                  <a:cubicBezTo>
                    <a:pt x="6534" y="9234"/>
                    <a:pt x="9570" y="10000"/>
                    <a:pt x="9712" y="8663"/>
                  </a:cubicBezTo>
                  <a:cubicBezTo>
                    <a:pt x="5589" y="6007"/>
                    <a:pt x="5429" y="3489"/>
                    <a:pt x="4410" y="450"/>
                  </a:cubicBezTo>
                  <a:cubicBezTo>
                    <a:pt x="4131" y="150"/>
                    <a:pt x="4244" y="402"/>
                    <a:pt x="3852" y="0"/>
                  </a:cubicBezTo>
                  <a:close/>
                </a:path>
              </a:pathLst>
            </a:custGeom>
            <a:gradFill rotWithShape="1">
              <a:gsLst>
                <a:gs pos="0">
                  <a:schemeClr val="bg1"/>
                </a:gs>
                <a:gs pos="100000">
                  <a:schemeClr val="bg1">
                    <a:lumMod val="75000"/>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grpSp>
          <p:nvGrpSpPr>
            <p:cNvPr id="21" name="Group 20">
              <a:extLst>
                <a:ext uri="{FF2B5EF4-FFF2-40B4-BE49-F238E27FC236}">
                  <a16:creationId xmlns:a16="http://schemas.microsoft.com/office/drawing/2014/main" id="{EE1A1298-7DB2-5D45-8DE9-1494E6DFC21C}"/>
                </a:ext>
              </a:extLst>
            </p:cNvPr>
            <p:cNvGrpSpPr/>
            <p:nvPr/>
          </p:nvGrpSpPr>
          <p:grpSpPr>
            <a:xfrm>
              <a:off x="368445" y="5045075"/>
              <a:ext cx="5330680" cy="1280019"/>
              <a:chOff x="368445" y="5045075"/>
              <a:chExt cx="5330680" cy="1280019"/>
            </a:xfrm>
          </p:grpSpPr>
          <p:sp>
            <p:nvSpPr>
              <p:cNvPr id="179" name="Rectangle 98">
                <a:extLst>
                  <a:ext uri="{FF2B5EF4-FFF2-40B4-BE49-F238E27FC236}">
                    <a16:creationId xmlns:a16="http://schemas.microsoft.com/office/drawing/2014/main" id="{A56CA818-F42A-A34C-A29C-DE8D5184DB52}"/>
                  </a:ext>
                </a:extLst>
              </p:cNvPr>
              <p:cNvSpPr>
                <a:spLocks noChangeArrowheads="1"/>
              </p:cNvSpPr>
              <p:nvPr/>
            </p:nvSpPr>
            <p:spPr bwMode="auto">
              <a:xfrm>
                <a:off x="492125" y="5118100"/>
                <a:ext cx="5207000" cy="427037"/>
              </a:xfrm>
              <a:prstGeom prst="rect">
                <a:avLst/>
              </a:prstGeom>
              <a:solidFill>
                <a:srgbClr val="37CC99"/>
              </a:solidFill>
              <a:ln w="9525">
                <a:solidFill>
                  <a:schemeClr val="bg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000" dirty="0">
                  <a:cs typeface="Arial" charset="0"/>
                </a:endParaRPr>
              </a:p>
            </p:txBody>
          </p:sp>
          <p:sp>
            <p:nvSpPr>
              <p:cNvPr id="182" name="Text Box 97">
                <a:extLst>
                  <a:ext uri="{FF2B5EF4-FFF2-40B4-BE49-F238E27FC236}">
                    <a16:creationId xmlns:a16="http://schemas.microsoft.com/office/drawing/2014/main" id="{99E37682-4092-B349-959B-B7A07F968424}"/>
                  </a:ext>
                </a:extLst>
              </p:cNvPr>
              <p:cNvSpPr txBox="1">
                <a:spLocks noChangeArrowheads="1"/>
              </p:cNvSpPr>
              <p:nvPr/>
            </p:nvSpPr>
            <p:spPr bwMode="auto">
              <a:xfrm>
                <a:off x="815814" y="5135540"/>
                <a:ext cx="156780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000" dirty="0">
                    <a:latin typeface="+mn-lt"/>
                    <a:cs typeface="Arial" charset="0"/>
                  </a:rPr>
                  <a:t>AP MAC addr</a:t>
                </a:r>
              </a:p>
            </p:txBody>
          </p:sp>
          <p:sp>
            <p:nvSpPr>
              <p:cNvPr id="183" name="Line 99">
                <a:extLst>
                  <a:ext uri="{FF2B5EF4-FFF2-40B4-BE49-F238E27FC236}">
                    <a16:creationId xmlns:a16="http://schemas.microsoft.com/office/drawing/2014/main" id="{A7E45ADB-234A-7147-9FBB-CDB696DCE1C2}"/>
                  </a:ext>
                </a:extLst>
              </p:cNvPr>
              <p:cNvSpPr>
                <a:spLocks noChangeShapeType="1"/>
              </p:cNvSpPr>
              <p:nvPr/>
            </p:nvSpPr>
            <p:spPr bwMode="auto">
              <a:xfrm>
                <a:off x="812800" y="5118100"/>
                <a:ext cx="0" cy="428625"/>
              </a:xfrm>
              <a:prstGeom prst="line">
                <a:avLst/>
              </a:prstGeom>
              <a:noFill/>
              <a:ln w="95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2000" dirty="0">
                  <a:cs typeface="+mn-cs"/>
                </a:endParaRPr>
              </a:p>
            </p:txBody>
          </p:sp>
          <p:sp>
            <p:nvSpPr>
              <p:cNvPr id="184" name="Line 100">
                <a:extLst>
                  <a:ext uri="{FF2B5EF4-FFF2-40B4-BE49-F238E27FC236}">
                    <a16:creationId xmlns:a16="http://schemas.microsoft.com/office/drawing/2014/main" id="{912BD2E0-B5DA-2B4C-8601-BA84D4345CD5}"/>
                  </a:ext>
                </a:extLst>
              </p:cNvPr>
              <p:cNvSpPr>
                <a:spLocks noChangeShapeType="1"/>
              </p:cNvSpPr>
              <p:nvPr/>
            </p:nvSpPr>
            <p:spPr bwMode="auto">
              <a:xfrm>
                <a:off x="2336800" y="5118100"/>
                <a:ext cx="0" cy="428625"/>
              </a:xfrm>
              <a:prstGeom prst="line">
                <a:avLst/>
              </a:prstGeom>
              <a:noFill/>
              <a:ln w="95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2000" dirty="0">
                  <a:cs typeface="+mn-cs"/>
                </a:endParaRPr>
              </a:p>
            </p:txBody>
          </p:sp>
          <p:sp>
            <p:nvSpPr>
              <p:cNvPr id="185" name="Line 101">
                <a:extLst>
                  <a:ext uri="{FF2B5EF4-FFF2-40B4-BE49-F238E27FC236}">
                    <a16:creationId xmlns:a16="http://schemas.microsoft.com/office/drawing/2014/main" id="{6045170B-2B50-6044-B356-6291516AC396}"/>
                  </a:ext>
                </a:extLst>
              </p:cNvPr>
              <p:cNvSpPr>
                <a:spLocks noChangeShapeType="1"/>
              </p:cNvSpPr>
              <p:nvPr/>
            </p:nvSpPr>
            <p:spPr bwMode="auto">
              <a:xfrm>
                <a:off x="3860800" y="5118100"/>
                <a:ext cx="0" cy="428625"/>
              </a:xfrm>
              <a:prstGeom prst="line">
                <a:avLst/>
              </a:prstGeom>
              <a:noFill/>
              <a:ln w="95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2000" dirty="0">
                  <a:cs typeface="+mn-cs"/>
                </a:endParaRPr>
              </a:p>
            </p:txBody>
          </p:sp>
          <p:sp>
            <p:nvSpPr>
              <p:cNvPr id="202" name="Freeform 109">
                <a:extLst>
                  <a:ext uri="{FF2B5EF4-FFF2-40B4-BE49-F238E27FC236}">
                    <a16:creationId xmlns:a16="http://schemas.microsoft.com/office/drawing/2014/main" id="{5B12B7D0-E5F1-0C45-B08B-A4227BB6A556}"/>
                  </a:ext>
                </a:extLst>
              </p:cNvPr>
              <p:cNvSpPr>
                <a:spLocks/>
              </p:cNvSpPr>
              <p:nvPr/>
            </p:nvSpPr>
            <p:spPr bwMode="auto">
              <a:xfrm>
                <a:off x="565150" y="5054600"/>
                <a:ext cx="76200" cy="180975"/>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sz="2000" dirty="0"/>
              </a:p>
            </p:txBody>
          </p:sp>
          <p:sp>
            <p:nvSpPr>
              <p:cNvPr id="203" name="Freeform 110">
                <a:extLst>
                  <a:ext uri="{FF2B5EF4-FFF2-40B4-BE49-F238E27FC236}">
                    <a16:creationId xmlns:a16="http://schemas.microsoft.com/office/drawing/2014/main" id="{B204B39D-9790-8748-9630-B9ACA89A1182}"/>
                  </a:ext>
                </a:extLst>
              </p:cNvPr>
              <p:cNvSpPr>
                <a:spLocks/>
              </p:cNvSpPr>
              <p:nvPr/>
            </p:nvSpPr>
            <p:spPr bwMode="auto">
              <a:xfrm>
                <a:off x="644525" y="5054600"/>
                <a:ext cx="76200" cy="180975"/>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sz="2000" dirty="0"/>
              </a:p>
            </p:txBody>
          </p:sp>
          <p:sp>
            <p:nvSpPr>
              <p:cNvPr id="189" name="Line 115">
                <a:extLst>
                  <a:ext uri="{FF2B5EF4-FFF2-40B4-BE49-F238E27FC236}">
                    <a16:creationId xmlns:a16="http://schemas.microsoft.com/office/drawing/2014/main" id="{15E43E4C-A6B4-D247-8DC9-3A0F7A28C70F}"/>
                  </a:ext>
                </a:extLst>
              </p:cNvPr>
              <p:cNvSpPr>
                <a:spLocks noChangeShapeType="1"/>
              </p:cNvSpPr>
              <p:nvPr/>
            </p:nvSpPr>
            <p:spPr bwMode="auto">
              <a:xfrm>
                <a:off x="5327650" y="5127625"/>
                <a:ext cx="0" cy="428625"/>
              </a:xfrm>
              <a:prstGeom prst="line">
                <a:avLst/>
              </a:prstGeom>
              <a:noFill/>
              <a:ln w="95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2000" dirty="0">
                  <a:cs typeface="+mn-cs"/>
                </a:endParaRPr>
              </a:p>
            </p:txBody>
          </p:sp>
          <p:sp>
            <p:nvSpPr>
              <p:cNvPr id="191" name="Text Box 120">
                <a:extLst>
                  <a:ext uri="{FF2B5EF4-FFF2-40B4-BE49-F238E27FC236}">
                    <a16:creationId xmlns:a16="http://schemas.microsoft.com/office/drawing/2014/main" id="{C1446D21-DDBA-2A4B-9DC2-2D6A2EE8FD59}"/>
                  </a:ext>
                </a:extLst>
              </p:cNvPr>
              <p:cNvSpPr txBox="1">
                <a:spLocks noChangeArrowheads="1"/>
              </p:cNvSpPr>
              <p:nvPr/>
            </p:nvSpPr>
            <p:spPr bwMode="auto">
              <a:xfrm>
                <a:off x="1122363" y="5557838"/>
                <a:ext cx="980268"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600" dirty="0">
                    <a:latin typeface="+mn-lt"/>
                    <a:cs typeface="Arial" charset="0"/>
                  </a:rPr>
                  <a:t>address 1</a:t>
                </a:r>
              </a:p>
            </p:txBody>
          </p:sp>
          <p:sp>
            <p:nvSpPr>
              <p:cNvPr id="192" name="Text Box 121">
                <a:extLst>
                  <a:ext uri="{FF2B5EF4-FFF2-40B4-BE49-F238E27FC236}">
                    <a16:creationId xmlns:a16="http://schemas.microsoft.com/office/drawing/2014/main" id="{1DF9D129-3B51-0242-AB99-D4CD1E3FB680}"/>
                  </a:ext>
                </a:extLst>
              </p:cNvPr>
              <p:cNvSpPr txBox="1">
                <a:spLocks noChangeArrowheads="1"/>
              </p:cNvSpPr>
              <p:nvPr/>
            </p:nvSpPr>
            <p:spPr bwMode="auto">
              <a:xfrm>
                <a:off x="2582732" y="5554391"/>
                <a:ext cx="980268"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600" dirty="0">
                    <a:latin typeface="+mn-lt"/>
                    <a:cs typeface="Arial" charset="0"/>
                  </a:rPr>
                  <a:t>address 2</a:t>
                </a:r>
              </a:p>
            </p:txBody>
          </p:sp>
          <p:sp>
            <p:nvSpPr>
              <p:cNvPr id="193" name="Text Box 122">
                <a:extLst>
                  <a:ext uri="{FF2B5EF4-FFF2-40B4-BE49-F238E27FC236}">
                    <a16:creationId xmlns:a16="http://schemas.microsoft.com/office/drawing/2014/main" id="{DFD8E956-8FF5-3B49-8EB6-7A4311C7CD3D}"/>
                  </a:ext>
                </a:extLst>
              </p:cNvPr>
              <p:cNvSpPr txBox="1">
                <a:spLocks noChangeArrowheads="1"/>
              </p:cNvSpPr>
              <p:nvPr/>
            </p:nvSpPr>
            <p:spPr bwMode="auto">
              <a:xfrm>
                <a:off x="4103991" y="5556318"/>
                <a:ext cx="980268"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600" dirty="0">
                    <a:latin typeface="+mn-lt"/>
                    <a:cs typeface="Arial" charset="0"/>
                  </a:rPr>
                  <a:t>address 3</a:t>
                </a:r>
              </a:p>
            </p:txBody>
          </p:sp>
          <p:sp>
            <p:nvSpPr>
              <p:cNvPr id="194" name="Text Box 123">
                <a:extLst>
                  <a:ext uri="{FF2B5EF4-FFF2-40B4-BE49-F238E27FC236}">
                    <a16:creationId xmlns:a16="http://schemas.microsoft.com/office/drawing/2014/main" id="{4D2811B5-20D9-1B48-9276-6B9303C662CB}"/>
                  </a:ext>
                </a:extLst>
              </p:cNvPr>
              <p:cNvSpPr txBox="1">
                <a:spLocks noChangeArrowheads="1"/>
              </p:cNvSpPr>
              <p:nvPr/>
            </p:nvSpPr>
            <p:spPr bwMode="auto">
              <a:xfrm>
                <a:off x="368445" y="5924984"/>
                <a:ext cx="219002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000" i="1" dirty="0">
                    <a:latin typeface="+mn-lt"/>
                    <a:cs typeface="Arial" charset="0"/>
                  </a:rPr>
                  <a:t>802.</a:t>
                </a:r>
                <a:r>
                  <a:rPr lang="en-US" sz="2000" i="1" dirty="0">
                    <a:solidFill>
                      <a:srgbClr val="C00000"/>
                    </a:solidFill>
                    <a:latin typeface="+mn-lt"/>
                    <a:cs typeface="Arial" charset="0"/>
                  </a:rPr>
                  <a:t>11 WiFi  </a:t>
                </a:r>
                <a:r>
                  <a:rPr lang="en-US" sz="2000" i="1" dirty="0">
                    <a:latin typeface="+mn-lt"/>
                    <a:cs typeface="Arial" charset="0"/>
                  </a:rPr>
                  <a:t>frame</a:t>
                </a:r>
              </a:p>
            </p:txBody>
          </p:sp>
          <p:grpSp>
            <p:nvGrpSpPr>
              <p:cNvPr id="186" name="Group 106">
                <a:extLst>
                  <a:ext uri="{FF2B5EF4-FFF2-40B4-BE49-F238E27FC236}">
                    <a16:creationId xmlns:a16="http://schemas.microsoft.com/office/drawing/2014/main" id="{17B65AEF-31B7-C147-8148-5B39C6D1B6F5}"/>
                  </a:ext>
                </a:extLst>
              </p:cNvPr>
              <p:cNvGrpSpPr>
                <a:grpSpLocks/>
              </p:cNvGrpSpPr>
              <p:nvPr/>
            </p:nvGrpSpPr>
            <p:grpSpPr bwMode="auto">
              <a:xfrm>
                <a:off x="565150" y="5451475"/>
                <a:ext cx="155575" cy="180975"/>
                <a:chOff x="1308" y="3186"/>
                <a:chExt cx="98" cy="114"/>
              </a:xfrm>
            </p:grpSpPr>
            <p:sp>
              <p:nvSpPr>
                <p:cNvPr id="205" name="Freeform 103">
                  <a:extLst>
                    <a:ext uri="{FF2B5EF4-FFF2-40B4-BE49-F238E27FC236}">
                      <a16:creationId xmlns:a16="http://schemas.microsoft.com/office/drawing/2014/main" id="{85891912-5908-E645-943A-A3949010052B}"/>
                    </a:ext>
                  </a:extLst>
                </p:cNvPr>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sz="2000" dirty="0"/>
                </a:p>
              </p:txBody>
            </p:sp>
            <p:sp>
              <p:nvSpPr>
                <p:cNvPr id="206" name="Freeform 104">
                  <a:extLst>
                    <a:ext uri="{FF2B5EF4-FFF2-40B4-BE49-F238E27FC236}">
                      <a16:creationId xmlns:a16="http://schemas.microsoft.com/office/drawing/2014/main" id="{985D0E83-0F8B-A748-8659-3680E3889917}"/>
                    </a:ext>
                  </a:extLst>
                </p:cNvPr>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sz="2000" dirty="0"/>
                </a:p>
              </p:txBody>
            </p:sp>
          </p:grpSp>
          <p:grpSp>
            <p:nvGrpSpPr>
              <p:cNvPr id="188" name="Group 111">
                <a:extLst>
                  <a:ext uri="{FF2B5EF4-FFF2-40B4-BE49-F238E27FC236}">
                    <a16:creationId xmlns:a16="http://schemas.microsoft.com/office/drawing/2014/main" id="{E23E9D92-2A84-8A4C-81D3-CC52DF6E51E9}"/>
                  </a:ext>
                </a:extLst>
              </p:cNvPr>
              <p:cNvGrpSpPr>
                <a:grpSpLocks/>
              </p:cNvGrpSpPr>
              <p:nvPr/>
            </p:nvGrpSpPr>
            <p:grpSpPr bwMode="auto">
              <a:xfrm>
                <a:off x="5422900" y="5045075"/>
                <a:ext cx="155575" cy="180975"/>
                <a:chOff x="1308" y="3186"/>
                <a:chExt cx="98" cy="114"/>
              </a:xfrm>
            </p:grpSpPr>
            <p:sp>
              <p:nvSpPr>
                <p:cNvPr id="199" name="Freeform 113">
                  <a:extLst>
                    <a:ext uri="{FF2B5EF4-FFF2-40B4-BE49-F238E27FC236}">
                      <a16:creationId xmlns:a16="http://schemas.microsoft.com/office/drawing/2014/main" id="{482288A7-63C1-3842-A3D4-7AFC97C53280}"/>
                    </a:ext>
                  </a:extLst>
                </p:cNvPr>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sz="2000" dirty="0"/>
                </a:p>
              </p:txBody>
            </p:sp>
            <p:sp>
              <p:nvSpPr>
                <p:cNvPr id="200" name="Freeform 114">
                  <a:extLst>
                    <a:ext uri="{FF2B5EF4-FFF2-40B4-BE49-F238E27FC236}">
                      <a16:creationId xmlns:a16="http://schemas.microsoft.com/office/drawing/2014/main" id="{2617F009-AE0F-7B4D-8569-49CFF3AE4350}"/>
                    </a:ext>
                  </a:extLst>
                </p:cNvPr>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sz="2000" dirty="0"/>
                </a:p>
              </p:txBody>
            </p:sp>
          </p:grpSp>
          <p:grpSp>
            <p:nvGrpSpPr>
              <p:cNvPr id="190" name="Group 116">
                <a:extLst>
                  <a:ext uri="{FF2B5EF4-FFF2-40B4-BE49-F238E27FC236}">
                    <a16:creationId xmlns:a16="http://schemas.microsoft.com/office/drawing/2014/main" id="{98525C45-9EC9-3645-AFDF-7B23C730A167}"/>
                  </a:ext>
                </a:extLst>
              </p:cNvPr>
              <p:cNvGrpSpPr>
                <a:grpSpLocks/>
              </p:cNvGrpSpPr>
              <p:nvPr/>
            </p:nvGrpSpPr>
            <p:grpSpPr bwMode="auto">
              <a:xfrm>
                <a:off x="5432425" y="5445125"/>
                <a:ext cx="155575" cy="180975"/>
                <a:chOff x="1308" y="3186"/>
                <a:chExt cx="98" cy="114"/>
              </a:xfrm>
            </p:grpSpPr>
            <p:sp>
              <p:nvSpPr>
                <p:cNvPr id="196" name="Freeform 118">
                  <a:extLst>
                    <a:ext uri="{FF2B5EF4-FFF2-40B4-BE49-F238E27FC236}">
                      <a16:creationId xmlns:a16="http://schemas.microsoft.com/office/drawing/2014/main" id="{1178950C-6B09-FC4A-8FA4-A3D624FA920E}"/>
                    </a:ext>
                  </a:extLst>
                </p:cNvPr>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sz="2000" dirty="0"/>
                </a:p>
              </p:txBody>
            </p:sp>
            <p:sp>
              <p:nvSpPr>
                <p:cNvPr id="197" name="Freeform 119">
                  <a:extLst>
                    <a:ext uri="{FF2B5EF4-FFF2-40B4-BE49-F238E27FC236}">
                      <a16:creationId xmlns:a16="http://schemas.microsoft.com/office/drawing/2014/main" id="{39622EC3-01B1-9041-A890-8B3802C9AC6A}"/>
                    </a:ext>
                  </a:extLst>
                </p:cNvPr>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sz="2000" dirty="0"/>
                </a:p>
              </p:txBody>
            </p:sp>
          </p:grpSp>
          <p:sp>
            <p:nvSpPr>
              <p:cNvPr id="265" name="Text Box 97">
                <a:extLst>
                  <a:ext uri="{FF2B5EF4-FFF2-40B4-BE49-F238E27FC236}">
                    <a16:creationId xmlns:a16="http://schemas.microsoft.com/office/drawing/2014/main" id="{97547A4A-C168-4144-8E1C-3C58665A4089}"/>
                  </a:ext>
                </a:extLst>
              </p:cNvPr>
              <p:cNvSpPr txBox="1">
                <a:spLocks noChangeArrowheads="1"/>
              </p:cNvSpPr>
              <p:nvPr/>
            </p:nvSpPr>
            <p:spPr bwMode="auto">
              <a:xfrm>
                <a:off x="3820967" y="5133945"/>
                <a:ext cx="155497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000" dirty="0">
                    <a:latin typeface="+mn-lt"/>
                    <a:cs typeface="Arial" charset="0"/>
                  </a:rPr>
                  <a:t>R1 MAC addr</a:t>
                </a:r>
              </a:p>
            </p:txBody>
          </p:sp>
          <p:sp>
            <p:nvSpPr>
              <p:cNvPr id="266" name="Text Box 97">
                <a:extLst>
                  <a:ext uri="{FF2B5EF4-FFF2-40B4-BE49-F238E27FC236}">
                    <a16:creationId xmlns:a16="http://schemas.microsoft.com/office/drawing/2014/main" id="{9777CB94-1BA4-D64D-AF85-CA46520698A2}"/>
                  </a:ext>
                </a:extLst>
              </p:cNvPr>
              <p:cNvSpPr txBox="1">
                <a:spLocks noChangeArrowheads="1"/>
              </p:cNvSpPr>
              <p:nvPr/>
            </p:nvSpPr>
            <p:spPr bwMode="auto">
              <a:xfrm>
                <a:off x="2318185" y="5133945"/>
                <a:ext cx="157581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000" dirty="0">
                    <a:latin typeface="+mn-lt"/>
                    <a:cs typeface="Arial" charset="0"/>
                  </a:rPr>
                  <a:t>H1 MAC addr</a:t>
                </a:r>
              </a:p>
            </p:txBody>
          </p:sp>
        </p:grpSp>
      </p:grpSp>
      <p:grpSp>
        <p:nvGrpSpPr>
          <p:cNvPr id="20" name="Group 19">
            <a:extLst>
              <a:ext uri="{FF2B5EF4-FFF2-40B4-BE49-F238E27FC236}">
                <a16:creationId xmlns:a16="http://schemas.microsoft.com/office/drawing/2014/main" id="{8AC22B9E-07A1-0342-B5B4-6E8382B56B25}"/>
              </a:ext>
            </a:extLst>
          </p:cNvPr>
          <p:cNvGrpSpPr/>
          <p:nvPr/>
        </p:nvGrpSpPr>
        <p:grpSpPr>
          <a:xfrm>
            <a:off x="4261427" y="2394529"/>
            <a:ext cx="780829" cy="709297"/>
            <a:chOff x="2529609" y="2366820"/>
            <a:chExt cx="780829" cy="709297"/>
          </a:xfrm>
        </p:grpSpPr>
        <p:grpSp>
          <p:nvGrpSpPr>
            <p:cNvPr id="244" name="Group 201">
              <a:extLst>
                <a:ext uri="{FF2B5EF4-FFF2-40B4-BE49-F238E27FC236}">
                  <a16:creationId xmlns:a16="http://schemas.microsoft.com/office/drawing/2014/main" id="{F4E36E31-7823-F04D-8F5F-0E7E175E3DDD}"/>
                </a:ext>
              </a:extLst>
            </p:cNvPr>
            <p:cNvGrpSpPr>
              <a:grpSpLocks/>
            </p:cNvGrpSpPr>
            <p:nvPr/>
          </p:nvGrpSpPr>
          <p:grpSpPr bwMode="auto">
            <a:xfrm>
              <a:off x="2562121" y="2510967"/>
              <a:ext cx="409575" cy="565150"/>
              <a:chOff x="375561" y="297711"/>
              <a:chExt cx="1252683" cy="2138362"/>
            </a:xfrm>
          </p:grpSpPr>
          <p:sp>
            <p:nvSpPr>
              <p:cNvPr id="245" name="Freeform 244">
                <a:extLst>
                  <a:ext uri="{FF2B5EF4-FFF2-40B4-BE49-F238E27FC236}">
                    <a16:creationId xmlns:a16="http://schemas.microsoft.com/office/drawing/2014/main" id="{20BA22F2-F413-E249-ABFC-E76A5831E9C1}"/>
                  </a:ext>
                </a:extLst>
              </p:cNvPr>
              <p:cNvSpPr/>
              <p:nvPr/>
            </p:nvSpPr>
            <p:spPr>
              <a:xfrm>
                <a:off x="375561" y="297711"/>
                <a:ext cx="971072" cy="2138362"/>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787" h="2138362">
                    <a:moveTo>
                      <a:pt x="0" y="0"/>
                    </a:moveTo>
                    <a:lnTo>
                      <a:pt x="0" y="1190625"/>
                    </a:lnTo>
                    <a:lnTo>
                      <a:pt x="966787" y="2138362"/>
                    </a:lnTo>
                    <a:cubicBezTo>
                      <a:pt x="965200" y="1673225"/>
                      <a:pt x="963612" y="1208087"/>
                      <a:pt x="962025" y="742950"/>
                    </a:cubicBezTo>
                    <a:lnTo>
                      <a:pt x="0" y="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46" name="Freeform 245">
                <a:extLst>
                  <a:ext uri="{FF2B5EF4-FFF2-40B4-BE49-F238E27FC236}">
                    <a16:creationId xmlns:a16="http://schemas.microsoft.com/office/drawing/2014/main" id="{39A92026-28D3-FE4B-B67A-72B3F50015DF}"/>
                  </a:ext>
                </a:extLst>
              </p:cNvPr>
              <p:cNvSpPr/>
              <p:nvPr/>
            </p:nvSpPr>
            <p:spPr>
              <a:xfrm>
                <a:off x="375561" y="309724"/>
                <a:ext cx="1247826" cy="768849"/>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 name="connsiteX0" fmla="*/ 928688 w 1895475"/>
                  <a:gd name="connsiteY0" fmla="*/ 0 h 2138362"/>
                  <a:gd name="connsiteX1" fmla="*/ 0 w 1895475"/>
                  <a:gd name="connsiteY1" fmla="*/ 461963 h 2138362"/>
                  <a:gd name="connsiteX2" fmla="*/ 1895475 w 1895475"/>
                  <a:gd name="connsiteY2" fmla="*/ 2138362 h 2138362"/>
                  <a:gd name="connsiteX3" fmla="*/ 1890713 w 1895475"/>
                  <a:gd name="connsiteY3" fmla="*/ 742950 h 2138362"/>
                  <a:gd name="connsiteX4" fmla="*/ 928688 w 1895475"/>
                  <a:gd name="connsiteY4" fmla="*/ 0 h 2138362"/>
                  <a:gd name="connsiteX0" fmla="*/ 247650 w 1895475"/>
                  <a:gd name="connsiteY0" fmla="*/ 0 h 1738312"/>
                  <a:gd name="connsiteX1" fmla="*/ 0 w 1895475"/>
                  <a:gd name="connsiteY1" fmla="*/ 61913 h 1738312"/>
                  <a:gd name="connsiteX2" fmla="*/ 1895475 w 1895475"/>
                  <a:gd name="connsiteY2" fmla="*/ 1738312 h 1738312"/>
                  <a:gd name="connsiteX3" fmla="*/ 1890713 w 1895475"/>
                  <a:gd name="connsiteY3" fmla="*/ 342900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238250"/>
                  <a:gd name="connsiteY0" fmla="*/ 0 h 862012"/>
                  <a:gd name="connsiteX1" fmla="*/ 0 w 1238250"/>
                  <a:gd name="connsiteY1" fmla="*/ 61913 h 862012"/>
                  <a:gd name="connsiteX2" fmla="*/ 947738 w 1238250"/>
                  <a:gd name="connsiteY2" fmla="*/ 862012 h 862012"/>
                  <a:gd name="connsiteX3" fmla="*/ 1238250 w 1238250"/>
                  <a:gd name="connsiteY3" fmla="*/ 814388 h 862012"/>
                  <a:gd name="connsiteX4" fmla="*/ 247650 w 1238250"/>
                  <a:gd name="connsiteY4" fmla="*/ 0 h 8620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8 h 766762"/>
                  <a:gd name="connsiteX4" fmla="*/ 233363 w 1238250"/>
                  <a:gd name="connsiteY4" fmla="*/ 0 h 766762"/>
                  <a:gd name="connsiteX0" fmla="*/ 233363 w 1238250"/>
                  <a:gd name="connsiteY0" fmla="*/ 0 h 773376"/>
                  <a:gd name="connsiteX1" fmla="*/ 0 w 1238250"/>
                  <a:gd name="connsiteY1" fmla="*/ 4763 h 773376"/>
                  <a:gd name="connsiteX2" fmla="*/ 952500 w 1238250"/>
                  <a:gd name="connsiteY2" fmla="*/ 766762 h 773376"/>
                  <a:gd name="connsiteX3" fmla="*/ 1238250 w 1238250"/>
                  <a:gd name="connsiteY3" fmla="*/ 771525 h 773376"/>
                  <a:gd name="connsiteX4" fmla="*/ 233363 w 1238250"/>
                  <a:gd name="connsiteY4" fmla="*/ 0 h 773376"/>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6 h 766762"/>
                  <a:gd name="connsiteX4" fmla="*/ 233363 w 1238250"/>
                  <a:gd name="connsiteY4" fmla="*/ 0 h 766762"/>
                  <a:gd name="connsiteX0" fmla="*/ 233363 w 1238250"/>
                  <a:gd name="connsiteY0" fmla="*/ 0 h 773375"/>
                  <a:gd name="connsiteX1" fmla="*/ 0 w 1238250"/>
                  <a:gd name="connsiteY1" fmla="*/ 4763 h 773375"/>
                  <a:gd name="connsiteX2" fmla="*/ 952500 w 1238250"/>
                  <a:gd name="connsiteY2" fmla="*/ 766762 h 773375"/>
                  <a:gd name="connsiteX3" fmla="*/ 1238250 w 1238250"/>
                  <a:gd name="connsiteY3" fmla="*/ 771523 h 773375"/>
                  <a:gd name="connsiteX4" fmla="*/ 233363 w 1238250"/>
                  <a:gd name="connsiteY4" fmla="*/ 0 h 773375"/>
                  <a:gd name="connsiteX0" fmla="*/ 233363 w 1238250"/>
                  <a:gd name="connsiteY0" fmla="*/ 0 h 771523"/>
                  <a:gd name="connsiteX1" fmla="*/ 0 w 1238250"/>
                  <a:gd name="connsiteY1" fmla="*/ 4763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71523"/>
                  <a:gd name="connsiteX1" fmla="*/ 0 w 1238250"/>
                  <a:gd name="connsiteY1" fmla="*/ 23466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57496"/>
                  <a:gd name="connsiteX1" fmla="*/ 0 w 1238250"/>
                  <a:gd name="connsiteY1" fmla="*/ 9439 h 757496"/>
                  <a:gd name="connsiteX2" fmla="*/ 952500 w 1238250"/>
                  <a:gd name="connsiteY2" fmla="*/ 752735 h 757496"/>
                  <a:gd name="connsiteX3" fmla="*/ 1238250 w 1238250"/>
                  <a:gd name="connsiteY3" fmla="*/ 757496 h 757496"/>
                  <a:gd name="connsiteX4" fmla="*/ 233363 w 1238250"/>
                  <a:gd name="connsiteY4" fmla="*/ 0 h 757496"/>
                  <a:gd name="connsiteX0" fmla="*/ 233363 w 1238250"/>
                  <a:gd name="connsiteY0" fmla="*/ 0 h 757496"/>
                  <a:gd name="connsiteX1" fmla="*/ 0 w 1238250"/>
                  <a:gd name="connsiteY1" fmla="*/ 9439 h 757496"/>
                  <a:gd name="connsiteX2" fmla="*/ 952500 w 1238250"/>
                  <a:gd name="connsiteY2" fmla="*/ 752735 h 757496"/>
                  <a:gd name="connsiteX3" fmla="*/ 1238250 w 1238250"/>
                  <a:gd name="connsiteY3" fmla="*/ 757496 h 757496"/>
                  <a:gd name="connsiteX4" fmla="*/ 233363 w 1238250"/>
                  <a:gd name="connsiteY4" fmla="*/ 0 h 757496"/>
                  <a:gd name="connsiteX0" fmla="*/ 243561 w 1248448"/>
                  <a:gd name="connsiteY0" fmla="*/ 573 h 758069"/>
                  <a:gd name="connsiteX1" fmla="*/ 0 w 1248448"/>
                  <a:gd name="connsiteY1" fmla="*/ 0 h 758069"/>
                  <a:gd name="connsiteX2" fmla="*/ 962698 w 1248448"/>
                  <a:gd name="connsiteY2" fmla="*/ 753308 h 758069"/>
                  <a:gd name="connsiteX3" fmla="*/ 1248448 w 1248448"/>
                  <a:gd name="connsiteY3" fmla="*/ 758069 h 758069"/>
                  <a:gd name="connsiteX4" fmla="*/ 243561 w 1248448"/>
                  <a:gd name="connsiteY4" fmla="*/ 573 h 758069"/>
                  <a:gd name="connsiteX0" fmla="*/ 243561 w 1248448"/>
                  <a:gd name="connsiteY0" fmla="*/ 573 h 758069"/>
                  <a:gd name="connsiteX1" fmla="*/ 0 w 1248448"/>
                  <a:gd name="connsiteY1" fmla="*/ 0 h 758069"/>
                  <a:gd name="connsiteX2" fmla="*/ 962698 w 1248448"/>
                  <a:gd name="connsiteY2" fmla="*/ 753308 h 758069"/>
                  <a:gd name="connsiteX3" fmla="*/ 1248448 w 1248448"/>
                  <a:gd name="connsiteY3" fmla="*/ 758069 h 758069"/>
                  <a:gd name="connsiteX4" fmla="*/ 243561 w 1248448"/>
                  <a:gd name="connsiteY4" fmla="*/ 573 h 758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8448" h="758069">
                    <a:moveTo>
                      <a:pt x="243561" y="573"/>
                    </a:moveTo>
                    <a:cubicBezTo>
                      <a:pt x="162374" y="382"/>
                      <a:pt x="235530" y="6639"/>
                      <a:pt x="0" y="0"/>
                    </a:cubicBezTo>
                    <a:lnTo>
                      <a:pt x="962698" y="753308"/>
                    </a:lnTo>
                    <a:cubicBezTo>
                      <a:pt x="1114838" y="758721"/>
                      <a:pt x="1045247" y="751718"/>
                      <a:pt x="1248448" y="758069"/>
                    </a:cubicBezTo>
                    <a:lnTo>
                      <a:pt x="243561" y="573"/>
                    </a:lnTo>
                    <a:close/>
                  </a:path>
                </a:pathLst>
              </a:custGeom>
              <a:solidFill>
                <a:srgbClr val="0099C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47" name="Rectangle 246">
                <a:extLst>
                  <a:ext uri="{FF2B5EF4-FFF2-40B4-BE49-F238E27FC236}">
                    <a16:creationId xmlns:a16="http://schemas.microsoft.com/office/drawing/2014/main" id="{088118C1-D479-6A46-AA1D-D9592C2919CC}"/>
                  </a:ext>
                </a:extLst>
              </p:cNvPr>
              <p:cNvSpPr/>
              <p:nvPr/>
            </p:nvSpPr>
            <p:spPr>
              <a:xfrm>
                <a:off x="1332065" y="1066560"/>
                <a:ext cx="296179" cy="136350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grpSp>
        <p:sp>
          <p:nvSpPr>
            <p:cNvPr id="261" name="Right Arrow 260">
              <a:extLst>
                <a:ext uri="{FF2B5EF4-FFF2-40B4-BE49-F238E27FC236}">
                  <a16:creationId xmlns:a16="http://schemas.microsoft.com/office/drawing/2014/main" id="{D4CFF042-2F20-3542-AEBF-68F7A356B7FB}"/>
                </a:ext>
              </a:extLst>
            </p:cNvPr>
            <p:cNvSpPr/>
            <p:nvPr/>
          </p:nvSpPr>
          <p:spPr>
            <a:xfrm rot="1799862">
              <a:off x="2529609" y="2366820"/>
              <a:ext cx="780829" cy="190500"/>
            </a:xfrm>
            <a:prstGeom prst="rightArrow">
              <a:avLst/>
            </a:prstGeom>
            <a:gradFill flip="none" rotWithShape="1">
              <a:gsLst>
                <a:gs pos="0">
                  <a:schemeClr val="bg1">
                    <a:alpha val="48000"/>
                  </a:schemeClr>
                </a:gs>
                <a:gs pos="100000">
                  <a:srgbClr val="01119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74" name="Freeform 95">
            <a:extLst>
              <a:ext uri="{FF2B5EF4-FFF2-40B4-BE49-F238E27FC236}">
                <a16:creationId xmlns:a16="http://schemas.microsoft.com/office/drawing/2014/main" id="{8D3DFAB1-B173-2B41-8696-E7AE73A78390}"/>
              </a:ext>
            </a:extLst>
          </p:cNvPr>
          <p:cNvSpPr>
            <a:spLocks/>
          </p:cNvSpPr>
          <p:nvPr/>
        </p:nvSpPr>
        <p:spPr bwMode="auto">
          <a:xfrm>
            <a:off x="6068173" y="3172859"/>
            <a:ext cx="4544256" cy="1101192"/>
          </a:xfrm>
          <a:custGeom>
            <a:avLst/>
            <a:gdLst>
              <a:gd name="T0" fmla="*/ 1397 w 3374"/>
              <a:gd name="T1" fmla="*/ 0 h 1668"/>
              <a:gd name="T2" fmla="*/ 104 w 3374"/>
              <a:gd name="T3" fmla="*/ 1445 h 1668"/>
              <a:gd name="T4" fmla="*/ 1294 w 3374"/>
              <a:gd name="T5" fmla="*/ 1418 h 1668"/>
              <a:gd name="T6" fmla="*/ 3374 w 3374"/>
              <a:gd name="T7" fmla="*/ 1445 h 1668"/>
              <a:gd name="T8" fmla="*/ 1585 w 3374"/>
              <a:gd name="T9" fmla="*/ 75 h 1668"/>
              <a:gd name="T10" fmla="*/ 1397 w 3374"/>
              <a:gd name="T11" fmla="*/ 0 h 1668"/>
              <a:gd name="T12" fmla="*/ 0 60000 65536"/>
              <a:gd name="T13" fmla="*/ 0 60000 65536"/>
              <a:gd name="T14" fmla="*/ 0 60000 65536"/>
              <a:gd name="T15" fmla="*/ 0 60000 65536"/>
              <a:gd name="T16" fmla="*/ 0 60000 65536"/>
              <a:gd name="T17" fmla="*/ 0 60000 65536"/>
              <a:gd name="connsiteX0" fmla="*/ 3852 w 9712"/>
              <a:gd name="connsiteY0" fmla="*/ 0 h 9452"/>
              <a:gd name="connsiteX1" fmla="*/ 20 w 9712"/>
              <a:gd name="connsiteY1" fmla="*/ 8663 h 9452"/>
              <a:gd name="connsiteX2" fmla="*/ 4918 w 9712"/>
              <a:gd name="connsiteY2" fmla="*/ 9234 h 9452"/>
              <a:gd name="connsiteX3" fmla="*/ 9712 w 9712"/>
              <a:gd name="connsiteY3" fmla="*/ 8663 h 9452"/>
              <a:gd name="connsiteX4" fmla="*/ 4410 w 9712"/>
              <a:gd name="connsiteY4" fmla="*/ 450 h 9452"/>
              <a:gd name="connsiteX5" fmla="*/ 3852 w 9712"/>
              <a:gd name="connsiteY5" fmla="*/ 0 h 9452"/>
              <a:gd name="connsiteX0" fmla="*/ 3945 w 9979"/>
              <a:gd name="connsiteY0" fmla="*/ 0 h 10000"/>
              <a:gd name="connsiteX1" fmla="*/ 0 w 9979"/>
              <a:gd name="connsiteY1" fmla="*/ 9165 h 10000"/>
              <a:gd name="connsiteX2" fmla="*/ 5043 w 9979"/>
              <a:gd name="connsiteY2" fmla="*/ 9769 h 10000"/>
              <a:gd name="connsiteX3" fmla="*/ 9979 w 9979"/>
              <a:gd name="connsiteY3" fmla="*/ 9165 h 10000"/>
              <a:gd name="connsiteX4" fmla="*/ 4520 w 9979"/>
              <a:gd name="connsiteY4" fmla="*/ 476 h 10000"/>
              <a:gd name="connsiteX5" fmla="*/ 3945 w 9979"/>
              <a:gd name="connsiteY5" fmla="*/ 0 h 10000"/>
              <a:gd name="connsiteX0" fmla="*/ 3953 w 10000"/>
              <a:gd name="connsiteY0" fmla="*/ 0 h 9782"/>
              <a:gd name="connsiteX1" fmla="*/ 0 w 10000"/>
              <a:gd name="connsiteY1" fmla="*/ 9165 h 9782"/>
              <a:gd name="connsiteX2" fmla="*/ 5054 w 10000"/>
              <a:gd name="connsiteY2" fmla="*/ 9769 h 9782"/>
              <a:gd name="connsiteX3" fmla="*/ 10000 w 10000"/>
              <a:gd name="connsiteY3" fmla="*/ 9165 h 9782"/>
              <a:gd name="connsiteX4" fmla="*/ 4530 w 10000"/>
              <a:gd name="connsiteY4" fmla="*/ 476 h 9782"/>
              <a:gd name="connsiteX5" fmla="*/ 3953 w 10000"/>
              <a:gd name="connsiteY5" fmla="*/ 0 h 9782"/>
              <a:gd name="connsiteX0" fmla="*/ 3953 w 10000"/>
              <a:gd name="connsiteY0" fmla="*/ 0 h 10509"/>
              <a:gd name="connsiteX1" fmla="*/ 0 w 10000"/>
              <a:gd name="connsiteY1" fmla="*/ 9369 h 10509"/>
              <a:gd name="connsiteX2" fmla="*/ 10000 w 10000"/>
              <a:gd name="connsiteY2" fmla="*/ 9369 h 10509"/>
              <a:gd name="connsiteX3" fmla="*/ 4530 w 10000"/>
              <a:gd name="connsiteY3" fmla="*/ 487 h 10509"/>
              <a:gd name="connsiteX4" fmla="*/ 3953 w 10000"/>
              <a:gd name="connsiteY4" fmla="*/ 0 h 10509"/>
              <a:gd name="connsiteX0" fmla="*/ 3953 w 10109"/>
              <a:gd name="connsiteY0" fmla="*/ 0 h 10566"/>
              <a:gd name="connsiteX1" fmla="*/ 0 w 10109"/>
              <a:gd name="connsiteY1" fmla="*/ 9369 h 10566"/>
              <a:gd name="connsiteX2" fmla="*/ 10109 w 10109"/>
              <a:gd name="connsiteY2" fmla="*/ 9482 h 10566"/>
              <a:gd name="connsiteX3" fmla="*/ 4530 w 10109"/>
              <a:gd name="connsiteY3" fmla="*/ 487 h 10566"/>
              <a:gd name="connsiteX4" fmla="*/ 3953 w 10109"/>
              <a:gd name="connsiteY4" fmla="*/ 0 h 10566"/>
              <a:gd name="connsiteX0" fmla="*/ 3953 w 10109"/>
              <a:gd name="connsiteY0" fmla="*/ 0 h 10168"/>
              <a:gd name="connsiteX1" fmla="*/ 0 w 10109"/>
              <a:gd name="connsiteY1" fmla="*/ 9369 h 10168"/>
              <a:gd name="connsiteX2" fmla="*/ 10109 w 10109"/>
              <a:gd name="connsiteY2" fmla="*/ 9482 h 10168"/>
              <a:gd name="connsiteX3" fmla="*/ 4530 w 10109"/>
              <a:gd name="connsiteY3" fmla="*/ 487 h 10168"/>
              <a:gd name="connsiteX4" fmla="*/ 3953 w 10109"/>
              <a:gd name="connsiteY4" fmla="*/ 0 h 10168"/>
              <a:gd name="connsiteX0" fmla="*/ 3953 w 10109"/>
              <a:gd name="connsiteY0" fmla="*/ 0 h 9677"/>
              <a:gd name="connsiteX1" fmla="*/ 0 w 10109"/>
              <a:gd name="connsiteY1" fmla="*/ 9369 h 9677"/>
              <a:gd name="connsiteX2" fmla="*/ 10109 w 10109"/>
              <a:gd name="connsiteY2" fmla="*/ 9482 h 9677"/>
              <a:gd name="connsiteX3" fmla="*/ 4530 w 10109"/>
              <a:gd name="connsiteY3" fmla="*/ 487 h 9677"/>
              <a:gd name="connsiteX4" fmla="*/ 3953 w 10109"/>
              <a:gd name="connsiteY4" fmla="*/ 0 h 9677"/>
              <a:gd name="connsiteX0" fmla="*/ 3948 w 10038"/>
              <a:gd name="connsiteY0" fmla="*/ 0 h 10000"/>
              <a:gd name="connsiteX1" fmla="*/ 38 w 10038"/>
              <a:gd name="connsiteY1" fmla="*/ 9682 h 10000"/>
              <a:gd name="connsiteX2" fmla="*/ 10038 w 10038"/>
              <a:gd name="connsiteY2" fmla="*/ 9798 h 10000"/>
              <a:gd name="connsiteX3" fmla="*/ 4519 w 10038"/>
              <a:gd name="connsiteY3" fmla="*/ 503 h 10000"/>
              <a:gd name="connsiteX4" fmla="*/ 3948 w 10038"/>
              <a:gd name="connsiteY4" fmla="*/ 0 h 10000"/>
              <a:gd name="connsiteX0" fmla="*/ 66 w 11856"/>
              <a:gd name="connsiteY0" fmla="*/ 6001 h 9510"/>
              <a:gd name="connsiteX1" fmla="*/ 1856 w 11856"/>
              <a:gd name="connsiteY1" fmla="*/ 9192 h 9510"/>
              <a:gd name="connsiteX2" fmla="*/ 11856 w 11856"/>
              <a:gd name="connsiteY2" fmla="*/ 9308 h 9510"/>
              <a:gd name="connsiteX3" fmla="*/ 6337 w 11856"/>
              <a:gd name="connsiteY3" fmla="*/ 13 h 9510"/>
              <a:gd name="connsiteX4" fmla="*/ 66 w 11856"/>
              <a:gd name="connsiteY4" fmla="*/ 6001 h 9510"/>
              <a:gd name="connsiteX0" fmla="*/ 0 w 9944"/>
              <a:gd name="connsiteY0" fmla="*/ 6309 h 9999"/>
              <a:gd name="connsiteX1" fmla="*/ 1509 w 9944"/>
              <a:gd name="connsiteY1" fmla="*/ 9665 h 9999"/>
              <a:gd name="connsiteX2" fmla="*/ 9944 w 9944"/>
              <a:gd name="connsiteY2" fmla="*/ 9787 h 9999"/>
              <a:gd name="connsiteX3" fmla="*/ 5289 w 9944"/>
              <a:gd name="connsiteY3" fmla="*/ 13 h 9999"/>
              <a:gd name="connsiteX4" fmla="*/ 0 w 9944"/>
              <a:gd name="connsiteY4" fmla="*/ 6309 h 9999"/>
              <a:gd name="connsiteX0" fmla="*/ 0 w 10061"/>
              <a:gd name="connsiteY0" fmla="*/ 6556 h 10000"/>
              <a:gd name="connsiteX1" fmla="*/ 1578 w 10061"/>
              <a:gd name="connsiteY1" fmla="*/ 9666 h 10000"/>
              <a:gd name="connsiteX2" fmla="*/ 10061 w 10061"/>
              <a:gd name="connsiteY2" fmla="*/ 9788 h 10000"/>
              <a:gd name="connsiteX3" fmla="*/ 5380 w 10061"/>
              <a:gd name="connsiteY3" fmla="*/ 13 h 10000"/>
              <a:gd name="connsiteX4" fmla="*/ 0 w 10061"/>
              <a:gd name="connsiteY4" fmla="*/ 6556 h 10000"/>
              <a:gd name="connsiteX0" fmla="*/ 0 w 10061"/>
              <a:gd name="connsiteY0" fmla="*/ 934 h 4378"/>
              <a:gd name="connsiteX1" fmla="*/ 1578 w 10061"/>
              <a:gd name="connsiteY1" fmla="*/ 4044 h 4378"/>
              <a:gd name="connsiteX2" fmla="*/ 10061 w 10061"/>
              <a:gd name="connsiteY2" fmla="*/ 4166 h 4378"/>
              <a:gd name="connsiteX3" fmla="*/ 1586 w 10061"/>
              <a:gd name="connsiteY3" fmla="*/ 49 h 4378"/>
              <a:gd name="connsiteX4" fmla="*/ 0 w 10061"/>
              <a:gd name="connsiteY4" fmla="*/ 934 h 4378"/>
              <a:gd name="connsiteX0" fmla="*/ 0 w 10000"/>
              <a:gd name="connsiteY0" fmla="*/ 2132 h 10000"/>
              <a:gd name="connsiteX1" fmla="*/ 1568 w 10000"/>
              <a:gd name="connsiteY1" fmla="*/ 9236 h 10000"/>
              <a:gd name="connsiteX2" fmla="*/ 10000 w 10000"/>
              <a:gd name="connsiteY2" fmla="*/ 9515 h 10000"/>
              <a:gd name="connsiteX3" fmla="*/ 1576 w 10000"/>
              <a:gd name="connsiteY3" fmla="*/ 111 h 10000"/>
              <a:gd name="connsiteX4" fmla="*/ 0 w 10000"/>
              <a:gd name="connsiteY4" fmla="*/ 2132 h 10000"/>
              <a:gd name="connsiteX0" fmla="*/ 0 w 10000"/>
              <a:gd name="connsiteY0" fmla="*/ 2132 h 10000"/>
              <a:gd name="connsiteX1" fmla="*/ 1568 w 10000"/>
              <a:gd name="connsiteY1" fmla="*/ 9236 h 10000"/>
              <a:gd name="connsiteX2" fmla="*/ 10000 w 10000"/>
              <a:gd name="connsiteY2" fmla="*/ 9515 h 10000"/>
              <a:gd name="connsiteX3" fmla="*/ 1576 w 10000"/>
              <a:gd name="connsiteY3" fmla="*/ 111 h 10000"/>
              <a:gd name="connsiteX4" fmla="*/ 0 w 10000"/>
              <a:gd name="connsiteY4" fmla="*/ 2132 h 10000"/>
              <a:gd name="connsiteX0" fmla="*/ 0 w 10000"/>
              <a:gd name="connsiteY0" fmla="*/ 2021 h 9889"/>
              <a:gd name="connsiteX1" fmla="*/ 1568 w 10000"/>
              <a:gd name="connsiteY1" fmla="*/ 9125 h 9889"/>
              <a:gd name="connsiteX2" fmla="*/ 10000 w 10000"/>
              <a:gd name="connsiteY2" fmla="*/ 9404 h 9889"/>
              <a:gd name="connsiteX3" fmla="*/ 1576 w 10000"/>
              <a:gd name="connsiteY3" fmla="*/ 0 h 9889"/>
              <a:gd name="connsiteX4" fmla="*/ 0 w 10000"/>
              <a:gd name="connsiteY4" fmla="*/ 2021 h 9889"/>
              <a:gd name="connsiteX0" fmla="*/ 0 w 10000"/>
              <a:gd name="connsiteY0" fmla="*/ 2044 h 10000"/>
              <a:gd name="connsiteX1" fmla="*/ 1568 w 10000"/>
              <a:gd name="connsiteY1" fmla="*/ 9227 h 10000"/>
              <a:gd name="connsiteX2" fmla="*/ 10000 w 10000"/>
              <a:gd name="connsiteY2" fmla="*/ 9510 h 10000"/>
              <a:gd name="connsiteX3" fmla="*/ 1576 w 10000"/>
              <a:gd name="connsiteY3" fmla="*/ 0 h 10000"/>
              <a:gd name="connsiteX4" fmla="*/ 0 w 10000"/>
              <a:gd name="connsiteY4" fmla="*/ 2044 h 10000"/>
              <a:gd name="connsiteX0" fmla="*/ 0 w 10000"/>
              <a:gd name="connsiteY0" fmla="*/ 766 h 8722"/>
              <a:gd name="connsiteX1" fmla="*/ 1568 w 10000"/>
              <a:gd name="connsiteY1" fmla="*/ 7949 h 8722"/>
              <a:gd name="connsiteX2" fmla="*/ 10000 w 10000"/>
              <a:gd name="connsiteY2" fmla="*/ 8232 h 8722"/>
              <a:gd name="connsiteX3" fmla="*/ 299 w 10000"/>
              <a:gd name="connsiteY3" fmla="*/ 0 h 8722"/>
              <a:gd name="connsiteX4" fmla="*/ 0 w 10000"/>
              <a:gd name="connsiteY4" fmla="*/ 766 h 8722"/>
              <a:gd name="connsiteX0" fmla="*/ 0 w 10000"/>
              <a:gd name="connsiteY0" fmla="*/ 878 h 10000"/>
              <a:gd name="connsiteX1" fmla="*/ 1568 w 10000"/>
              <a:gd name="connsiteY1" fmla="*/ 9114 h 10000"/>
              <a:gd name="connsiteX2" fmla="*/ 10000 w 10000"/>
              <a:gd name="connsiteY2" fmla="*/ 9438 h 10000"/>
              <a:gd name="connsiteX3" fmla="*/ 299 w 10000"/>
              <a:gd name="connsiteY3" fmla="*/ 0 h 10000"/>
              <a:gd name="connsiteX4" fmla="*/ 0 w 10000"/>
              <a:gd name="connsiteY4" fmla="*/ 878 h 10000"/>
              <a:gd name="connsiteX0" fmla="*/ 0 w 10000"/>
              <a:gd name="connsiteY0" fmla="*/ 878 h 10000"/>
              <a:gd name="connsiteX1" fmla="*/ 1568 w 10000"/>
              <a:gd name="connsiteY1" fmla="*/ 9114 h 10000"/>
              <a:gd name="connsiteX2" fmla="*/ 10000 w 10000"/>
              <a:gd name="connsiteY2" fmla="*/ 9438 h 10000"/>
              <a:gd name="connsiteX3" fmla="*/ 299 w 10000"/>
              <a:gd name="connsiteY3" fmla="*/ 0 h 10000"/>
              <a:gd name="connsiteX4" fmla="*/ 0 w 10000"/>
              <a:gd name="connsiteY4" fmla="*/ 878 h 10000"/>
              <a:gd name="connsiteX0" fmla="*/ 0 w 10000"/>
              <a:gd name="connsiteY0" fmla="*/ 3621 h 12743"/>
              <a:gd name="connsiteX1" fmla="*/ 1568 w 10000"/>
              <a:gd name="connsiteY1" fmla="*/ 11857 h 12743"/>
              <a:gd name="connsiteX2" fmla="*/ 10000 w 10000"/>
              <a:gd name="connsiteY2" fmla="*/ 12181 h 12743"/>
              <a:gd name="connsiteX3" fmla="*/ 223 w 10000"/>
              <a:gd name="connsiteY3" fmla="*/ 0 h 12743"/>
              <a:gd name="connsiteX4" fmla="*/ 0 w 10000"/>
              <a:gd name="connsiteY4" fmla="*/ 3621 h 12743"/>
              <a:gd name="connsiteX0" fmla="*/ 0 w 9975"/>
              <a:gd name="connsiteY0" fmla="*/ 4071 h 12743"/>
              <a:gd name="connsiteX1" fmla="*/ 1543 w 9975"/>
              <a:gd name="connsiteY1" fmla="*/ 11857 h 12743"/>
              <a:gd name="connsiteX2" fmla="*/ 9975 w 9975"/>
              <a:gd name="connsiteY2" fmla="*/ 12181 h 12743"/>
              <a:gd name="connsiteX3" fmla="*/ 198 w 9975"/>
              <a:gd name="connsiteY3" fmla="*/ 0 h 12743"/>
              <a:gd name="connsiteX4" fmla="*/ 0 w 9975"/>
              <a:gd name="connsiteY4" fmla="*/ 4071 h 12743"/>
              <a:gd name="connsiteX0" fmla="*/ 0 w 10000"/>
              <a:gd name="connsiteY0" fmla="*/ 3195 h 10158"/>
              <a:gd name="connsiteX1" fmla="*/ 1564 w 10000"/>
              <a:gd name="connsiteY1" fmla="*/ 9623 h 10158"/>
              <a:gd name="connsiteX2" fmla="*/ 10000 w 10000"/>
              <a:gd name="connsiteY2" fmla="*/ 9559 h 10158"/>
              <a:gd name="connsiteX3" fmla="*/ 198 w 10000"/>
              <a:gd name="connsiteY3" fmla="*/ 0 h 10158"/>
              <a:gd name="connsiteX4" fmla="*/ 0 w 10000"/>
              <a:gd name="connsiteY4" fmla="*/ 3195 h 10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158">
                <a:moveTo>
                  <a:pt x="0" y="3195"/>
                </a:moveTo>
                <a:cubicBezTo>
                  <a:pt x="1468" y="8160"/>
                  <a:pt x="1171" y="7364"/>
                  <a:pt x="1564" y="9623"/>
                </a:cubicBezTo>
                <a:cubicBezTo>
                  <a:pt x="4053" y="10463"/>
                  <a:pt x="6106" y="10217"/>
                  <a:pt x="10000" y="9559"/>
                </a:cubicBezTo>
                <a:cubicBezTo>
                  <a:pt x="5956" y="7036"/>
                  <a:pt x="5102" y="6655"/>
                  <a:pt x="198" y="0"/>
                </a:cubicBezTo>
                <a:cubicBezTo>
                  <a:pt x="190" y="370"/>
                  <a:pt x="110" y="3058"/>
                  <a:pt x="0" y="3195"/>
                </a:cubicBezTo>
                <a:close/>
              </a:path>
            </a:pathLst>
          </a:custGeom>
          <a:gradFill rotWithShape="1">
            <a:gsLst>
              <a:gs pos="0">
                <a:schemeClr val="bg1"/>
              </a:gs>
              <a:gs pos="100000">
                <a:schemeClr val="bg1">
                  <a:lumMod val="75000"/>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grpSp>
        <p:nvGrpSpPr>
          <p:cNvPr id="23" name="Group 22">
            <a:extLst>
              <a:ext uri="{FF2B5EF4-FFF2-40B4-BE49-F238E27FC236}">
                <a16:creationId xmlns:a16="http://schemas.microsoft.com/office/drawing/2014/main" id="{B5C6F506-D4B2-2F48-B517-CECE0BDE4622}"/>
              </a:ext>
            </a:extLst>
          </p:cNvPr>
          <p:cNvGrpSpPr/>
          <p:nvPr/>
        </p:nvGrpSpPr>
        <p:grpSpPr>
          <a:xfrm>
            <a:off x="6768233" y="3686981"/>
            <a:ext cx="4062542" cy="1287589"/>
            <a:chOff x="6006234" y="5127854"/>
            <a:chExt cx="4062542" cy="1287589"/>
          </a:xfrm>
        </p:grpSpPr>
        <p:sp>
          <p:nvSpPr>
            <p:cNvPr id="276" name="Rectangle 98">
              <a:extLst>
                <a:ext uri="{FF2B5EF4-FFF2-40B4-BE49-F238E27FC236}">
                  <a16:creationId xmlns:a16="http://schemas.microsoft.com/office/drawing/2014/main" id="{2054129D-824B-5344-8E0B-EABE7500475F}"/>
                </a:ext>
              </a:extLst>
            </p:cNvPr>
            <p:cNvSpPr>
              <a:spLocks noChangeArrowheads="1"/>
            </p:cNvSpPr>
            <p:nvPr/>
          </p:nvSpPr>
          <p:spPr bwMode="auto">
            <a:xfrm>
              <a:off x="6006234" y="5651006"/>
              <a:ext cx="3872057" cy="427037"/>
            </a:xfrm>
            <a:prstGeom prst="rect">
              <a:avLst/>
            </a:prstGeom>
            <a:solidFill>
              <a:srgbClr val="37CC99"/>
            </a:solidFill>
            <a:ln w="9525">
              <a:solidFill>
                <a:schemeClr val="bg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000" dirty="0">
                <a:cs typeface="Arial" charset="0"/>
              </a:endParaRPr>
            </a:p>
          </p:txBody>
        </p:sp>
        <p:sp>
          <p:nvSpPr>
            <p:cNvPr id="277" name="Text Box 97">
              <a:extLst>
                <a:ext uri="{FF2B5EF4-FFF2-40B4-BE49-F238E27FC236}">
                  <a16:creationId xmlns:a16="http://schemas.microsoft.com/office/drawing/2014/main" id="{503A90C1-9EFB-CE45-9EB5-047998889920}"/>
                </a:ext>
              </a:extLst>
            </p:cNvPr>
            <p:cNvSpPr txBox="1">
              <a:spLocks noChangeArrowheads="1"/>
            </p:cNvSpPr>
            <p:nvPr/>
          </p:nvSpPr>
          <p:spPr bwMode="auto">
            <a:xfrm>
              <a:off x="6329923" y="5668446"/>
              <a:ext cx="155497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000" dirty="0">
                  <a:latin typeface="+mn-lt"/>
                  <a:cs typeface="Arial" charset="0"/>
                </a:rPr>
                <a:t>R1 MAC addr</a:t>
              </a:r>
            </a:p>
          </p:txBody>
        </p:sp>
        <p:sp>
          <p:nvSpPr>
            <p:cNvPr id="278" name="Line 99">
              <a:extLst>
                <a:ext uri="{FF2B5EF4-FFF2-40B4-BE49-F238E27FC236}">
                  <a16:creationId xmlns:a16="http://schemas.microsoft.com/office/drawing/2014/main" id="{D942D462-67C1-CF41-A18D-5974FFBD2C51}"/>
                </a:ext>
              </a:extLst>
            </p:cNvPr>
            <p:cNvSpPr>
              <a:spLocks noChangeShapeType="1"/>
            </p:cNvSpPr>
            <p:nvPr/>
          </p:nvSpPr>
          <p:spPr bwMode="auto">
            <a:xfrm>
              <a:off x="6326909" y="5651006"/>
              <a:ext cx="0" cy="428625"/>
            </a:xfrm>
            <a:prstGeom prst="line">
              <a:avLst/>
            </a:prstGeom>
            <a:noFill/>
            <a:ln w="95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2000" dirty="0">
                <a:cs typeface="+mn-cs"/>
              </a:endParaRPr>
            </a:p>
          </p:txBody>
        </p:sp>
        <p:sp>
          <p:nvSpPr>
            <p:cNvPr id="279" name="Line 100">
              <a:extLst>
                <a:ext uri="{FF2B5EF4-FFF2-40B4-BE49-F238E27FC236}">
                  <a16:creationId xmlns:a16="http://schemas.microsoft.com/office/drawing/2014/main" id="{B8155F34-9B46-AD43-839C-595546281BBC}"/>
                </a:ext>
              </a:extLst>
            </p:cNvPr>
            <p:cNvSpPr>
              <a:spLocks noChangeShapeType="1"/>
            </p:cNvSpPr>
            <p:nvPr/>
          </p:nvSpPr>
          <p:spPr bwMode="auto">
            <a:xfrm>
              <a:off x="7850909" y="5651006"/>
              <a:ext cx="0" cy="428625"/>
            </a:xfrm>
            <a:prstGeom prst="line">
              <a:avLst/>
            </a:prstGeom>
            <a:noFill/>
            <a:ln w="95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2000" dirty="0">
                <a:cs typeface="+mn-cs"/>
              </a:endParaRPr>
            </a:p>
          </p:txBody>
        </p:sp>
        <p:sp>
          <p:nvSpPr>
            <p:cNvPr id="280" name="Line 101">
              <a:extLst>
                <a:ext uri="{FF2B5EF4-FFF2-40B4-BE49-F238E27FC236}">
                  <a16:creationId xmlns:a16="http://schemas.microsoft.com/office/drawing/2014/main" id="{5ABC89EB-D0EA-1B43-B0FA-FCC2EA53E26D}"/>
                </a:ext>
              </a:extLst>
            </p:cNvPr>
            <p:cNvSpPr>
              <a:spLocks noChangeShapeType="1"/>
            </p:cNvSpPr>
            <p:nvPr/>
          </p:nvSpPr>
          <p:spPr bwMode="auto">
            <a:xfrm>
              <a:off x="9374909" y="5651006"/>
              <a:ext cx="0" cy="428625"/>
            </a:xfrm>
            <a:prstGeom prst="line">
              <a:avLst/>
            </a:prstGeom>
            <a:noFill/>
            <a:ln w="95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2000" dirty="0">
                <a:cs typeface="+mn-cs"/>
              </a:endParaRPr>
            </a:p>
          </p:txBody>
        </p:sp>
        <p:sp>
          <p:nvSpPr>
            <p:cNvPr id="282" name="Freeform 109">
              <a:extLst>
                <a:ext uri="{FF2B5EF4-FFF2-40B4-BE49-F238E27FC236}">
                  <a16:creationId xmlns:a16="http://schemas.microsoft.com/office/drawing/2014/main" id="{3AB1364D-3D42-A745-AD15-8892A9203549}"/>
                </a:ext>
              </a:extLst>
            </p:cNvPr>
            <p:cNvSpPr>
              <a:spLocks/>
            </p:cNvSpPr>
            <p:nvPr/>
          </p:nvSpPr>
          <p:spPr bwMode="auto">
            <a:xfrm>
              <a:off x="6079259" y="5587506"/>
              <a:ext cx="76200" cy="180975"/>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sz="2000" dirty="0"/>
            </a:p>
          </p:txBody>
        </p:sp>
        <p:sp>
          <p:nvSpPr>
            <p:cNvPr id="283" name="Freeform 110">
              <a:extLst>
                <a:ext uri="{FF2B5EF4-FFF2-40B4-BE49-F238E27FC236}">
                  <a16:creationId xmlns:a16="http://schemas.microsoft.com/office/drawing/2014/main" id="{0FAF8692-1DCB-1749-9859-0620715A452F}"/>
                </a:ext>
              </a:extLst>
            </p:cNvPr>
            <p:cNvSpPr>
              <a:spLocks/>
            </p:cNvSpPr>
            <p:nvPr/>
          </p:nvSpPr>
          <p:spPr bwMode="auto">
            <a:xfrm>
              <a:off x="6158634" y="5587506"/>
              <a:ext cx="76200" cy="180975"/>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sz="2000" dirty="0"/>
            </a:p>
          </p:txBody>
        </p:sp>
        <p:sp>
          <p:nvSpPr>
            <p:cNvPr id="285" name="Text Box 120">
              <a:extLst>
                <a:ext uri="{FF2B5EF4-FFF2-40B4-BE49-F238E27FC236}">
                  <a16:creationId xmlns:a16="http://schemas.microsoft.com/office/drawing/2014/main" id="{9306CA36-D876-0445-8578-5CD27088619D}"/>
                </a:ext>
              </a:extLst>
            </p:cNvPr>
            <p:cNvSpPr txBox="1">
              <a:spLocks noChangeArrowheads="1"/>
            </p:cNvSpPr>
            <p:nvPr/>
          </p:nvSpPr>
          <p:spPr bwMode="auto">
            <a:xfrm>
              <a:off x="6428654" y="6076889"/>
              <a:ext cx="1420004"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600" dirty="0">
                  <a:latin typeface="+mn-lt"/>
                  <a:cs typeface="Arial" charset="0"/>
                </a:rPr>
                <a:t>MAC dest addr</a:t>
              </a:r>
            </a:p>
          </p:txBody>
        </p:sp>
        <p:sp>
          <p:nvSpPr>
            <p:cNvPr id="286" name="Text Box 121">
              <a:extLst>
                <a:ext uri="{FF2B5EF4-FFF2-40B4-BE49-F238E27FC236}">
                  <a16:creationId xmlns:a16="http://schemas.microsoft.com/office/drawing/2014/main" id="{6F530F5A-E5CF-0A42-B630-34F70C712BD0}"/>
                </a:ext>
              </a:extLst>
            </p:cNvPr>
            <p:cNvSpPr txBox="1">
              <a:spLocks noChangeArrowheads="1"/>
            </p:cNvSpPr>
            <p:nvPr/>
          </p:nvSpPr>
          <p:spPr bwMode="auto">
            <a:xfrm>
              <a:off x="7833604" y="6059588"/>
              <a:ext cx="1618072"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600" dirty="0">
                  <a:latin typeface="+mn-lt"/>
                  <a:cs typeface="Arial" charset="0"/>
                </a:rPr>
                <a:t>MAC source addr</a:t>
              </a:r>
            </a:p>
          </p:txBody>
        </p:sp>
        <p:sp>
          <p:nvSpPr>
            <p:cNvPr id="288" name="Text Box 123">
              <a:extLst>
                <a:ext uri="{FF2B5EF4-FFF2-40B4-BE49-F238E27FC236}">
                  <a16:creationId xmlns:a16="http://schemas.microsoft.com/office/drawing/2014/main" id="{44EC8747-7E4F-994A-BBDB-60F53B156CBB}"/>
                </a:ext>
              </a:extLst>
            </p:cNvPr>
            <p:cNvSpPr txBox="1">
              <a:spLocks noChangeArrowheads="1"/>
            </p:cNvSpPr>
            <p:nvPr/>
          </p:nvSpPr>
          <p:spPr bwMode="auto">
            <a:xfrm>
              <a:off x="7655936" y="5127854"/>
              <a:ext cx="241284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000" i="1" dirty="0">
                  <a:latin typeface="+mn-lt"/>
                  <a:cs typeface="Arial" charset="0"/>
                </a:rPr>
                <a:t>802.</a:t>
              </a:r>
              <a:r>
                <a:rPr lang="en-US" sz="2000" i="1" dirty="0">
                  <a:solidFill>
                    <a:srgbClr val="C00000"/>
                  </a:solidFill>
                  <a:latin typeface="+mn-lt"/>
                  <a:cs typeface="Arial" charset="0"/>
                </a:rPr>
                <a:t>3 Ethernet </a:t>
              </a:r>
              <a:r>
                <a:rPr lang="en-US" sz="2000" i="1" dirty="0">
                  <a:latin typeface="+mn-lt"/>
                  <a:cs typeface="Arial" charset="0"/>
                </a:rPr>
                <a:t>frame</a:t>
              </a:r>
            </a:p>
          </p:txBody>
        </p:sp>
        <p:grpSp>
          <p:nvGrpSpPr>
            <p:cNvPr id="290" name="Group 106">
              <a:extLst>
                <a:ext uri="{FF2B5EF4-FFF2-40B4-BE49-F238E27FC236}">
                  <a16:creationId xmlns:a16="http://schemas.microsoft.com/office/drawing/2014/main" id="{50A4880A-F6B6-C848-8B6A-BA6069E26379}"/>
                </a:ext>
              </a:extLst>
            </p:cNvPr>
            <p:cNvGrpSpPr>
              <a:grpSpLocks/>
            </p:cNvGrpSpPr>
            <p:nvPr/>
          </p:nvGrpSpPr>
          <p:grpSpPr bwMode="auto">
            <a:xfrm>
              <a:off x="6079259" y="5984381"/>
              <a:ext cx="155575" cy="180975"/>
              <a:chOff x="1308" y="3186"/>
              <a:chExt cx="98" cy="114"/>
            </a:xfrm>
          </p:grpSpPr>
          <p:sp>
            <p:nvSpPr>
              <p:cNvPr id="301" name="Freeform 103">
                <a:extLst>
                  <a:ext uri="{FF2B5EF4-FFF2-40B4-BE49-F238E27FC236}">
                    <a16:creationId xmlns:a16="http://schemas.microsoft.com/office/drawing/2014/main" id="{E674A07B-5999-F04A-8DAF-6D062B87B219}"/>
                  </a:ext>
                </a:extLst>
              </p:cNvPr>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sz="2000" dirty="0"/>
              </a:p>
            </p:txBody>
          </p:sp>
          <p:sp>
            <p:nvSpPr>
              <p:cNvPr id="302" name="Freeform 104">
                <a:extLst>
                  <a:ext uri="{FF2B5EF4-FFF2-40B4-BE49-F238E27FC236}">
                    <a16:creationId xmlns:a16="http://schemas.microsoft.com/office/drawing/2014/main" id="{E747EB20-D4B2-C24D-AE0D-70BF4BDC4BCB}"/>
                  </a:ext>
                </a:extLst>
              </p:cNvPr>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sz="2000" dirty="0"/>
              </a:p>
            </p:txBody>
          </p:sp>
        </p:grpSp>
        <p:sp>
          <p:nvSpPr>
            <p:cNvPr id="292" name="Rectangle 108">
              <a:extLst>
                <a:ext uri="{FF2B5EF4-FFF2-40B4-BE49-F238E27FC236}">
                  <a16:creationId xmlns:a16="http://schemas.microsoft.com/office/drawing/2014/main" id="{DE6CFC50-D52A-C14C-9CED-A1B31DA76898}"/>
                </a:ext>
              </a:extLst>
            </p:cNvPr>
            <p:cNvSpPr>
              <a:spLocks noChangeArrowheads="1"/>
            </p:cNvSpPr>
            <p:nvPr/>
          </p:nvSpPr>
          <p:spPr bwMode="auto">
            <a:xfrm>
              <a:off x="9563939" y="5660497"/>
              <a:ext cx="98425" cy="45719"/>
            </a:xfrm>
            <a:prstGeom prst="rect">
              <a:avLst/>
            </a:prstGeom>
            <a:solidFill>
              <a:srgbClr val="37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000" dirty="0">
                <a:cs typeface="Arial" charset="0"/>
              </a:endParaRPr>
            </a:p>
          </p:txBody>
        </p:sp>
        <p:grpSp>
          <p:nvGrpSpPr>
            <p:cNvPr id="293" name="Group 111">
              <a:extLst>
                <a:ext uri="{FF2B5EF4-FFF2-40B4-BE49-F238E27FC236}">
                  <a16:creationId xmlns:a16="http://schemas.microsoft.com/office/drawing/2014/main" id="{693E5EF3-D758-FD49-92AB-8D7115C68D74}"/>
                </a:ext>
              </a:extLst>
            </p:cNvPr>
            <p:cNvGrpSpPr>
              <a:grpSpLocks/>
            </p:cNvGrpSpPr>
            <p:nvPr/>
          </p:nvGrpSpPr>
          <p:grpSpPr bwMode="auto">
            <a:xfrm>
              <a:off x="9538539" y="5595092"/>
              <a:ext cx="155575" cy="180975"/>
              <a:chOff x="1308" y="3186"/>
              <a:chExt cx="98" cy="114"/>
            </a:xfrm>
          </p:grpSpPr>
          <p:sp>
            <p:nvSpPr>
              <p:cNvPr id="299" name="Freeform 113">
                <a:extLst>
                  <a:ext uri="{FF2B5EF4-FFF2-40B4-BE49-F238E27FC236}">
                    <a16:creationId xmlns:a16="http://schemas.microsoft.com/office/drawing/2014/main" id="{4FA8A3B1-9397-EB4B-A890-1C5784F2F884}"/>
                  </a:ext>
                </a:extLst>
              </p:cNvPr>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sz="2000" dirty="0"/>
              </a:p>
            </p:txBody>
          </p:sp>
          <p:sp>
            <p:nvSpPr>
              <p:cNvPr id="300" name="Freeform 114">
                <a:extLst>
                  <a:ext uri="{FF2B5EF4-FFF2-40B4-BE49-F238E27FC236}">
                    <a16:creationId xmlns:a16="http://schemas.microsoft.com/office/drawing/2014/main" id="{CB4B9DC2-5FF6-0F4E-872C-579E8A0E2DBF}"/>
                  </a:ext>
                </a:extLst>
              </p:cNvPr>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sz="2000" dirty="0"/>
              </a:p>
            </p:txBody>
          </p:sp>
        </p:grpSp>
        <p:grpSp>
          <p:nvGrpSpPr>
            <p:cNvPr id="294" name="Group 116">
              <a:extLst>
                <a:ext uri="{FF2B5EF4-FFF2-40B4-BE49-F238E27FC236}">
                  <a16:creationId xmlns:a16="http://schemas.microsoft.com/office/drawing/2014/main" id="{6E743344-CBA3-A94A-85D7-5A2C4050B954}"/>
                </a:ext>
              </a:extLst>
            </p:cNvPr>
            <p:cNvGrpSpPr>
              <a:grpSpLocks/>
            </p:cNvGrpSpPr>
            <p:nvPr/>
          </p:nvGrpSpPr>
          <p:grpSpPr bwMode="auto">
            <a:xfrm>
              <a:off x="9548064" y="5995142"/>
              <a:ext cx="155575" cy="180975"/>
              <a:chOff x="1308" y="3186"/>
              <a:chExt cx="98" cy="114"/>
            </a:xfrm>
          </p:grpSpPr>
          <p:sp>
            <p:nvSpPr>
              <p:cNvPr id="297" name="Freeform 118">
                <a:extLst>
                  <a:ext uri="{FF2B5EF4-FFF2-40B4-BE49-F238E27FC236}">
                    <a16:creationId xmlns:a16="http://schemas.microsoft.com/office/drawing/2014/main" id="{FB7C593C-D274-8E48-B89D-13D998D449DA}"/>
                  </a:ext>
                </a:extLst>
              </p:cNvPr>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sz="2000" dirty="0"/>
              </a:p>
            </p:txBody>
          </p:sp>
          <p:sp>
            <p:nvSpPr>
              <p:cNvPr id="298" name="Freeform 119">
                <a:extLst>
                  <a:ext uri="{FF2B5EF4-FFF2-40B4-BE49-F238E27FC236}">
                    <a16:creationId xmlns:a16="http://schemas.microsoft.com/office/drawing/2014/main" id="{8D2EC2B4-3A1C-1D4D-85C2-9A5DF63C5315}"/>
                  </a:ext>
                </a:extLst>
              </p:cNvPr>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sz="2000" dirty="0"/>
              </a:p>
            </p:txBody>
          </p:sp>
        </p:grpSp>
        <p:sp>
          <p:nvSpPr>
            <p:cNvPr id="296" name="Text Box 97">
              <a:extLst>
                <a:ext uri="{FF2B5EF4-FFF2-40B4-BE49-F238E27FC236}">
                  <a16:creationId xmlns:a16="http://schemas.microsoft.com/office/drawing/2014/main" id="{E3F43EF0-B1BC-BD4D-A49F-AB61AEBECCA1}"/>
                </a:ext>
              </a:extLst>
            </p:cNvPr>
            <p:cNvSpPr txBox="1">
              <a:spLocks noChangeArrowheads="1"/>
            </p:cNvSpPr>
            <p:nvPr/>
          </p:nvSpPr>
          <p:spPr bwMode="auto">
            <a:xfrm>
              <a:off x="7832294" y="5666851"/>
              <a:ext cx="157581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000" dirty="0">
                  <a:latin typeface="+mn-lt"/>
                  <a:cs typeface="Arial" charset="0"/>
                </a:rPr>
                <a:t>H2 MAC addr</a:t>
              </a:r>
            </a:p>
          </p:txBody>
        </p:sp>
      </p:grpSp>
      <p:grpSp>
        <p:nvGrpSpPr>
          <p:cNvPr id="267" name="Group 266">
            <a:extLst>
              <a:ext uri="{FF2B5EF4-FFF2-40B4-BE49-F238E27FC236}">
                <a16:creationId xmlns:a16="http://schemas.microsoft.com/office/drawing/2014/main" id="{3CA38E7A-FC0F-6C42-8DD4-233196E59530}"/>
              </a:ext>
            </a:extLst>
          </p:cNvPr>
          <p:cNvGrpSpPr/>
          <p:nvPr/>
        </p:nvGrpSpPr>
        <p:grpSpPr>
          <a:xfrm>
            <a:off x="5698628" y="2762261"/>
            <a:ext cx="780829" cy="768052"/>
            <a:chOff x="2503903" y="2308065"/>
            <a:chExt cx="780829" cy="768052"/>
          </a:xfrm>
        </p:grpSpPr>
        <p:grpSp>
          <p:nvGrpSpPr>
            <p:cNvPr id="268" name="Group 201">
              <a:extLst>
                <a:ext uri="{FF2B5EF4-FFF2-40B4-BE49-F238E27FC236}">
                  <a16:creationId xmlns:a16="http://schemas.microsoft.com/office/drawing/2014/main" id="{C8F461B9-B587-5B42-A071-B814C485175A}"/>
                </a:ext>
              </a:extLst>
            </p:cNvPr>
            <p:cNvGrpSpPr>
              <a:grpSpLocks/>
            </p:cNvGrpSpPr>
            <p:nvPr/>
          </p:nvGrpSpPr>
          <p:grpSpPr bwMode="auto">
            <a:xfrm>
              <a:off x="2562121" y="2510967"/>
              <a:ext cx="409575" cy="565150"/>
              <a:chOff x="375561" y="297711"/>
              <a:chExt cx="1252683" cy="2138362"/>
            </a:xfrm>
          </p:grpSpPr>
          <p:sp>
            <p:nvSpPr>
              <p:cNvPr id="270" name="Freeform 269">
                <a:extLst>
                  <a:ext uri="{FF2B5EF4-FFF2-40B4-BE49-F238E27FC236}">
                    <a16:creationId xmlns:a16="http://schemas.microsoft.com/office/drawing/2014/main" id="{7677FA0C-FC02-EC40-8C41-900467A289CC}"/>
                  </a:ext>
                </a:extLst>
              </p:cNvPr>
              <p:cNvSpPr/>
              <p:nvPr/>
            </p:nvSpPr>
            <p:spPr>
              <a:xfrm>
                <a:off x="375561" y="297711"/>
                <a:ext cx="971072" cy="2138362"/>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787" h="2138362">
                    <a:moveTo>
                      <a:pt x="0" y="0"/>
                    </a:moveTo>
                    <a:lnTo>
                      <a:pt x="0" y="1190625"/>
                    </a:lnTo>
                    <a:lnTo>
                      <a:pt x="966787" y="2138362"/>
                    </a:lnTo>
                    <a:cubicBezTo>
                      <a:pt x="965200" y="1673225"/>
                      <a:pt x="963612" y="1208087"/>
                      <a:pt x="962025" y="742950"/>
                    </a:cubicBezTo>
                    <a:lnTo>
                      <a:pt x="0" y="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71" name="Freeform 270">
                <a:extLst>
                  <a:ext uri="{FF2B5EF4-FFF2-40B4-BE49-F238E27FC236}">
                    <a16:creationId xmlns:a16="http://schemas.microsoft.com/office/drawing/2014/main" id="{81413985-B0EB-8C49-979D-3E27D22DC910}"/>
                  </a:ext>
                </a:extLst>
              </p:cNvPr>
              <p:cNvSpPr/>
              <p:nvPr/>
            </p:nvSpPr>
            <p:spPr>
              <a:xfrm>
                <a:off x="375561" y="309724"/>
                <a:ext cx="1247826" cy="768849"/>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 name="connsiteX0" fmla="*/ 928688 w 1895475"/>
                  <a:gd name="connsiteY0" fmla="*/ 0 h 2138362"/>
                  <a:gd name="connsiteX1" fmla="*/ 0 w 1895475"/>
                  <a:gd name="connsiteY1" fmla="*/ 461963 h 2138362"/>
                  <a:gd name="connsiteX2" fmla="*/ 1895475 w 1895475"/>
                  <a:gd name="connsiteY2" fmla="*/ 2138362 h 2138362"/>
                  <a:gd name="connsiteX3" fmla="*/ 1890713 w 1895475"/>
                  <a:gd name="connsiteY3" fmla="*/ 742950 h 2138362"/>
                  <a:gd name="connsiteX4" fmla="*/ 928688 w 1895475"/>
                  <a:gd name="connsiteY4" fmla="*/ 0 h 2138362"/>
                  <a:gd name="connsiteX0" fmla="*/ 247650 w 1895475"/>
                  <a:gd name="connsiteY0" fmla="*/ 0 h 1738312"/>
                  <a:gd name="connsiteX1" fmla="*/ 0 w 1895475"/>
                  <a:gd name="connsiteY1" fmla="*/ 61913 h 1738312"/>
                  <a:gd name="connsiteX2" fmla="*/ 1895475 w 1895475"/>
                  <a:gd name="connsiteY2" fmla="*/ 1738312 h 1738312"/>
                  <a:gd name="connsiteX3" fmla="*/ 1890713 w 1895475"/>
                  <a:gd name="connsiteY3" fmla="*/ 342900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238250"/>
                  <a:gd name="connsiteY0" fmla="*/ 0 h 862012"/>
                  <a:gd name="connsiteX1" fmla="*/ 0 w 1238250"/>
                  <a:gd name="connsiteY1" fmla="*/ 61913 h 862012"/>
                  <a:gd name="connsiteX2" fmla="*/ 947738 w 1238250"/>
                  <a:gd name="connsiteY2" fmla="*/ 862012 h 862012"/>
                  <a:gd name="connsiteX3" fmla="*/ 1238250 w 1238250"/>
                  <a:gd name="connsiteY3" fmla="*/ 814388 h 862012"/>
                  <a:gd name="connsiteX4" fmla="*/ 247650 w 1238250"/>
                  <a:gd name="connsiteY4" fmla="*/ 0 h 8620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8 h 766762"/>
                  <a:gd name="connsiteX4" fmla="*/ 233363 w 1238250"/>
                  <a:gd name="connsiteY4" fmla="*/ 0 h 766762"/>
                  <a:gd name="connsiteX0" fmla="*/ 233363 w 1238250"/>
                  <a:gd name="connsiteY0" fmla="*/ 0 h 773376"/>
                  <a:gd name="connsiteX1" fmla="*/ 0 w 1238250"/>
                  <a:gd name="connsiteY1" fmla="*/ 4763 h 773376"/>
                  <a:gd name="connsiteX2" fmla="*/ 952500 w 1238250"/>
                  <a:gd name="connsiteY2" fmla="*/ 766762 h 773376"/>
                  <a:gd name="connsiteX3" fmla="*/ 1238250 w 1238250"/>
                  <a:gd name="connsiteY3" fmla="*/ 771525 h 773376"/>
                  <a:gd name="connsiteX4" fmla="*/ 233363 w 1238250"/>
                  <a:gd name="connsiteY4" fmla="*/ 0 h 773376"/>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6 h 766762"/>
                  <a:gd name="connsiteX4" fmla="*/ 233363 w 1238250"/>
                  <a:gd name="connsiteY4" fmla="*/ 0 h 766762"/>
                  <a:gd name="connsiteX0" fmla="*/ 233363 w 1238250"/>
                  <a:gd name="connsiteY0" fmla="*/ 0 h 773375"/>
                  <a:gd name="connsiteX1" fmla="*/ 0 w 1238250"/>
                  <a:gd name="connsiteY1" fmla="*/ 4763 h 773375"/>
                  <a:gd name="connsiteX2" fmla="*/ 952500 w 1238250"/>
                  <a:gd name="connsiteY2" fmla="*/ 766762 h 773375"/>
                  <a:gd name="connsiteX3" fmla="*/ 1238250 w 1238250"/>
                  <a:gd name="connsiteY3" fmla="*/ 771523 h 773375"/>
                  <a:gd name="connsiteX4" fmla="*/ 233363 w 1238250"/>
                  <a:gd name="connsiteY4" fmla="*/ 0 h 773375"/>
                  <a:gd name="connsiteX0" fmla="*/ 233363 w 1238250"/>
                  <a:gd name="connsiteY0" fmla="*/ 0 h 771523"/>
                  <a:gd name="connsiteX1" fmla="*/ 0 w 1238250"/>
                  <a:gd name="connsiteY1" fmla="*/ 4763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71523"/>
                  <a:gd name="connsiteX1" fmla="*/ 0 w 1238250"/>
                  <a:gd name="connsiteY1" fmla="*/ 23466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57496"/>
                  <a:gd name="connsiteX1" fmla="*/ 0 w 1238250"/>
                  <a:gd name="connsiteY1" fmla="*/ 9439 h 757496"/>
                  <a:gd name="connsiteX2" fmla="*/ 952500 w 1238250"/>
                  <a:gd name="connsiteY2" fmla="*/ 752735 h 757496"/>
                  <a:gd name="connsiteX3" fmla="*/ 1238250 w 1238250"/>
                  <a:gd name="connsiteY3" fmla="*/ 757496 h 757496"/>
                  <a:gd name="connsiteX4" fmla="*/ 233363 w 1238250"/>
                  <a:gd name="connsiteY4" fmla="*/ 0 h 757496"/>
                  <a:gd name="connsiteX0" fmla="*/ 233363 w 1238250"/>
                  <a:gd name="connsiteY0" fmla="*/ 0 h 757496"/>
                  <a:gd name="connsiteX1" fmla="*/ 0 w 1238250"/>
                  <a:gd name="connsiteY1" fmla="*/ 9439 h 757496"/>
                  <a:gd name="connsiteX2" fmla="*/ 952500 w 1238250"/>
                  <a:gd name="connsiteY2" fmla="*/ 752735 h 757496"/>
                  <a:gd name="connsiteX3" fmla="*/ 1238250 w 1238250"/>
                  <a:gd name="connsiteY3" fmla="*/ 757496 h 757496"/>
                  <a:gd name="connsiteX4" fmla="*/ 233363 w 1238250"/>
                  <a:gd name="connsiteY4" fmla="*/ 0 h 757496"/>
                  <a:gd name="connsiteX0" fmla="*/ 243561 w 1248448"/>
                  <a:gd name="connsiteY0" fmla="*/ 573 h 758069"/>
                  <a:gd name="connsiteX1" fmla="*/ 0 w 1248448"/>
                  <a:gd name="connsiteY1" fmla="*/ 0 h 758069"/>
                  <a:gd name="connsiteX2" fmla="*/ 962698 w 1248448"/>
                  <a:gd name="connsiteY2" fmla="*/ 753308 h 758069"/>
                  <a:gd name="connsiteX3" fmla="*/ 1248448 w 1248448"/>
                  <a:gd name="connsiteY3" fmla="*/ 758069 h 758069"/>
                  <a:gd name="connsiteX4" fmla="*/ 243561 w 1248448"/>
                  <a:gd name="connsiteY4" fmla="*/ 573 h 758069"/>
                  <a:gd name="connsiteX0" fmla="*/ 243561 w 1248448"/>
                  <a:gd name="connsiteY0" fmla="*/ 573 h 758069"/>
                  <a:gd name="connsiteX1" fmla="*/ 0 w 1248448"/>
                  <a:gd name="connsiteY1" fmla="*/ 0 h 758069"/>
                  <a:gd name="connsiteX2" fmla="*/ 962698 w 1248448"/>
                  <a:gd name="connsiteY2" fmla="*/ 753308 h 758069"/>
                  <a:gd name="connsiteX3" fmla="*/ 1248448 w 1248448"/>
                  <a:gd name="connsiteY3" fmla="*/ 758069 h 758069"/>
                  <a:gd name="connsiteX4" fmla="*/ 243561 w 1248448"/>
                  <a:gd name="connsiteY4" fmla="*/ 573 h 758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8448" h="758069">
                    <a:moveTo>
                      <a:pt x="243561" y="573"/>
                    </a:moveTo>
                    <a:cubicBezTo>
                      <a:pt x="162374" y="382"/>
                      <a:pt x="235530" y="6639"/>
                      <a:pt x="0" y="0"/>
                    </a:cubicBezTo>
                    <a:lnTo>
                      <a:pt x="962698" y="753308"/>
                    </a:lnTo>
                    <a:cubicBezTo>
                      <a:pt x="1114838" y="758721"/>
                      <a:pt x="1045247" y="751718"/>
                      <a:pt x="1248448" y="758069"/>
                    </a:cubicBezTo>
                    <a:lnTo>
                      <a:pt x="243561" y="573"/>
                    </a:lnTo>
                    <a:close/>
                  </a:path>
                </a:pathLst>
              </a:custGeom>
              <a:solidFill>
                <a:srgbClr val="0099C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72" name="Rectangle 271">
                <a:extLst>
                  <a:ext uri="{FF2B5EF4-FFF2-40B4-BE49-F238E27FC236}">
                    <a16:creationId xmlns:a16="http://schemas.microsoft.com/office/drawing/2014/main" id="{8196084B-5FBD-5D4C-BD9B-EFB4F3348461}"/>
                  </a:ext>
                </a:extLst>
              </p:cNvPr>
              <p:cNvSpPr/>
              <p:nvPr/>
            </p:nvSpPr>
            <p:spPr>
              <a:xfrm>
                <a:off x="1332065" y="1066560"/>
                <a:ext cx="296179" cy="136350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grpSp>
        <p:sp>
          <p:nvSpPr>
            <p:cNvPr id="269" name="Right Arrow 268">
              <a:extLst>
                <a:ext uri="{FF2B5EF4-FFF2-40B4-BE49-F238E27FC236}">
                  <a16:creationId xmlns:a16="http://schemas.microsoft.com/office/drawing/2014/main" id="{A10FF69E-EA7D-3C46-9A1C-E99FF9395C03}"/>
                </a:ext>
              </a:extLst>
            </p:cNvPr>
            <p:cNvSpPr/>
            <p:nvPr/>
          </p:nvSpPr>
          <p:spPr>
            <a:xfrm>
              <a:off x="2503903" y="2308065"/>
              <a:ext cx="780829" cy="190500"/>
            </a:xfrm>
            <a:prstGeom prst="rightArrow">
              <a:avLst/>
            </a:prstGeom>
            <a:gradFill flip="none" rotWithShape="1">
              <a:gsLst>
                <a:gs pos="0">
                  <a:schemeClr val="bg1">
                    <a:alpha val="48000"/>
                  </a:schemeClr>
                </a:gs>
                <a:gs pos="100000">
                  <a:srgbClr val="01119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Tree>
    <p:extLst>
      <p:ext uri="{BB962C8B-B14F-4D97-AF65-F5344CB8AC3E}">
        <p14:creationId xmlns:p14="http://schemas.microsoft.com/office/powerpoint/2010/main" val="4068758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up)">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67"/>
                                        </p:tgtEl>
                                        <p:attrNameLst>
                                          <p:attrName>style.visibility</p:attrName>
                                        </p:attrNameLst>
                                      </p:cBhvr>
                                      <p:to>
                                        <p:strVal val="visible"/>
                                      </p:to>
                                    </p:set>
                                    <p:animEffect transition="in" filter="wipe(left)">
                                      <p:cBhvr>
                                        <p:cTn id="17" dur="500"/>
                                        <p:tgtEl>
                                          <p:spTgt spid="26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74"/>
                                        </p:tgtEl>
                                        <p:attrNameLst>
                                          <p:attrName>style.visibility</p:attrName>
                                        </p:attrNameLst>
                                      </p:cBhvr>
                                      <p:to>
                                        <p:strVal val="visible"/>
                                      </p:to>
                                    </p:set>
                                    <p:animEffect transition="in" filter="wipe(up)">
                                      <p:cBhvr>
                                        <p:cTn id="22" dur="500"/>
                                        <p:tgtEl>
                                          <p:spTgt spid="274"/>
                                        </p:tgtEl>
                                      </p:cBhvr>
                                    </p:animEffect>
                                  </p:childTnLst>
                                </p:cTn>
                              </p:par>
                            </p:childTnLst>
                          </p:cTn>
                        </p:par>
                        <p:par>
                          <p:cTn id="23" fill="hold">
                            <p:stCondLst>
                              <p:cond delay="500"/>
                            </p:stCondLst>
                            <p:childTnLst>
                              <p:par>
                                <p:cTn id="24" presetID="22" presetClass="entr" presetSubtype="1" fill="hold" nodeType="after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ipe(up)">
                                      <p:cBhvr>
                                        <p:cTn id="2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1FB7CC-D2A5-C749-8D9F-01B9FA12978B}"/>
              </a:ext>
            </a:extLst>
          </p:cNvPr>
          <p:cNvSpPr>
            <a:spLocks noGrp="1"/>
          </p:cNvSpPr>
          <p:nvPr>
            <p:ph type="title"/>
          </p:nvPr>
        </p:nvSpPr>
        <p:spPr>
          <a:xfrm>
            <a:off x="787400" y="235921"/>
            <a:ext cx="10515600" cy="894622"/>
          </a:xfrm>
        </p:spPr>
        <p:txBody>
          <a:bodyPr>
            <a:normAutofit/>
          </a:bodyPr>
          <a:lstStyle/>
          <a:p>
            <a:r>
              <a:rPr lang="en-US" b="0" kern="0" dirty="0">
                <a:solidFill>
                  <a:srgbClr val="000099"/>
                </a:solidFill>
                <a:latin typeface="+mn-lt"/>
                <a:ea typeface="ＭＳ Ｐゴシック" charset="0"/>
              </a:rPr>
              <a:t>802.11 frame: addressing</a:t>
            </a:r>
            <a:endParaRPr lang="en-US" dirty="0">
              <a:latin typeface="+mn-lt"/>
            </a:endParaRPr>
          </a:p>
        </p:txBody>
      </p:sp>
      <p:sp>
        <p:nvSpPr>
          <p:cNvPr id="4" name="Slide Number Placeholder 3">
            <a:extLst>
              <a:ext uri="{FF2B5EF4-FFF2-40B4-BE49-F238E27FC236}">
                <a16:creationId xmlns:a16="http://schemas.microsoft.com/office/drawing/2014/main" id="{78979769-3B28-CC48-AFB2-345BF93C7812}"/>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Wireless and Mobile Networks: 7- </a:t>
            </a:r>
            <a:fld id="{C4204591-24BD-A542-B9D5-F8D8A88D2FEE}" type="slidenum">
              <a:rPr lang="en-US" smtClean="0"/>
              <a:pPr/>
              <a:t>23</a:t>
            </a:fld>
            <a:endParaRPr lang="en-US" dirty="0"/>
          </a:p>
        </p:txBody>
      </p:sp>
      <p:grpSp>
        <p:nvGrpSpPr>
          <p:cNvPr id="6" name="Group 5">
            <a:extLst>
              <a:ext uri="{FF2B5EF4-FFF2-40B4-BE49-F238E27FC236}">
                <a16:creationId xmlns:a16="http://schemas.microsoft.com/office/drawing/2014/main" id="{8876EB89-DE31-9F4D-9B79-C314F4806345}"/>
              </a:ext>
            </a:extLst>
          </p:cNvPr>
          <p:cNvGrpSpPr/>
          <p:nvPr/>
        </p:nvGrpSpPr>
        <p:grpSpPr>
          <a:xfrm>
            <a:off x="2193926" y="2445464"/>
            <a:ext cx="7481098" cy="403388"/>
            <a:chOff x="2290908" y="1240118"/>
            <a:chExt cx="7481098" cy="403388"/>
          </a:xfrm>
        </p:grpSpPr>
        <p:sp>
          <p:nvSpPr>
            <p:cNvPr id="124" name="Text Box 12">
              <a:extLst>
                <a:ext uri="{FF2B5EF4-FFF2-40B4-BE49-F238E27FC236}">
                  <a16:creationId xmlns:a16="http://schemas.microsoft.com/office/drawing/2014/main" id="{EB802AA9-5C9F-1F41-8DAA-4DADB50C3144}"/>
                </a:ext>
              </a:extLst>
            </p:cNvPr>
            <p:cNvSpPr txBox="1">
              <a:spLocks noChangeArrowheads="1"/>
            </p:cNvSpPr>
            <p:nvPr/>
          </p:nvSpPr>
          <p:spPr bwMode="auto">
            <a:xfrm>
              <a:off x="2290908" y="1240482"/>
              <a:ext cx="31451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mn-lt"/>
                  <a:ea typeface="ＭＳ Ｐゴシック" charset="0"/>
                </a:rPr>
                <a:t>2</a:t>
              </a:r>
            </a:p>
          </p:txBody>
        </p:sp>
        <p:sp>
          <p:nvSpPr>
            <p:cNvPr id="125" name="Text Box 13">
              <a:extLst>
                <a:ext uri="{FF2B5EF4-FFF2-40B4-BE49-F238E27FC236}">
                  <a16:creationId xmlns:a16="http://schemas.microsoft.com/office/drawing/2014/main" id="{976031FD-0DE5-5B4A-80BD-BD79CEF9AEDE}"/>
                </a:ext>
              </a:extLst>
            </p:cNvPr>
            <p:cNvSpPr txBox="1">
              <a:spLocks noChangeArrowheads="1"/>
            </p:cNvSpPr>
            <p:nvPr/>
          </p:nvSpPr>
          <p:spPr bwMode="auto">
            <a:xfrm>
              <a:off x="3052908" y="1240482"/>
              <a:ext cx="31451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mn-lt"/>
                  <a:ea typeface="ＭＳ Ｐゴシック" charset="0"/>
                </a:rPr>
                <a:t>2</a:t>
              </a:r>
            </a:p>
          </p:txBody>
        </p:sp>
        <p:sp>
          <p:nvSpPr>
            <p:cNvPr id="126" name="Text Box 14">
              <a:extLst>
                <a:ext uri="{FF2B5EF4-FFF2-40B4-BE49-F238E27FC236}">
                  <a16:creationId xmlns:a16="http://schemas.microsoft.com/office/drawing/2014/main" id="{FC24CF30-0DB1-DC4B-A5A5-09191098D416}"/>
                </a:ext>
              </a:extLst>
            </p:cNvPr>
            <p:cNvSpPr txBox="1">
              <a:spLocks noChangeArrowheads="1"/>
            </p:cNvSpPr>
            <p:nvPr/>
          </p:nvSpPr>
          <p:spPr bwMode="auto">
            <a:xfrm>
              <a:off x="3967308" y="1240482"/>
              <a:ext cx="31451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mn-lt"/>
                  <a:ea typeface="ＭＳ Ｐゴシック" charset="0"/>
                </a:rPr>
                <a:t>6</a:t>
              </a:r>
            </a:p>
          </p:txBody>
        </p:sp>
        <p:sp>
          <p:nvSpPr>
            <p:cNvPr id="127" name="Text Box 15">
              <a:extLst>
                <a:ext uri="{FF2B5EF4-FFF2-40B4-BE49-F238E27FC236}">
                  <a16:creationId xmlns:a16="http://schemas.microsoft.com/office/drawing/2014/main" id="{061DB4A9-0D08-7F4F-A90E-91ADB310D424}"/>
                </a:ext>
              </a:extLst>
            </p:cNvPr>
            <p:cNvSpPr txBox="1">
              <a:spLocks noChangeArrowheads="1"/>
            </p:cNvSpPr>
            <p:nvPr/>
          </p:nvSpPr>
          <p:spPr bwMode="auto">
            <a:xfrm>
              <a:off x="4729308" y="1240482"/>
              <a:ext cx="31451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mn-lt"/>
                  <a:ea typeface="ＭＳ Ｐゴシック" charset="0"/>
                </a:rPr>
                <a:t>6</a:t>
              </a:r>
            </a:p>
          </p:txBody>
        </p:sp>
        <p:sp>
          <p:nvSpPr>
            <p:cNvPr id="128" name="Text Box 16">
              <a:extLst>
                <a:ext uri="{FF2B5EF4-FFF2-40B4-BE49-F238E27FC236}">
                  <a16:creationId xmlns:a16="http://schemas.microsoft.com/office/drawing/2014/main" id="{2D692E38-D5F5-884C-8D26-3DC54A22772C}"/>
                </a:ext>
              </a:extLst>
            </p:cNvPr>
            <p:cNvSpPr txBox="1">
              <a:spLocks noChangeArrowheads="1"/>
            </p:cNvSpPr>
            <p:nvPr/>
          </p:nvSpPr>
          <p:spPr bwMode="auto">
            <a:xfrm>
              <a:off x="5567508" y="1240482"/>
              <a:ext cx="31451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mn-lt"/>
                  <a:ea typeface="ＭＳ Ｐゴシック" charset="0"/>
                </a:rPr>
                <a:t>6</a:t>
              </a:r>
            </a:p>
          </p:txBody>
        </p:sp>
        <p:sp>
          <p:nvSpPr>
            <p:cNvPr id="129" name="Text Box 17">
              <a:extLst>
                <a:ext uri="{FF2B5EF4-FFF2-40B4-BE49-F238E27FC236}">
                  <a16:creationId xmlns:a16="http://schemas.microsoft.com/office/drawing/2014/main" id="{2E76FE38-B6C0-E94A-A8BE-2F6C0BAB018E}"/>
                </a:ext>
              </a:extLst>
            </p:cNvPr>
            <p:cNvSpPr txBox="1">
              <a:spLocks noChangeArrowheads="1"/>
            </p:cNvSpPr>
            <p:nvPr/>
          </p:nvSpPr>
          <p:spPr bwMode="auto">
            <a:xfrm>
              <a:off x="6405708" y="1240482"/>
              <a:ext cx="31451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mn-lt"/>
                  <a:ea typeface="ＭＳ Ｐゴシック" charset="0"/>
                </a:rPr>
                <a:t>2</a:t>
              </a:r>
            </a:p>
          </p:txBody>
        </p:sp>
        <p:sp>
          <p:nvSpPr>
            <p:cNvPr id="130" name="Text Box 18">
              <a:extLst>
                <a:ext uri="{FF2B5EF4-FFF2-40B4-BE49-F238E27FC236}">
                  <a16:creationId xmlns:a16="http://schemas.microsoft.com/office/drawing/2014/main" id="{32F7DF4E-4B6B-D24E-83B6-A37375234857}"/>
                </a:ext>
              </a:extLst>
            </p:cNvPr>
            <p:cNvSpPr txBox="1">
              <a:spLocks noChangeArrowheads="1"/>
            </p:cNvSpPr>
            <p:nvPr/>
          </p:nvSpPr>
          <p:spPr bwMode="auto">
            <a:xfrm>
              <a:off x="7251796" y="1243396"/>
              <a:ext cx="31451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mn-lt"/>
                  <a:ea typeface="ＭＳ Ｐゴシック" charset="0"/>
                </a:rPr>
                <a:t>6</a:t>
              </a:r>
            </a:p>
          </p:txBody>
        </p:sp>
        <p:sp>
          <p:nvSpPr>
            <p:cNvPr id="131" name="Text Box 19">
              <a:extLst>
                <a:ext uri="{FF2B5EF4-FFF2-40B4-BE49-F238E27FC236}">
                  <a16:creationId xmlns:a16="http://schemas.microsoft.com/office/drawing/2014/main" id="{388E12FB-1C38-A247-889D-979C81640400}"/>
                </a:ext>
              </a:extLst>
            </p:cNvPr>
            <p:cNvSpPr txBox="1">
              <a:spLocks noChangeArrowheads="1"/>
            </p:cNvSpPr>
            <p:nvPr/>
          </p:nvSpPr>
          <p:spPr bwMode="auto">
            <a:xfrm>
              <a:off x="7929708" y="1240482"/>
              <a:ext cx="1027845"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mn-lt"/>
                  <a:ea typeface="ＭＳ Ｐゴシック" charset="0"/>
                </a:rPr>
                <a:t>0 - 2312</a:t>
              </a:r>
            </a:p>
          </p:txBody>
        </p:sp>
        <p:sp>
          <p:nvSpPr>
            <p:cNvPr id="132" name="Text Box 20">
              <a:extLst>
                <a:ext uri="{FF2B5EF4-FFF2-40B4-BE49-F238E27FC236}">
                  <a16:creationId xmlns:a16="http://schemas.microsoft.com/office/drawing/2014/main" id="{18BB5749-AEFF-2549-A25A-F61CA6314E56}"/>
                </a:ext>
              </a:extLst>
            </p:cNvPr>
            <p:cNvSpPr txBox="1">
              <a:spLocks noChangeArrowheads="1"/>
            </p:cNvSpPr>
            <p:nvPr/>
          </p:nvSpPr>
          <p:spPr bwMode="auto">
            <a:xfrm>
              <a:off x="9457496" y="1240118"/>
              <a:ext cx="31451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mn-lt"/>
                  <a:ea typeface="ＭＳ Ｐゴシック" charset="0"/>
                </a:rPr>
                <a:t>4</a:t>
              </a:r>
            </a:p>
          </p:txBody>
        </p:sp>
      </p:grpSp>
      <p:grpSp>
        <p:nvGrpSpPr>
          <p:cNvPr id="5" name="Group 4">
            <a:extLst>
              <a:ext uri="{FF2B5EF4-FFF2-40B4-BE49-F238E27FC236}">
                <a16:creationId xmlns:a16="http://schemas.microsoft.com/office/drawing/2014/main" id="{62BF75EA-252E-EC4E-9450-4659C118C568}"/>
              </a:ext>
            </a:extLst>
          </p:cNvPr>
          <p:cNvGrpSpPr/>
          <p:nvPr/>
        </p:nvGrpSpPr>
        <p:grpSpPr>
          <a:xfrm>
            <a:off x="1842654" y="2807276"/>
            <a:ext cx="8130594" cy="854364"/>
            <a:chOff x="1939636" y="1546513"/>
            <a:chExt cx="8130594" cy="854364"/>
          </a:xfrm>
        </p:grpSpPr>
        <p:grpSp>
          <p:nvGrpSpPr>
            <p:cNvPr id="8" name="Group 7">
              <a:extLst>
                <a:ext uri="{FF2B5EF4-FFF2-40B4-BE49-F238E27FC236}">
                  <a16:creationId xmlns:a16="http://schemas.microsoft.com/office/drawing/2014/main" id="{4AF74D66-AC0A-4948-956A-137D269B89FE}"/>
                </a:ext>
              </a:extLst>
            </p:cNvPr>
            <p:cNvGrpSpPr/>
            <p:nvPr/>
          </p:nvGrpSpPr>
          <p:grpSpPr>
            <a:xfrm>
              <a:off x="1939636" y="1546513"/>
              <a:ext cx="8091055" cy="854364"/>
              <a:chOff x="1981199" y="2322368"/>
              <a:chExt cx="8091055" cy="854364"/>
            </a:xfrm>
          </p:grpSpPr>
          <p:sp>
            <p:nvSpPr>
              <p:cNvPr id="2" name="Rectangle 1">
                <a:extLst>
                  <a:ext uri="{FF2B5EF4-FFF2-40B4-BE49-F238E27FC236}">
                    <a16:creationId xmlns:a16="http://schemas.microsoft.com/office/drawing/2014/main" id="{25229BFC-8C9D-5341-AFF9-493C1C33ECA0}"/>
                  </a:ext>
                </a:extLst>
              </p:cNvPr>
              <p:cNvSpPr/>
              <p:nvPr/>
            </p:nvSpPr>
            <p:spPr>
              <a:xfrm>
                <a:off x="1981199" y="2369127"/>
                <a:ext cx="8091055" cy="748146"/>
              </a:xfrm>
              <a:prstGeom prst="rect">
                <a:avLst/>
              </a:prstGeom>
              <a:solidFill>
                <a:srgbClr val="37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8767F13F-1490-C040-9619-96164A9D583F}"/>
                  </a:ext>
                </a:extLst>
              </p:cNvPr>
              <p:cNvCxnSpPr/>
              <p:nvPr/>
            </p:nvCxnSpPr>
            <p:spPr>
              <a:xfrm>
                <a:off x="2826327" y="2341418"/>
                <a:ext cx="0" cy="80356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6AA45C04-3EEC-A54A-B447-129E48EA93A7}"/>
                  </a:ext>
                </a:extLst>
              </p:cNvPr>
              <p:cNvCxnSpPr/>
              <p:nvPr/>
            </p:nvCxnSpPr>
            <p:spPr>
              <a:xfrm>
                <a:off x="3674052" y="2369993"/>
                <a:ext cx="0" cy="80356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930F2417-8AA1-B34D-BAED-58697FAA172F}"/>
                  </a:ext>
                </a:extLst>
              </p:cNvPr>
              <p:cNvCxnSpPr/>
              <p:nvPr/>
            </p:nvCxnSpPr>
            <p:spPr>
              <a:xfrm>
                <a:off x="4515427" y="2373168"/>
                <a:ext cx="0" cy="80356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68036314-22EF-A546-8B34-64A33BD2787D}"/>
                  </a:ext>
                </a:extLst>
              </p:cNvPr>
              <p:cNvCxnSpPr/>
              <p:nvPr/>
            </p:nvCxnSpPr>
            <p:spPr>
              <a:xfrm>
                <a:off x="5347277" y="2360468"/>
                <a:ext cx="0" cy="80356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E34173DD-F5BD-B547-999E-4FA4E0302BE7}"/>
                  </a:ext>
                </a:extLst>
              </p:cNvPr>
              <p:cNvCxnSpPr/>
              <p:nvPr/>
            </p:nvCxnSpPr>
            <p:spPr>
              <a:xfrm>
                <a:off x="6185477" y="2347768"/>
                <a:ext cx="0" cy="80356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2CC004E3-DD67-494B-96F9-992882A2BB95}"/>
                  </a:ext>
                </a:extLst>
              </p:cNvPr>
              <p:cNvCxnSpPr/>
              <p:nvPr/>
            </p:nvCxnSpPr>
            <p:spPr>
              <a:xfrm>
                <a:off x="7023677" y="2335068"/>
                <a:ext cx="0" cy="80356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BEC4A59E-2798-E14B-8864-897D2A4077AB}"/>
                  </a:ext>
                </a:extLst>
              </p:cNvPr>
              <p:cNvCxnSpPr/>
              <p:nvPr/>
            </p:nvCxnSpPr>
            <p:spPr>
              <a:xfrm>
                <a:off x="7861877" y="2322368"/>
                <a:ext cx="0" cy="80356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55D32E6D-CD0F-B947-BECB-0BB4432C2069}"/>
                  </a:ext>
                </a:extLst>
              </p:cNvPr>
              <p:cNvCxnSpPr/>
              <p:nvPr/>
            </p:nvCxnSpPr>
            <p:spPr>
              <a:xfrm>
                <a:off x="9236652" y="2369993"/>
                <a:ext cx="0" cy="80356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5" name="Rectangle 3">
              <a:extLst>
                <a:ext uri="{FF2B5EF4-FFF2-40B4-BE49-F238E27FC236}">
                  <a16:creationId xmlns:a16="http://schemas.microsoft.com/office/drawing/2014/main" id="{19FB91BB-3917-6C4C-A950-F94A76A4FC00}"/>
                </a:ext>
              </a:extLst>
            </p:cNvPr>
            <p:cNvSpPr>
              <a:spLocks noChangeArrowheads="1"/>
            </p:cNvSpPr>
            <p:nvPr/>
          </p:nvSpPr>
          <p:spPr bwMode="auto">
            <a:xfrm>
              <a:off x="1953485" y="1672504"/>
              <a:ext cx="838200" cy="609600"/>
            </a:xfrm>
            <a:prstGeom prst="rect">
              <a:avLst/>
            </a:prstGeom>
            <a:noFill/>
            <a:ln w="9525">
              <a:no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base" latinLnBrk="0" hangingPunct="1">
                <a:lnSpc>
                  <a:spcPct val="80000"/>
                </a:lnSpc>
                <a:spcBef>
                  <a:spcPct val="0"/>
                </a:spcBef>
                <a:spcAft>
                  <a:spcPct val="0"/>
                </a:spcAft>
                <a:buClrTx/>
                <a:buSzTx/>
                <a:buFontTx/>
                <a:buNone/>
                <a:tabLst/>
                <a:defRPr/>
              </a:pPr>
              <a:r>
                <a:rPr kumimoji="0" lang="en-US" b="0" i="0" u="none" strike="noStrike" kern="0" cap="none" spc="0" normalizeH="0" baseline="0" noProof="0" dirty="0">
                  <a:ln>
                    <a:noFill/>
                  </a:ln>
                  <a:effectLst/>
                  <a:uLnTx/>
                  <a:uFillTx/>
                  <a:ea typeface="ＭＳ Ｐゴシック" charset="0"/>
                </a:rPr>
                <a:t>frame</a:t>
              </a:r>
            </a:p>
            <a:p>
              <a:pPr marL="0" marR="0" lvl="0" indent="0" algn="ctr" defTabSz="914400" eaLnBrk="1" fontAlgn="base" latinLnBrk="0" hangingPunct="1">
                <a:lnSpc>
                  <a:spcPct val="80000"/>
                </a:lnSpc>
                <a:spcBef>
                  <a:spcPct val="0"/>
                </a:spcBef>
                <a:spcAft>
                  <a:spcPct val="0"/>
                </a:spcAft>
                <a:buClrTx/>
                <a:buSzTx/>
                <a:buFontTx/>
                <a:buNone/>
                <a:tabLst/>
                <a:defRPr/>
              </a:pPr>
              <a:r>
                <a:rPr kumimoji="0" lang="en-US" b="0" i="0" u="none" strike="noStrike" kern="0" cap="none" spc="0" normalizeH="0" baseline="0" noProof="0" dirty="0">
                  <a:ln>
                    <a:noFill/>
                  </a:ln>
                  <a:effectLst/>
                  <a:uLnTx/>
                  <a:uFillTx/>
                  <a:ea typeface="ＭＳ Ｐゴシック" charset="0"/>
                </a:rPr>
                <a:t>control</a:t>
              </a:r>
            </a:p>
          </p:txBody>
        </p:sp>
        <p:sp>
          <p:nvSpPr>
            <p:cNvPr id="116" name="Rectangle 4">
              <a:extLst>
                <a:ext uri="{FF2B5EF4-FFF2-40B4-BE49-F238E27FC236}">
                  <a16:creationId xmlns:a16="http://schemas.microsoft.com/office/drawing/2014/main" id="{F3F7D97F-8B3D-E248-8ED4-6A7E4027C84B}"/>
                </a:ext>
              </a:extLst>
            </p:cNvPr>
            <p:cNvSpPr>
              <a:spLocks noChangeArrowheads="1"/>
            </p:cNvSpPr>
            <p:nvPr/>
          </p:nvSpPr>
          <p:spPr bwMode="auto">
            <a:xfrm>
              <a:off x="2803520" y="1672504"/>
              <a:ext cx="838200" cy="609600"/>
            </a:xfrm>
            <a:prstGeom prst="rect">
              <a:avLst/>
            </a:prstGeom>
            <a:noFill/>
            <a:ln w="9525">
              <a:no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base" latinLnBrk="0" hangingPunct="1">
                <a:lnSpc>
                  <a:spcPct val="80000"/>
                </a:lnSpc>
                <a:spcBef>
                  <a:spcPct val="0"/>
                </a:spcBef>
                <a:spcAft>
                  <a:spcPct val="0"/>
                </a:spcAft>
                <a:buClrTx/>
                <a:buSzTx/>
                <a:buFontTx/>
                <a:buNone/>
                <a:tabLst/>
                <a:defRPr/>
              </a:pPr>
              <a:r>
                <a:rPr kumimoji="0" lang="en-US" b="0" i="0" u="none" strike="noStrike" kern="0" cap="none" spc="0" normalizeH="0" baseline="0" noProof="0" dirty="0">
                  <a:ln>
                    <a:noFill/>
                  </a:ln>
                  <a:effectLst/>
                  <a:uLnTx/>
                  <a:uFillTx/>
                  <a:ea typeface="ＭＳ Ｐゴシック" charset="0"/>
                </a:rPr>
                <a:t>duration</a:t>
              </a:r>
            </a:p>
          </p:txBody>
        </p:sp>
        <p:sp>
          <p:nvSpPr>
            <p:cNvPr id="117" name="Rectangle 5">
              <a:extLst>
                <a:ext uri="{FF2B5EF4-FFF2-40B4-BE49-F238E27FC236}">
                  <a16:creationId xmlns:a16="http://schemas.microsoft.com/office/drawing/2014/main" id="{91218FF9-7C58-A646-B5C2-DE83E6B627E9}"/>
                </a:ext>
              </a:extLst>
            </p:cNvPr>
            <p:cNvSpPr>
              <a:spLocks noChangeArrowheads="1"/>
            </p:cNvSpPr>
            <p:nvPr/>
          </p:nvSpPr>
          <p:spPr bwMode="auto">
            <a:xfrm>
              <a:off x="3669430" y="1672504"/>
              <a:ext cx="838200" cy="609600"/>
            </a:xfrm>
            <a:prstGeom prst="rect">
              <a:avLst/>
            </a:prstGeom>
            <a:noFill/>
            <a:ln w="9525">
              <a:no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base" latinLnBrk="0" hangingPunct="1">
                <a:lnSpc>
                  <a:spcPct val="80000"/>
                </a:lnSpc>
                <a:spcBef>
                  <a:spcPct val="0"/>
                </a:spcBef>
                <a:spcAft>
                  <a:spcPct val="0"/>
                </a:spcAft>
                <a:buClrTx/>
                <a:buSzTx/>
                <a:buFontTx/>
                <a:buNone/>
                <a:tabLst/>
                <a:defRPr/>
              </a:pPr>
              <a:r>
                <a:rPr kumimoji="0" lang="en-US" b="0" i="0" u="none" strike="noStrike" kern="0" cap="none" spc="0" normalizeH="0" baseline="0" noProof="0" dirty="0">
                  <a:ln>
                    <a:noFill/>
                  </a:ln>
                  <a:effectLst/>
                  <a:uLnTx/>
                  <a:uFillTx/>
                  <a:ea typeface="ＭＳ Ｐゴシック" charset="0"/>
                </a:rPr>
                <a:t>address</a:t>
              </a:r>
            </a:p>
            <a:p>
              <a:pPr marL="0" marR="0" lvl="0" indent="0" algn="ctr" defTabSz="914400" eaLnBrk="1" fontAlgn="base" latinLnBrk="0" hangingPunct="1">
                <a:lnSpc>
                  <a:spcPct val="80000"/>
                </a:lnSpc>
                <a:spcBef>
                  <a:spcPct val="0"/>
                </a:spcBef>
                <a:spcAft>
                  <a:spcPct val="0"/>
                </a:spcAft>
                <a:buClrTx/>
                <a:buSzTx/>
                <a:buFontTx/>
                <a:buNone/>
                <a:tabLst/>
                <a:defRPr/>
              </a:pPr>
              <a:r>
                <a:rPr kumimoji="0" lang="en-US" b="0" i="0" u="none" strike="noStrike" kern="0" cap="none" spc="0" normalizeH="0" baseline="0" noProof="0" dirty="0">
                  <a:ln>
                    <a:noFill/>
                  </a:ln>
                  <a:effectLst/>
                  <a:uLnTx/>
                  <a:uFillTx/>
                  <a:ea typeface="ＭＳ Ｐゴシック" charset="0"/>
                </a:rPr>
                <a:t>1</a:t>
              </a:r>
            </a:p>
          </p:txBody>
        </p:sp>
        <p:sp>
          <p:nvSpPr>
            <p:cNvPr id="118" name="Rectangle 6">
              <a:extLst>
                <a:ext uri="{FF2B5EF4-FFF2-40B4-BE49-F238E27FC236}">
                  <a16:creationId xmlns:a16="http://schemas.microsoft.com/office/drawing/2014/main" id="{D7D7633B-DBB6-0847-9C11-53C1398BA7D0}"/>
                </a:ext>
              </a:extLst>
            </p:cNvPr>
            <p:cNvSpPr>
              <a:spLocks noChangeArrowheads="1"/>
            </p:cNvSpPr>
            <p:nvPr/>
          </p:nvSpPr>
          <p:spPr bwMode="auto">
            <a:xfrm>
              <a:off x="4507630" y="1672504"/>
              <a:ext cx="838200" cy="609600"/>
            </a:xfrm>
            <a:prstGeom prst="rect">
              <a:avLst/>
            </a:prstGeom>
            <a:noFill/>
            <a:ln w="9525">
              <a:no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base" latinLnBrk="0" hangingPunct="1">
                <a:lnSpc>
                  <a:spcPct val="80000"/>
                </a:lnSpc>
                <a:spcBef>
                  <a:spcPct val="0"/>
                </a:spcBef>
                <a:spcAft>
                  <a:spcPct val="0"/>
                </a:spcAft>
                <a:buClrTx/>
                <a:buSzTx/>
                <a:buFontTx/>
                <a:buNone/>
                <a:tabLst/>
                <a:defRPr/>
              </a:pPr>
              <a:r>
                <a:rPr kumimoji="0" lang="en-US" b="0" i="0" u="none" strike="noStrike" kern="0" cap="none" spc="0" normalizeH="0" baseline="0" noProof="0" dirty="0">
                  <a:ln>
                    <a:noFill/>
                  </a:ln>
                  <a:effectLst/>
                  <a:uLnTx/>
                  <a:uFillTx/>
                  <a:ea typeface="ＭＳ Ｐゴシック" charset="0"/>
                </a:rPr>
                <a:t>address</a:t>
              </a:r>
            </a:p>
            <a:p>
              <a:pPr marL="0" marR="0" lvl="0" indent="0" algn="ctr" defTabSz="914400" eaLnBrk="1" fontAlgn="base" latinLnBrk="0" hangingPunct="1">
                <a:lnSpc>
                  <a:spcPct val="80000"/>
                </a:lnSpc>
                <a:spcBef>
                  <a:spcPct val="0"/>
                </a:spcBef>
                <a:spcAft>
                  <a:spcPct val="0"/>
                </a:spcAft>
                <a:buClrTx/>
                <a:buSzTx/>
                <a:buFontTx/>
                <a:buNone/>
                <a:tabLst/>
                <a:defRPr/>
              </a:pPr>
              <a:r>
                <a:rPr kumimoji="0" lang="en-US" b="0" i="0" u="none" strike="noStrike" kern="0" cap="none" spc="0" normalizeH="0" baseline="0" noProof="0" dirty="0">
                  <a:ln>
                    <a:noFill/>
                  </a:ln>
                  <a:effectLst/>
                  <a:uLnTx/>
                  <a:uFillTx/>
                  <a:ea typeface="ＭＳ Ｐゴシック" charset="0"/>
                </a:rPr>
                <a:t>2</a:t>
              </a:r>
            </a:p>
          </p:txBody>
        </p:sp>
        <p:sp>
          <p:nvSpPr>
            <p:cNvPr id="119" name="Rectangle 7">
              <a:extLst>
                <a:ext uri="{FF2B5EF4-FFF2-40B4-BE49-F238E27FC236}">
                  <a16:creationId xmlns:a16="http://schemas.microsoft.com/office/drawing/2014/main" id="{E39443BA-2E24-114F-85CB-5CA6A7DF1829}"/>
                </a:ext>
              </a:extLst>
            </p:cNvPr>
            <p:cNvSpPr>
              <a:spLocks noChangeArrowheads="1"/>
            </p:cNvSpPr>
            <p:nvPr/>
          </p:nvSpPr>
          <p:spPr bwMode="auto">
            <a:xfrm>
              <a:off x="7022230" y="1672504"/>
              <a:ext cx="838200" cy="609600"/>
            </a:xfrm>
            <a:prstGeom prst="rect">
              <a:avLst/>
            </a:prstGeom>
            <a:noFill/>
            <a:ln w="9525">
              <a:no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base" latinLnBrk="0" hangingPunct="1">
                <a:lnSpc>
                  <a:spcPct val="80000"/>
                </a:lnSpc>
                <a:spcBef>
                  <a:spcPct val="0"/>
                </a:spcBef>
                <a:spcAft>
                  <a:spcPct val="0"/>
                </a:spcAft>
                <a:buClrTx/>
                <a:buSzTx/>
                <a:buFontTx/>
                <a:buNone/>
                <a:tabLst/>
                <a:defRPr/>
              </a:pPr>
              <a:r>
                <a:rPr kumimoji="0" lang="en-US" b="0" i="0" u="none" strike="noStrike" kern="0" cap="none" spc="0" normalizeH="0" baseline="0" noProof="0" dirty="0">
                  <a:ln>
                    <a:noFill/>
                  </a:ln>
                  <a:effectLst/>
                  <a:uLnTx/>
                  <a:uFillTx/>
                  <a:ea typeface="ＭＳ Ｐゴシック" charset="0"/>
                </a:rPr>
                <a:t>address</a:t>
              </a:r>
            </a:p>
            <a:p>
              <a:pPr marL="0" marR="0" lvl="0" indent="0" algn="ctr" defTabSz="914400" eaLnBrk="1" fontAlgn="base" latinLnBrk="0" hangingPunct="1">
                <a:lnSpc>
                  <a:spcPct val="80000"/>
                </a:lnSpc>
                <a:spcBef>
                  <a:spcPct val="0"/>
                </a:spcBef>
                <a:spcAft>
                  <a:spcPct val="0"/>
                </a:spcAft>
                <a:buClrTx/>
                <a:buSzTx/>
                <a:buFontTx/>
                <a:buNone/>
                <a:tabLst/>
                <a:defRPr/>
              </a:pPr>
              <a:r>
                <a:rPr kumimoji="0" lang="en-US" b="0" i="0" u="none" strike="noStrike" kern="0" cap="none" spc="0" normalizeH="0" baseline="0" noProof="0" dirty="0">
                  <a:ln>
                    <a:noFill/>
                  </a:ln>
                  <a:effectLst/>
                  <a:uLnTx/>
                  <a:uFillTx/>
                  <a:ea typeface="ＭＳ Ｐゴシック" charset="0"/>
                </a:rPr>
                <a:t>4</a:t>
              </a:r>
            </a:p>
          </p:txBody>
        </p:sp>
        <p:sp>
          <p:nvSpPr>
            <p:cNvPr id="120" name="Rectangle 8">
              <a:extLst>
                <a:ext uri="{FF2B5EF4-FFF2-40B4-BE49-F238E27FC236}">
                  <a16:creationId xmlns:a16="http://schemas.microsoft.com/office/drawing/2014/main" id="{5B42CCAD-488D-4840-9DA3-9D221E25AEA4}"/>
                </a:ext>
              </a:extLst>
            </p:cNvPr>
            <p:cNvSpPr>
              <a:spLocks noChangeArrowheads="1"/>
            </p:cNvSpPr>
            <p:nvPr/>
          </p:nvSpPr>
          <p:spPr bwMode="auto">
            <a:xfrm>
              <a:off x="5345830" y="1672504"/>
              <a:ext cx="838200" cy="609600"/>
            </a:xfrm>
            <a:prstGeom prst="rect">
              <a:avLst/>
            </a:prstGeom>
            <a:noFill/>
            <a:ln w="9525">
              <a:no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base" latinLnBrk="0" hangingPunct="1">
                <a:lnSpc>
                  <a:spcPct val="80000"/>
                </a:lnSpc>
                <a:spcBef>
                  <a:spcPct val="0"/>
                </a:spcBef>
                <a:spcAft>
                  <a:spcPct val="0"/>
                </a:spcAft>
                <a:buClrTx/>
                <a:buSzTx/>
                <a:buFontTx/>
                <a:buNone/>
                <a:tabLst/>
                <a:defRPr/>
              </a:pPr>
              <a:r>
                <a:rPr kumimoji="0" lang="en-US" b="0" i="0" u="none" strike="noStrike" kern="0" cap="none" spc="0" normalizeH="0" baseline="0" noProof="0" dirty="0">
                  <a:ln>
                    <a:noFill/>
                  </a:ln>
                  <a:effectLst/>
                  <a:uLnTx/>
                  <a:uFillTx/>
                  <a:ea typeface="ＭＳ Ｐゴシック" charset="0"/>
                </a:rPr>
                <a:t>address</a:t>
              </a:r>
            </a:p>
            <a:p>
              <a:pPr marL="0" marR="0" lvl="0" indent="0" algn="ctr" defTabSz="914400" eaLnBrk="1" fontAlgn="base" latinLnBrk="0" hangingPunct="1">
                <a:lnSpc>
                  <a:spcPct val="80000"/>
                </a:lnSpc>
                <a:spcBef>
                  <a:spcPct val="0"/>
                </a:spcBef>
                <a:spcAft>
                  <a:spcPct val="0"/>
                </a:spcAft>
                <a:buClrTx/>
                <a:buSzTx/>
                <a:buFontTx/>
                <a:buNone/>
                <a:tabLst/>
                <a:defRPr/>
              </a:pPr>
              <a:r>
                <a:rPr kumimoji="0" lang="en-US" b="0" i="0" u="none" strike="noStrike" kern="0" cap="none" spc="0" normalizeH="0" baseline="0" noProof="0" dirty="0">
                  <a:ln>
                    <a:noFill/>
                  </a:ln>
                  <a:effectLst/>
                  <a:uLnTx/>
                  <a:uFillTx/>
                  <a:ea typeface="ＭＳ Ｐゴシック" charset="0"/>
                </a:rPr>
                <a:t>3</a:t>
              </a:r>
            </a:p>
          </p:txBody>
        </p:sp>
        <p:sp>
          <p:nvSpPr>
            <p:cNvPr id="121" name="Rectangle 9">
              <a:extLst>
                <a:ext uri="{FF2B5EF4-FFF2-40B4-BE49-F238E27FC236}">
                  <a16:creationId xmlns:a16="http://schemas.microsoft.com/office/drawing/2014/main" id="{5ABA6D97-54D1-3B48-8E35-4BD2C716F196}"/>
                </a:ext>
              </a:extLst>
            </p:cNvPr>
            <p:cNvSpPr>
              <a:spLocks noChangeArrowheads="1"/>
            </p:cNvSpPr>
            <p:nvPr/>
          </p:nvSpPr>
          <p:spPr bwMode="auto">
            <a:xfrm>
              <a:off x="6184030" y="1672504"/>
              <a:ext cx="838200" cy="609600"/>
            </a:xfrm>
            <a:prstGeom prst="rect">
              <a:avLst/>
            </a:prstGeom>
            <a:noFill/>
            <a:ln w="9525">
              <a:no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base" latinLnBrk="0" hangingPunct="1">
                <a:lnSpc>
                  <a:spcPct val="80000"/>
                </a:lnSpc>
                <a:spcBef>
                  <a:spcPct val="0"/>
                </a:spcBef>
                <a:spcAft>
                  <a:spcPct val="0"/>
                </a:spcAft>
                <a:buClrTx/>
                <a:buSzTx/>
                <a:buFontTx/>
                <a:buNone/>
                <a:tabLst/>
                <a:defRPr/>
              </a:pPr>
              <a:endParaRPr kumimoji="0" lang="en-US" b="0" i="0" u="none" strike="noStrike" kern="0" cap="none" spc="0" normalizeH="0" baseline="0" noProof="0" dirty="0">
                <a:ln>
                  <a:noFill/>
                </a:ln>
                <a:effectLst/>
                <a:uLnTx/>
                <a:uFillTx/>
                <a:ea typeface="ＭＳ Ｐゴシック" charset="0"/>
              </a:endParaRPr>
            </a:p>
          </p:txBody>
        </p:sp>
        <p:sp>
          <p:nvSpPr>
            <p:cNvPr id="122" name="Rectangle 10">
              <a:extLst>
                <a:ext uri="{FF2B5EF4-FFF2-40B4-BE49-F238E27FC236}">
                  <a16:creationId xmlns:a16="http://schemas.microsoft.com/office/drawing/2014/main" id="{B26FE9E4-8E06-0D45-A2FC-D385D56A7EC3}"/>
                </a:ext>
              </a:extLst>
            </p:cNvPr>
            <p:cNvSpPr>
              <a:spLocks noChangeArrowheads="1"/>
            </p:cNvSpPr>
            <p:nvPr/>
          </p:nvSpPr>
          <p:spPr bwMode="auto">
            <a:xfrm>
              <a:off x="7860430" y="1672504"/>
              <a:ext cx="1371600" cy="609600"/>
            </a:xfrm>
            <a:prstGeom prst="rect">
              <a:avLst/>
            </a:prstGeom>
            <a:noFill/>
            <a:ln w="9525">
              <a:no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base" latinLnBrk="0" hangingPunct="1">
                <a:lnSpc>
                  <a:spcPct val="80000"/>
                </a:lnSpc>
                <a:spcBef>
                  <a:spcPct val="0"/>
                </a:spcBef>
                <a:spcAft>
                  <a:spcPct val="0"/>
                </a:spcAft>
                <a:buClrTx/>
                <a:buSzTx/>
                <a:buFontTx/>
                <a:buNone/>
                <a:tabLst/>
                <a:defRPr/>
              </a:pPr>
              <a:r>
                <a:rPr kumimoji="0" lang="en-US" b="0" i="0" u="none" strike="noStrike" kern="0" cap="none" spc="0" normalizeH="0" baseline="0" noProof="0" dirty="0">
                  <a:ln>
                    <a:noFill/>
                  </a:ln>
                  <a:effectLst/>
                  <a:uLnTx/>
                  <a:uFillTx/>
                  <a:ea typeface="ＭＳ Ｐゴシック" charset="0"/>
                </a:rPr>
                <a:t>payload</a:t>
              </a:r>
            </a:p>
          </p:txBody>
        </p:sp>
        <p:sp>
          <p:nvSpPr>
            <p:cNvPr id="123" name="Rectangle 11">
              <a:extLst>
                <a:ext uri="{FF2B5EF4-FFF2-40B4-BE49-F238E27FC236}">
                  <a16:creationId xmlns:a16="http://schemas.microsoft.com/office/drawing/2014/main" id="{99410C58-51A8-2F4C-AAF8-53D3A0A09692}"/>
                </a:ext>
              </a:extLst>
            </p:cNvPr>
            <p:cNvSpPr>
              <a:spLocks noChangeArrowheads="1"/>
            </p:cNvSpPr>
            <p:nvPr/>
          </p:nvSpPr>
          <p:spPr bwMode="auto">
            <a:xfrm>
              <a:off x="9232030" y="1672504"/>
              <a:ext cx="838200" cy="609600"/>
            </a:xfrm>
            <a:prstGeom prst="rect">
              <a:avLst/>
            </a:prstGeom>
            <a:noFill/>
            <a:ln w="9525">
              <a:no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base" latinLnBrk="0" hangingPunct="1">
                <a:lnSpc>
                  <a:spcPct val="80000"/>
                </a:lnSpc>
                <a:spcBef>
                  <a:spcPct val="0"/>
                </a:spcBef>
                <a:spcAft>
                  <a:spcPct val="0"/>
                </a:spcAft>
                <a:buClrTx/>
                <a:buSzTx/>
                <a:buFontTx/>
                <a:buNone/>
                <a:tabLst/>
                <a:defRPr/>
              </a:pPr>
              <a:r>
                <a:rPr kumimoji="0" lang="en-US" b="0" i="0" u="none" strike="noStrike" kern="0" cap="none" spc="0" normalizeH="0" baseline="0" noProof="0" dirty="0">
                  <a:ln>
                    <a:noFill/>
                  </a:ln>
                  <a:effectLst/>
                  <a:uLnTx/>
                  <a:uFillTx/>
                  <a:ea typeface="ＭＳ Ｐゴシック" charset="0"/>
                </a:rPr>
                <a:t>CRC</a:t>
              </a:r>
            </a:p>
          </p:txBody>
        </p:sp>
        <p:sp>
          <p:nvSpPr>
            <p:cNvPr id="133" name="Text Box 21">
              <a:extLst>
                <a:ext uri="{FF2B5EF4-FFF2-40B4-BE49-F238E27FC236}">
                  <a16:creationId xmlns:a16="http://schemas.microsoft.com/office/drawing/2014/main" id="{42BF6590-B2B6-1548-BA6F-9A4B4FEF976C}"/>
                </a:ext>
              </a:extLst>
            </p:cNvPr>
            <p:cNvSpPr txBox="1">
              <a:spLocks noChangeArrowheads="1"/>
            </p:cNvSpPr>
            <p:nvPr/>
          </p:nvSpPr>
          <p:spPr bwMode="auto">
            <a:xfrm>
              <a:off x="6142992" y="1705119"/>
              <a:ext cx="857927" cy="5410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algn="ctr" defTabSz="914400" eaLnBrk="1" fontAlgn="base" latinLnBrk="0" hangingPunct="1">
                <a:lnSpc>
                  <a:spcPct val="80000"/>
                </a:lnSpc>
                <a:spcBef>
                  <a:spcPct val="0"/>
                </a:spcBef>
                <a:spcAft>
                  <a:spcPct val="0"/>
                </a:spcAft>
                <a:buClrTx/>
                <a:buSzTx/>
                <a:buFontTx/>
                <a:buNone/>
                <a:tabLst/>
                <a:defRPr/>
              </a:pPr>
              <a:r>
                <a:rPr kumimoji="0" lang="en-US" b="0" i="0" u="none" strike="noStrike" kern="0" cap="none" spc="0" normalizeH="0" baseline="0" noProof="0" dirty="0">
                  <a:ln>
                    <a:noFill/>
                  </a:ln>
                  <a:effectLst/>
                  <a:uLnTx/>
                  <a:uFillTx/>
                  <a:latin typeface="+mn-lt"/>
                  <a:ea typeface="ＭＳ Ｐゴシック" charset="0"/>
                </a:rPr>
                <a:t>seq</a:t>
              </a:r>
            </a:p>
            <a:p>
              <a:pPr marL="0" marR="0" lvl="0" indent="0" algn="ctr" defTabSz="914400" eaLnBrk="1" fontAlgn="base" latinLnBrk="0" hangingPunct="1">
                <a:lnSpc>
                  <a:spcPct val="80000"/>
                </a:lnSpc>
                <a:spcBef>
                  <a:spcPct val="0"/>
                </a:spcBef>
                <a:spcAft>
                  <a:spcPct val="0"/>
                </a:spcAft>
                <a:buClrTx/>
                <a:buSzTx/>
                <a:buFontTx/>
                <a:buNone/>
                <a:tabLst/>
                <a:defRPr/>
              </a:pPr>
              <a:r>
                <a:rPr kumimoji="0" lang="en-US" b="0" i="0" u="none" strike="noStrike" kern="0" cap="none" spc="0" normalizeH="0" baseline="0" noProof="0" dirty="0">
                  <a:ln>
                    <a:noFill/>
                  </a:ln>
                  <a:effectLst/>
                  <a:uLnTx/>
                  <a:uFillTx/>
                  <a:latin typeface="+mn-lt"/>
                  <a:ea typeface="ＭＳ Ｐゴシック" charset="0"/>
                </a:rPr>
                <a:t>control</a:t>
              </a:r>
            </a:p>
          </p:txBody>
        </p:sp>
      </p:grpSp>
      <p:grpSp>
        <p:nvGrpSpPr>
          <p:cNvPr id="16" name="Group 15">
            <a:extLst>
              <a:ext uri="{FF2B5EF4-FFF2-40B4-BE49-F238E27FC236}">
                <a16:creationId xmlns:a16="http://schemas.microsoft.com/office/drawing/2014/main" id="{96481F62-6A16-EA44-8755-766D3E98624A}"/>
              </a:ext>
            </a:extLst>
          </p:cNvPr>
          <p:cNvGrpSpPr/>
          <p:nvPr/>
        </p:nvGrpSpPr>
        <p:grpSpPr>
          <a:xfrm>
            <a:off x="2700050" y="1584472"/>
            <a:ext cx="3120341" cy="1172583"/>
            <a:chOff x="2700050" y="1584472"/>
            <a:chExt cx="3120341" cy="1172583"/>
          </a:xfrm>
        </p:grpSpPr>
        <p:sp>
          <p:nvSpPr>
            <p:cNvPr id="97" name="Text Box 49">
              <a:extLst>
                <a:ext uri="{FF2B5EF4-FFF2-40B4-BE49-F238E27FC236}">
                  <a16:creationId xmlns:a16="http://schemas.microsoft.com/office/drawing/2014/main" id="{466552B5-10BD-034F-BE84-61973FDE6F72}"/>
                </a:ext>
              </a:extLst>
            </p:cNvPr>
            <p:cNvSpPr txBox="1">
              <a:spLocks noChangeArrowheads="1"/>
            </p:cNvSpPr>
            <p:nvPr/>
          </p:nvSpPr>
          <p:spPr bwMode="auto">
            <a:xfrm>
              <a:off x="2700050" y="1584472"/>
              <a:ext cx="3120341" cy="61786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nSpc>
                  <a:spcPct val="85000"/>
                </a:lnSpc>
                <a:defRPr/>
              </a:pPr>
              <a:r>
                <a:rPr lang="en-US" sz="2000" dirty="0">
                  <a:latin typeface="+mn-lt"/>
                  <a:cs typeface="Arial" charset="0"/>
                </a:rPr>
                <a:t>duration of reserved </a:t>
              </a:r>
            </a:p>
            <a:p>
              <a:pPr>
                <a:lnSpc>
                  <a:spcPct val="85000"/>
                </a:lnSpc>
                <a:defRPr/>
              </a:pPr>
              <a:r>
                <a:rPr lang="en-US" sz="2000" dirty="0">
                  <a:latin typeface="+mn-lt"/>
                  <a:cs typeface="Arial" charset="0"/>
                </a:rPr>
                <a:t>transmission time (RTS/CTS)</a:t>
              </a:r>
            </a:p>
          </p:txBody>
        </p:sp>
        <p:cxnSp>
          <p:nvCxnSpPr>
            <p:cNvPr id="11" name="Straight Connector 10">
              <a:extLst>
                <a:ext uri="{FF2B5EF4-FFF2-40B4-BE49-F238E27FC236}">
                  <a16:creationId xmlns:a16="http://schemas.microsoft.com/office/drawing/2014/main" id="{52E4A699-96FE-A54C-83F0-23EFCCB12912}"/>
                </a:ext>
              </a:extLst>
            </p:cNvPr>
            <p:cNvCxnSpPr>
              <a:cxnSpLocks/>
            </p:cNvCxnSpPr>
            <p:nvPr/>
          </p:nvCxnSpPr>
          <p:spPr>
            <a:xfrm>
              <a:off x="2826327" y="2133600"/>
              <a:ext cx="0" cy="6234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81E66252-5813-E043-BE6E-1062BD068D6D}"/>
              </a:ext>
            </a:extLst>
          </p:cNvPr>
          <p:cNvGrpSpPr/>
          <p:nvPr/>
        </p:nvGrpSpPr>
        <p:grpSpPr>
          <a:xfrm>
            <a:off x="6050830" y="1584904"/>
            <a:ext cx="3938298" cy="1186006"/>
            <a:chOff x="6050830" y="1584904"/>
            <a:chExt cx="3938298" cy="1186006"/>
          </a:xfrm>
        </p:grpSpPr>
        <p:sp>
          <p:nvSpPr>
            <p:cNvPr id="99" name="Text Box 51">
              <a:extLst>
                <a:ext uri="{FF2B5EF4-FFF2-40B4-BE49-F238E27FC236}">
                  <a16:creationId xmlns:a16="http://schemas.microsoft.com/office/drawing/2014/main" id="{1806EBB6-EA72-2242-848C-6ACE6989A117}"/>
                </a:ext>
              </a:extLst>
            </p:cNvPr>
            <p:cNvSpPr txBox="1">
              <a:spLocks noChangeArrowheads="1"/>
            </p:cNvSpPr>
            <p:nvPr/>
          </p:nvSpPr>
          <p:spPr bwMode="auto">
            <a:xfrm>
              <a:off x="6050830" y="1584904"/>
              <a:ext cx="3938298" cy="61786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nSpc>
                  <a:spcPct val="85000"/>
                </a:lnSpc>
                <a:defRPr/>
              </a:pPr>
              <a:r>
                <a:rPr lang="en-US" sz="2000" dirty="0">
                  <a:latin typeface="+mn-lt"/>
                  <a:cs typeface="Arial" charset="0"/>
                </a:rPr>
                <a:t>frame sequence # (for reliable data transfer)</a:t>
              </a:r>
            </a:p>
          </p:txBody>
        </p:sp>
        <p:cxnSp>
          <p:nvCxnSpPr>
            <p:cNvPr id="104" name="Straight Connector 103">
              <a:extLst>
                <a:ext uri="{FF2B5EF4-FFF2-40B4-BE49-F238E27FC236}">
                  <a16:creationId xmlns:a16="http://schemas.microsoft.com/office/drawing/2014/main" id="{E09823E0-05D7-C643-9172-A5A4EF953A3C}"/>
                </a:ext>
              </a:extLst>
            </p:cNvPr>
            <p:cNvCxnSpPr>
              <a:cxnSpLocks/>
            </p:cNvCxnSpPr>
            <p:nvPr/>
          </p:nvCxnSpPr>
          <p:spPr>
            <a:xfrm>
              <a:off x="6179127" y="2147455"/>
              <a:ext cx="0" cy="6234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F23C239E-B80C-764B-8459-185695EFB5C4}"/>
              </a:ext>
            </a:extLst>
          </p:cNvPr>
          <p:cNvGrpSpPr/>
          <p:nvPr/>
        </p:nvGrpSpPr>
        <p:grpSpPr>
          <a:xfrm>
            <a:off x="1731386" y="3602038"/>
            <a:ext cx="8562541" cy="1852978"/>
            <a:chOff x="1731386" y="3602038"/>
            <a:chExt cx="8562541" cy="1852978"/>
          </a:xfrm>
        </p:grpSpPr>
        <p:sp>
          <p:nvSpPr>
            <p:cNvPr id="92" name="Freeform 47">
              <a:extLst>
                <a:ext uri="{FF2B5EF4-FFF2-40B4-BE49-F238E27FC236}">
                  <a16:creationId xmlns:a16="http://schemas.microsoft.com/office/drawing/2014/main" id="{CEF30CE9-5F52-B34B-917D-7F82AB5D0FC6}"/>
                </a:ext>
              </a:extLst>
            </p:cNvPr>
            <p:cNvSpPr>
              <a:spLocks/>
            </p:cNvSpPr>
            <p:nvPr/>
          </p:nvSpPr>
          <p:spPr bwMode="auto">
            <a:xfrm>
              <a:off x="1746395" y="3602038"/>
              <a:ext cx="8503916" cy="1054105"/>
            </a:xfrm>
            <a:custGeom>
              <a:avLst/>
              <a:gdLst>
                <a:gd name="T0" fmla="*/ 2147483647 w 5489"/>
                <a:gd name="T1" fmla="*/ 0 h 672"/>
                <a:gd name="T2" fmla="*/ 0 w 5489"/>
                <a:gd name="T3" fmla="*/ 2147483647 h 672"/>
                <a:gd name="T4" fmla="*/ 2147483647 w 5489"/>
                <a:gd name="T5" fmla="*/ 2147483647 h 672"/>
                <a:gd name="T6" fmla="*/ 2147483647 w 5489"/>
                <a:gd name="T7" fmla="*/ 0 h 672"/>
                <a:gd name="T8" fmla="*/ 2147483647 w 5489"/>
                <a:gd name="T9" fmla="*/ 0 h 672"/>
                <a:gd name="T10" fmla="*/ 0 60000 65536"/>
                <a:gd name="T11" fmla="*/ 0 60000 65536"/>
                <a:gd name="T12" fmla="*/ 0 60000 65536"/>
                <a:gd name="T13" fmla="*/ 0 60000 65536"/>
                <a:gd name="T14" fmla="*/ 0 60000 65536"/>
                <a:gd name="connsiteX0" fmla="*/ 117 w 9823"/>
                <a:gd name="connsiteY0" fmla="*/ 0 h 10000"/>
                <a:gd name="connsiteX1" fmla="*/ 0 w 9823"/>
                <a:gd name="connsiteY1" fmla="*/ 9881 h 10000"/>
                <a:gd name="connsiteX2" fmla="*/ 9823 w 9823"/>
                <a:gd name="connsiteY2" fmla="*/ 10000 h 10000"/>
                <a:gd name="connsiteX3" fmla="*/ 1064 w 9823"/>
                <a:gd name="connsiteY3" fmla="*/ 0 h 10000"/>
                <a:gd name="connsiteX4" fmla="*/ 117 w 9823"/>
                <a:gd name="connsiteY4" fmla="*/ 0 h 10000"/>
                <a:gd name="connsiteX0" fmla="*/ 119 w 10000"/>
                <a:gd name="connsiteY0" fmla="*/ 0 h 10000"/>
                <a:gd name="connsiteX1" fmla="*/ 0 w 10000"/>
                <a:gd name="connsiteY1" fmla="*/ 9881 h 10000"/>
                <a:gd name="connsiteX2" fmla="*/ 10000 w 10000"/>
                <a:gd name="connsiteY2" fmla="*/ 10000 h 10000"/>
                <a:gd name="connsiteX3" fmla="*/ 1083 w 10000"/>
                <a:gd name="connsiteY3" fmla="*/ 0 h 10000"/>
                <a:gd name="connsiteX4" fmla="*/ 119 w 10000"/>
                <a:gd name="connsiteY4" fmla="*/ 0 h 10000"/>
                <a:gd name="connsiteX0" fmla="*/ 119 w 10000"/>
                <a:gd name="connsiteY0" fmla="*/ 0 h 10000"/>
                <a:gd name="connsiteX1" fmla="*/ 0 w 10000"/>
                <a:gd name="connsiteY1" fmla="*/ 9881 h 10000"/>
                <a:gd name="connsiteX2" fmla="*/ 10000 w 10000"/>
                <a:gd name="connsiteY2" fmla="*/ 10000 h 10000"/>
                <a:gd name="connsiteX3" fmla="*/ 1083 w 10000"/>
                <a:gd name="connsiteY3" fmla="*/ 0 h 10000"/>
                <a:gd name="connsiteX4" fmla="*/ 119 w 10000"/>
                <a:gd name="connsiteY4" fmla="*/ 0 h 10000"/>
                <a:gd name="connsiteX0" fmla="*/ 119 w 10000"/>
                <a:gd name="connsiteY0" fmla="*/ 0 h 10390"/>
                <a:gd name="connsiteX1" fmla="*/ 0 w 10000"/>
                <a:gd name="connsiteY1" fmla="*/ 9881 h 10390"/>
                <a:gd name="connsiteX2" fmla="*/ 10000 w 10000"/>
                <a:gd name="connsiteY2" fmla="*/ 10390 h 10390"/>
                <a:gd name="connsiteX3" fmla="*/ 1083 w 10000"/>
                <a:gd name="connsiteY3" fmla="*/ 0 h 10390"/>
                <a:gd name="connsiteX4" fmla="*/ 119 w 10000"/>
                <a:gd name="connsiteY4" fmla="*/ 0 h 10390"/>
                <a:gd name="connsiteX0" fmla="*/ 119 w 10000"/>
                <a:gd name="connsiteY0" fmla="*/ 0 h 10390"/>
                <a:gd name="connsiteX1" fmla="*/ 0 w 10000"/>
                <a:gd name="connsiteY1" fmla="*/ 9881 h 10390"/>
                <a:gd name="connsiteX2" fmla="*/ 10000 w 10000"/>
                <a:gd name="connsiteY2" fmla="*/ 10390 h 10390"/>
                <a:gd name="connsiteX3" fmla="*/ 1083 w 10000"/>
                <a:gd name="connsiteY3" fmla="*/ 0 h 10390"/>
                <a:gd name="connsiteX4" fmla="*/ 119 w 10000"/>
                <a:gd name="connsiteY4" fmla="*/ 0 h 10390"/>
                <a:gd name="connsiteX0" fmla="*/ 119 w 9935"/>
                <a:gd name="connsiteY0" fmla="*/ 0 h 9881"/>
                <a:gd name="connsiteX1" fmla="*/ 0 w 9935"/>
                <a:gd name="connsiteY1" fmla="*/ 9881 h 9881"/>
                <a:gd name="connsiteX2" fmla="*/ 9935 w 9935"/>
                <a:gd name="connsiteY2" fmla="*/ 9741 h 9881"/>
                <a:gd name="connsiteX3" fmla="*/ 1083 w 9935"/>
                <a:gd name="connsiteY3" fmla="*/ 0 h 9881"/>
                <a:gd name="connsiteX4" fmla="*/ 119 w 9935"/>
                <a:gd name="connsiteY4" fmla="*/ 0 h 98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5" h="9881">
                  <a:moveTo>
                    <a:pt x="119" y="0"/>
                  </a:moveTo>
                  <a:cubicBezTo>
                    <a:pt x="176" y="5632"/>
                    <a:pt x="105" y="6587"/>
                    <a:pt x="0" y="9881"/>
                  </a:cubicBezTo>
                  <a:lnTo>
                    <a:pt x="9935" y="9741"/>
                  </a:lnTo>
                  <a:cubicBezTo>
                    <a:pt x="5001" y="7179"/>
                    <a:pt x="1810" y="6071"/>
                    <a:pt x="1083" y="0"/>
                  </a:cubicBezTo>
                  <a:lnTo>
                    <a:pt x="119" y="0"/>
                  </a:lnTo>
                  <a:close/>
                </a:path>
              </a:pathLst>
            </a:custGeom>
            <a:gradFill rotWithShape="1">
              <a:gsLst>
                <a:gs pos="0">
                  <a:schemeClr val="bg1"/>
                </a:gs>
                <a:gs pos="100000">
                  <a:schemeClr val="bg1">
                    <a:lumMod val="75000"/>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81" name="Text Box 35">
              <a:extLst>
                <a:ext uri="{FF2B5EF4-FFF2-40B4-BE49-F238E27FC236}">
                  <a16:creationId xmlns:a16="http://schemas.microsoft.com/office/drawing/2014/main" id="{53FD5931-3A00-834B-92F9-42D38A57CB70}"/>
                </a:ext>
              </a:extLst>
            </p:cNvPr>
            <p:cNvSpPr txBox="1">
              <a:spLocks noChangeArrowheads="1"/>
            </p:cNvSpPr>
            <p:nvPr/>
          </p:nvSpPr>
          <p:spPr bwMode="auto">
            <a:xfrm>
              <a:off x="2200420" y="4306888"/>
              <a:ext cx="3111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2</a:t>
              </a:r>
            </a:p>
          </p:txBody>
        </p:sp>
        <p:sp>
          <p:nvSpPr>
            <p:cNvPr id="82" name="Text Box 36">
              <a:extLst>
                <a:ext uri="{FF2B5EF4-FFF2-40B4-BE49-F238E27FC236}">
                  <a16:creationId xmlns:a16="http://schemas.microsoft.com/office/drawing/2014/main" id="{EC678FA1-C5C0-6C47-843B-4CA7E0159E32}"/>
                </a:ext>
              </a:extLst>
            </p:cNvPr>
            <p:cNvSpPr txBox="1">
              <a:spLocks noChangeArrowheads="1"/>
            </p:cNvSpPr>
            <p:nvPr/>
          </p:nvSpPr>
          <p:spPr bwMode="auto">
            <a:xfrm>
              <a:off x="3073545" y="4311650"/>
              <a:ext cx="3111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2</a:t>
              </a:r>
            </a:p>
          </p:txBody>
        </p:sp>
        <p:sp>
          <p:nvSpPr>
            <p:cNvPr id="83" name="Text Box 37">
              <a:extLst>
                <a:ext uri="{FF2B5EF4-FFF2-40B4-BE49-F238E27FC236}">
                  <a16:creationId xmlns:a16="http://schemas.microsoft.com/office/drawing/2014/main" id="{73CD0239-48E1-BA4E-8364-EEDAE67E757B}"/>
                </a:ext>
              </a:extLst>
            </p:cNvPr>
            <p:cNvSpPr txBox="1">
              <a:spLocks noChangeArrowheads="1"/>
            </p:cNvSpPr>
            <p:nvPr/>
          </p:nvSpPr>
          <p:spPr bwMode="auto">
            <a:xfrm>
              <a:off x="4121295" y="4308475"/>
              <a:ext cx="3111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4</a:t>
              </a:r>
            </a:p>
          </p:txBody>
        </p:sp>
        <p:sp>
          <p:nvSpPr>
            <p:cNvPr id="84" name="Text Box 38">
              <a:extLst>
                <a:ext uri="{FF2B5EF4-FFF2-40B4-BE49-F238E27FC236}">
                  <a16:creationId xmlns:a16="http://schemas.microsoft.com/office/drawing/2014/main" id="{63B34AE6-45A8-E24F-8C2D-0A064EACB1FA}"/>
                </a:ext>
              </a:extLst>
            </p:cNvPr>
            <p:cNvSpPr txBox="1">
              <a:spLocks noChangeArrowheads="1"/>
            </p:cNvSpPr>
            <p:nvPr/>
          </p:nvSpPr>
          <p:spPr bwMode="auto">
            <a:xfrm>
              <a:off x="4997595" y="4305300"/>
              <a:ext cx="3111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1</a:t>
              </a:r>
            </a:p>
          </p:txBody>
        </p:sp>
        <p:sp>
          <p:nvSpPr>
            <p:cNvPr id="85" name="Text Box 39">
              <a:extLst>
                <a:ext uri="{FF2B5EF4-FFF2-40B4-BE49-F238E27FC236}">
                  <a16:creationId xmlns:a16="http://schemas.microsoft.com/office/drawing/2014/main" id="{70E9A9E2-9CF9-DE4D-B967-2CF05E23D3F6}"/>
                </a:ext>
              </a:extLst>
            </p:cNvPr>
            <p:cNvSpPr txBox="1">
              <a:spLocks noChangeArrowheads="1"/>
            </p:cNvSpPr>
            <p:nvPr/>
          </p:nvSpPr>
          <p:spPr bwMode="auto">
            <a:xfrm>
              <a:off x="5654820" y="4308475"/>
              <a:ext cx="3111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1</a:t>
              </a:r>
            </a:p>
          </p:txBody>
        </p:sp>
        <p:sp>
          <p:nvSpPr>
            <p:cNvPr id="86" name="Text Box 40">
              <a:extLst>
                <a:ext uri="{FF2B5EF4-FFF2-40B4-BE49-F238E27FC236}">
                  <a16:creationId xmlns:a16="http://schemas.microsoft.com/office/drawing/2014/main" id="{62D927A6-2642-A749-9E6B-75DBDEEBE401}"/>
                </a:ext>
              </a:extLst>
            </p:cNvPr>
            <p:cNvSpPr txBox="1">
              <a:spLocks noChangeArrowheads="1"/>
            </p:cNvSpPr>
            <p:nvPr/>
          </p:nvSpPr>
          <p:spPr bwMode="auto">
            <a:xfrm>
              <a:off x="6308870" y="4305300"/>
              <a:ext cx="3111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1</a:t>
              </a:r>
            </a:p>
          </p:txBody>
        </p:sp>
        <p:sp>
          <p:nvSpPr>
            <p:cNvPr id="87" name="Text Box 41">
              <a:extLst>
                <a:ext uri="{FF2B5EF4-FFF2-40B4-BE49-F238E27FC236}">
                  <a16:creationId xmlns:a16="http://schemas.microsoft.com/office/drawing/2014/main" id="{A9E87E57-8333-154C-B8A6-66FFECC9E9BF}"/>
                </a:ext>
              </a:extLst>
            </p:cNvPr>
            <p:cNvSpPr txBox="1">
              <a:spLocks noChangeArrowheads="1"/>
            </p:cNvSpPr>
            <p:nvPr/>
          </p:nvSpPr>
          <p:spPr bwMode="auto">
            <a:xfrm>
              <a:off x="8388495" y="4308475"/>
              <a:ext cx="3111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1</a:t>
              </a:r>
            </a:p>
          </p:txBody>
        </p:sp>
        <p:sp>
          <p:nvSpPr>
            <p:cNvPr id="88" name="Text Box 42">
              <a:extLst>
                <a:ext uri="{FF2B5EF4-FFF2-40B4-BE49-F238E27FC236}">
                  <a16:creationId xmlns:a16="http://schemas.microsoft.com/office/drawing/2014/main" id="{A8F5AC11-3127-4643-9CFE-0B9A54E4F0AC}"/>
                </a:ext>
              </a:extLst>
            </p:cNvPr>
            <p:cNvSpPr txBox="1">
              <a:spLocks noChangeArrowheads="1"/>
            </p:cNvSpPr>
            <p:nvPr/>
          </p:nvSpPr>
          <p:spPr bwMode="auto">
            <a:xfrm>
              <a:off x="9061595" y="4305300"/>
              <a:ext cx="3111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1</a:t>
              </a:r>
            </a:p>
          </p:txBody>
        </p:sp>
        <p:sp>
          <p:nvSpPr>
            <p:cNvPr id="89" name="Text Box 43">
              <a:extLst>
                <a:ext uri="{FF2B5EF4-FFF2-40B4-BE49-F238E27FC236}">
                  <a16:creationId xmlns:a16="http://schemas.microsoft.com/office/drawing/2014/main" id="{7E1214D8-0AB4-1746-A9BB-6443784BFF53}"/>
                </a:ext>
              </a:extLst>
            </p:cNvPr>
            <p:cNvSpPr txBox="1">
              <a:spLocks noChangeArrowheads="1"/>
            </p:cNvSpPr>
            <p:nvPr/>
          </p:nvSpPr>
          <p:spPr bwMode="auto">
            <a:xfrm>
              <a:off x="9779145" y="4308475"/>
              <a:ext cx="3111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1</a:t>
              </a:r>
            </a:p>
          </p:txBody>
        </p:sp>
        <p:sp>
          <p:nvSpPr>
            <p:cNvPr id="90" name="Text Box 44">
              <a:extLst>
                <a:ext uri="{FF2B5EF4-FFF2-40B4-BE49-F238E27FC236}">
                  <a16:creationId xmlns:a16="http://schemas.microsoft.com/office/drawing/2014/main" id="{A329D889-7CB9-8E45-8A33-0F8F98F6C651}"/>
                </a:ext>
              </a:extLst>
            </p:cNvPr>
            <p:cNvSpPr txBox="1">
              <a:spLocks noChangeArrowheads="1"/>
            </p:cNvSpPr>
            <p:nvPr/>
          </p:nvSpPr>
          <p:spPr bwMode="auto">
            <a:xfrm>
              <a:off x="7042295" y="4308475"/>
              <a:ext cx="3111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1</a:t>
              </a:r>
            </a:p>
          </p:txBody>
        </p:sp>
        <p:sp>
          <p:nvSpPr>
            <p:cNvPr id="91" name="Text Box 45">
              <a:extLst>
                <a:ext uri="{FF2B5EF4-FFF2-40B4-BE49-F238E27FC236}">
                  <a16:creationId xmlns:a16="http://schemas.microsoft.com/office/drawing/2014/main" id="{5F2F18C5-CFCE-984B-A25E-FA1146FF001A}"/>
                </a:ext>
              </a:extLst>
            </p:cNvPr>
            <p:cNvSpPr txBox="1">
              <a:spLocks noChangeArrowheads="1"/>
            </p:cNvSpPr>
            <p:nvPr/>
          </p:nvSpPr>
          <p:spPr bwMode="auto">
            <a:xfrm>
              <a:off x="7724920" y="4308475"/>
              <a:ext cx="3111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1</a:t>
              </a:r>
            </a:p>
          </p:txBody>
        </p:sp>
        <p:grpSp>
          <p:nvGrpSpPr>
            <p:cNvPr id="18" name="Group 17">
              <a:extLst>
                <a:ext uri="{FF2B5EF4-FFF2-40B4-BE49-F238E27FC236}">
                  <a16:creationId xmlns:a16="http://schemas.microsoft.com/office/drawing/2014/main" id="{40045020-1F30-1044-80B0-00A4722275EF}"/>
                </a:ext>
              </a:extLst>
            </p:cNvPr>
            <p:cNvGrpSpPr/>
            <p:nvPr/>
          </p:nvGrpSpPr>
          <p:grpSpPr>
            <a:xfrm>
              <a:off x="1731386" y="4613565"/>
              <a:ext cx="8562541" cy="841451"/>
              <a:chOff x="1759095" y="5313789"/>
              <a:chExt cx="8562541" cy="841451"/>
            </a:xfrm>
          </p:grpSpPr>
          <p:grpSp>
            <p:nvGrpSpPr>
              <p:cNvPr id="108" name="Group 107">
                <a:extLst>
                  <a:ext uri="{FF2B5EF4-FFF2-40B4-BE49-F238E27FC236}">
                    <a16:creationId xmlns:a16="http://schemas.microsoft.com/office/drawing/2014/main" id="{931C23F7-E53D-CD43-92F8-40A0BF77312B}"/>
                  </a:ext>
                </a:extLst>
              </p:cNvPr>
              <p:cNvGrpSpPr/>
              <p:nvPr/>
            </p:nvGrpSpPr>
            <p:grpSpPr>
              <a:xfrm>
                <a:off x="1773382" y="5313789"/>
                <a:ext cx="8548254" cy="841451"/>
                <a:chOff x="1981199" y="2335068"/>
                <a:chExt cx="8091055" cy="841451"/>
              </a:xfrm>
            </p:grpSpPr>
            <p:sp>
              <p:nvSpPr>
                <p:cNvPr id="149" name="Rectangle 148">
                  <a:extLst>
                    <a:ext uri="{FF2B5EF4-FFF2-40B4-BE49-F238E27FC236}">
                      <a16:creationId xmlns:a16="http://schemas.microsoft.com/office/drawing/2014/main" id="{7BB4EFDE-B2A2-BB4D-A337-29A3AC337197}"/>
                    </a:ext>
                  </a:extLst>
                </p:cNvPr>
                <p:cNvSpPr/>
                <p:nvPr/>
              </p:nvSpPr>
              <p:spPr>
                <a:xfrm>
                  <a:off x="1981199" y="2369127"/>
                  <a:ext cx="8091055" cy="748146"/>
                </a:xfrm>
                <a:prstGeom prst="rect">
                  <a:avLst/>
                </a:prstGeom>
                <a:solidFill>
                  <a:srgbClr val="37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0" name="Straight Connector 149">
                  <a:extLst>
                    <a:ext uri="{FF2B5EF4-FFF2-40B4-BE49-F238E27FC236}">
                      <a16:creationId xmlns:a16="http://schemas.microsoft.com/office/drawing/2014/main" id="{F58D0690-BF56-004A-BEE6-13BC6AC33DD7}"/>
                    </a:ext>
                  </a:extLst>
                </p:cNvPr>
                <p:cNvCxnSpPr/>
                <p:nvPr/>
              </p:nvCxnSpPr>
              <p:spPr>
                <a:xfrm>
                  <a:off x="2908926" y="2360389"/>
                  <a:ext cx="0" cy="80356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9433DD97-F55E-FF4F-BAB7-B51DEF3F12C1}"/>
                    </a:ext>
                  </a:extLst>
                </p:cNvPr>
                <p:cNvCxnSpPr/>
                <p:nvPr/>
              </p:nvCxnSpPr>
              <p:spPr>
                <a:xfrm>
                  <a:off x="3846433" y="2358610"/>
                  <a:ext cx="0" cy="80356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A7EB1677-CF4B-304D-8344-1D6A48C73499}"/>
                    </a:ext>
                  </a:extLst>
                </p:cNvPr>
                <p:cNvCxnSpPr/>
                <p:nvPr/>
              </p:nvCxnSpPr>
              <p:spPr>
                <a:xfrm>
                  <a:off x="4849415" y="2361785"/>
                  <a:ext cx="0" cy="80356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4486CB61-ADA1-4C44-AA59-CA6AC729D3CC}"/>
                    </a:ext>
                  </a:extLst>
                </p:cNvPr>
                <p:cNvCxnSpPr/>
                <p:nvPr/>
              </p:nvCxnSpPr>
              <p:spPr>
                <a:xfrm>
                  <a:off x="5508884" y="2364262"/>
                  <a:ext cx="0" cy="80356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6F5CB440-3829-EC4F-9D71-5137826D002C}"/>
                    </a:ext>
                  </a:extLst>
                </p:cNvPr>
                <p:cNvCxnSpPr/>
                <p:nvPr/>
              </p:nvCxnSpPr>
              <p:spPr>
                <a:xfrm>
                  <a:off x="6153156" y="2351563"/>
                  <a:ext cx="0" cy="80356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5030AA9F-FEDB-3E43-9B6E-1F428D9BBDDE}"/>
                    </a:ext>
                  </a:extLst>
                </p:cNvPr>
                <p:cNvCxnSpPr/>
                <p:nvPr/>
              </p:nvCxnSpPr>
              <p:spPr>
                <a:xfrm>
                  <a:off x="6808202" y="2335068"/>
                  <a:ext cx="0" cy="80356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2A65CE1C-2920-3A4C-86B8-96B1654CE85C}"/>
                    </a:ext>
                  </a:extLst>
                </p:cNvPr>
                <p:cNvCxnSpPr/>
                <p:nvPr/>
              </p:nvCxnSpPr>
              <p:spPr>
                <a:xfrm>
                  <a:off x="7456064" y="2356515"/>
                  <a:ext cx="0" cy="80356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4D3881CA-1CB0-F049-B8DB-8860D858E81C}"/>
                    </a:ext>
                  </a:extLst>
                </p:cNvPr>
                <p:cNvCxnSpPr/>
                <p:nvPr/>
              </p:nvCxnSpPr>
              <p:spPr>
                <a:xfrm>
                  <a:off x="9394667" y="2358610"/>
                  <a:ext cx="0" cy="80356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BC0F3B53-3CF4-F54B-9BB3-6F8E6C9C8C84}"/>
                    </a:ext>
                  </a:extLst>
                </p:cNvPr>
                <p:cNvCxnSpPr/>
                <p:nvPr/>
              </p:nvCxnSpPr>
              <p:spPr>
                <a:xfrm>
                  <a:off x="8103090" y="2364735"/>
                  <a:ext cx="0" cy="80356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8253BA72-E8E0-6D48-B97E-7D2981750E39}"/>
                    </a:ext>
                  </a:extLst>
                </p:cNvPr>
                <p:cNvCxnSpPr/>
                <p:nvPr/>
              </p:nvCxnSpPr>
              <p:spPr>
                <a:xfrm>
                  <a:off x="8750116" y="2372955"/>
                  <a:ext cx="0" cy="80356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0" name="Rectangle 24">
                <a:extLst>
                  <a:ext uri="{FF2B5EF4-FFF2-40B4-BE49-F238E27FC236}">
                    <a16:creationId xmlns:a16="http://schemas.microsoft.com/office/drawing/2014/main" id="{5B7BB24E-E2F2-D34E-AA02-9031EC032B2D}"/>
                  </a:ext>
                </a:extLst>
              </p:cNvPr>
              <p:cNvSpPr>
                <a:spLocks noChangeArrowheads="1"/>
              </p:cNvSpPr>
              <p:nvPr/>
            </p:nvSpPr>
            <p:spPr bwMode="auto">
              <a:xfrm>
                <a:off x="2749695" y="5419734"/>
                <a:ext cx="990600" cy="609600"/>
              </a:xfrm>
              <a:prstGeom prst="rect">
                <a:avLst/>
              </a:prstGeom>
              <a:noFill/>
              <a:ln w="9525">
                <a:no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rPr>
                  <a:t>type</a:t>
                </a:r>
              </a:p>
            </p:txBody>
          </p:sp>
          <p:sp>
            <p:nvSpPr>
              <p:cNvPr id="71" name="Rectangle 25">
                <a:extLst>
                  <a:ext uri="{FF2B5EF4-FFF2-40B4-BE49-F238E27FC236}">
                    <a16:creationId xmlns:a16="http://schemas.microsoft.com/office/drawing/2014/main" id="{90761904-FD12-544B-802D-B98DE3127F69}"/>
                  </a:ext>
                </a:extLst>
              </p:cNvPr>
              <p:cNvSpPr>
                <a:spLocks noChangeArrowheads="1"/>
              </p:cNvSpPr>
              <p:nvPr/>
            </p:nvSpPr>
            <p:spPr bwMode="auto">
              <a:xfrm>
                <a:off x="5492895" y="5419734"/>
                <a:ext cx="685800" cy="609600"/>
              </a:xfrm>
              <a:prstGeom prst="rect">
                <a:avLst/>
              </a:prstGeom>
              <a:noFill/>
              <a:ln w="9525">
                <a:no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rPr>
                  <a:t>from</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rPr>
                  <a:t>AP</a:t>
                </a:r>
              </a:p>
            </p:txBody>
          </p:sp>
          <p:sp>
            <p:nvSpPr>
              <p:cNvPr id="72" name="Rectangle 26">
                <a:extLst>
                  <a:ext uri="{FF2B5EF4-FFF2-40B4-BE49-F238E27FC236}">
                    <a16:creationId xmlns:a16="http://schemas.microsoft.com/office/drawing/2014/main" id="{15E0B19B-CA4A-8349-9F78-C811A3F23DC9}"/>
                  </a:ext>
                </a:extLst>
              </p:cNvPr>
              <p:cNvSpPr>
                <a:spLocks noChangeArrowheads="1"/>
              </p:cNvSpPr>
              <p:nvPr/>
            </p:nvSpPr>
            <p:spPr bwMode="auto">
              <a:xfrm>
                <a:off x="3740295" y="5419734"/>
                <a:ext cx="1066800" cy="609600"/>
              </a:xfrm>
              <a:prstGeom prst="rect">
                <a:avLst/>
              </a:prstGeom>
              <a:noFill/>
              <a:ln w="9525">
                <a:no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rPr>
                  <a:t>subtype</a:t>
                </a:r>
              </a:p>
            </p:txBody>
          </p:sp>
          <p:sp>
            <p:nvSpPr>
              <p:cNvPr id="73" name="Rectangle 27">
                <a:extLst>
                  <a:ext uri="{FF2B5EF4-FFF2-40B4-BE49-F238E27FC236}">
                    <a16:creationId xmlns:a16="http://schemas.microsoft.com/office/drawing/2014/main" id="{0A7D32A6-B9BA-C848-B12F-36A36EF59E70}"/>
                  </a:ext>
                </a:extLst>
              </p:cNvPr>
              <p:cNvSpPr>
                <a:spLocks noChangeArrowheads="1"/>
              </p:cNvSpPr>
              <p:nvPr/>
            </p:nvSpPr>
            <p:spPr bwMode="auto">
              <a:xfrm>
                <a:off x="4807095" y="5419734"/>
                <a:ext cx="685800" cy="609600"/>
              </a:xfrm>
              <a:prstGeom prst="rect">
                <a:avLst/>
              </a:prstGeom>
              <a:noFill/>
              <a:ln w="9525">
                <a:no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rPr>
                  <a:t>to</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rPr>
                  <a:t>AP</a:t>
                </a:r>
              </a:p>
            </p:txBody>
          </p:sp>
          <p:sp>
            <p:nvSpPr>
              <p:cNvPr id="74" name="Rectangle 28">
                <a:extLst>
                  <a:ext uri="{FF2B5EF4-FFF2-40B4-BE49-F238E27FC236}">
                    <a16:creationId xmlns:a16="http://schemas.microsoft.com/office/drawing/2014/main" id="{F6B08CED-355E-9C41-B908-1FE074BB9434}"/>
                  </a:ext>
                </a:extLst>
              </p:cNvPr>
              <p:cNvSpPr>
                <a:spLocks noChangeArrowheads="1"/>
              </p:cNvSpPr>
              <p:nvPr/>
            </p:nvSpPr>
            <p:spPr bwMode="auto">
              <a:xfrm>
                <a:off x="6178695" y="5419734"/>
                <a:ext cx="685800" cy="609600"/>
              </a:xfrm>
              <a:prstGeom prst="rect">
                <a:avLst/>
              </a:prstGeom>
              <a:noFill/>
              <a:ln w="9525">
                <a:no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rPr>
                  <a:t>more </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rPr>
                  <a:t>frag</a:t>
                </a:r>
              </a:p>
            </p:txBody>
          </p:sp>
          <p:sp>
            <p:nvSpPr>
              <p:cNvPr id="75" name="Rectangle 29">
                <a:extLst>
                  <a:ext uri="{FF2B5EF4-FFF2-40B4-BE49-F238E27FC236}">
                    <a16:creationId xmlns:a16="http://schemas.microsoft.com/office/drawing/2014/main" id="{3239D4B5-2716-2F4F-994A-65F60610A110}"/>
                  </a:ext>
                </a:extLst>
              </p:cNvPr>
              <p:cNvSpPr>
                <a:spLocks noChangeArrowheads="1"/>
              </p:cNvSpPr>
              <p:nvPr/>
            </p:nvSpPr>
            <p:spPr bwMode="auto">
              <a:xfrm>
                <a:off x="8921895" y="5419734"/>
                <a:ext cx="685800" cy="609600"/>
              </a:xfrm>
              <a:prstGeom prst="rect">
                <a:avLst/>
              </a:prstGeom>
              <a:noFill/>
              <a:ln w="9525">
                <a:no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rPr>
                  <a:t>WEP</a:t>
                </a:r>
              </a:p>
            </p:txBody>
          </p:sp>
          <p:sp>
            <p:nvSpPr>
              <p:cNvPr id="76" name="Rectangle 30">
                <a:extLst>
                  <a:ext uri="{FF2B5EF4-FFF2-40B4-BE49-F238E27FC236}">
                    <a16:creationId xmlns:a16="http://schemas.microsoft.com/office/drawing/2014/main" id="{79FBC908-4253-FF4D-BDE4-2A6D42E6F47A}"/>
                  </a:ext>
                </a:extLst>
              </p:cNvPr>
              <p:cNvSpPr>
                <a:spLocks noChangeArrowheads="1"/>
              </p:cNvSpPr>
              <p:nvPr/>
            </p:nvSpPr>
            <p:spPr bwMode="auto">
              <a:xfrm>
                <a:off x="8236095" y="5419734"/>
                <a:ext cx="685800" cy="609600"/>
              </a:xfrm>
              <a:prstGeom prst="rect">
                <a:avLst/>
              </a:prstGeom>
              <a:noFill/>
              <a:ln w="9525">
                <a:no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rPr>
                  <a:t>more</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rPr>
                  <a:t>data</a:t>
                </a:r>
              </a:p>
            </p:txBody>
          </p:sp>
          <p:sp>
            <p:nvSpPr>
              <p:cNvPr id="77" name="Rectangle 31">
                <a:extLst>
                  <a:ext uri="{FF2B5EF4-FFF2-40B4-BE49-F238E27FC236}">
                    <a16:creationId xmlns:a16="http://schemas.microsoft.com/office/drawing/2014/main" id="{45AEEAE0-E39F-B343-BA24-1BAE29DF1E6B}"/>
                  </a:ext>
                </a:extLst>
              </p:cNvPr>
              <p:cNvSpPr>
                <a:spLocks noChangeArrowheads="1"/>
              </p:cNvSpPr>
              <p:nvPr/>
            </p:nvSpPr>
            <p:spPr bwMode="auto">
              <a:xfrm>
                <a:off x="7550295" y="5419734"/>
                <a:ext cx="685800" cy="609600"/>
              </a:xfrm>
              <a:prstGeom prst="rect">
                <a:avLst/>
              </a:prstGeom>
              <a:noFill/>
              <a:ln w="9525">
                <a:no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rPr>
                  <a:t>power</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rPr>
                  <a:t>mgt</a:t>
                </a:r>
              </a:p>
            </p:txBody>
          </p:sp>
          <p:sp>
            <p:nvSpPr>
              <p:cNvPr id="78" name="Rectangle 32">
                <a:extLst>
                  <a:ext uri="{FF2B5EF4-FFF2-40B4-BE49-F238E27FC236}">
                    <a16:creationId xmlns:a16="http://schemas.microsoft.com/office/drawing/2014/main" id="{719D6A34-C2FA-A04D-8269-B9CC9EC8C86C}"/>
                  </a:ext>
                </a:extLst>
              </p:cNvPr>
              <p:cNvSpPr>
                <a:spLocks noChangeArrowheads="1"/>
              </p:cNvSpPr>
              <p:nvPr/>
            </p:nvSpPr>
            <p:spPr bwMode="auto">
              <a:xfrm>
                <a:off x="6864495" y="5419734"/>
                <a:ext cx="685800" cy="609600"/>
              </a:xfrm>
              <a:prstGeom prst="rect">
                <a:avLst/>
              </a:prstGeom>
              <a:noFill/>
              <a:ln w="9525">
                <a:no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rPr>
                  <a:t>retry</a:t>
                </a:r>
              </a:p>
            </p:txBody>
          </p:sp>
          <p:sp>
            <p:nvSpPr>
              <p:cNvPr id="79" name="Rectangle 33">
                <a:extLst>
                  <a:ext uri="{FF2B5EF4-FFF2-40B4-BE49-F238E27FC236}">
                    <a16:creationId xmlns:a16="http://schemas.microsoft.com/office/drawing/2014/main" id="{3249B43F-ECA4-CB4E-AA0D-67E39F50F2EC}"/>
                  </a:ext>
                </a:extLst>
              </p:cNvPr>
              <p:cNvSpPr>
                <a:spLocks noChangeArrowheads="1"/>
              </p:cNvSpPr>
              <p:nvPr/>
            </p:nvSpPr>
            <p:spPr bwMode="auto">
              <a:xfrm>
                <a:off x="9607695" y="5419734"/>
                <a:ext cx="685800" cy="609600"/>
              </a:xfrm>
              <a:prstGeom prst="rect">
                <a:avLst/>
              </a:prstGeom>
              <a:noFill/>
              <a:ln w="9525">
                <a:no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rPr>
                  <a:t>rsvd</a:t>
                </a:r>
              </a:p>
            </p:txBody>
          </p:sp>
          <p:sp>
            <p:nvSpPr>
              <p:cNvPr id="80" name="Rectangle 34">
                <a:extLst>
                  <a:ext uri="{FF2B5EF4-FFF2-40B4-BE49-F238E27FC236}">
                    <a16:creationId xmlns:a16="http://schemas.microsoft.com/office/drawing/2014/main" id="{6F674E7D-980F-DF40-AC5B-C5B6C0BF08CB}"/>
                  </a:ext>
                </a:extLst>
              </p:cNvPr>
              <p:cNvSpPr>
                <a:spLocks noChangeArrowheads="1"/>
              </p:cNvSpPr>
              <p:nvPr/>
            </p:nvSpPr>
            <p:spPr bwMode="auto">
              <a:xfrm>
                <a:off x="1759095" y="5419734"/>
                <a:ext cx="990600" cy="609600"/>
              </a:xfrm>
              <a:prstGeom prst="rect">
                <a:avLst/>
              </a:prstGeom>
              <a:noFill/>
              <a:ln w="9525">
                <a:no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rPr>
                  <a:t>protocol</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rPr>
                  <a:t>version</a:t>
                </a:r>
              </a:p>
            </p:txBody>
          </p:sp>
        </p:grpSp>
      </p:grpSp>
      <p:grpSp>
        <p:nvGrpSpPr>
          <p:cNvPr id="21" name="Group 20">
            <a:extLst>
              <a:ext uri="{FF2B5EF4-FFF2-40B4-BE49-F238E27FC236}">
                <a16:creationId xmlns:a16="http://schemas.microsoft.com/office/drawing/2014/main" id="{F6C6ACE3-E36F-FB48-876E-AF096FDEF49F}"/>
              </a:ext>
            </a:extLst>
          </p:cNvPr>
          <p:cNvGrpSpPr/>
          <p:nvPr/>
        </p:nvGrpSpPr>
        <p:grpSpPr>
          <a:xfrm>
            <a:off x="3033424" y="5444836"/>
            <a:ext cx="4794394" cy="820183"/>
            <a:chOff x="3033424" y="5444836"/>
            <a:chExt cx="4794394" cy="820183"/>
          </a:xfrm>
        </p:grpSpPr>
        <p:sp>
          <p:nvSpPr>
            <p:cNvPr id="94" name="Text Box 54">
              <a:extLst>
                <a:ext uri="{FF2B5EF4-FFF2-40B4-BE49-F238E27FC236}">
                  <a16:creationId xmlns:a16="http://schemas.microsoft.com/office/drawing/2014/main" id="{19BE8EC4-BB2C-9741-A9CC-22E32A55EAE4}"/>
                </a:ext>
              </a:extLst>
            </p:cNvPr>
            <p:cNvSpPr txBox="1">
              <a:spLocks noChangeArrowheads="1"/>
            </p:cNvSpPr>
            <p:nvPr/>
          </p:nvSpPr>
          <p:spPr bwMode="auto">
            <a:xfrm>
              <a:off x="3033424" y="5895687"/>
              <a:ext cx="4794394"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0" fontAlgn="base" hangingPunct="0">
                <a:spcBef>
                  <a:spcPct val="0"/>
                </a:spcBef>
                <a:spcAft>
                  <a:spcPct val="0"/>
                </a:spcAft>
                <a:defRPr/>
              </a:pPr>
              <a:r>
                <a:rPr lang="en-US" dirty="0">
                  <a:solidFill>
                    <a:srgbClr val="000000"/>
                  </a:solidFill>
                  <a:latin typeface="Arial" charset="0"/>
                  <a:cs typeface="Arial" charset="0"/>
                </a:rPr>
                <a:t>frame type (RTS, CTS, ACK, data)</a:t>
              </a:r>
            </a:p>
          </p:txBody>
        </p:sp>
        <p:cxnSp>
          <p:nvCxnSpPr>
            <p:cNvPr id="20" name="Straight Connector 19">
              <a:extLst>
                <a:ext uri="{FF2B5EF4-FFF2-40B4-BE49-F238E27FC236}">
                  <a16:creationId xmlns:a16="http://schemas.microsoft.com/office/drawing/2014/main" id="{98B042EA-AE0D-F84D-99DD-E2C3B9B3C6BA}"/>
                </a:ext>
              </a:extLst>
            </p:cNvPr>
            <p:cNvCxnSpPr/>
            <p:nvPr/>
          </p:nvCxnSpPr>
          <p:spPr>
            <a:xfrm>
              <a:off x="3172690" y="5444836"/>
              <a:ext cx="0" cy="457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81524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dissolv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up)">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dissolve">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A4AB85-0D28-C8E5-EC16-DF50E3772110}"/>
              </a:ext>
            </a:extLst>
          </p:cNvPr>
          <p:cNvSpPr>
            <a:spLocks noGrp="1"/>
          </p:cNvSpPr>
          <p:nvPr>
            <p:ph type="title"/>
          </p:nvPr>
        </p:nvSpPr>
        <p:spPr/>
        <p:txBody>
          <a:bodyPr/>
          <a:lstStyle/>
          <a:p>
            <a:r>
              <a:rPr lang="en-GB" dirty="0"/>
              <a:t>Quiz Block Cipher </a:t>
            </a:r>
            <a:endParaRPr lang="en-SE" dirty="0"/>
          </a:p>
        </p:txBody>
      </p:sp>
      <p:sp>
        <p:nvSpPr>
          <p:cNvPr id="4" name="Slide Number Placeholder 3">
            <a:extLst>
              <a:ext uri="{FF2B5EF4-FFF2-40B4-BE49-F238E27FC236}">
                <a16:creationId xmlns:a16="http://schemas.microsoft.com/office/drawing/2014/main" id="{08100F45-4937-573D-76D7-2025CFAA4C70}"/>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Network Layer: 4-</a:t>
            </a:r>
            <a:fld id="{C4204591-24BD-A542-B9D5-F8D8A88D2FEE}" type="slidenum">
              <a:rPr lang="en-US" smtClean="0"/>
              <a:pPr/>
              <a:t>3</a:t>
            </a:fld>
            <a:endParaRPr lang="en-US" dirty="0"/>
          </a:p>
        </p:txBody>
      </p:sp>
      <p:sp>
        <p:nvSpPr>
          <p:cNvPr id="5" name="object 6">
            <a:extLst>
              <a:ext uri="{FF2B5EF4-FFF2-40B4-BE49-F238E27FC236}">
                <a16:creationId xmlns:a16="http://schemas.microsoft.com/office/drawing/2014/main" id="{132C1605-77DC-4A30-EDF2-C0B087727664}"/>
              </a:ext>
            </a:extLst>
          </p:cNvPr>
          <p:cNvSpPr txBox="1"/>
          <p:nvPr/>
        </p:nvSpPr>
        <p:spPr>
          <a:xfrm>
            <a:off x="838200" y="1587566"/>
            <a:ext cx="7758430" cy="391160"/>
          </a:xfrm>
          <a:prstGeom prst="rect">
            <a:avLst/>
          </a:prstGeom>
        </p:spPr>
        <p:txBody>
          <a:bodyPr vert="horz" wrap="square" lIns="0" tIns="12700" rIns="0" bIns="0" rtlCol="0">
            <a:spAutoFit/>
          </a:bodyPr>
          <a:lstStyle/>
          <a:p>
            <a:pPr marL="354965" indent="-342265">
              <a:lnSpc>
                <a:spcPct val="100000"/>
              </a:lnSpc>
              <a:spcBef>
                <a:spcPts val="100"/>
              </a:spcBef>
              <a:buClr>
                <a:srgbClr val="063DE8"/>
              </a:buClr>
              <a:buSzPct val="75000"/>
              <a:buFont typeface="Wingdings"/>
              <a:buChar char=""/>
              <a:tabLst>
                <a:tab pos="354965" algn="l"/>
              </a:tabLst>
            </a:pPr>
            <a:r>
              <a:rPr sz="2400" dirty="0">
                <a:latin typeface="Times New Roman"/>
                <a:cs typeface="Times New Roman"/>
              </a:rPr>
              <a:t>[6</a:t>
            </a:r>
            <a:r>
              <a:rPr sz="2400" spc="-15" dirty="0">
                <a:latin typeface="Times New Roman"/>
                <a:cs typeface="Times New Roman"/>
              </a:rPr>
              <a:t> </a:t>
            </a:r>
            <a:r>
              <a:rPr sz="2400" dirty="0">
                <a:latin typeface="Times New Roman"/>
                <a:cs typeface="Times New Roman"/>
              </a:rPr>
              <a:t>points]</a:t>
            </a:r>
            <a:r>
              <a:rPr sz="2400" spc="-20" dirty="0">
                <a:latin typeface="Times New Roman"/>
                <a:cs typeface="Times New Roman"/>
              </a:rPr>
              <a:t> </a:t>
            </a:r>
            <a:r>
              <a:rPr sz="2400" dirty="0">
                <a:latin typeface="Times New Roman"/>
                <a:cs typeface="Times New Roman"/>
              </a:rPr>
              <a:t>Consider</a:t>
            </a:r>
            <a:r>
              <a:rPr sz="2400" spc="-25" dirty="0">
                <a:latin typeface="Times New Roman"/>
                <a:cs typeface="Times New Roman"/>
              </a:rPr>
              <a:t> </a:t>
            </a:r>
            <a:r>
              <a:rPr sz="2400" dirty="0">
                <a:latin typeface="Times New Roman"/>
                <a:cs typeface="Times New Roman"/>
              </a:rPr>
              <a:t>the</a:t>
            </a:r>
            <a:r>
              <a:rPr sz="2400" spc="-25" dirty="0">
                <a:latin typeface="Times New Roman"/>
                <a:cs typeface="Times New Roman"/>
              </a:rPr>
              <a:t> </a:t>
            </a:r>
            <a:r>
              <a:rPr sz="2400" spc="-10" dirty="0">
                <a:latin typeface="Times New Roman"/>
                <a:cs typeface="Times New Roman"/>
              </a:rPr>
              <a:t>3-</a:t>
            </a:r>
            <a:r>
              <a:rPr sz="2400" dirty="0">
                <a:latin typeface="Times New Roman"/>
                <a:cs typeface="Times New Roman"/>
              </a:rPr>
              <a:t>bit</a:t>
            </a:r>
            <a:r>
              <a:rPr sz="2400" spc="-20" dirty="0">
                <a:latin typeface="Times New Roman"/>
                <a:cs typeface="Times New Roman"/>
              </a:rPr>
              <a:t> </a:t>
            </a:r>
            <a:r>
              <a:rPr sz="2400" dirty="0">
                <a:latin typeface="Times New Roman"/>
                <a:cs typeface="Times New Roman"/>
              </a:rPr>
              <a:t>block</a:t>
            </a:r>
            <a:r>
              <a:rPr sz="2400" spc="-25" dirty="0">
                <a:latin typeface="Times New Roman"/>
                <a:cs typeface="Times New Roman"/>
              </a:rPr>
              <a:t> </a:t>
            </a:r>
            <a:r>
              <a:rPr sz="2400" dirty="0">
                <a:latin typeface="Times New Roman"/>
                <a:cs typeface="Times New Roman"/>
              </a:rPr>
              <a:t>cipher</a:t>
            </a:r>
            <a:r>
              <a:rPr sz="2400" spc="-30" dirty="0">
                <a:latin typeface="Times New Roman"/>
                <a:cs typeface="Times New Roman"/>
              </a:rPr>
              <a:t> </a:t>
            </a:r>
            <a:r>
              <a:rPr sz="2400" dirty="0">
                <a:latin typeface="Times New Roman"/>
                <a:cs typeface="Times New Roman"/>
              </a:rPr>
              <a:t>in</a:t>
            </a:r>
            <a:r>
              <a:rPr sz="2400" spc="-25" dirty="0">
                <a:latin typeface="Times New Roman"/>
                <a:cs typeface="Times New Roman"/>
              </a:rPr>
              <a:t> </a:t>
            </a:r>
            <a:r>
              <a:rPr sz="2400" dirty="0">
                <a:latin typeface="Times New Roman"/>
                <a:cs typeface="Times New Roman"/>
              </a:rPr>
              <a:t>the</a:t>
            </a:r>
            <a:r>
              <a:rPr sz="2400" spc="-20" dirty="0">
                <a:latin typeface="Times New Roman"/>
                <a:cs typeface="Times New Roman"/>
              </a:rPr>
              <a:t> </a:t>
            </a:r>
            <a:r>
              <a:rPr sz="2400" dirty="0">
                <a:latin typeface="Times New Roman"/>
                <a:cs typeface="Times New Roman"/>
              </a:rPr>
              <a:t>Table</a:t>
            </a:r>
            <a:r>
              <a:rPr sz="2400" spc="-30" dirty="0">
                <a:latin typeface="Times New Roman"/>
                <a:cs typeface="Times New Roman"/>
              </a:rPr>
              <a:t> </a:t>
            </a:r>
            <a:r>
              <a:rPr sz="2400" spc="-10" dirty="0">
                <a:latin typeface="Times New Roman"/>
                <a:cs typeface="Times New Roman"/>
              </a:rPr>
              <a:t>below</a:t>
            </a:r>
            <a:endParaRPr sz="2400" dirty="0">
              <a:latin typeface="Times New Roman"/>
              <a:cs typeface="Times New Roman"/>
            </a:endParaRPr>
          </a:p>
        </p:txBody>
      </p:sp>
      <p:sp>
        <p:nvSpPr>
          <p:cNvPr id="6" name="object 7">
            <a:extLst>
              <a:ext uri="{FF2B5EF4-FFF2-40B4-BE49-F238E27FC236}">
                <a16:creationId xmlns:a16="http://schemas.microsoft.com/office/drawing/2014/main" id="{F49605AA-7221-50BC-6303-4E90FB6C3FC9}"/>
              </a:ext>
            </a:extLst>
          </p:cNvPr>
          <p:cNvSpPr txBox="1"/>
          <p:nvPr/>
        </p:nvSpPr>
        <p:spPr>
          <a:xfrm>
            <a:off x="838200" y="2831150"/>
            <a:ext cx="8083550" cy="3244215"/>
          </a:xfrm>
          <a:prstGeom prst="rect">
            <a:avLst/>
          </a:prstGeom>
        </p:spPr>
        <p:txBody>
          <a:bodyPr vert="horz" wrap="square" lIns="0" tIns="85725" rIns="0" bIns="0" rtlCol="0">
            <a:spAutoFit/>
          </a:bodyPr>
          <a:lstStyle/>
          <a:p>
            <a:pPr marL="354965" indent="-342265">
              <a:lnSpc>
                <a:spcPct val="100000"/>
              </a:lnSpc>
              <a:spcBef>
                <a:spcPts val="675"/>
              </a:spcBef>
              <a:buClr>
                <a:srgbClr val="063DE8"/>
              </a:buClr>
              <a:buSzPct val="75000"/>
              <a:buFont typeface="Wingdings"/>
              <a:buChar char=""/>
              <a:tabLst>
                <a:tab pos="354965" algn="l"/>
              </a:tabLst>
            </a:pPr>
            <a:r>
              <a:rPr sz="2400" dirty="0">
                <a:latin typeface="Times New Roman"/>
                <a:cs typeface="Times New Roman"/>
              </a:rPr>
              <a:t>Suppose</a:t>
            </a:r>
            <a:r>
              <a:rPr sz="2400" spc="-30" dirty="0">
                <a:latin typeface="Times New Roman"/>
                <a:cs typeface="Times New Roman"/>
              </a:rPr>
              <a:t> </a:t>
            </a:r>
            <a:r>
              <a:rPr sz="2400" dirty="0">
                <a:latin typeface="Times New Roman"/>
                <a:cs typeface="Times New Roman"/>
              </a:rPr>
              <a:t>the</a:t>
            </a:r>
            <a:r>
              <a:rPr sz="2400" spc="-35" dirty="0">
                <a:latin typeface="Times New Roman"/>
                <a:cs typeface="Times New Roman"/>
              </a:rPr>
              <a:t> </a:t>
            </a:r>
            <a:r>
              <a:rPr sz="2400" dirty="0">
                <a:latin typeface="Times New Roman"/>
                <a:cs typeface="Times New Roman"/>
              </a:rPr>
              <a:t>plaintext</a:t>
            </a:r>
            <a:r>
              <a:rPr sz="2400" spc="-50" dirty="0">
                <a:latin typeface="Times New Roman"/>
                <a:cs typeface="Times New Roman"/>
              </a:rPr>
              <a:t> </a:t>
            </a:r>
            <a:r>
              <a:rPr sz="2400" dirty="0">
                <a:latin typeface="Times New Roman"/>
                <a:cs typeface="Times New Roman"/>
              </a:rPr>
              <a:t>is</a:t>
            </a:r>
            <a:r>
              <a:rPr sz="2400" spc="-35" dirty="0">
                <a:latin typeface="Times New Roman"/>
                <a:cs typeface="Times New Roman"/>
              </a:rPr>
              <a:t> </a:t>
            </a:r>
            <a:r>
              <a:rPr sz="2400" spc="-10" dirty="0">
                <a:latin typeface="Times New Roman"/>
                <a:cs typeface="Times New Roman"/>
              </a:rPr>
              <a:t>100101100.</a:t>
            </a:r>
            <a:endParaRPr sz="2400" dirty="0">
              <a:latin typeface="Times New Roman"/>
              <a:cs typeface="Times New Roman"/>
            </a:endParaRPr>
          </a:p>
          <a:p>
            <a:pPr marL="355600" marR="436245" indent="-342900">
              <a:lnSpc>
                <a:spcPct val="100000"/>
              </a:lnSpc>
              <a:spcBef>
                <a:spcPts val="575"/>
              </a:spcBef>
              <a:buAutoNum type="alphaLcParenBoth"/>
              <a:tabLst>
                <a:tab pos="355600" algn="l"/>
                <a:tab pos="425450" algn="l"/>
              </a:tabLst>
            </a:pPr>
            <a:r>
              <a:rPr sz="2400" dirty="0">
                <a:latin typeface="Times New Roman"/>
                <a:cs typeface="Times New Roman"/>
              </a:rPr>
              <a:t>	Initially</a:t>
            </a:r>
            <a:r>
              <a:rPr sz="2400" spc="-35" dirty="0">
                <a:latin typeface="Times New Roman"/>
                <a:cs typeface="Times New Roman"/>
              </a:rPr>
              <a:t> </a:t>
            </a:r>
            <a:r>
              <a:rPr sz="2400" dirty="0">
                <a:latin typeface="Times New Roman"/>
                <a:cs typeface="Times New Roman"/>
              </a:rPr>
              <a:t>assume</a:t>
            </a:r>
            <a:r>
              <a:rPr sz="2400" spc="-25" dirty="0">
                <a:latin typeface="Times New Roman"/>
                <a:cs typeface="Times New Roman"/>
              </a:rPr>
              <a:t> </a:t>
            </a:r>
            <a:r>
              <a:rPr sz="2400" dirty="0">
                <a:latin typeface="Times New Roman"/>
                <a:cs typeface="Times New Roman"/>
              </a:rPr>
              <a:t>that</a:t>
            </a:r>
            <a:r>
              <a:rPr sz="2400" spc="-25" dirty="0">
                <a:latin typeface="Times New Roman"/>
                <a:cs typeface="Times New Roman"/>
              </a:rPr>
              <a:t> </a:t>
            </a:r>
            <a:r>
              <a:rPr sz="2400" dirty="0">
                <a:latin typeface="Times New Roman"/>
                <a:cs typeface="Times New Roman"/>
              </a:rPr>
              <a:t>CBC</a:t>
            </a:r>
            <a:r>
              <a:rPr sz="2400" spc="-25" dirty="0">
                <a:latin typeface="Times New Roman"/>
                <a:cs typeface="Times New Roman"/>
              </a:rPr>
              <a:t> </a:t>
            </a:r>
            <a:r>
              <a:rPr sz="2400" dirty="0">
                <a:latin typeface="Times New Roman"/>
                <a:cs typeface="Times New Roman"/>
              </a:rPr>
              <a:t>is</a:t>
            </a:r>
            <a:r>
              <a:rPr sz="2400" spc="-10" dirty="0">
                <a:latin typeface="Times New Roman"/>
                <a:cs typeface="Times New Roman"/>
              </a:rPr>
              <a:t> </a:t>
            </a:r>
            <a:r>
              <a:rPr sz="2400" dirty="0">
                <a:latin typeface="Times New Roman"/>
                <a:cs typeface="Times New Roman"/>
              </a:rPr>
              <a:t>not</a:t>
            </a:r>
            <a:r>
              <a:rPr sz="2400" spc="-25" dirty="0">
                <a:latin typeface="Times New Roman"/>
                <a:cs typeface="Times New Roman"/>
              </a:rPr>
              <a:t> </a:t>
            </a:r>
            <a:r>
              <a:rPr sz="2400" dirty="0">
                <a:latin typeface="Times New Roman"/>
                <a:cs typeface="Times New Roman"/>
              </a:rPr>
              <a:t>used.</a:t>
            </a:r>
            <a:r>
              <a:rPr sz="2400" spc="-10" dirty="0">
                <a:latin typeface="Times New Roman"/>
                <a:cs typeface="Times New Roman"/>
              </a:rPr>
              <a:t> </a:t>
            </a:r>
            <a:r>
              <a:rPr sz="2400" dirty="0">
                <a:latin typeface="Times New Roman"/>
                <a:cs typeface="Times New Roman"/>
              </a:rPr>
              <a:t>What</a:t>
            </a:r>
            <a:r>
              <a:rPr sz="2400" spc="-35" dirty="0">
                <a:latin typeface="Times New Roman"/>
                <a:cs typeface="Times New Roman"/>
              </a:rPr>
              <a:t> </a:t>
            </a:r>
            <a:r>
              <a:rPr sz="2400" dirty="0">
                <a:latin typeface="Times New Roman"/>
                <a:cs typeface="Times New Roman"/>
              </a:rPr>
              <a:t>is</a:t>
            </a:r>
            <a:r>
              <a:rPr sz="2400" spc="-10" dirty="0">
                <a:latin typeface="Times New Roman"/>
                <a:cs typeface="Times New Roman"/>
              </a:rPr>
              <a:t> </a:t>
            </a:r>
            <a:r>
              <a:rPr sz="2400" dirty="0">
                <a:latin typeface="Times New Roman"/>
                <a:cs typeface="Times New Roman"/>
              </a:rPr>
              <a:t>the</a:t>
            </a:r>
            <a:r>
              <a:rPr sz="2400" spc="-25" dirty="0">
                <a:latin typeface="Times New Roman"/>
                <a:cs typeface="Times New Roman"/>
              </a:rPr>
              <a:t> </a:t>
            </a:r>
            <a:r>
              <a:rPr sz="2400" spc="-10" dirty="0">
                <a:latin typeface="Times New Roman"/>
                <a:cs typeface="Times New Roman"/>
              </a:rPr>
              <a:t>resulting ciphertext?</a:t>
            </a:r>
            <a:endParaRPr sz="2400" dirty="0">
              <a:latin typeface="Times New Roman"/>
              <a:cs typeface="Times New Roman"/>
            </a:endParaRPr>
          </a:p>
          <a:p>
            <a:pPr marL="355600" marR="5080" indent="-342900">
              <a:lnSpc>
                <a:spcPct val="100000"/>
              </a:lnSpc>
              <a:spcBef>
                <a:spcPts val="575"/>
              </a:spcBef>
              <a:buAutoNum type="alphaLcParenBoth"/>
              <a:tabLst>
                <a:tab pos="355600" algn="l"/>
                <a:tab pos="443230" algn="l"/>
              </a:tabLst>
            </a:pPr>
            <a:r>
              <a:rPr sz="2400" dirty="0">
                <a:latin typeface="Times New Roman"/>
                <a:cs typeface="Times New Roman"/>
              </a:rPr>
              <a:t>	Suppose</a:t>
            </a:r>
            <a:r>
              <a:rPr sz="2400" spc="-40" dirty="0">
                <a:latin typeface="Times New Roman"/>
                <a:cs typeface="Times New Roman"/>
              </a:rPr>
              <a:t> </a:t>
            </a:r>
            <a:r>
              <a:rPr sz="2400" dirty="0">
                <a:latin typeface="Times New Roman"/>
                <a:cs typeface="Times New Roman"/>
              </a:rPr>
              <a:t>Trudy</a:t>
            </a:r>
            <a:r>
              <a:rPr sz="2400" spc="-40" dirty="0">
                <a:latin typeface="Times New Roman"/>
                <a:cs typeface="Times New Roman"/>
              </a:rPr>
              <a:t> </a:t>
            </a:r>
            <a:r>
              <a:rPr sz="2400" dirty="0">
                <a:latin typeface="Times New Roman"/>
                <a:cs typeface="Times New Roman"/>
              </a:rPr>
              <a:t>sniffs</a:t>
            </a:r>
            <a:r>
              <a:rPr sz="2400" spc="-30" dirty="0">
                <a:latin typeface="Times New Roman"/>
                <a:cs typeface="Times New Roman"/>
              </a:rPr>
              <a:t> </a:t>
            </a:r>
            <a:r>
              <a:rPr sz="2400" dirty="0">
                <a:latin typeface="Times New Roman"/>
                <a:cs typeface="Times New Roman"/>
              </a:rPr>
              <a:t>the</a:t>
            </a:r>
            <a:r>
              <a:rPr sz="2400" spc="-50" dirty="0">
                <a:latin typeface="Times New Roman"/>
                <a:cs typeface="Times New Roman"/>
              </a:rPr>
              <a:t> </a:t>
            </a:r>
            <a:r>
              <a:rPr sz="2400" dirty="0">
                <a:latin typeface="Times New Roman"/>
                <a:cs typeface="Times New Roman"/>
              </a:rPr>
              <a:t>ciphertext.</a:t>
            </a:r>
            <a:r>
              <a:rPr sz="2400" spc="-55" dirty="0">
                <a:latin typeface="Times New Roman"/>
                <a:cs typeface="Times New Roman"/>
              </a:rPr>
              <a:t> </a:t>
            </a:r>
            <a:r>
              <a:rPr sz="2400" dirty="0">
                <a:latin typeface="Times New Roman"/>
                <a:cs typeface="Times New Roman"/>
              </a:rPr>
              <a:t>Assuming</a:t>
            </a:r>
            <a:r>
              <a:rPr sz="2400" spc="-35" dirty="0">
                <a:latin typeface="Times New Roman"/>
                <a:cs typeface="Times New Roman"/>
              </a:rPr>
              <a:t> </a:t>
            </a:r>
            <a:r>
              <a:rPr sz="2400" dirty="0">
                <a:latin typeface="Times New Roman"/>
                <a:cs typeface="Times New Roman"/>
              </a:rPr>
              <a:t>she</a:t>
            </a:r>
            <a:r>
              <a:rPr sz="2400" spc="-45" dirty="0">
                <a:latin typeface="Times New Roman"/>
                <a:cs typeface="Times New Roman"/>
              </a:rPr>
              <a:t> </a:t>
            </a:r>
            <a:r>
              <a:rPr sz="2400" dirty="0">
                <a:latin typeface="Times New Roman"/>
                <a:cs typeface="Times New Roman"/>
              </a:rPr>
              <a:t>knows</a:t>
            </a:r>
            <a:r>
              <a:rPr sz="2400" spc="-30" dirty="0">
                <a:latin typeface="Times New Roman"/>
                <a:cs typeface="Times New Roman"/>
              </a:rPr>
              <a:t> </a:t>
            </a:r>
            <a:r>
              <a:rPr sz="2400" spc="-20" dirty="0">
                <a:latin typeface="Times New Roman"/>
                <a:cs typeface="Times New Roman"/>
              </a:rPr>
              <a:t>that </a:t>
            </a:r>
            <a:r>
              <a:rPr sz="2400" dirty="0">
                <a:latin typeface="Times New Roman"/>
                <a:cs typeface="Times New Roman"/>
              </a:rPr>
              <a:t>a</a:t>
            </a:r>
            <a:r>
              <a:rPr sz="2400" spc="-15" dirty="0">
                <a:latin typeface="Times New Roman"/>
                <a:cs typeface="Times New Roman"/>
              </a:rPr>
              <a:t> </a:t>
            </a:r>
            <a:r>
              <a:rPr sz="2400" spc="-10" dirty="0">
                <a:latin typeface="Times New Roman"/>
                <a:cs typeface="Times New Roman"/>
              </a:rPr>
              <a:t>3-</a:t>
            </a:r>
            <a:r>
              <a:rPr sz="2400" dirty="0">
                <a:latin typeface="Times New Roman"/>
                <a:cs typeface="Times New Roman"/>
              </a:rPr>
              <a:t>bit</a:t>
            </a:r>
            <a:r>
              <a:rPr sz="2400" spc="-15" dirty="0">
                <a:latin typeface="Times New Roman"/>
                <a:cs typeface="Times New Roman"/>
              </a:rPr>
              <a:t> </a:t>
            </a:r>
            <a:r>
              <a:rPr sz="2400" dirty="0">
                <a:latin typeface="Times New Roman"/>
                <a:cs typeface="Times New Roman"/>
              </a:rPr>
              <a:t>block</a:t>
            </a:r>
            <a:r>
              <a:rPr sz="2400" spc="-15" dirty="0">
                <a:latin typeface="Times New Roman"/>
                <a:cs typeface="Times New Roman"/>
              </a:rPr>
              <a:t> </a:t>
            </a:r>
            <a:r>
              <a:rPr sz="2400" dirty="0">
                <a:latin typeface="Times New Roman"/>
                <a:cs typeface="Times New Roman"/>
              </a:rPr>
              <a:t>cipher</a:t>
            </a:r>
            <a:r>
              <a:rPr sz="2400" spc="-20" dirty="0">
                <a:latin typeface="Times New Roman"/>
                <a:cs typeface="Times New Roman"/>
              </a:rPr>
              <a:t> </a:t>
            </a:r>
            <a:r>
              <a:rPr sz="2400" dirty="0">
                <a:latin typeface="Times New Roman"/>
                <a:cs typeface="Times New Roman"/>
              </a:rPr>
              <a:t>without</a:t>
            </a:r>
            <a:r>
              <a:rPr sz="2400" spc="-20" dirty="0">
                <a:latin typeface="Times New Roman"/>
                <a:cs typeface="Times New Roman"/>
              </a:rPr>
              <a:t> </a:t>
            </a:r>
            <a:r>
              <a:rPr sz="2400" dirty="0">
                <a:latin typeface="Times New Roman"/>
                <a:cs typeface="Times New Roman"/>
              </a:rPr>
              <a:t>CBC</a:t>
            </a:r>
            <a:r>
              <a:rPr sz="2400" spc="-15" dirty="0">
                <a:latin typeface="Times New Roman"/>
                <a:cs typeface="Times New Roman"/>
              </a:rPr>
              <a:t> </a:t>
            </a:r>
            <a:r>
              <a:rPr sz="2400" dirty="0">
                <a:latin typeface="Times New Roman"/>
                <a:cs typeface="Times New Roman"/>
              </a:rPr>
              <a:t>is</a:t>
            </a:r>
            <a:r>
              <a:rPr sz="2400" spc="-10" dirty="0">
                <a:latin typeface="Times New Roman"/>
                <a:cs typeface="Times New Roman"/>
              </a:rPr>
              <a:t> </a:t>
            </a:r>
            <a:r>
              <a:rPr sz="2400" dirty="0">
                <a:latin typeface="Times New Roman"/>
                <a:cs typeface="Times New Roman"/>
              </a:rPr>
              <a:t>being</a:t>
            </a:r>
            <a:r>
              <a:rPr sz="2400" spc="-15" dirty="0">
                <a:latin typeface="Times New Roman"/>
                <a:cs typeface="Times New Roman"/>
              </a:rPr>
              <a:t> </a:t>
            </a:r>
            <a:r>
              <a:rPr sz="2400" dirty="0">
                <a:latin typeface="Times New Roman"/>
                <a:cs typeface="Times New Roman"/>
              </a:rPr>
              <a:t>employed</a:t>
            </a:r>
            <a:r>
              <a:rPr sz="2400" spc="-30" dirty="0">
                <a:latin typeface="Times New Roman"/>
                <a:cs typeface="Times New Roman"/>
              </a:rPr>
              <a:t> </a:t>
            </a:r>
            <a:r>
              <a:rPr sz="2400" spc="-20" dirty="0">
                <a:latin typeface="Times New Roman"/>
                <a:cs typeface="Times New Roman"/>
              </a:rPr>
              <a:t>(but </a:t>
            </a:r>
            <a:r>
              <a:rPr sz="2400" dirty="0">
                <a:latin typeface="Times New Roman"/>
                <a:cs typeface="Times New Roman"/>
              </a:rPr>
              <a:t>doesn’t</a:t>
            </a:r>
            <a:r>
              <a:rPr sz="2400" spc="-40" dirty="0">
                <a:latin typeface="Times New Roman"/>
                <a:cs typeface="Times New Roman"/>
              </a:rPr>
              <a:t> </a:t>
            </a:r>
            <a:r>
              <a:rPr sz="2400" dirty="0">
                <a:latin typeface="Times New Roman"/>
                <a:cs typeface="Times New Roman"/>
              </a:rPr>
              <a:t>know</a:t>
            </a:r>
            <a:r>
              <a:rPr sz="2400" spc="-20" dirty="0">
                <a:latin typeface="Times New Roman"/>
                <a:cs typeface="Times New Roman"/>
              </a:rPr>
              <a:t> </a:t>
            </a:r>
            <a:r>
              <a:rPr sz="2400" dirty="0">
                <a:latin typeface="Times New Roman"/>
                <a:cs typeface="Times New Roman"/>
              </a:rPr>
              <a:t>the</a:t>
            </a:r>
            <a:r>
              <a:rPr sz="2400" spc="-35" dirty="0">
                <a:latin typeface="Times New Roman"/>
                <a:cs typeface="Times New Roman"/>
              </a:rPr>
              <a:t> </a:t>
            </a:r>
            <a:r>
              <a:rPr sz="2400" dirty="0">
                <a:latin typeface="Times New Roman"/>
                <a:cs typeface="Times New Roman"/>
              </a:rPr>
              <a:t>specific</a:t>
            </a:r>
            <a:r>
              <a:rPr sz="2400" spc="-45" dirty="0">
                <a:latin typeface="Times New Roman"/>
                <a:cs typeface="Times New Roman"/>
              </a:rPr>
              <a:t> </a:t>
            </a:r>
            <a:r>
              <a:rPr sz="2400" dirty="0">
                <a:latin typeface="Times New Roman"/>
                <a:cs typeface="Times New Roman"/>
              </a:rPr>
              <a:t>cipher),</a:t>
            </a:r>
            <a:r>
              <a:rPr sz="2400" spc="-40" dirty="0">
                <a:latin typeface="Times New Roman"/>
                <a:cs typeface="Times New Roman"/>
              </a:rPr>
              <a:t> </a:t>
            </a:r>
            <a:r>
              <a:rPr sz="2400" dirty="0">
                <a:latin typeface="Times New Roman"/>
                <a:cs typeface="Times New Roman"/>
              </a:rPr>
              <a:t>what</a:t>
            </a:r>
            <a:r>
              <a:rPr sz="2400" spc="-35" dirty="0">
                <a:latin typeface="Times New Roman"/>
                <a:cs typeface="Times New Roman"/>
              </a:rPr>
              <a:t> </a:t>
            </a:r>
            <a:r>
              <a:rPr sz="2400" dirty="0">
                <a:latin typeface="Times New Roman"/>
                <a:cs typeface="Times New Roman"/>
              </a:rPr>
              <a:t>can</a:t>
            </a:r>
            <a:r>
              <a:rPr sz="2400" spc="-40" dirty="0">
                <a:latin typeface="Times New Roman"/>
                <a:cs typeface="Times New Roman"/>
              </a:rPr>
              <a:t> </a:t>
            </a:r>
            <a:r>
              <a:rPr sz="2400" dirty="0">
                <a:latin typeface="Times New Roman"/>
                <a:cs typeface="Times New Roman"/>
              </a:rPr>
              <a:t>she</a:t>
            </a:r>
            <a:r>
              <a:rPr sz="2400" spc="-30" dirty="0">
                <a:latin typeface="Times New Roman"/>
                <a:cs typeface="Times New Roman"/>
              </a:rPr>
              <a:t> </a:t>
            </a:r>
            <a:r>
              <a:rPr sz="2400" spc="-10" dirty="0">
                <a:latin typeface="Times New Roman"/>
                <a:cs typeface="Times New Roman"/>
              </a:rPr>
              <a:t>surmise?</a:t>
            </a:r>
            <a:endParaRPr sz="2400" dirty="0">
              <a:latin typeface="Times New Roman"/>
              <a:cs typeface="Times New Roman"/>
            </a:endParaRPr>
          </a:p>
          <a:p>
            <a:pPr marL="355600" marR="673735" indent="-342900">
              <a:lnSpc>
                <a:spcPct val="100000"/>
              </a:lnSpc>
              <a:spcBef>
                <a:spcPts val="575"/>
              </a:spcBef>
              <a:buAutoNum type="alphaLcParenBoth"/>
              <a:tabLst>
                <a:tab pos="355600" algn="l"/>
                <a:tab pos="425450" algn="l"/>
              </a:tabLst>
            </a:pPr>
            <a:r>
              <a:rPr sz="2400" dirty="0">
                <a:latin typeface="Times New Roman"/>
                <a:cs typeface="Times New Roman"/>
              </a:rPr>
              <a:t>	Now,</a:t>
            </a:r>
            <a:r>
              <a:rPr sz="2400" spc="-15" dirty="0">
                <a:latin typeface="Times New Roman"/>
                <a:cs typeface="Times New Roman"/>
              </a:rPr>
              <a:t> </a:t>
            </a:r>
            <a:r>
              <a:rPr sz="2400" dirty="0">
                <a:latin typeface="Times New Roman"/>
                <a:cs typeface="Times New Roman"/>
              </a:rPr>
              <a:t>suppose</a:t>
            </a:r>
            <a:r>
              <a:rPr sz="2400" spc="-15" dirty="0">
                <a:latin typeface="Times New Roman"/>
                <a:cs typeface="Times New Roman"/>
              </a:rPr>
              <a:t> </a:t>
            </a:r>
            <a:r>
              <a:rPr sz="2400" dirty="0">
                <a:latin typeface="Times New Roman"/>
                <a:cs typeface="Times New Roman"/>
              </a:rPr>
              <a:t>that</a:t>
            </a:r>
            <a:r>
              <a:rPr sz="2400" spc="-35" dirty="0">
                <a:latin typeface="Times New Roman"/>
                <a:cs typeface="Times New Roman"/>
              </a:rPr>
              <a:t> </a:t>
            </a:r>
            <a:r>
              <a:rPr sz="2400" dirty="0">
                <a:latin typeface="Times New Roman"/>
                <a:cs typeface="Times New Roman"/>
              </a:rPr>
              <a:t>CBC</a:t>
            </a:r>
            <a:r>
              <a:rPr sz="2400" spc="-25" dirty="0">
                <a:latin typeface="Times New Roman"/>
                <a:cs typeface="Times New Roman"/>
              </a:rPr>
              <a:t> </a:t>
            </a:r>
            <a:r>
              <a:rPr sz="2400" dirty="0">
                <a:latin typeface="Times New Roman"/>
                <a:cs typeface="Times New Roman"/>
              </a:rPr>
              <a:t>is</a:t>
            </a:r>
            <a:r>
              <a:rPr sz="2400" spc="-15" dirty="0">
                <a:latin typeface="Times New Roman"/>
                <a:cs typeface="Times New Roman"/>
              </a:rPr>
              <a:t> </a:t>
            </a:r>
            <a:r>
              <a:rPr sz="2400" dirty="0">
                <a:latin typeface="Times New Roman"/>
                <a:cs typeface="Times New Roman"/>
              </a:rPr>
              <a:t>used</a:t>
            </a:r>
            <a:r>
              <a:rPr sz="2400" spc="-25" dirty="0">
                <a:latin typeface="Times New Roman"/>
                <a:cs typeface="Times New Roman"/>
              </a:rPr>
              <a:t> </a:t>
            </a:r>
            <a:r>
              <a:rPr sz="2400" dirty="0">
                <a:latin typeface="Times New Roman"/>
                <a:cs typeface="Times New Roman"/>
              </a:rPr>
              <a:t>with</a:t>
            </a:r>
            <a:r>
              <a:rPr sz="2400" spc="-20" dirty="0">
                <a:latin typeface="Times New Roman"/>
                <a:cs typeface="Times New Roman"/>
              </a:rPr>
              <a:t> IV</a:t>
            </a:r>
            <a:r>
              <a:rPr lang="en-GB" sz="2400" spc="-20" dirty="0">
                <a:latin typeface="Times New Roman"/>
                <a:cs typeface="Times New Roman"/>
              </a:rPr>
              <a:t>=</a:t>
            </a:r>
            <a:r>
              <a:rPr sz="2400" dirty="0">
                <a:latin typeface="Times New Roman"/>
                <a:cs typeface="Times New Roman"/>
              </a:rPr>
              <a:t>111.</a:t>
            </a:r>
            <a:r>
              <a:rPr sz="2400" spc="-10" dirty="0">
                <a:latin typeface="Times New Roman"/>
                <a:cs typeface="Times New Roman"/>
              </a:rPr>
              <a:t> </a:t>
            </a:r>
            <a:r>
              <a:rPr sz="2400" dirty="0">
                <a:latin typeface="Times New Roman"/>
                <a:cs typeface="Times New Roman"/>
              </a:rPr>
              <a:t>What</a:t>
            </a:r>
            <a:r>
              <a:rPr sz="2400" spc="-30" dirty="0">
                <a:latin typeface="Times New Roman"/>
                <a:cs typeface="Times New Roman"/>
              </a:rPr>
              <a:t> </a:t>
            </a:r>
            <a:r>
              <a:rPr sz="2400" dirty="0">
                <a:latin typeface="Times New Roman"/>
                <a:cs typeface="Times New Roman"/>
              </a:rPr>
              <a:t>is</a:t>
            </a:r>
            <a:r>
              <a:rPr sz="2400" spc="-20" dirty="0">
                <a:latin typeface="Times New Roman"/>
                <a:cs typeface="Times New Roman"/>
              </a:rPr>
              <a:t> </a:t>
            </a:r>
            <a:r>
              <a:rPr sz="2400" spc="-25" dirty="0">
                <a:latin typeface="Times New Roman"/>
                <a:cs typeface="Times New Roman"/>
              </a:rPr>
              <a:t>the </a:t>
            </a:r>
            <a:r>
              <a:rPr sz="2400" dirty="0">
                <a:latin typeface="Times New Roman"/>
                <a:cs typeface="Times New Roman"/>
              </a:rPr>
              <a:t>resulting</a:t>
            </a:r>
            <a:r>
              <a:rPr sz="2400" spc="-55" dirty="0">
                <a:latin typeface="Times New Roman"/>
                <a:cs typeface="Times New Roman"/>
              </a:rPr>
              <a:t> </a:t>
            </a:r>
            <a:r>
              <a:rPr sz="2400" spc="-10" dirty="0">
                <a:latin typeface="Times New Roman"/>
                <a:cs typeface="Times New Roman"/>
              </a:rPr>
              <a:t>ciphertext?</a:t>
            </a:r>
            <a:endParaRPr sz="2400" dirty="0">
              <a:latin typeface="Times New Roman"/>
              <a:cs typeface="Times New Roman"/>
            </a:endParaRPr>
          </a:p>
        </p:txBody>
      </p:sp>
      <p:graphicFrame>
        <p:nvGraphicFramePr>
          <p:cNvPr id="7" name="object 8">
            <a:extLst>
              <a:ext uri="{FF2B5EF4-FFF2-40B4-BE49-F238E27FC236}">
                <a16:creationId xmlns:a16="http://schemas.microsoft.com/office/drawing/2014/main" id="{71D47F29-8A82-D190-147A-B5B836CC12B7}"/>
              </a:ext>
            </a:extLst>
          </p:cNvPr>
          <p:cNvGraphicFramePr>
            <a:graphicFrameLocks noGrp="1"/>
          </p:cNvGraphicFramePr>
          <p:nvPr/>
        </p:nvGraphicFramePr>
        <p:xfrm>
          <a:off x="2132012" y="2099880"/>
          <a:ext cx="5722620" cy="734060"/>
        </p:xfrm>
        <a:graphic>
          <a:graphicData uri="http://schemas.openxmlformats.org/drawingml/2006/table">
            <a:tbl>
              <a:tblPr firstRow="1" bandRow="1">
                <a:tableStyleId>{2D5ABB26-0587-4C30-8999-92F81FD0307C}</a:tableStyleId>
              </a:tblPr>
              <a:tblGrid>
                <a:gridCol w="967740">
                  <a:extLst>
                    <a:ext uri="{9D8B030D-6E8A-4147-A177-3AD203B41FA5}">
                      <a16:colId xmlns:a16="http://schemas.microsoft.com/office/drawing/2014/main" val="20000"/>
                    </a:ext>
                  </a:extLst>
                </a:gridCol>
                <a:gridCol w="594360">
                  <a:extLst>
                    <a:ext uri="{9D8B030D-6E8A-4147-A177-3AD203B41FA5}">
                      <a16:colId xmlns:a16="http://schemas.microsoft.com/office/drawing/2014/main" val="20001"/>
                    </a:ext>
                  </a:extLst>
                </a:gridCol>
                <a:gridCol w="594360">
                  <a:extLst>
                    <a:ext uri="{9D8B030D-6E8A-4147-A177-3AD203B41FA5}">
                      <a16:colId xmlns:a16="http://schemas.microsoft.com/office/drawing/2014/main" val="20002"/>
                    </a:ext>
                  </a:extLst>
                </a:gridCol>
                <a:gridCol w="594360">
                  <a:extLst>
                    <a:ext uri="{9D8B030D-6E8A-4147-A177-3AD203B41FA5}">
                      <a16:colId xmlns:a16="http://schemas.microsoft.com/office/drawing/2014/main" val="20003"/>
                    </a:ext>
                  </a:extLst>
                </a:gridCol>
                <a:gridCol w="594360">
                  <a:extLst>
                    <a:ext uri="{9D8B030D-6E8A-4147-A177-3AD203B41FA5}">
                      <a16:colId xmlns:a16="http://schemas.microsoft.com/office/drawing/2014/main" val="20004"/>
                    </a:ext>
                  </a:extLst>
                </a:gridCol>
                <a:gridCol w="594360">
                  <a:extLst>
                    <a:ext uri="{9D8B030D-6E8A-4147-A177-3AD203B41FA5}">
                      <a16:colId xmlns:a16="http://schemas.microsoft.com/office/drawing/2014/main" val="20005"/>
                    </a:ext>
                  </a:extLst>
                </a:gridCol>
                <a:gridCol w="594360">
                  <a:extLst>
                    <a:ext uri="{9D8B030D-6E8A-4147-A177-3AD203B41FA5}">
                      <a16:colId xmlns:a16="http://schemas.microsoft.com/office/drawing/2014/main" val="20006"/>
                    </a:ext>
                  </a:extLst>
                </a:gridCol>
                <a:gridCol w="594360">
                  <a:extLst>
                    <a:ext uri="{9D8B030D-6E8A-4147-A177-3AD203B41FA5}">
                      <a16:colId xmlns:a16="http://schemas.microsoft.com/office/drawing/2014/main" val="20007"/>
                    </a:ext>
                  </a:extLst>
                </a:gridCol>
                <a:gridCol w="594360">
                  <a:extLst>
                    <a:ext uri="{9D8B030D-6E8A-4147-A177-3AD203B41FA5}">
                      <a16:colId xmlns:a16="http://schemas.microsoft.com/office/drawing/2014/main" val="20008"/>
                    </a:ext>
                  </a:extLst>
                </a:gridCol>
              </a:tblGrid>
              <a:tr h="367030">
                <a:tc>
                  <a:txBody>
                    <a:bodyPr/>
                    <a:lstStyle/>
                    <a:p>
                      <a:pPr marL="68580">
                        <a:lnSpc>
                          <a:spcPts val="2765"/>
                        </a:lnSpc>
                      </a:pPr>
                      <a:r>
                        <a:rPr sz="2400" spc="-10" dirty="0">
                          <a:latin typeface="Times New Roman"/>
                          <a:cs typeface="Times New Roman"/>
                        </a:rPr>
                        <a:t>Plain</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001</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011</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r h="367030">
                <a:tc>
                  <a:txBody>
                    <a:bodyPr/>
                    <a:lstStyle/>
                    <a:p>
                      <a:pPr marL="67945">
                        <a:lnSpc>
                          <a:spcPts val="2765"/>
                        </a:lnSpc>
                      </a:pPr>
                      <a:r>
                        <a:rPr sz="2400" spc="-10" dirty="0">
                          <a:latin typeface="Times New Roman"/>
                          <a:cs typeface="Times New Roman"/>
                        </a:rPr>
                        <a:t>Cipher</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110</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001</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801478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9FB151-384C-9DC5-76A1-FD33648F1CB7}"/>
              </a:ext>
            </a:extLst>
          </p:cNvPr>
          <p:cNvSpPr>
            <a:spLocks noGrp="1"/>
          </p:cNvSpPr>
          <p:nvPr>
            <p:ph idx="1"/>
          </p:nvPr>
        </p:nvSpPr>
        <p:spPr>
          <a:xfrm>
            <a:off x="838199" y="1724026"/>
            <a:ext cx="10984455" cy="4870411"/>
          </a:xfrm>
        </p:spPr>
        <p:txBody>
          <a:bodyPr>
            <a:normAutofit fontScale="70000" lnSpcReduction="20000"/>
          </a:bodyPr>
          <a:lstStyle/>
          <a:p>
            <a:pPr marL="355600" marR="436245" indent="-342900">
              <a:lnSpc>
                <a:spcPct val="120000"/>
              </a:lnSpc>
              <a:spcBef>
                <a:spcPts val="575"/>
              </a:spcBef>
              <a:buAutoNum type="alphaLcParenBoth"/>
              <a:tabLst>
                <a:tab pos="355600" algn="l"/>
                <a:tab pos="425450" algn="l"/>
              </a:tabLst>
            </a:pPr>
            <a:r>
              <a:rPr lang="en-GB" sz="3100" dirty="0">
                <a:latin typeface="Times New Roman"/>
                <a:cs typeface="Times New Roman"/>
              </a:rPr>
              <a:t>	Initially assume that CBC is not used. What is the resulting ciphertext?</a:t>
            </a:r>
          </a:p>
          <a:p>
            <a:pPr marL="12700" marR="436245" indent="0">
              <a:lnSpc>
                <a:spcPct val="120000"/>
              </a:lnSpc>
              <a:spcBef>
                <a:spcPts val="575"/>
              </a:spcBef>
              <a:buNone/>
              <a:tabLst>
                <a:tab pos="355600" algn="l"/>
                <a:tab pos="425450" algn="l"/>
              </a:tabLst>
            </a:pPr>
            <a:r>
              <a:rPr lang="en-GB" sz="3100" dirty="0">
                <a:latin typeface="Times New Roman"/>
                <a:cs typeface="Times New Roman"/>
              </a:rPr>
              <a:t>ANS: Ciphertext for plaintext 100101100 is 011010011, since 100 maps to 011, 101 maps to 010, 100 maps to 011</a:t>
            </a:r>
          </a:p>
          <a:p>
            <a:pPr marL="12700" marR="436245" indent="0">
              <a:lnSpc>
                <a:spcPct val="120000"/>
              </a:lnSpc>
              <a:spcBef>
                <a:spcPts val="575"/>
              </a:spcBef>
              <a:buNone/>
              <a:tabLst>
                <a:tab pos="355600" algn="l"/>
                <a:tab pos="425450" algn="l"/>
              </a:tabLst>
            </a:pPr>
            <a:r>
              <a:rPr lang="en-GB" sz="3100" dirty="0">
                <a:solidFill>
                  <a:srgbClr val="011199"/>
                </a:solidFill>
                <a:latin typeface="Times New Roman"/>
                <a:cs typeface="Times New Roman"/>
              </a:rPr>
              <a:t>(b) </a:t>
            </a:r>
            <a:r>
              <a:rPr lang="en-GB" sz="3100" dirty="0">
                <a:latin typeface="Times New Roman"/>
                <a:cs typeface="Times New Roman"/>
              </a:rPr>
              <a:t>Suppose Trudy sniffs the ciphertext. Assuming she knows that a 3-bit block cipher without CBC </a:t>
            </a:r>
            <a:r>
              <a:rPr lang="en-GB" sz="2800" dirty="0">
                <a:latin typeface="Times New Roman" panose="02020603050405020304" pitchFamily="18" charset="0"/>
                <a:cs typeface="Times New Roman" panose="02020603050405020304" pitchFamily="18" charset="0"/>
              </a:rPr>
              <a:t>is</a:t>
            </a:r>
            <a:r>
              <a:rPr lang="en-GB" sz="2800" spc="-1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being</a:t>
            </a:r>
            <a:r>
              <a:rPr lang="en-GB" sz="2800" spc="-1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employed</a:t>
            </a:r>
            <a:r>
              <a:rPr lang="en-GB" sz="2800" spc="-30" dirty="0">
                <a:latin typeface="Times New Roman" panose="02020603050405020304" pitchFamily="18" charset="0"/>
                <a:cs typeface="Times New Roman" panose="02020603050405020304" pitchFamily="18" charset="0"/>
              </a:rPr>
              <a:t> </a:t>
            </a:r>
            <a:r>
              <a:rPr lang="en-GB" sz="2800" spc="-20" dirty="0">
                <a:latin typeface="Times New Roman" panose="02020603050405020304" pitchFamily="18" charset="0"/>
                <a:cs typeface="Times New Roman" panose="02020603050405020304" pitchFamily="18" charset="0"/>
              </a:rPr>
              <a:t>(but </a:t>
            </a:r>
            <a:r>
              <a:rPr lang="en-GB" sz="2800" dirty="0">
                <a:latin typeface="Times New Roman" panose="02020603050405020304" pitchFamily="18" charset="0"/>
                <a:cs typeface="Times New Roman" panose="02020603050405020304" pitchFamily="18" charset="0"/>
              </a:rPr>
              <a:t>doesn’t</a:t>
            </a:r>
            <a:r>
              <a:rPr lang="en-GB" sz="2800" spc="-4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know</a:t>
            </a:r>
            <a:r>
              <a:rPr lang="en-GB" sz="2800" spc="-2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the</a:t>
            </a:r>
            <a:r>
              <a:rPr lang="en-GB" sz="2800" spc="-3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specific</a:t>
            </a:r>
            <a:r>
              <a:rPr lang="en-GB" sz="2800" spc="-4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cipher),</a:t>
            </a:r>
            <a:r>
              <a:rPr lang="en-GB" sz="2800" spc="-4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what</a:t>
            </a:r>
            <a:r>
              <a:rPr lang="en-GB" sz="2800" spc="-3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can</a:t>
            </a:r>
            <a:r>
              <a:rPr lang="en-GB" sz="2800" spc="-4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she</a:t>
            </a:r>
            <a:r>
              <a:rPr lang="en-GB" sz="2800" spc="-30" dirty="0">
                <a:latin typeface="Times New Roman" panose="02020603050405020304" pitchFamily="18" charset="0"/>
                <a:cs typeface="Times New Roman" panose="02020603050405020304" pitchFamily="18" charset="0"/>
              </a:rPr>
              <a:t> </a:t>
            </a:r>
            <a:r>
              <a:rPr lang="en-GB" sz="2800" spc="-10" dirty="0">
                <a:latin typeface="Times New Roman" panose="02020603050405020304" pitchFamily="18" charset="0"/>
                <a:cs typeface="Times New Roman" panose="02020603050405020304" pitchFamily="18" charset="0"/>
              </a:rPr>
              <a:t>surmise?</a:t>
            </a:r>
          </a:p>
          <a:p>
            <a:pPr marL="12700" marR="5080" indent="0">
              <a:lnSpc>
                <a:spcPct val="100000"/>
              </a:lnSpc>
              <a:spcBef>
                <a:spcPts val="575"/>
              </a:spcBef>
              <a:buNone/>
              <a:tabLst>
                <a:tab pos="355600" algn="l"/>
                <a:tab pos="443230" algn="l"/>
              </a:tabLst>
            </a:pPr>
            <a:r>
              <a:rPr lang="en-GB" sz="2800" dirty="0">
                <a:latin typeface="Times New Roman" panose="02020603050405020304" pitchFamily="18" charset="0"/>
                <a:cs typeface="Times New Roman" panose="02020603050405020304" pitchFamily="18" charset="0"/>
              </a:rPr>
              <a:t>ANS: Without CBC, each identical plaintext block will always map to the same ciphertext block. This makes it easier for Trudy to recognize patterns in repeated blocks of data. If Trudy intercepts enough ciphertexts, she could perform frequency analysis on the blocks. For example, if certain ciphertext blocks appear more frequently, she might guess that they correspond to more common plaintext blocks (like spaces or common letters in text). Or if it is known that the message always starts out with certain predefined fields, then the cryptanalyst may have a number of known plaintext-ciphertext pairs to work with.</a:t>
            </a:r>
          </a:p>
          <a:p>
            <a:pPr marL="12700" marR="673735" indent="0">
              <a:lnSpc>
                <a:spcPct val="100000"/>
              </a:lnSpc>
              <a:spcBef>
                <a:spcPts val="575"/>
              </a:spcBef>
              <a:buNone/>
              <a:tabLst>
                <a:tab pos="355600" algn="l"/>
                <a:tab pos="425450" algn="l"/>
              </a:tabLst>
            </a:pPr>
            <a:r>
              <a:rPr lang="en-GB" dirty="0">
                <a:solidFill>
                  <a:srgbClr val="011199"/>
                </a:solidFill>
                <a:latin typeface="Times New Roman" panose="02020603050405020304" pitchFamily="18" charset="0"/>
                <a:cs typeface="Times New Roman" panose="02020603050405020304" pitchFamily="18" charset="0"/>
              </a:rPr>
              <a:t>(c) </a:t>
            </a:r>
            <a:r>
              <a:rPr lang="en-GB" sz="2800" dirty="0">
                <a:latin typeface="Times New Roman" panose="02020603050405020304" pitchFamily="18" charset="0"/>
                <a:cs typeface="Times New Roman" panose="02020603050405020304" pitchFamily="18" charset="0"/>
              </a:rPr>
              <a:t>Now,</a:t>
            </a:r>
            <a:r>
              <a:rPr lang="en-GB" sz="2800" spc="-1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suppose</a:t>
            </a:r>
            <a:r>
              <a:rPr lang="en-GB" sz="2800" spc="-1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that</a:t>
            </a:r>
            <a:r>
              <a:rPr lang="en-GB" sz="2800" spc="-3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CBC</a:t>
            </a:r>
            <a:r>
              <a:rPr lang="en-GB" sz="2800" spc="-2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is</a:t>
            </a:r>
            <a:r>
              <a:rPr lang="en-GB" sz="2800" spc="-1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used</a:t>
            </a:r>
            <a:r>
              <a:rPr lang="en-GB" sz="2800" spc="-2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with</a:t>
            </a:r>
            <a:r>
              <a:rPr lang="en-GB" sz="2800" spc="-20" dirty="0">
                <a:latin typeface="Times New Roman" panose="02020603050405020304" pitchFamily="18" charset="0"/>
                <a:cs typeface="Times New Roman" panose="02020603050405020304" pitchFamily="18" charset="0"/>
              </a:rPr>
              <a:t> IV=</a:t>
            </a:r>
            <a:r>
              <a:rPr lang="en-GB" sz="2800" dirty="0">
                <a:latin typeface="Times New Roman" panose="02020603050405020304" pitchFamily="18" charset="0"/>
                <a:cs typeface="Times New Roman" panose="02020603050405020304" pitchFamily="18" charset="0"/>
              </a:rPr>
              <a:t>111.</a:t>
            </a:r>
            <a:r>
              <a:rPr lang="en-GB" sz="2800" spc="-1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What</a:t>
            </a:r>
            <a:r>
              <a:rPr lang="en-GB" sz="2800" spc="-3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is</a:t>
            </a:r>
            <a:r>
              <a:rPr lang="en-GB" sz="2800" spc="-20" dirty="0">
                <a:latin typeface="Times New Roman" panose="02020603050405020304" pitchFamily="18" charset="0"/>
                <a:cs typeface="Times New Roman" panose="02020603050405020304" pitchFamily="18" charset="0"/>
              </a:rPr>
              <a:t> </a:t>
            </a:r>
            <a:r>
              <a:rPr lang="en-GB" sz="2800" spc="-25" dirty="0">
                <a:latin typeface="Times New Roman" panose="02020603050405020304" pitchFamily="18" charset="0"/>
                <a:cs typeface="Times New Roman" panose="02020603050405020304" pitchFamily="18" charset="0"/>
              </a:rPr>
              <a:t>the </a:t>
            </a:r>
            <a:r>
              <a:rPr lang="en-GB" sz="2800" dirty="0">
                <a:latin typeface="Times New Roman" panose="02020603050405020304" pitchFamily="18" charset="0"/>
                <a:cs typeface="Times New Roman" panose="02020603050405020304" pitchFamily="18" charset="0"/>
              </a:rPr>
              <a:t>resulting</a:t>
            </a:r>
            <a:r>
              <a:rPr lang="en-GB" sz="2800" spc="-55" dirty="0">
                <a:latin typeface="Times New Roman" panose="02020603050405020304" pitchFamily="18" charset="0"/>
                <a:cs typeface="Times New Roman" panose="02020603050405020304" pitchFamily="18" charset="0"/>
              </a:rPr>
              <a:t> </a:t>
            </a:r>
            <a:r>
              <a:rPr lang="en-GB" sz="2800" spc="-10" dirty="0">
                <a:latin typeface="Times New Roman" panose="02020603050405020304" pitchFamily="18" charset="0"/>
                <a:cs typeface="Times New Roman" panose="02020603050405020304" pitchFamily="18" charset="0"/>
              </a:rPr>
              <a:t>ciphertext?</a:t>
            </a:r>
          </a:p>
          <a:p>
            <a:pPr marL="12700" marR="673735" indent="0">
              <a:lnSpc>
                <a:spcPct val="100000"/>
              </a:lnSpc>
              <a:spcBef>
                <a:spcPts val="575"/>
              </a:spcBef>
              <a:buNone/>
              <a:tabLst>
                <a:tab pos="355600" algn="l"/>
                <a:tab pos="425450" algn="l"/>
              </a:tabLst>
            </a:pPr>
            <a:r>
              <a:rPr lang="en-GB" spc="-10" dirty="0">
                <a:latin typeface="Times New Roman" panose="02020603050405020304" pitchFamily="18" charset="0"/>
                <a:cs typeface="Times New Roman" panose="02020603050405020304" pitchFamily="18" charset="0"/>
              </a:rPr>
              <a:t>ANS:  </a:t>
            </a:r>
            <a:r>
              <a:rPr lang="en-GB" dirty="0">
                <a:latin typeface="Times New Roman" panose="02020603050405020304" pitchFamily="18" charset="0"/>
                <a:cs typeface="Times New Roman" panose="02020603050405020304" pitchFamily="18" charset="0"/>
              </a:rPr>
              <a:t>With CBC and IV = 111, resulting ciphertext for plaintext 100101100 is 100111100. See next page.</a:t>
            </a:r>
            <a:endParaRPr lang="en-SE"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F92AE0A8-F64D-1253-C2F7-B4AEDB0EE20A}"/>
              </a:ext>
            </a:extLst>
          </p:cNvPr>
          <p:cNvSpPr>
            <a:spLocks noGrp="1"/>
          </p:cNvSpPr>
          <p:nvPr>
            <p:ph type="title"/>
          </p:nvPr>
        </p:nvSpPr>
        <p:spPr/>
        <p:txBody>
          <a:bodyPr/>
          <a:lstStyle/>
          <a:p>
            <a:r>
              <a:rPr lang="en-GB" dirty="0"/>
              <a:t>Quiz Block Cipher ANS</a:t>
            </a:r>
            <a:endParaRPr lang="en-SE" dirty="0"/>
          </a:p>
        </p:txBody>
      </p:sp>
      <p:sp>
        <p:nvSpPr>
          <p:cNvPr id="4" name="Slide Number Placeholder 3">
            <a:extLst>
              <a:ext uri="{FF2B5EF4-FFF2-40B4-BE49-F238E27FC236}">
                <a16:creationId xmlns:a16="http://schemas.microsoft.com/office/drawing/2014/main" id="{B5DB6926-60C0-F22D-19B3-49C887C5E747}"/>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Network Layer: 4-</a:t>
            </a:r>
            <a:fld id="{C4204591-24BD-A542-B9D5-F8D8A88D2FEE}" type="slidenum">
              <a:rPr lang="en-US" smtClean="0"/>
              <a:pPr/>
              <a:t>4</a:t>
            </a:fld>
            <a:endParaRPr lang="en-US" dirty="0"/>
          </a:p>
        </p:txBody>
      </p:sp>
      <p:graphicFrame>
        <p:nvGraphicFramePr>
          <p:cNvPr id="5" name="object 8">
            <a:extLst>
              <a:ext uri="{FF2B5EF4-FFF2-40B4-BE49-F238E27FC236}">
                <a16:creationId xmlns:a16="http://schemas.microsoft.com/office/drawing/2014/main" id="{35FF0462-3B01-77B1-43C2-75B1DA566F71}"/>
              </a:ext>
            </a:extLst>
          </p:cNvPr>
          <p:cNvGraphicFramePr>
            <a:graphicFrameLocks noGrp="1"/>
          </p:cNvGraphicFramePr>
          <p:nvPr/>
        </p:nvGraphicFramePr>
        <p:xfrm>
          <a:off x="6330426" y="767570"/>
          <a:ext cx="5722620" cy="734060"/>
        </p:xfrm>
        <a:graphic>
          <a:graphicData uri="http://schemas.openxmlformats.org/drawingml/2006/table">
            <a:tbl>
              <a:tblPr firstRow="1" bandRow="1">
                <a:tableStyleId>{2D5ABB26-0587-4C30-8999-92F81FD0307C}</a:tableStyleId>
              </a:tblPr>
              <a:tblGrid>
                <a:gridCol w="967740">
                  <a:extLst>
                    <a:ext uri="{9D8B030D-6E8A-4147-A177-3AD203B41FA5}">
                      <a16:colId xmlns:a16="http://schemas.microsoft.com/office/drawing/2014/main" val="20000"/>
                    </a:ext>
                  </a:extLst>
                </a:gridCol>
                <a:gridCol w="594360">
                  <a:extLst>
                    <a:ext uri="{9D8B030D-6E8A-4147-A177-3AD203B41FA5}">
                      <a16:colId xmlns:a16="http://schemas.microsoft.com/office/drawing/2014/main" val="20001"/>
                    </a:ext>
                  </a:extLst>
                </a:gridCol>
                <a:gridCol w="594360">
                  <a:extLst>
                    <a:ext uri="{9D8B030D-6E8A-4147-A177-3AD203B41FA5}">
                      <a16:colId xmlns:a16="http://schemas.microsoft.com/office/drawing/2014/main" val="20002"/>
                    </a:ext>
                  </a:extLst>
                </a:gridCol>
                <a:gridCol w="594360">
                  <a:extLst>
                    <a:ext uri="{9D8B030D-6E8A-4147-A177-3AD203B41FA5}">
                      <a16:colId xmlns:a16="http://schemas.microsoft.com/office/drawing/2014/main" val="20003"/>
                    </a:ext>
                  </a:extLst>
                </a:gridCol>
                <a:gridCol w="594360">
                  <a:extLst>
                    <a:ext uri="{9D8B030D-6E8A-4147-A177-3AD203B41FA5}">
                      <a16:colId xmlns:a16="http://schemas.microsoft.com/office/drawing/2014/main" val="20004"/>
                    </a:ext>
                  </a:extLst>
                </a:gridCol>
                <a:gridCol w="594360">
                  <a:extLst>
                    <a:ext uri="{9D8B030D-6E8A-4147-A177-3AD203B41FA5}">
                      <a16:colId xmlns:a16="http://schemas.microsoft.com/office/drawing/2014/main" val="20005"/>
                    </a:ext>
                  </a:extLst>
                </a:gridCol>
                <a:gridCol w="594360">
                  <a:extLst>
                    <a:ext uri="{9D8B030D-6E8A-4147-A177-3AD203B41FA5}">
                      <a16:colId xmlns:a16="http://schemas.microsoft.com/office/drawing/2014/main" val="20006"/>
                    </a:ext>
                  </a:extLst>
                </a:gridCol>
                <a:gridCol w="594360">
                  <a:extLst>
                    <a:ext uri="{9D8B030D-6E8A-4147-A177-3AD203B41FA5}">
                      <a16:colId xmlns:a16="http://schemas.microsoft.com/office/drawing/2014/main" val="20007"/>
                    </a:ext>
                  </a:extLst>
                </a:gridCol>
                <a:gridCol w="594360">
                  <a:extLst>
                    <a:ext uri="{9D8B030D-6E8A-4147-A177-3AD203B41FA5}">
                      <a16:colId xmlns:a16="http://schemas.microsoft.com/office/drawing/2014/main" val="20008"/>
                    </a:ext>
                  </a:extLst>
                </a:gridCol>
              </a:tblGrid>
              <a:tr h="367030">
                <a:tc>
                  <a:txBody>
                    <a:bodyPr/>
                    <a:lstStyle/>
                    <a:p>
                      <a:pPr marL="68580">
                        <a:lnSpc>
                          <a:spcPts val="2765"/>
                        </a:lnSpc>
                      </a:pPr>
                      <a:r>
                        <a:rPr sz="2400" spc="-10" dirty="0">
                          <a:latin typeface="Times New Roman"/>
                          <a:cs typeface="Times New Roman"/>
                        </a:rPr>
                        <a:t>Plain</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011</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r h="367030">
                <a:tc>
                  <a:txBody>
                    <a:bodyPr/>
                    <a:lstStyle/>
                    <a:p>
                      <a:pPr marL="67945">
                        <a:lnSpc>
                          <a:spcPts val="2765"/>
                        </a:lnSpc>
                      </a:pPr>
                      <a:r>
                        <a:rPr sz="2400" spc="-10" dirty="0">
                          <a:latin typeface="Times New Roman"/>
                          <a:cs typeface="Times New Roman"/>
                        </a:rPr>
                        <a:t>Cipher</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110</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001</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081120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B549BE-A5E1-C079-62D3-A46C8881DBD1}"/>
              </a:ext>
            </a:extLst>
          </p:cNvPr>
          <p:cNvSpPr>
            <a:spLocks noGrp="1"/>
          </p:cNvSpPr>
          <p:nvPr>
            <p:ph idx="1"/>
          </p:nvPr>
        </p:nvSpPr>
        <p:spPr>
          <a:xfrm>
            <a:off x="838200" y="1075765"/>
            <a:ext cx="10515600" cy="4999600"/>
          </a:xfrm>
        </p:spPr>
        <p:txBody>
          <a:bodyPr>
            <a:normAutofit fontScale="92500" lnSpcReduction="10000"/>
          </a:bodyPr>
          <a:lstStyle/>
          <a:p>
            <a:endParaRPr lang="en-GB" dirty="0"/>
          </a:p>
          <a:p>
            <a:r>
              <a:rPr lang="en-GB" dirty="0"/>
              <a:t>The first step is to XOR the first plaintext block with IV = 111</a:t>
            </a:r>
          </a:p>
          <a:p>
            <a:pPr lvl="1"/>
            <a:r>
              <a:rPr lang="en-GB" dirty="0"/>
              <a:t>First plaintext block: 100, so 100⊕111=011</a:t>
            </a:r>
          </a:p>
          <a:p>
            <a:pPr lvl="1"/>
            <a:r>
              <a:rPr lang="en-GB" dirty="0"/>
              <a:t>Now we encrypt this result (011) using our cipher table: 011 maps to </a:t>
            </a:r>
            <a:r>
              <a:rPr lang="en-GB" dirty="0">
                <a:solidFill>
                  <a:srgbClr val="FF0000"/>
                </a:solidFill>
              </a:rPr>
              <a:t>100</a:t>
            </a:r>
            <a:r>
              <a:rPr lang="en-GB" dirty="0"/>
              <a:t>.</a:t>
            </a:r>
          </a:p>
          <a:p>
            <a:r>
              <a:rPr lang="en-GB" dirty="0"/>
              <a:t>Second Block: Now we XOR the second plaintext block with the first ciphertext block:</a:t>
            </a:r>
          </a:p>
          <a:p>
            <a:pPr lvl="1"/>
            <a:r>
              <a:rPr lang="en-GB" dirty="0"/>
              <a:t>Second plaintext block: 101, so 101⊕100=001</a:t>
            </a:r>
          </a:p>
          <a:p>
            <a:pPr lvl="1"/>
            <a:r>
              <a:rPr lang="en-GB" dirty="0"/>
              <a:t>Now we encrypt this result (001) using our cipher table: 001 maps to </a:t>
            </a:r>
            <a:r>
              <a:rPr lang="en-GB" dirty="0">
                <a:solidFill>
                  <a:srgbClr val="FF0000"/>
                </a:solidFill>
              </a:rPr>
              <a:t>111</a:t>
            </a:r>
            <a:r>
              <a:rPr lang="en-GB" dirty="0"/>
              <a:t>.</a:t>
            </a:r>
          </a:p>
          <a:p>
            <a:r>
              <a:rPr lang="en-GB" dirty="0"/>
              <a:t>Third Block: Finally, we XOR the third plaintext block with the second ciphertext block:</a:t>
            </a:r>
          </a:p>
          <a:p>
            <a:pPr lvl="1"/>
            <a:r>
              <a:rPr lang="en-GB" dirty="0"/>
              <a:t>Third plaintext block: 100, so 100⊕111=011</a:t>
            </a:r>
          </a:p>
          <a:p>
            <a:pPr lvl="1"/>
            <a:r>
              <a:rPr lang="en-GB" dirty="0"/>
              <a:t>Now we encrypt this result (011) using our cipher table: 011 maps to </a:t>
            </a:r>
            <a:r>
              <a:rPr lang="en-GB" dirty="0">
                <a:solidFill>
                  <a:srgbClr val="FF0000"/>
                </a:solidFill>
              </a:rPr>
              <a:t>100</a:t>
            </a:r>
            <a:r>
              <a:rPr lang="en-GB" dirty="0"/>
              <a:t>.</a:t>
            </a:r>
          </a:p>
          <a:p>
            <a:r>
              <a:rPr lang="en-GB" dirty="0">
                <a:latin typeface="Times New Roman" panose="02020603050405020304" pitchFamily="18" charset="0"/>
                <a:cs typeface="Times New Roman" panose="02020603050405020304" pitchFamily="18" charset="0"/>
              </a:rPr>
              <a:t>Resulting ciphertext for plaintext 100101100 is 100111100. </a:t>
            </a:r>
            <a:endParaRPr lang="en-GB" dirty="0"/>
          </a:p>
        </p:txBody>
      </p:sp>
      <p:sp>
        <p:nvSpPr>
          <p:cNvPr id="3" name="Title 2">
            <a:extLst>
              <a:ext uri="{FF2B5EF4-FFF2-40B4-BE49-F238E27FC236}">
                <a16:creationId xmlns:a16="http://schemas.microsoft.com/office/drawing/2014/main" id="{F73962B9-C231-C4DC-9AAC-30F6490365E4}"/>
              </a:ext>
            </a:extLst>
          </p:cNvPr>
          <p:cNvSpPr>
            <a:spLocks noGrp="1"/>
          </p:cNvSpPr>
          <p:nvPr>
            <p:ph type="title"/>
          </p:nvPr>
        </p:nvSpPr>
        <p:spPr>
          <a:xfrm>
            <a:off x="838200" y="136397"/>
            <a:ext cx="10515600" cy="894622"/>
          </a:xfrm>
        </p:spPr>
        <p:txBody>
          <a:bodyPr/>
          <a:lstStyle/>
          <a:p>
            <a:r>
              <a:rPr lang="en-GB" dirty="0"/>
              <a:t>Quiz Block Cipher ANS </a:t>
            </a:r>
            <a:r>
              <a:rPr lang="en-GB" dirty="0" err="1"/>
              <a:t>con’t</a:t>
            </a:r>
            <a:endParaRPr lang="en-SE" dirty="0"/>
          </a:p>
        </p:txBody>
      </p:sp>
      <p:sp>
        <p:nvSpPr>
          <p:cNvPr id="4" name="Slide Number Placeholder 3">
            <a:extLst>
              <a:ext uri="{FF2B5EF4-FFF2-40B4-BE49-F238E27FC236}">
                <a16:creationId xmlns:a16="http://schemas.microsoft.com/office/drawing/2014/main" id="{F5F3098E-32B5-5B55-320A-5046F0FE511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Network Layer: 4-</a:t>
            </a:r>
            <a:fld id="{C4204591-24BD-A542-B9D5-F8D8A88D2FEE}" type="slidenum">
              <a:rPr lang="en-US" smtClean="0"/>
              <a:pPr/>
              <a:t>5</a:t>
            </a:fld>
            <a:endParaRPr lang="en-US" dirty="0"/>
          </a:p>
        </p:txBody>
      </p:sp>
      <p:graphicFrame>
        <p:nvGraphicFramePr>
          <p:cNvPr id="6" name="object 8">
            <a:extLst>
              <a:ext uri="{FF2B5EF4-FFF2-40B4-BE49-F238E27FC236}">
                <a16:creationId xmlns:a16="http://schemas.microsoft.com/office/drawing/2014/main" id="{335D830B-1706-BD66-6B3F-E41F54AAB336}"/>
              </a:ext>
            </a:extLst>
          </p:cNvPr>
          <p:cNvGraphicFramePr>
            <a:graphicFrameLocks noGrp="1"/>
          </p:cNvGraphicFramePr>
          <p:nvPr/>
        </p:nvGraphicFramePr>
        <p:xfrm>
          <a:off x="6330426" y="767570"/>
          <a:ext cx="5722620" cy="734060"/>
        </p:xfrm>
        <a:graphic>
          <a:graphicData uri="http://schemas.openxmlformats.org/drawingml/2006/table">
            <a:tbl>
              <a:tblPr firstRow="1" bandRow="1">
                <a:tableStyleId>{2D5ABB26-0587-4C30-8999-92F81FD0307C}</a:tableStyleId>
              </a:tblPr>
              <a:tblGrid>
                <a:gridCol w="967740">
                  <a:extLst>
                    <a:ext uri="{9D8B030D-6E8A-4147-A177-3AD203B41FA5}">
                      <a16:colId xmlns:a16="http://schemas.microsoft.com/office/drawing/2014/main" val="20000"/>
                    </a:ext>
                  </a:extLst>
                </a:gridCol>
                <a:gridCol w="594360">
                  <a:extLst>
                    <a:ext uri="{9D8B030D-6E8A-4147-A177-3AD203B41FA5}">
                      <a16:colId xmlns:a16="http://schemas.microsoft.com/office/drawing/2014/main" val="20001"/>
                    </a:ext>
                  </a:extLst>
                </a:gridCol>
                <a:gridCol w="594360">
                  <a:extLst>
                    <a:ext uri="{9D8B030D-6E8A-4147-A177-3AD203B41FA5}">
                      <a16:colId xmlns:a16="http://schemas.microsoft.com/office/drawing/2014/main" val="20002"/>
                    </a:ext>
                  </a:extLst>
                </a:gridCol>
                <a:gridCol w="594360">
                  <a:extLst>
                    <a:ext uri="{9D8B030D-6E8A-4147-A177-3AD203B41FA5}">
                      <a16:colId xmlns:a16="http://schemas.microsoft.com/office/drawing/2014/main" val="20003"/>
                    </a:ext>
                  </a:extLst>
                </a:gridCol>
                <a:gridCol w="594360">
                  <a:extLst>
                    <a:ext uri="{9D8B030D-6E8A-4147-A177-3AD203B41FA5}">
                      <a16:colId xmlns:a16="http://schemas.microsoft.com/office/drawing/2014/main" val="20004"/>
                    </a:ext>
                  </a:extLst>
                </a:gridCol>
                <a:gridCol w="594360">
                  <a:extLst>
                    <a:ext uri="{9D8B030D-6E8A-4147-A177-3AD203B41FA5}">
                      <a16:colId xmlns:a16="http://schemas.microsoft.com/office/drawing/2014/main" val="20005"/>
                    </a:ext>
                  </a:extLst>
                </a:gridCol>
                <a:gridCol w="594360">
                  <a:extLst>
                    <a:ext uri="{9D8B030D-6E8A-4147-A177-3AD203B41FA5}">
                      <a16:colId xmlns:a16="http://schemas.microsoft.com/office/drawing/2014/main" val="20006"/>
                    </a:ext>
                  </a:extLst>
                </a:gridCol>
                <a:gridCol w="594360">
                  <a:extLst>
                    <a:ext uri="{9D8B030D-6E8A-4147-A177-3AD203B41FA5}">
                      <a16:colId xmlns:a16="http://schemas.microsoft.com/office/drawing/2014/main" val="20007"/>
                    </a:ext>
                  </a:extLst>
                </a:gridCol>
                <a:gridCol w="594360">
                  <a:extLst>
                    <a:ext uri="{9D8B030D-6E8A-4147-A177-3AD203B41FA5}">
                      <a16:colId xmlns:a16="http://schemas.microsoft.com/office/drawing/2014/main" val="20008"/>
                    </a:ext>
                  </a:extLst>
                </a:gridCol>
              </a:tblGrid>
              <a:tr h="367030">
                <a:tc>
                  <a:txBody>
                    <a:bodyPr/>
                    <a:lstStyle/>
                    <a:p>
                      <a:pPr marL="68580">
                        <a:lnSpc>
                          <a:spcPts val="2765"/>
                        </a:lnSpc>
                      </a:pPr>
                      <a:r>
                        <a:rPr sz="2400" spc="-10" dirty="0">
                          <a:latin typeface="Times New Roman"/>
                          <a:cs typeface="Times New Roman"/>
                        </a:rPr>
                        <a:t>Plain</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011</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r h="367030">
                <a:tc>
                  <a:txBody>
                    <a:bodyPr/>
                    <a:lstStyle/>
                    <a:p>
                      <a:pPr marL="67945">
                        <a:lnSpc>
                          <a:spcPts val="2765"/>
                        </a:lnSpc>
                      </a:pPr>
                      <a:r>
                        <a:rPr sz="2400" spc="-10" dirty="0">
                          <a:latin typeface="Times New Roman"/>
                          <a:cs typeface="Times New Roman"/>
                        </a:rPr>
                        <a:t>Cipher</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110</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001</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bl>
          </a:graphicData>
        </a:graphic>
      </p:graphicFrame>
      <p:pic>
        <p:nvPicPr>
          <p:cNvPr id="7" name="Picture 6">
            <a:extLst>
              <a:ext uri="{FF2B5EF4-FFF2-40B4-BE49-F238E27FC236}">
                <a16:creationId xmlns:a16="http://schemas.microsoft.com/office/drawing/2014/main" id="{8EA501A9-228F-0494-0BF6-EC3989EF75C5}"/>
              </a:ext>
            </a:extLst>
          </p:cNvPr>
          <p:cNvPicPr>
            <a:picLocks noChangeAspect="1"/>
          </p:cNvPicPr>
          <p:nvPr/>
        </p:nvPicPr>
        <p:blipFill>
          <a:blip r:embed="rId2"/>
          <a:stretch>
            <a:fillRect/>
          </a:stretch>
        </p:blipFill>
        <p:spPr>
          <a:xfrm>
            <a:off x="-186815" y="3429000"/>
            <a:ext cx="5905321" cy="3237891"/>
          </a:xfrm>
          <a:prstGeom prst="rect">
            <a:avLst/>
          </a:prstGeom>
        </p:spPr>
      </p:pic>
    </p:spTree>
    <p:extLst>
      <p:ext uri="{BB962C8B-B14F-4D97-AF65-F5344CB8AC3E}">
        <p14:creationId xmlns:p14="http://schemas.microsoft.com/office/powerpoint/2010/main" val="2681520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D8647-FB29-7D99-B5C8-6C245FF110BF}"/>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347CA02D-BADC-B540-60A6-F10D7CBBBE9D}"/>
              </a:ext>
            </a:extLst>
          </p:cNvPr>
          <p:cNvSpPr>
            <a:spLocks noGrp="1"/>
          </p:cNvSpPr>
          <p:nvPr>
            <p:ph idx="1"/>
          </p:nvPr>
        </p:nvSpPr>
        <p:spPr/>
        <p:txBody>
          <a:bodyPr/>
          <a:lstStyle/>
          <a:p>
            <a:endParaRPr lang="en-SE"/>
          </a:p>
        </p:txBody>
      </p:sp>
    </p:spTree>
    <p:extLst>
      <p:ext uri="{BB962C8B-B14F-4D97-AF65-F5344CB8AC3E}">
        <p14:creationId xmlns:p14="http://schemas.microsoft.com/office/powerpoint/2010/main" val="4072792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Freeform 81">
            <a:extLst>
              <a:ext uri="{FF2B5EF4-FFF2-40B4-BE49-F238E27FC236}">
                <a16:creationId xmlns:a16="http://schemas.microsoft.com/office/drawing/2014/main" id="{D73CC493-6CCB-D94F-BDAD-1B31F8914D75}"/>
              </a:ext>
            </a:extLst>
          </p:cNvPr>
          <p:cNvSpPr>
            <a:spLocks/>
          </p:cNvSpPr>
          <p:nvPr/>
        </p:nvSpPr>
        <p:spPr bwMode="auto">
          <a:xfrm rot="5400000">
            <a:off x="5414070" y="1578038"/>
            <a:ext cx="757503" cy="5177589"/>
          </a:xfrm>
          <a:custGeom>
            <a:avLst/>
            <a:gdLst>
              <a:gd name="T0" fmla="*/ 2147483647 w 10000"/>
              <a:gd name="T1" fmla="*/ 2147483647 h 9831"/>
              <a:gd name="T2" fmla="*/ 2147483647 w 10000"/>
              <a:gd name="T3" fmla="*/ 2147483647 h 9831"/>
              <a:gd name="T4" fmla="*/ 2147483647 w 10000"/>
              <a:gd name="T5" fmla="*/ 2147483647 h 9831"/>
              <a:gd name="T6" fmla="*/ 2147483647 w 10000"/>
              <a:gd name="T7" fmla="*/ 2147483647 h 9831"/>
              <a:gd name="T8" fmla="*/ 2147483647 w 10000"/>
              <a:gd name="T9" fmla="*/ 2147483647 h 9831"/>
              <a:gd name="T10" fmla="*/ 2147483647 w 10000"/>
              <a:gd name="T11" fmla="*/ 2147483647 h 9831"/>
              <a:gd name="T12" fmla="*/ 2147483647 w 10000"/>
              <a:gd name="T13" fmla="*/ 2147483647 h 9831"/>
              <a:gd name="T14" fmla="*/ 2147483647 w 10000"/>
              <a:gd name="T15" fmla="*/ 2147483647 h 9831"/>
              <a:gd name="T16" fmla="*/ 2147483647 w 10000"/>
              <a:gd name="T17" fmla="*/ 2147483647 h 9831"/>
              <a:gd name="T18" fmla="*/ 2147483647 w 10000"/>
              <a:gd name="T19" fmla="*/ 2147483647 h 9831"/>
              <a:gd name="T20" fmla="*/ 2147483647 w 10000"/>
              <a:gd name="T21" fmla="*/ 2147483647 h 9831"/>
              <a:gd name="T22" fmla="*/ 2147483647 w 10000"/>
              <a:gd name="T23" fmla="*/ 2147483647 h 983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connsiteX0" fmla="*/ 3018 w 10166"/>
              <a:gd name="connsiteY0" fmla="*/ 121 h 10000"/>
              <a:gd name="connsiteX1" fmla="*/ 545 w 10166"/>
              <a:gd name="connsiteY1" fmla="*/ 527 h 10000"/>
              <a:gd name="connsiteX2" fmla="*/ 8 w 10166"/>
              <a:gd name="connsiteY2" fmla="*/ 3524 h 10000"/>
              <a:gd name="connsiteX3" fmla="*/ 354 w 10166"/>
              <a:gd name="connsiteY3" fmla="*/ 6305 h 10000"/>
              <a:gd name="connsiteX4" fmla="*/ 1947 w 10166"/>
              <a:gd name="connsiteY4" fmla="*/ 6681 h 10000"/>
              <a:gd name="connsiteX5" fmla="*/ 5285 w 10166"/>
              <a:gd name="connsiteY5" fmla="*/ 9001 h 10000"/>
              <a:gd name="connsiteX6" fmla="*/ 8172 w 10166"/>
              <a:gd name="connsiteY6" fmla="*/ 9974 h 10000"/>
              <a:gd name="connsiteX7" fmla="*/ 9864 w 10166"/>
              <a:gd name="connsiteY7" fmla="*/ 8031 h 10000"/>
              <a:gd name="connsiteX8" fmla="*/ 9830 w 10166"/>
              <a:gd name="connsiteY8" fmla="*/ 3652 h 10000"/>
              <a:gd name="connsiteX9" fmla="*/ 9852 w 10166"/>
              <a:gd name="connsiteY9" fmla="*/ 791 h 10000"/>
              <a:gd name="connsiteX10" fmla="*/ 5984 w 10166"/>
              <a:gd name="connsiteY10" fmla="*/ 50 h 10000"/>
              <a:gd name="connsiteX11" fmla="*/ 3018 w 10166"/>
              <a:gd name="connsiteY11" fmla="*/ 121 h 10000"/>
              <a:gd name="connsiteX0" fmla="*/ 3018 w 10281"/>
              <a:gd name="connsiteY0" fmla="*/ 121 h 10000"/>
              <a:gd name="connsiteX1" fmla="*/ 545 w 10281"/>
              <a:gd name="connsiteY1" fmla="*/ 527 h 10000"/>
              <a:gd name="connsiteX2" fmla="*/ 8 w 10281"/>
              <a:gd name="connsiteY2" fmla="*/ 3524 h 10000"/>
              <a:gd name="connsiteX3" fmla="*/ 354 w 10281"/>
              <a:gd name="connsiteY3" fmla="*/ 6305 h 10000"/>
              <a:gd name="connsiteX4" fmla="*/ 1947 w 10281"/>
              <a:gd name="connsiteY4" fmla="*/ 6681 h 10000"/>
              <a:gd name="connsiteX5" fmla="*/ 5285 w 10281"/>
              <a:gd name="connsiteY5" fmla="*/ 9001 h 10000"/>
              <a:gd name="connsiteX6" fmla="*/ 8172 w 10281"/>
              <a:gd name="connsiteY6" fmla="*/ 9974 h 10000"/>
              <a:gd name="connsiteX7" fmla="*/ 9864 w 10281"/>
              <a:gd name="connsiteY7" fmla="*/ 8031 h 10000"/>
              <a:gd name="connsiteX8" fmla="*/ 10169 w 10281"/>
              <a:gd name="connsiteY8" fmla="*/ 3708 h 10000"/>
              <a:gd name="connsiteX9" fmla="*/ 9852 w 10281"/>
              <a:gd name="connsiteY9" fmla="*/ 791 h 10000"/>
              <a:gd name="connsiteX10" fmla="*/ 5984 w 10281"/>
              <a:gd name="connsiteY10" fmla="*/ 50 h 10000"/>
              <a:gd name="connsiteX11" fmla="*/ 3018 w 10281"/>
              <a:gd name="connsiteY11" fmla="*/ 121 h 10000"/>
              <a:gd name="connsiteX0" fmla="*/ 3020 w 10283"/>
              <a:gd name="connsiteY0" fmla="*/ 121 h 9993"/>
              <a:gd name="connsiteX1" fmla="*/ 547 w 10283"/>
              <a:gd name="connsiteY1" fmla="*/ 527 h 9993"/>
              <a:gd name="connsiteX2" fmla="*/ 10 w 10283"/>
              <a:gd name="connsiteY2" fmla="*/ 3524 h 9993"/>
              <a:gd name="connsiteX3" fmla="*/ 356 w 10283"/>
              <a:gd name="connsiteY3" fmla="*/ 6305 h 9993"/>
              <a:gd name="connsiteX4" fmla="*/ 2143 w 10283"/>
              <a:gd name="connsiteY4" fmla="*/ 8529 h 9993"/>
              <a:gd name="connsiteX5" fmla="*/ 5287 w 10283"/>
              <a:gd name="connsiteY5" fmla="*/ 9001 h 9993"/>
              <a:gd name="connsiteX6" fmla="*/ 8174 w 10283"/>
              <a:gd name="connsiteY6" fmla="*/ 9974 h 9993"/>
              <a:gd name="connsiteX7" fmla="*/ 9866 w 10283"/>
              <a:gd name="connsiteY7" fmla="*/ 8031 h 9993"/>
              <a:gd name="connsiteX8" fmla="*/ 10171 w 10283"/>
              <a:gd name="connsiteY8" fmla="*/ 3708 h 9993"/>
              <a:gd name="connsiteX9" fmla="*/ 9854 w 10283"/>
              <a:gd name="connsiteY9" fmla="*/ 791 h 9993"/>
              <a:gd name="connsiteX10" fmla="*/ 5986 w 10283"/>
              <a:gd name="connsiteY10" fmla="*/ 50 h 9993"/>
              <a:gd name="connsiteX11" fmla="*/ 3020 w 10283"/>
              <a:gd name="connsiteY11" fmla="*/ 121 h 9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283" h="9993">
                <a:moveTo>
                  <a:pt x="3020" y="121"/>
                </a:moveTo>
                <a:cubicBezTo>
                  <a:pt x="2113" y="201"/>
                  <a:pt x="1049" y="-40"/>
                  <a:pt x="547" y="527"/>
                </a:cubicBezTo>
                <a:cubicBezTo>
                  <a:pt x="45" y="1094"/>
                  <a:pt x="42" y="2561"/>
                  <a:pt x="10" y="3524"/>
                </a:cubicBezTo>
                <a:cubicBezTo>
                  <a:pt x="-22" y="4487"/>
                  <a:pt x="0" y="5471"/>
                  <a:pt x="356" y="6305"/>
                </a:cubicBezTo>
                <a:cubicBezTo>
                  <a:pt x="712" y="7139"/>
                  <a:pt x="1323" y="8079"/>
                  <a:pt x="2143" y="8529"/>
                </a:cubicBezTo>
                <a:cubicBezTo>
                  <a:pt x="2965" y="8979"/>
                  <a:pt x="4282" y="8760"/>
                  <a:pt x="5287" y="9001"/>
                </a:cubicBezTo>
                <a:cubicBezTo>
                  <a:pt x="6292" y="9242"/>
                  <a:pt x="7410" y="10134"/>
                  <a:pt x="8174" y="9974"/>
                </a:cubicBezTo>
                <a:cubicBezTo>
                  <a:pt x="8936" y="9811"/>
                  <a:pt x="9533" y="9075"/>
                  <a:pt x="9866" y="8031"/>
                </a:cubicBezTo>
                <a:cubicBezTo>
                  <a:pt x="10199" y="6987"/>
                  <a:pt x="10173" y="4915"/>
                  <a:pt x="10171" y="3708"/>
                </a:cubicBezTo>
                <a:cubicBezTo>
                  <a:pt x="10169" y="2501"/>
                  <a:pt x="10576" y="1287"/>
                  <a:pt x="9854" y="791"/>
                </a:cubicBezTo>
                <a:cubicBezTo>
                  <a:pt x="9133" y="296"/>
                  <a:pt x="7125" y="162"/>
                  <a:pt x="5986" y="50"/>
                </a:cubicBezTo>
                <a:cubicBezTo>
                  <a:pt x="4847" y="-62"/>
                  <a:pt x="3926" y="42"/>
                  <a:pt x="3020" y="121"/>
                </a:cubicBezTo>
                <a:close/>
              </a:path>
            </a:pathLst>
          </a:custGeom>
          <a:solidFill>
            <a:srgbClr val="9CE0FA"/>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183" name="Rectangle 76">
            <a:extLst>
              <a:ext uri="{FF2B5EF4-FFF2-40B4-BE49-F238E27FC236}">
                <a16:creationId xmlns:a16="http://schemas.microsoft.com/office/drawing/2014/main" id="{D8A950A5-D349-3A4C-9452-45729A4FCE52}"/>
              </a:ext>
            </a:extLst>
          </p:cNvPr>
          <p:cNvSpPr>
            <a:spLocks noChangeArrowheads="1"/>
          </p:cNvSpPr>
          <p:nvPr/>
        </p:nvSpPr>
        <p:spPr bwMode="auto">
          <a:xfrm>
            <a:off x="4402748" y="2279650"/>
            <a:ext cx="294061" cy="222307"/>
          </a:xfrm>
          <a:prstGeom prst="rect">
            <a:avLst/>
          </a:prstGeom>
          <a:solidFill>
            <a:schemeClr val="accent5">
              <a:lumMod val="60000"/>
              <a:lumOff val="40000"/>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dirty="0">
              <a:latin typeface="Arial" charset="0"/>
              <a:ea typeface="ＭＳ Ｐゴシック" charset="0"/>
            </a:endParaRPr>
          </a:p>
        </p:txBody>
      </p:sp>
      <p:sp>
        <p:nvSpPr>
          <p:cNvPr id="556" name="Rectangle 75">
            <a:extLst>
              <a:ext uri="{FF2B5EF4-FFF2-40B4-BE49-F238E27FC236}">
                <a16:creationId xmlns:a16="http://schemas.microsoft.com/office/drawing/2014/main" id="{86D84E7B-7F94-CF43-97CD-E40F099FC3C3}"/>
              </a:ext>
            </a:extLst>
          </p:cNvPr>
          <p:cNvSpPr>
            <a:spLocks noChangeArrowheads="1"/>
          </p:cNvSpPr>
          <p:nvPr/>
        </p:nvSpPr>
        <p:spPr bwMode="auto">
          <a:xfrm>
            <a:off x="2324905" y="2276804"/>
            <a:ext cx="1188897" cy="471997"/>
          </a:xfrm>
          <a:prstGeom prst="rect">
            <a:avLst/>
          </a:prstGeom>
          <a:solidFill>
            <a:schemeClr val="accent1">
              <a:lumMod val="40000"/>
              <a:lumOff val="60000"/>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dirty="0">
              <a:solidFill>
                <a:srgbClr val="000000"/>
              </a:solidFill>
              <a:latin typeface="Arial" charset="0"/>
              <a:ea typeface="ＭＳ Ｐゴシック" charset="0"/>
            </a:endParaRPr>
          </a:p>
        </p:txBody>
      </p:sp>
      <p:sp>
        <p:nvSpPr>
          <p:cNvPr id="557" name="Rectangle 2">
            <a:extLst>
              <a:ext uri="{FF2B5EF4-FFF2-40B4-BE49-F238E27FC236}">
                <a16:creationId xmlns:a16="http://schemas.microsoft.com/office/drawing/2014/main" id="{75001E46-9EFA-6F46-BF58-DE475A33302F}"/>
              </a:ext>
            </a:extLst>
          </p:cNvPr>
          <p:cNvSpPr>
            <a:spLocks noChangeArrowheads="1"/>
          </p:cNvSpPr>
          <p:nvPr/>
        </p:nvSpPr>
        <p:spPr bwMode="auto">
          <a:xfrm>
            <a:off x="2334590" y="2277305"/>
            <a:ext cx="1181609" cy="468313"/>
          </a:xfrm>
          <a:prstGeom prst="rect">
            <a:avLst/>
          </a:prstGeom>
          <a:noFill/>
          <a:ln w="190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58" name="Line 3">
            <a:extLst>
              <a:ext uri="{FF2B5EF4-FFF2-40B4-BE49-F238E27FC236}">
                <a16:creationId xmlns:a16="http://schemas.microsoft.com/office/drawing/2014/main" id="{58FD3C8D-D13C-DD42-85DC-F3FC75827967}"/>
              </a:ext>
            </a:extLst>
          </p:cNvPr>
          <p:cNvSpPr>
            <a:spLocks noChangeShapeType="1"/>
          </p:cNvSpPr>
          <p:nvPr/>
        </p:nvSpPr>
        <p:spPr bwMode="auto">
          <a:xfrm flipV="1">
            <a:off x="2336177" y="2491790"/>
            <a:ext cx="1179110" cy="141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59" name="Text Box 6">
            <a:extLst>
              <a:ext uri="{FF2B5EF4-FFF2-40B4-BE49-F238E27FC236}">
                <a16:creationId xmlns:a16="http://schemas.microsoft.com/office/drawing/2014/main" id="{06310D8E-E39C-8749-8C4D-6762E12A687A}"/>
              </a:ext>
            </a:extLst>
          </p:cNvPr>
          <p:cNvSpPr txBox="1">
            <a:spLocks noChangeArrowheads="1"/>
          </p:cNvSpPr>
          <p:nvPr/>
        </p:nvSpPr>
        <p:spPr bwMode="auto">
          <a:xfrm>
            <a:off x="2272588" y="2256578"/>
            <a:ext cx="241300" cy="214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fontAlgn="base">
              <a:spcBef>
                <a:spcPct val="0"/>
              </a:spcBef>
              <a:spcAft>
                <a:spcPct val="0"/>
              </a:spcAft>
            </a:pPr>
            <a:r>
              <a:rPr lang="en-US" sz="800" i="0" dirty="0">
                <a:solidFill>
                  <a:schemeClr val="bg1"/>
                </a:solidFill>
                <a:latin typeface="Arial" charset="0"/>
              </a:rPr>
              <a:t>1</a:t>
            </a:r>
          </a:p>
        </p:txBody>
      </p:sp>
      <p:sp>
        <p:nvSpPr>
          <p:cNvPr id="562" name="Line 18">
            <a:extLst>
              <a:ext uri="{FF2B5EF4-FFF2-40B4-BE49-F238E27FC236}">
                <a16:creationId xmlns:a16="http://schemas.microsoft.com/office/drawing/2014/main" id="{674927D0-7AF4-FB45-A199-0AA4F2F4D9CB}"/>
              </a:ext>
            </a:extLst>
          </p:cNvPr>
          <p:cNvSpPr>
            <a:spLocks noChangeShapeType="1"/>
          </p:cNvSpPr>
          <p:nvPr/>
        </p:nvSpPr>
        <p:spPr bwMode="auto">
          <a:xfrm>
            <a:off x="2915615" y="2282068"/>
            <a:ext cx="0" cy="46355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63" name="Line 21">
            <a:extLst>
              <a:ext uri="{FF2B5EF4-FFF2-40B4-BE49-F238E27FC236}">
                <a16:creationId xmlns:a16="http://schemas.microsoft.com/office/drawing/2014/main" id="{ED992B3F-F06B-D64B-B214-C090060600BF}"/>
              </a:ext>
            </a:extLst>
          </p:cNvPr>
          <p:cNvSpPr>
            <a:spLocks noChangeShapeType="1"/>
          </p:cNvSpPr>
          <p:nvPr/>
        </p:nvSpPr>
        <p:spPr bwMode="auto">
          <a:xfrm>
            <a:off x="2625102" y="2278893"/>
            <a:ext cx="0" cy="46355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65" name="Line 23">
            <a:extLst>
              <a:ext uri="{FF2B5EF4-FFF2-40B4-BE49-F238E27FC236}">
                <a16:creationId xmlns:a16="http://schemas.microsoft.com/office/drawing/2014/main" id="{0E55E53C-5364-9444-98BF-DF258E8EB953}"/>
              </a:ext>
            </a:extLst>
          </p:cNvPr>
          <p:cNvSpPr>
            <a:spLocks noChangeShapeType="1"/>
          </p:cNvSpPr>
          <p:nvPr/>
        </p:nvSpPr>
        <p:spPr bwMode="auto">
          <a:xfrm>
            <a:off x="3196602" y="2286830"/>
            <a:ext cx="0" cy="46355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68" name="Text Box 26">
            <a:extLst>
              <a:ext uri="{FF2B5EF4-FFF2-40B4-BE49-F238E27FC236}">
                <a16:creationId xmlns:a16="http://schemas.microsoft.com/office/drawing/2014/main" id="{2BB93CA1-198F-BD45-B13D-35FA7DC8E328}"/>
              </a:ext>
            </a:extLst>
          </p:cNvPr>
          <p:cNvSpPr txBox="1">
            <a:spLocks noChangeArrowheads="1"/>
          </p:cNvSpPr>
          <p:nvPr/>
        </p:nvSpPr>
        <p:spPr bwMode="auto">
          <a:xfrm>
            <a:off x="3133102" y="2445580"/>
            <a:ext cx="241300" cy="214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fontAlgn="base">
              <a:spcBef>
                <a:spcPct val="0"/>
              </a:spcBef>
              <a:spcAft>
                <a:spcPct val="0"/>
              </a:spcAft>
            </a:pPr>
            <a:r>
              <a:rPr lang="en-US" sz="800" i="0" dirty="0">
                <a:solidFill>
                  <a:schemeClr val="bg1"/>
                </a:solidFill>
                <a:latin typeface="Arial" charset="0"/>
              </a:rPr>
              <a:t>8</a:t>
            </a:r>
          </a:p>
        </p:txBody>
      </p:sp>
      <p:sp>
        <p:nvSpPr>
          <p:cNvPr id="572" name="Text Box 30">
            <a:extLst>
              <a:ext uri="{FF2B5EF4-FFF2-40B4-BE49-F238E27FC236}">
                <a16:creationId xmlns:a16="http://schemas.microsoft.com/office/drawing/2014/main" id="{B28826E1-E494-BE45-847D-47836FFF53CB}"/>
              </a:ext>
            </a:extLst>
          </p:cNvPr>
          <p:cNvSpPr txBox="1">
            <a:spLocks noChangeArrowheads="1"/>
          </p:cNvSpPr>
          <p:nvPr/>
        </p:nvSpPr>
        <p:spPr bwMode="auto">
          <a:xfrm>
            <a:off x="2275264" y="2449753"/>
            <a:ext cx="241300" cy="214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fontAlgn="base">
              <a:spcBef>
                <a:spcPct val="0"/>
              </a:spcBef>
              <a:spcAft>
                <a:spcPct val="0"/>
              </a:spcAft>
            </a:pPr>
            <a:r>
              <a:rPr lang="en-US" sz="800" i="0" dirty="0">
                <a:solidFill>
                  <a:schemeClr val="bg1"/>
                </a:solidFill>
                <a:latin typeface="Arial" charset="0"/>
              </a:rPr>
              <a:t>2</a:t>
            </a:r>
          </a:p>
        </p:txBody>
      </p:sp>
      <p:sp>
        <p:nvSpPr>
          <p:cNvPr id="573" name="Text Box 57">
            <a:extLst>
              <a:ext uri="{FF2B5EF4-FFF2-40B4-BE49-F238E27FC236}">
                <a16:creationId xmlns:a16="http://schemas.microsoft.com/office/drawing/2014/main" id="{0E14A6FA-A1FE-3F46-A4F2-105D9B7A744F}"/>
              </a:ext>
            </a:extLst>
          </p:cNvPr>
          <p:cNvSpPr txBox="1">
            <a:spLocks noChangeArrowheads="1"/>
          </p:cNvSpPr>
          <p:nvPr/>
        </p:nvSpPr>
        <p:spPr bwMode="auto">
          <a:xfrm>
            <a:off x="3128340" y="2231268"/>
            <a:ext cx="241300" cy="214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fontAlgn="base">
              <a:spcBef>
                <a:spcPct val="0"/>
              </a:spcBef>
              <a:spcAft>
                <a:spcPct val="0"/>
              </a:spcAft>
            </a:pPr>
            <a:r>
              <a:rPr lang="en-US" sz="800" i="0" dirty="0">
                <a:solidFill>
                  <a:schemeClr val="bg1"/>
                </a:solidFill>
                <a:latin typeface="Arial" charset="0"/>
              </a:rPr>
              <a:t>7</a:t>
            </a:r>
          </a:p>
        </p:txBody>
      </p:sp>
      <p:sp>
        <p:nvSpPr>
          <p:cNvPr id="584" name="Oval 81">
            <a:extLst>
              <a:ext uri="{FF2B5EF4-FFF2-40B4-BE49-F238E27FC236}">
                <a16:creationId xmlns:a16="http://schemas.microsoft.com/office/drawing/2014/main" id="{9FE56524-10FB-6042-A1CC-7979BFD9B927}"/>
              </a:ext>
            </a:extLst>
          </p:cNvPr>
          <p:cNvSpPr>
            <a:spLocks noChangeArrowheads="1"/>
          </p:cNvSpPr>
          <p:nvPr/>
        </p:nvSpPr>
        <p:spPr bwMode="auto">
          <a:xfrm>
            <a:off x="2450477" y="2591630"/>
            <a:ext cx="42863" cy="47625"/>
          </a:xfrm>
          <a:prstGeom prst="ellipse">
            <a:avLst/>
          </a:pr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85" name="Oval 82">
            <a:extLst>
              <a:ext uri="{FF2B5EF4-FFF2-40B4-BE49-F238E27FC236}">
                <a16:creationId xmlns:a16="http://schemas.microsoft.com/office/drawing/2014/main" id="{32B7ED54-8A66-9C40-90E0-AB788CBBD4EB}"/>
              </a:ext>
            </a:extLst>
          </p:cNvPr>
          <p:cNvSpPr>
            <a:spLocks noChangeArrowheads="1"/>
          </p:cNvSpPr>
          <p:nvPr/>
        </p:nvSpPr>
        <p:spPr bwMode="auto">
          <a:xfrm>
            <a:off x="2742577" y="2588455"/>
            <a:ext cx="42863" cy="47625"/>
          </a:xfrm>
          <a:prstGeom prst="ellipse">
            <a:avLst/>
          </a:pr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86" name="Oval 83">
            <a:extLst>
              <a:ext uri="{FF2B5EF4-FFF2-40B4-BE49-F238E27FC236}">
                <a16:creationId xmlns:a16="http://schemas.microsoft.com/office/drawing/2014/main" id="{ACECF9A3-7435-ED4E-A83D-328DB3D238B3}"/>
              </a:ext>
            </a:extLst>
          </p:cNvPr>
          <p:cNvSpPr>
            <a:spLocks noChangeArrowheads="1"/>
          </p:cNvSpPr>
          <p:nvPr/>
        </p:nvSpPr>
        <p:spPr bwMode="auto">
          <a:xfrm>
            <a:off x="3329952" y="2593218"/>
            <a:ext cx="42863" cy="47625"/>
          </a:xfrm>
          <a:prstGeom prst="ellipse">
            <a:avLst/>
          </a:pr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18" name="Group 17">
            <a:extLst>
              <a:ext uri="{FF2B5EF4-FFF2-40B4-BE49-F238E27FC236}">
                <a16:creationId xmlns:a16="http://schemas.microsoft.com/office/drawing/2014/main" id="{EF443345-4697-A84D-B271-4440D2A31971}"/>
              </a:ext>
            </a:extLst>
          </p:cNvPr>
          <p:cNvGrpSpPr/>
          <p:nvPr/>
        </p:nvGrpSpPr>
        <p:grpSpPr>
          <a:xfrm>
            <a:off x="3441456" y="2226513"/>
            <a:ext cx="1259780" cy="523875"/>
            <a:chOff x="10932220" y="4822113"/>
            <a:chExt cx="1259780" cy="523875"/>
          </a:xfrm>
        </p:grpSpPr>
        <p:sp>
          <p:nvSpPr>
            <p:cNvPr id="620" name="Rectangle 76">
              <a:extLst>
                <a:ext uri="{FF2B5EF4-FFF2-40B4-BE49-F238E27FC236}">
                  <a16:creationId xmlns:a16="http://schemas.microsoft.com/office/drawing/2014/main" id="{5443F9B0-0F91-A14D-9E8E-E2DFA236E67C}"/>
                </a:ext>
              </a:extLst>
            </p:cNvPr>
            <p:cNvSpPr>
              <a:spLocks noChangeArrowheads="1"/>
            </p:cNvSpPr>
            <p:nvPr/>
          </p:nvSpPr>
          <p:spPr bwMode="auto">
            <a:xfrm>
              <a:off x="11001071" y="4880851"/>
              <a:ext cx="896593" cy="457200"/>
            </a:xfrm>
            <a:prstGeom prst="rect">
              <a:avLst/>
            </a:prstGeom>
            <a:solidFill>
              <a:schemeClr val="accent1">
                <a:lumMod val="40000"/>
                <a:lumOff val="60000"/>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dirty="0">
                <a:solidFill>
                  <a:srgbClr val="000000"/>
                </a:solidFill>
                <a:latin typeface="Arial" charset="0"/>
                <a:ea typeface="ＭＳ Ｐゴシック" charset="0"/>
              </a:endParaRPr>
            </a:p>
          </p:txBody>
        </p:sp>
        <p:sp>
          <p:nvSpPr>
            <p:cNvPr id="622" name="Rectangle 2">
              <a:extLst>
                <a:ext uri="{FF2B5EF4-FFF2-40B4-BE49-F238E27FC236}">
                  <a16:creationId xmlns:a16="http://schemas.microsoft.com/office/drawing/2014/main" id="{5E7248A8-6B10-0841-AE53-D0ABC4CED61D}"/>
                </a:ext>
              </a:extLst>
            </p:cNvPr>
            <p:cNvSpPr>
              <a:spLocks noChangeArrowheads="1"/>
            </p:cNvSpPr>
            <p:nvPr/>
          </p:nvSpPr>
          <p:spPr bwMode="auto">
            <a:xfrm>
              <a:off x="11010391" y="4872913"/>
              <a:ext cx="1181609" cy="468313"/>
            </a:xfrm>
            <a:prstGeom prst="rect">
              <a:avLst/>
            </a:prstGeom>
            <a:noFill/>
            <a:ln w="190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23" name="Line 3">
              <a:extLst>
                <a:ext uri="{FF2B5EF4-FFF2-40B4-BE49-F238E27FC236}">
                  <a16:creationId xmlns:a16="http://schemas.microsoft.com/office/drawing/2014/main" id="{DD3A74DB-9E59-9348-8893-A2232C8224F0}"/>
                </a:ext>
              </a:extLst>
            </p:cNvPr>
            <p:cNvSpPr>
              <a:spLocks noChangeShapeType="1"/>
            </p:cNvSpPr>
            <p:nvPr/>
          </p:nvSpPr>
          <p:spPr bwMode="auto">
            <a:xfrm>
              <a:off x="11009376" y="5090714"/>
              <a:ext cx="1163270" cy="286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26" name="Line 17">
              <a:extLst>
                <a:ext uri="{FF2B5EF4-FFF2-40B4-BE49-F238E27FC236}">
                  <a16:creationId xmlns:a16="http://schemas.microsoft.com/office/drawing/2014/main" id="{651AA383-259C-DC4C-B417-34535BECA9E6}"/>
                </a:ext>
              </a:extLst>
            </p:cNvPr>
            <p:cNvSpPr>
              <a:spLocks noChangeShapeType="1"/>
            </p:cNvSpPr>
            <p:nvPr/>
          </p:nvSpPr>
          <p:spPr bwMode="auto">
            <a:xfrm>
              <a:off x="11601146" y="4882438"/>
              <a:ext cx="0" cy="46355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Arial" charset="0"/>
                <a:ea typeface="ＭＳ Ｐゴシック" charset="0"/>
              </a:endParaRPr>
            </a:p>
          </p:txBody>
        </p:sp>
        <p:sp>
          <p:nvSpPr>
            <p:cNvPr id="631" name="Line 24">
              <a:extLst>
                <a:ext uri="{FF2B5EF4-FFF2-40B4-BE49-F238E27FC236}">
                  <a16:creationId xmlns:a16="http://schemas.microsoft.com/office/drawing/2014/main" id="{A9A98EAD-050F-EF41-8FA1-A452479668B0}"/>
                </a:ext>
              </a:extLst>
            </p:cNvPr>
            <p:cNvSpPr>
              <a:spLocks noChangeShapeType="1"/>
            </p:cNvSpPr>
            <p:nvPr/>
          </p:nvSpPr>
          <p:spPr bwMode="auto">
            <a:xfrm>
              <a:off x="11305871" y="4877676"/>
              <a:ext cx="0" cy="46355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Arial" charset="0"/>
                <a:ea typeface="ＭＳ Ｐゴシック" charset="0"/>
              </a:endParaRPr>
            </a:p>
          </p:txBody>
        </p:sp>
        <p:sp>
          <p:nvSpPr>
            <p:cNvPr id="632" name="Line 25">
              <a:extLst>
                <a:ext uri="{FF2B5EF4-FFF2-40B4-BE49-F238E27FC236}">
                  <a16:creationId xmlns:a16="http://schemas.microsoft.com/office/drawing/2014/main" id="{A2531D0B-9E46-0941-94A0-96006DBAD9CC}"/>
                </a:ext>
              </a:extLst>
            </p:cNvPr>
            <p:cNvSpPr>
              <a:spLocks noChangeShapeType="1"/>
            </p:cNvSpPr>
            <p:nvPr/>
          </p:nvSpPr>
          <p:spPr bwMode="auto">
            <a:xfrm>
              <a:off x="11896421" y="4872913"/>
              <a:ext cx="0" cy="46355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Arial" charset="0"/>
                <a:ea typeface="ＭＳ Ｐゴシック" charset="0"/>
              </a:endParaRPr>
            </a:p>
          </p:txBody>
        </p:sp>
        <p:sp>
          <p:nvSpPr>
            <p:cNvPr id="634" name="Text Box 27">
              <a:extLst>
                <a:ext uri="{FF2B5EF4-FFF2-40B4-BE49-F238E27FC236}">
                  <a16:creationId xmlns:a16="http://schemas.microsoft.com/office/drawing/2014/main" id="{7649D600-6D49-3044-A4AB-61B599FF2A19}"/>
                </a:ext>
              </a:extLst>
            </p:cNvPr>
            <p:cNvSpPr txBox="1">
              <a:spLocks noChangeArrowheads="1"/>
            </p:cNvSpPr>
            <p:nvPr/>
          </p:nvSpPr>
          <p:spPr bwMode="auto">
            <a:xfrm>
              <a:off x="10947845" y="4840575"/>
              <a:ext cx="241300" cy="214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fontAlgn="base">
                <a:spcBef>
                  <a:spcPct val="0"/>
                </a:spcBef>
                <a:spcAft>
                  <a:spcPct val="0"/>
                </a:spcAft>
              </a:pPr>
              <a:r>
                <a:rPr lang="en-US" sz="800" i="0" dirty="0">
                  <a:solidFill>
                    <a:schemeClr val="bg1"/>
                  </a:solidFill>
                  <a:latin typeface="Arial" charset="0"/>
                </a:rPr>
                <a:t>9</a:t>
              </a:r>
            </a:p>
          </p:txBody>
        </p:sp>
        <p:sp>
          <p:nvSpPr>
            <p:cNvPr id="635" name="Text Box 28">
              <a:extLst>
                <a:ext uri="{FF2B5EF4-FFF2-40B4-BE49-F238E27FC236}">
                  <a16:creationId xmlns:a16="http://schemas.microsoft.com/office/drawing/2014/main" id="{5BAA2670-D55C-C142-827F-9CE7DB759B37}"/>
                </a:ext>
              </a:extLst>
            </p:cNvPr>
            <p:cNvSpPr txBox="1">
              <a:spLocks noChangeArrowheads="1"/>
            </p:cNvSpPr>
            <p:nvPr/>
          </p:nvSpPr>
          <p:spPr bwMode="auto">
            <a:xfrm>
              <a:off x="11813871" y="5045951"/>
              <a:ext cx="298450" cy="214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fontAlgn="base">
                <a:spcBef>
                  <a:spcPct val="0"/>
                </a:spcBef>
                <a:spcAft>
                  <a:spcPct val="0"/>
                </a:spcAft>
              </a:pPr>
              <a:r>
                <a:rPr lang="en-US" sz="800" i="0" dirty="0">
                  <a:solidFill>
                    <a:schemeClr val="bg1"/>
                  </a:solidFill>
                  <a:latin typeface="Arial" charset="0"/>
                </a:rPr>
                <a:t>16</a:t>
              </a:r>
            </a:p>
          </p:txBody>
        </p:sp>
        <p:sp>
          <p:nvSpPr>
            <p:cNvPr id="636" name="Text Box 29">
              <a:extLst>
                <a:ext uri="{FF2B5EF4-FFF2-40B4-BE49-F238E27FC236}">
                  <a16:creationId xmlns:a16="http://schemas.microsoft.com/office/drawing/2014/main" id="{D7F356E9-BF66-D145-915D-38A53F2F18D9}"/>
                </a:ext>
              </a:extLst>
            </p:cNvPr>
            <p:cNvSpPr txBox="1">
              <a:spLocks noChangeArrowheads="1"/>
            </p:cNvSpPr>
            <p:nvPr/>
          </p:nvSpPr>
          <p:spPr bwMode="auto">
            <a:xfrm>
              <a:off x="10932220" y="5049376"/>
              <a:ext cx="298450" cy="214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fontAlgn="base">
                <a:spcBef>
                  <a:spcPct val="0"/>
                </a:spcBef>
                <a:spcAft>
                  <a:spcPct val="0"/>
                </a:spcAft>
              </a:pPr>
              <a:r>
                <a:rPr lang="en-US" sz="800" i="0" dirty="0">
                  <a:solidFill>
                    <a:schemeClr val="bg1"/>
                  </a:solidFill>
                  <a:latin typeface="Arial" charset="0"/>
                </a:rPr>
                <a:t>10</a:t>
              </a:r>
            </a:p>
          </p:txBody>
        </p:sp>
        <p:sp>
          <p:nvSpPr>
            <p:cNvPr id="639" name="Text Box 74">
              <a:extLst>
                <a:ext uri="{FF2B5EF4-FFF2-40B4-BE49-F238E27FC236}">
                  <a16:creationId xmlns:a16="http://schemas.microsoft.com/office/drawing/2014/main" id="{C33FAB3F-C18D-F04F-AFF6-CD5E1444DA0C}"/>
                </a:ext>
              </a:extLst>
            </p:cNvPr>
            <p:cNvSpPr txBox="1">
              <a:spLocks noChangeArrowheads="1"/>
            </p:cNvSpPr>
            <p:nvPr/>
          </p:nvSpPr>
          <p:spPr bwMode="auto">
            <a:xfrm>
              <a:off x="11809108" y="4822113"/>
              <a:ext cx="298450" cy="214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fontAlgn="base">
                <a:spcBef>
                  <a:spcPct val="0"/>
                </a:spcBef>
                <a:spcAft>
                  <a:spcPct val="0"/>
                </a:spcAft>
              </a:pPr>
              <a:r>
                <a:rPr lang="en-US" sz="800" i="0" dirty="0">
                  <a:solidFill>
                    <a:schemeClr val="bg1"/>
                  </a:solidFill>
                  <a:latin typeface="Arial" charset="0"/>
                </a:rPr>
                <a:t>15</a:t>
              </a:r>
            </a:p>
          </p:txBody>
        </p:sp>
        <p:sp>
          <p:nvSpPr>
            <p:cNvPr id="643" name="Oval 84">
              <a:extLst>
                <a:ext uri="{FF2B5EF4-FFF2-40B4-BE49-F238E27FC236}">
                  <a16:creationId xmlns:a16="http://schemas.microsoft.com/office/drawing/2014/main" id="{86949CB4-4A39-0346-AFF6-9F5A2A7D761B}"/>
                </a:ext>
              </a:extLst>
            </p:cNvPr>
            <p:cNvSpPr>
              <a:spLocks noChangeArrowheads="1"/>
            </p:cNvSpPr>
            <p:nvPr/>
          </p:nvSpPr>
          <p:spPr bwMode="auto">
            <a:xfrm>
              <a:off x="11147121" y="5185651"/>
              <a:ext cx="42862" cy="47625"/>
            </a:xfrm>
            <a:prstGeom prst="ellipse">
              <a:avLst/>
            </a:pr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Arial" charset="0"/>
                <a:ea typeface="ＭＳ Ｐゴシック" charset="0"/>
              </a:endParaRPr>
            </a:p>
          </p:txBody>
        </p:sp>
        <p:sp>
          <p:nvSpPr>
            <p:cNvPr id="644" name="Oval 85">
              <a:extLst>
                <a:ext uri="{FF2B5EF4-FFF2-40B4-BE49-F238E27FC236}">
                  <a16:creationId xmlns:a16="http://schemas.microsoft.com/office/drawing/2014/main" id="{E4D51E21-8C17-E743-8B81-06236413D018}"/>
                </a:ext>
              </a:extLst>
            </p:cNvPr>
            <p:cNvSpPr>
              <a:spLocks noChangeArrowheads="1"/>
            </p:cNvSpPr>
            <p:nvPr/>
          </p:nvSpPr>
          <p:spPr bwMode="auto">
            <a:xfrm>
              <a:off x="11134421" y="4971338"/>
              <a:ext cx="42862" cy="47625"/>
            </a:xfrm>
            <a:prstGeom prst="ellipse">
              <a:avLst/>
            </a:pr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Arial" charset="0"/>
                <a:ea typeface="ＭＳ Ｐゴシック" charset="0"/>
              </a:endParaRPr>
            </a:p>
          </p:txBody>
        </p:sp>
        <p:sp>
          <p:nvSpPr>
            <p:cNvPr id="645" name="Oval 86">
              <a:extLst>
                <a:ext uri="{FF2B5EF4-FFF2-40B4-BE49-F238E27FC236}">
                  <a16:creationId xmlns:a16="http://schemas.microsoft.com/office/drawing/2014/main" id="{520890CD-F328-1643-8FAD-D429622AE5FA}"/>
                </a:ext>
              </a:extLst>
            </p:cNvPr>
            <p:cNvSpPr>
              <a:spLocks noChangeArrowheads="1"/>
            </p:cNvSpPr>
            <p:nvPr/>
          </p:nvSpPr>
          <p:spPr bwMode="auto">
            <a:xfrm>
              <a:off x="12009133" y="4968163"/>
              <a:ext cx="42863" cy="47625"/>
            </a:xfrm>
            <a:prstGeom prst="ellipse">
              <a:avLst/>
            </a:pr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Arial" charset="0"/>
                <a:ea typeface="ＭＳ Ｐゴシック" charset="0"/>
              </a:endParaRPr>
            </a:p>
          </p:txBody>
        </p:sp>
      </p:gr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538843" y="267783"/>
            <a:ext cx="10515600" cy="894622"/>
          </a:xfrm>
        </p:spPr>
        <p:txBody>
          <a:bodyPr>
            <a:normAutofit/>
          </a:bodyPr>
          <a:lstStyle/>
          <a:p>
            <a:r>
              <a:rPr lang="en-US" b="0" kern="0" dirty="0">
                <a:solidFill>
                  <a:srgbClr val="000099"/>
                </a:solidFill>
                <a:latin typeface="+mn-lt"/>
                <a:ea typeface="ＭＳ Ｐゴシック" charset="0"/>
              </a:rPr>
              <a:t>EVPN: Ethernet VPNs </a:t>
            </a:r>
            <a:r>
              <a:rPr lang="en-US" sz="3200" b="0" kern="0" dirty="0">
                <a:solidFill>
                  <a:srgbClr val="000099"/>
                </a:solidFill>
                <a:latin typeface="+mn-lt"/>
                <a:ea typeface="ＭＳ Ｐゴシック" charset="0"/>
              </a:rPr>
              <a:t>(aka VXLANs)</a:t>
            </a:r>
            <a:endParaRPr lang="en-US" sz="4800" b="0" dirty="0">
              <a:latin typeface="+mn-lt"/>
            </a:endParaRPr>
          </a:p>
        </p:txBody>
      </p:sp>
      <p:sp>
        <p:nvSpPr>
          <p:cNvPr id="439" name="Slide Number Placeholder 4">
            <a:extLst>
              <a:ext uri="{FF2B5EF4-FFF2-40B4-BE49-F238E27FC236}">
                <a16:creationId xmlns:a16="http://schemas.microsoft.com/office/drawing/2014/main" id="{C87F3257-E91D-E144-BA13-B0DD96B23FD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Link Layer: 6-</a:t>
            </a:r>
            <a:fld id="{C4204591-24BD-A542-B9D5-F8D8A88D2FEE}" type="slidenum">
              <a:rPr lang="en-US" smtClean="0"/>
              <a:pPr/>
              <a:t>7</a:t>
            </a:fld>
            <a:endParaRPr lang="en-US" dirty="0"/>
          </a:p>
        </p:txBody>
      </p:sp>
      <p:grpSp>
        <p:nvGrpSpPr>
          <p:cNvPr id="3" name="Group 2">
            <a:extLst>
              <a:ext uri="{FF2B5EF4-FFF2-40B4-BE49-F238E27FC236}">
                <a16:creationId xmlns:a16="http://schemas.microsoft.com/office/drawing/2014/main" id="{CDABEEB3-46FD-EA41-8074-A5BDD9C11183}"/>
              </a:ext>
            </a:extLst>
          </p:cNvPr>
          <p:cNvGrpSpPr/>
          <p:nvPr/>
        </p:nvGrpSpPr>
        <p:grpSpPr>
          <a:xfrm>
            <a:off x="2316560" y="1851720"/>
            <a:ext cx="2388836" cy="410624"/>
            <a:chOff x="7399107" y="1365161"/>
            <a:chExt cx="2388836" cy="732595"/>
          </a:xfrm>
        </p:grpSpPr>
        <p:sp>
          <p:nvSpPr>
            <p:cNvPr id="541" name="Freeform 540">
              <a:extLst>
                <a:ext uri="{FF2B5EF4-FFF2-40B4-BE49-F238E27FC236}">
                  <a16:creationId xmlns:a16="http://schemas.microsoft.com/office/drawing/2014/main" id="{20E2C253-E31D-DA4E-8C57-56EFE4A095ED}"/>
                </a:ext>
              </a:extLst>
            </p:cNvPr>
            <p:cNvSpPr/>
            <p:nvPr/>
          </p:nvSpPr>
          <p:spPr>
            <a:xfrm>
              <a:off x="7399107" y="1365161"/>
              <a:ext cx="2388836" cy="732595"/>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542" name="Group 541">
              <a:extLst>
                <a:ext uri="{FF2B5EF4-FFF2-40B4-BE49-F238E27FC236}">
                  <a16:creationId xmlns:a16="http://schemas.microsoft.com/office/drawing/2014/main" id="{1596EEC3-C1AA-2E4B-BA66-1B555E77FCC5}"/>
                </a:ext>
              </a:extLst>
            </p:cNvPr>
            <p:cNvGrpSpPr/>
            <p:nvPr/>
          </p:nvGrpSpPr>
          <p:grpSpPr>
            <a:xfrm>
              <a:off x="7564998" y="1450537"/>
              <a:ext cx="2021605" cy="589765"/>
              <a:chOff x="7939341" y="3037317"/>
              <a:chExt cx="897649" cy="353919"/>
            </a:xfrm>
          </p:grpSpPr>
          <p:sp>
            <p:nvSpPr>
              <p:cNvPr id="543" name="Freeform 542">
                <a:extLst>
                  <a:ext uri="{FF2B5EF4-FFF2-40B4-BE49-F238E27FC236}">
                    <a16:creationId xmlns:a16="http://schemas.microsoft.com/office/drawing/2014/main" id="{AB2941FE-E212-F347-B495-140D5C7ED03C}"/>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44" name="Freeform 543">
                <a:extLst>
                  <a:ext uri="{FF2B5EF4-FFF2-40B4-BE49-F238E27FC236}">
                    <a16:creationId xmlns:a16="http://schemas.microsoft.com/office/drawing/2014/main" id="{91A112E4-81D0-F44B-9985-65B5C629D097}"/>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45" name="Freeform 544">
                <a:extLst>
                  <a:ext uri="{FF2B5EF4-FFF2-40B4-BE49-F238E27FC236}">
                    <a16:creationId xmlns:a16="http://schemas.microsoft.com/office/drawing/2014/main" id="{1585E8CB-B8A8-844A-9962-714F597BBE4F}"/>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46" name="Freeform 545">
                <a:extLst>
                  <a:ext uri="{FF2B5EF4-FFF2-40B4-BE49-F238E27FC236}">
                    <a16:creationId xmlns:a16="http://schemas.microsoft.com/office/drawing/2014/main" id="{EC524C8C-F983-3A44-9FDA-771511096419}"/>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430" name="Line 61">
            <a:extLst>
              <a:ext uri="{FF2B5EF4-FFF2-40B4-BE49-F238E27FC236}">
                <a16:creationId xmlns:a16="http://schemas.microsoft.com/office/drawing/2014/main" id="{504ED2E3-D101-424C-8AE9-5C34917B5451}"/>
              </a:ext>
            </a:extLst>
          </p:cNvPr>
          <p:cNvSpPr>
            <a:spLocks noChangeShapeType="1"/>
          </p:cNvSpPr>
          <p:nvPr/>
        </p:nvSpPr>
        <p:spPr bwMode="auto">
          <a:xfrm flipH="1">
            <a:off x="1564338" y="2582038"/>
            <a:ext cx="901700" cy="27940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31" name="Line 62">
            <a:extLst>
              <a:ext uri="{FF2B5EF4-FFF2-40B4-BE49-F238E27FC236}">
                <a16:creationId xmlns:a16="http://schemas.microsoft.com/office/drawing/2014/main" id="{2122A03F-B45C-EC49-8D54-8D3B7DB4DAA1}"/>
              </a:ext>
            </a:extLst>
          </p:cNvPr>
          <p:cNvSpPr>
            <a:spLocks noChangeShapeType="1"/>
          </p:cNvSpPr>
          <p:nvPr/>
        </p:nvSpPr>
        <p:spPr bwMode="auto">
          <a:xfrm flipH="1">
            <a:off x="1950101" y="2582038"/>
            <a:ext cx="806450" cy="41910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32" name="Line 63">
            <a:extLst>
              <a:ext uri="{FF2B5EF4-FFF2-40B4-BE49-F238E27FC236}">
                <a16:creationId xmlns:a16="http://schemas.microsoft.com/office/drawing/2014/main" id="{F985FD06-D0A5-3048-AF98-111FE4DF76AD}"/>
              </a:ext>
            </a:extLst>
          </p:cNvPr>
          <p:cNvSpPr>
            <a:spLocks noChangeShapeType="1"/>
          </p:cNvSpPr>
          <p:nvPr/>
        </p:nvSpPr>
        <p:spPr bwMode="auto">
          <a:xfrm flipH="1">
            <a:off x="2669236" y="2619375"/>
            <a:ext cx="683563" cy="33890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33" name="Text Box 64">
            <a:extLst>
              <a:ext uri="{FF2B5EF4-FFF2-40B4-BE49-F238E27FC236}">
                <a16:creationId xmlns:a16="http://schemas.microsoft.com/office/drawing/2014/main" id="{299DB3CE-7B62-0F41-8A17-414B51C9B90B}"/>
              </a:ext>
            </a:extLst>
          </p:cNvPr>
          <p:cNvSpPr txBox="1">
            <a:spLocks noChangeArrowheads="1"/>
          </p:cNvSpPr>
          <p:nvPr/>
        </p:nvSpPr>
        <p:spPr bwMode="auto">
          <a:xfrm>
            <a:off x="4458759" y="2797223"/>
            <a:ext cx="34336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fontAlgn="base">
              <a:spcBef>
                <a:spcPct val="0"/>
              </a:spcBef>
              <a:spcAft>
                <a:spcPct val="0"/>
              </a:spcAft>
            </a:pPr>
            <a:r>
              <a:rPr lang="en-US" sz="1800" i="0" dirty="0">
                <a:solidFill>
                  <a:srgbClr val="000000"/>
                </a:solidFill>
                <a:latin typeface="+mn-lt"/>
              </a:rPr>
              <a:t>…</a:t>
            </a:r>
          </a:p>
        </p:txBody>
      </p:sp>
      <p:sp>
        <p:nvSpPr>
          <p:cNvPr id="434" name="Line 69">
            <a:extLst>
              <a:ext uri="{FF2B5EF4-FFF2-40B4-BE49-F238E27FC236}">
                <a16:creationId xmlns:a16="http://schemas.microsoft.com/office/drawing/2014/main" id="{131CBCB7-EC04-C34D-8089-DF6962A05B6C}"/>
              </a:ext>
            </a:extLst>
          </p:cNvPr>
          <p:cNvSpPr>
            <a:spLocks noChangeShapeType="1"/>
          </p:cNvSpPr>
          <p:nvPr/>
        </p:nvSpPr>
        <p:spPr bwMode="auto">
          <a:xfrm>
            <a:off x="3679825" y="2613025"/>
            <a:ext cx="99076" cy="350013"/>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35" name="Line 70">
            <a:extLst>
              <a:ext uri="{FF2B5EF4-FFF2-40B4-BE49-F238E27FC236}">
                <a16:creationId xmlns:a16="http://schemas.microsoft.com/office/drawing/2014/main" id="{3E75F251-D967-EA4E-9C97-EB6B5246A50E}"/>
              </a:ext>
            </a:extLst>
          </p:cNvPr>
          <p:cNvSpPr>
            <a:spLocks noChangeShapeType="1"/>
          </p:cNvSpPr>
          <p:nvPr/>
        </p:nvSpPr>
        <p:spPr bwMode="auto">
          <a:xfrm>
            <a:off x="3667126" y="2406650"/>
            <a:ext cx="480076" cy="58020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36" name="Line 71">
            <a:extLst>
              <a:ext uri="{FF2B5EF4-FFF2-40B4-BE49-F238E27FC236}">
                <a16:creationId xmlns:a16="http://schemas.microsoft.com/office/drawing/2014/main" id="{00AB0795-DB89-1B41-A48F-217D5BED1D78}"/>
              </a:ext>
            </a:extLst>
          </p:cNvPr>
          <p:cNvSpPr>
            <a:spLocks noChangeShapeType="1"/>
          </p:cNvSpPr>
          <p:nvPr/>
        </p:nvSpPr>
        <p:spPr bwMode="auto">
          <a:xfrm>
            <a:off x="4537074" y="2397125"/>
            <a:ext cx="500713" cy="41510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47" name="Text Box 45">
            <a:extLst>
              <a:ext uri="{FF2B5EF4-FFF2-40B4-BE49-F238E27FC236}">
                <a16:creationId xmlns:a16="http://schemas.microsoft.com/office/drawing/2014/main" id="{2D1CE1C0-31D9-844E-8F50-70F2806CE4B0}"/>
              </a:ext>
            </a:extLst>
          </p:cNvPr>
          <p:cNvSpPr txBox="1">
            <a:spLocks noChangeArrowheads="1"/>
          </p:cNvSpPr>
          <p:nvPr/>
        </p:nvSpPr>
        <p:spPr bwMode="auto">
          <a:xfrm>
            <a:off x="2212515" y="2760270"/>
            <a:ext cx="34336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fontAlgn="base">
              <a:spcBef>
                <a:spcPct val="0"/>
              </a:spcBef>
              <a:spcAft>
                <a:spcPct val="0"/>
              </a:spcAft>
            </a:pPr>
            <a:r>
              <a:rPr lang="en-US" sz="1800" i="0" dirty="0">
                <a:solidFill>
                  <a:srgbClr val="000000"/>
                </a:solidFill>
                <a:latin typeface="+mn-lt"/>
              </a:rPr>
              <a:t>…</a:t>
            </a:r>
          </a:p>
        </p:txBody>
      </p:sp>
      <p:grpSp>
        <p:nvGrpSpPr>
          <p:cNvPr id="448" name="Group 44">
            <a:extLst>
              <a:ext uri="{FF2B5EF4-FFF2-40B4-BE49-F238E27FC236}">
                <a16:creationId xmlns:a16="http://schemas.microsoft.com/office/drawing/2014/main" id="{700B7029-39F6-C74E-AC0E-38210F4099EF}"/>
              </a:ext>
            </a:extLst>
          </p:cNvPr>
          <p:cNvGrpSpPr>
            <a:grpSpLocks/>
          </p:cNvGrpSpPr>
          <p:nvPr/>
        </p:nvGrpSpPr>
        <p:grpSpPr bwMode="auto">
          <a:xfrm>
            <a:off x="1027763" y="2767775"/>
            <a:ext cx="609600" cy="558800"/>
            <a:chOff x="-44" y="1473"/>
            <a:chExt cx="981" cy="1105"/>
          </a:xfrm>
        </p:grpSpPr>
        <p:pic>
          <p:nvPicPr>
            <p:cNvPr id="449" name="Picture 45" descr="desktop_computer_stylized_medium">
              <a:extLst>
                <a:ext uri="{FF2B5EF4-FFF2-40B4-BE49-F238E27FC236}">
                  <a16:creationId xmlns:a16="http://schemas.microsoft.com/office/drawing/2014/main" id="{DBD01A03-81B8-534F-93E0-1D4C45D297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50" name="Freeform 46">
              <a:extLst>
                <a:ext uri="{FF2B5EF4-FFF2-40B4-BE49-F238E27FC236}">
                  <a16:creationId xmlns:a16="http://schemas.microsoft.com/office/drawing/2014/main" id="{635026BE-6129-3740-BA64-8136F70D6739}"/>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nvGrpSpPr>
          <p:cNvPr id="451" name="Group 44">
            <a:extLst>
              <a:ext uri="{FF2B5EF4-FFF2-40B4-BE49-F238E27FC236}">
                <a16:creationId xmlns:a16="http://schemas.microsoft.com/office/drawing/2014/main" id="{5180A7F4-6359-C649-AEDF-B175B94960B4}"/>
              </a:ext>
            </a:extLst>
          </p:cNvPr>
          <p:cNvGrpSpPr>
            <a:grpSpLocks/>
          </p:cNvGrpSpPr>
          <p:nvPr/>
        </p:nvGrpSpPr>
        <p:grpSpPr bwMode="auto">
          <a:xfrm>
            <a:off x="1592544" y="2773109"/>
            <a:ext cx="609600" cy="558800"/>
            <a:chOff x="-44" y="1473"/>
            <a:chExt cx="981" cy="1105"/>
          </a:xfrm>
        </p:grpSpPr>
        <p:pic>
          <p:nvPicPr>
            <p:cNvPr id="452" name="Picture 45" descr="desktop_computer_stylized_medium">
              <a:extLst>
                <a:ext uri="{FF2B5EF4-FFF2-40B4-BE49-F238E27FC236}">
                  <a16:creationId xmlns:a16="http://schemas.microsoft.com/office/drawing/2014/main" id="{14B1FE25-A4BF-9D47-8AD2-68F17E2D33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53" name="Freeform 46">
              <a:extLst>
                <a:ext uri="{FF2B5EF4-FFF2-40B4-BE49-F238E27FC236}">
                  <a16:creationId xmlns:a16="http://schemas.microsoft.com/office/drawing/2014/main" id="{BBF7941F-1FF1-1849-803E-B825A4F414CB}"/>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nvGrpSpPr>
          <p:cNvPr id="454" name="Group 44">
            <a:extLst>
              <a:ext uri="{FF2B5EF4-FFF2-40B4-BE49-F238E27FC236}">
                <a16:creationId xmlns:a16="http://schemas.microsoft.com/office/drawing/2014/main" id="{3B53FC44-EDA2-6143-AAE9-F7F4B007F065}"/>
              </a:ext>
            </a:extLst>
          </p:cNvPr>
          <p:cNvGrpSpPr>
            <a:grpSpLocks/>
          </p:cNvGrpSpPr>
          <p:nvPr/>
        </p:nvGrpSpPr>
        <p:grpSpPr bwMode="auto">
          <a:xfrm>
            <a:off x="2349411" y="2768447"/>
            <a:ext cx="609600" cy="558800"/>
            <a:chOff x="-44" y="1473"/>
            <a:chExt cx="981" cy="1105"/>
          </a:xfrm>
        </p:grpSpPr>
        <p:pic>
          <p:nvPicPr>
            <p:cNvPr id="455" name="Picture 45" descr="desktop_computer_stylized_medium">
              <a:extLst>
                <a:ext uri="{FF2B5EF4-FFF2-40B4-BE49-F238E27FC236}">
                  <a16:creationId xmlns:a16="http://schemas.microsoft.com/office/drawing/2014/main" id="{27DADEDF-8827-4347-B67A-F3A8226995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56" name="Freeform 46">
              <a:extLst>
                <a:ext uri="{FF2B5EF4-FFF2-40B4-BE49-F238E27FC236}">
                  <a16:creationId xmlns:a16="http://schemas.microsoft.com/office/drawing/2014/main" id="{6A110340-235C-2846-A908-0380A764EB75}"/>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nvGrpSpPr>
          <p:cNvPr id="457" name="Group 44">
            <a:extLst>
              <a:ext uri="{FF2B5EF4-FFF2-40B4-BE49-F238E27FC236}">
                <a16:creationId xmlns:a16="http://schemas.microsoft.com/office/drawing/2014/main" id="{799E5DB2-77CF-E344-82DA-E1C53B1B1556}"/>
              </a:ext>
            </a:extLst>
          </p:cNvPr>
          <p:cNvGrpSpPr>
            <a:grpSpLocks/>
          </p:cNvGrpSpPr>
          <p:nvPr/>
        </p:nvGrpSpPr>
        <p:grpSpPr bwMode="auto">
          <a:xfrm>
            <a:off x="3314812" y="2763785"/>
            <a:ext cx="609600" cy="558800"/>
            <a:chOff x="-44" y="1473"/>
            <a:chExt cx="981" cy="1105"/>
          </a:xfrm>
        </p:grpSpPr>
        <p:pic>
          <p:nvPicPr>
            <p:cNvPr id="458" name="Picture 45" descr="desktop_computer_stylized_medium">
              <a:extLst>
                <a:ext uri="{FF2B5EF4-FFF2-40B4-BE49-F238E27FC236}">
                  <a16:creationId xmlns:a16="http://schemas.microsoft.com/office/drawing/2014/main" id="{D37910D3-8AA7-C24C-818C-2F605830F3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59" name="Freeform 46">
              <a:extLst>
                <a:ext uri="{FF2B5EF4-FFF2-40B4-BE49-F238E27FC236}">
                  <a16:creationId xmlns:a16="http://schemas.microsoft.com/office/drawing/2014/main" id="{B4F17700-4146-9C4E-A002-23A5A81265FB}"/>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nvGrpSpPr>
          <p:cNvPr id="460" name="Group 44">
            <a:extLst>
              <a:ext uri="{FF2B5EF4-FFF2-40B4-BE49-F238E27FC236}">
                <a16:creationId xmlns:a16="http://schemas.microsoft.com/office/drawing/2014/main" id="{BC32569F-4860-C044-8345-620D3C44BE94}"/>
              </a:ext>
            </a:extLst>
          </p:cNvPr>
          <p:cNvGrpSpPr>
            <a:grpSpLocks/>
          </p:cNvGrpSpPr>
          <p:nvPr/>
        </p:nvGrpSpPr>
        <p:grpSpPr bwMode="auto">
          <a:xfrm>
            <a:off x="3830039" y="2769695"/>
            <a:ext cx="609600" cy="558800"/>
            <a:chOff x="-44" y="1473"/>
            <a:chExt cx="981" cy="1105"/>
          </a:xfrm>
        </p:grpSpPr>
        <p:pic>
          <p:nvPicPr>
            <p:cNvPr id="461" name="Picture 45" descr="desktop_computer_stylized_medium">
              <a:extLst>
                <a:ext uri="{FF2B5EF4-FFF2-40B4-BE49-F238E27FC236}">
                  <a16:creationId xmlns:a16="http://schemas.microsoft.com/office/drawing/2014/main" id="{D412AD3B-D014-6047-80EA-4735BF4B4F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62" name="Freeform 46">
              <a:extLst>
                <a:ext uri="{FF2B5EF4-FFF2-40B4-BE49-F238E27FC236}">
                  <a16:creationId xmlns:a16="http://schemas.microsoft.com/office/drawing/2014/main" id="{353A741B-0D62-3446-9077-1E43F71BA348}"/>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nvGrpSpPr>
          <p:cNvPr id="463" name="Group 44">
            <a:extLst>
              <a:ext uri="{FF2B5EF4-FFF2-40B4-BE49-F238E27FC236}">
                <a16:creationId xmlns:a16="http://schemas.microsoft.com/office/drawing/2014/main" id="{D42CBE99-C058-0F44-B1D9-2439ABF13462}"/>
              </a:ext>
            </a:extLst>
          </p:cNvPr>
          <p:cNvGrpSpPr>
            <a:grpSpLocks/>
          </p:cNvGrpSpPr>
          <p:nvPr/>
        </p:nvGrpSpPr>
        <p:grpSpPr bwMode="auto">
          <a:xfrm>
            <a:off x="4693640" y="2778687"/>
            <a:ext cx="609600" cy="558800"/>
            <a:chOff x="-44" y="1473"/>
            <a:chExt cx="981" cy="1105"/>
          </a:xfrm>
        </p:grpSpPr>
        <p:pic>
          <p:nvPicPr>
            <p:cNvPr id="464" name="Picture 45" descr="desktop_computer_stylized_medium">
              <a:extLst>
                <a:ext uri="{FF2B5EF4-FFF2-40B4-BE49-F238E27FC236}">
                  <a16:creationId xmlns:a16="http://schemas.microsoft.com/office/drawing/2014/main" id="{12D4DF7A-D18D-7A44-B2AA-BED58DFA49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65" name="Freeform 46">
              <a:extLst>
                <a:ext uri="{FF2B5EF4-FFF2-40B4-BE49-F238E27FC236}">
                  <a16:creationId xmlns:a16="http://schemas.microsoft.com/office/drawing/2014/main" id="{1BBC825C-81B6-FE42-9537-7ECC063686CE}"/>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sp>
        <p:nvSpPr>
          <p:cNvPr id="185" name="Rectangle 3">
            <a:extLst>
              <a:ext uri="{FF2B5EF4-FFF2-40B4-BE49-F238E27FC236}">
                <a16:creationId xmlns:a16="http://schemas.microsoft.com/office/drawing/2014/main" id="{725460D0-8BC5-A14B-872E-FA5833756D4D}"/>
              </a:ext>
            </a:extLst>
          </p:cNvPr>
          <p:cNvSpPr txBox="1">
            <a:spLocks noChangeArrowheads="1"/>
          </p:cNvSpPr>
          <p:nvPr/>
        </p:nvSpPr>
        <p:spPr>
          <a:xfrm>
            <a:off x="1077297" y="4747675"/>
            <a:ext cx="10859330" cy="1937329"/>
          </a:xfrm>
          <a:prstGeom prst="rect">
            <a:avLst/>
          </a:prstGeom>
        </p:spPr>
        <p:txBody>
          <a:bodyPr vert="horz" lIns="91440" tIns="45720" rIns="91440" bIns="45720" rtlCol="0">
            <a:normAutofit fontScale="92500"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en-US" dirty="0"/>
              <a:t>Layer-2 Ethernet switches </a:t>
            </a:r>
            <a:r>
              <a:rPr lang="en-US" i="1" dirty="0"/>
              <a:t>logically</a:t>
            </a:r>
            <a:r>
              <a:rPr lang="en-US" dirty="0"/>
              <a:t> connected to each other (e.g., using IP as an </a:t>
            </a:r>
            <a:r>
              <a:rPr lang="en-US" i="1" dirty="0">
                <a:solidFill>
                  <a:srgbClr val="C00000"/>
                </a:solidFill>
              </a:rPr>
              <a:t>underlay</a:t>
            </a:r>
            <a:r>
              <a:rPr lang="en-US" dirty="0"/>
              <a:t>)</a:t>
            </a:r>
          </a:p>
          <a:p>
            <a:pPr marL="466725" lvl="1" indent="-227013">
              <a:buFont typeface="Wingdings" pitchFamily="2" charset="2"/>
              <a:buChar char="§"/>
              <a:defRPr/>
            </a:pPr>
            <a:r>
              <a:rPr lang="en-US" dirty="0"/>
              <a:t>Ethernet frames carried </a:t>
            </a:r>
            <a:r>
              <a:rPr lang="en-US" i="1" dirty="0"/>
              <a:t>within</a:t>
            </a:r>
            <a:r>
              <a:rPr lang="en-US" dirty="0"/>
              <a:t> IP datagrams between sites</a:t>
            </a:r>
          </a:p>
          <a:p>
            <a:pPr marL="466725" lvl="1" indent="-227013">
              <a:buFont typeface="Wingdings" pitchFamily="2" charset="2"/>
              <a:buChar char="§"/>
              <a:defRPr/>
            </a:pPr>
            <a:r>
              <a:rPr lang="en-US" dirty="0"/>
              <a:t>“</a:t>
            </a:r>
            <a:r>
              <a:rPr lang="en-US" i="1" dirty="0">
                <a:solidFill>
                  <a:srgbClr val="C00000"/>
                </a:solidFill>
              </a:rPr>
              <a:t>tunneling </a:t>
            </a:r>
            <a:r>
              <a:rPr lang="en-US" dirty="0"/>
              <a:t>scheme to </a:t>
            </a:r>
            <a:r>
              <a:rPr lang="en-US" i="1" dirty="0">
                <a:solidFill>
                  <a:srgbClr val="C00000"/>
                </a:solidFill>
              </a:rPr>
              <a:t>overlay Layer 2 networks on top of Layer 3 networks </a:t>
            </a:r>
            <a:r>
              <a:rPr lang="en-US" dirty="0"/>
              <a:t>... runs over the existing networking infrastructure and provides a means to "stretch" a Layer 2 network.” [RFC 7348]</a:t>
            </a:r>
          </a:p>
        </p:txBody>
      </p:sp>
      <p:grpSp>
        <p:nvGrpSpPr>
          <p:cNvPr id="4" name="Group 3">
            <a:extLst>
              <a:ext uri="{FF2B5EF4-FFF2-40B4-BE49-F238E27FC236}">
                <a16:creationId xmlns:a16="http://schemas.microsoft.com/office/drawing/2014/main" id="{DE9176C7-F73F-8241-8F4B-B5F7C8D1795C}"/>
              </a:ext>
            </a:extLst>
          </p:cNvPr>
          <p:cNvGrpSpPr/>
          <p:nvPr/>
        </p:nvGrpSpPr>
        <p:grpSpPr>
          <a:xfrm>
            <a:off x="8893549" y="1887445"/>
            <a:ext cx="1988428" cy="1489108"/>
            <a:chOff x="6754507" y="1887445"/>
            <a:chExt cx="1988428" cy="1489108"/>
          </a:xfrm>
        </p:grpSpPr>
        <p:sp>
          <p:nvSpPr>
            <p:cNvPr id="180" name="Rectangle 75">
              <a:extLst>
                <a:ext uri="{FF2B5EF4-FFF2-40B4-BE49-F238E27FC236}">
                  <a16:creationId xmlns:a16="http://schemas.microsoft.com/office/drawing/2014/main" id="{8C0C85CC-E6A5-CF4D-B365-08A5FFBFE0FB}"/>
                </a:ext>
              </a:extLst>
            </p:cNvPr>
            <p:cNvSpPr>
              <a:spLocks noChangeArrowheads="1"/>
            </p:cNvSpPr>
            <p:nvPr/>
          </p:nvSpPr>
          <p:spPr bwMode="auto">
            <a:xfrm>
              <a:off x="6971200" y="2519374"/>
              <a:ext cx="302725" cy="252401"/>
            </a:xfrm>
            <a:prstGeom prst="rect">
              <a:avLst/>
            </a:prstGeom>
            <a:solidFill>
              <a:schemeClr val="accent1">
                <a:lumMod val="40000"/>
                <a:lumOff val="60000"/>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dirty="0">
                <a:solidFill>
                  <a:srgbClr val="000000"/>
                </a:solidFill>
                <a:latin typeface="Arial" charset="0"/>
                <a:ea typeface="ＭＳ Ｐゴシック" charset="0"/>
              </a:endParaRPr>
            </a:p>
          </p:txBody>
        </p:sp>
        <p:sp>
          <p:nvSpPr>
            <p:cNvPr id="175" name="Rectangle 76">
              <a:extLst>
                <a:ext uri="{FF2B5EF4-FFF2-40B4-BE49-F238E27FC236}">
                  <a16:creationId xmlns:a16="http://schemas.microsoft.com/office/drawing/2014/main" id="{E36252AE-1FDF-844C-B0A3-9623FCA29AF8}"/>
                </a:ext>
              </a:extLst>
            </p:cNvPr>
            <p:cNvSpPr>
              <a:spLocks noChangeArrowheads="1"/>
            </p:cNvSpPr>
            <p:nvPr/>
          </p:nvSpPr>
          <p:spPr bwMode="auto">
            <a:xfrm>
              <a:off x="7860323" y="2308273"/>
              <a:ext cx="294061" cy="247659"/>
            </a:xfrm>
            <a:prstGeom prst="rect">
              <a:avLst/>
            </a:prstGeom>
            <a:solidFill>
              <a:schemeClr val="accent1">
                <a:lumMod val="40000"/>
                <a:lumOff val="60000"/>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dirty="0">
                <a:latin typeface="Arial" charset="0"/>
                <a:ea typeface="ＭＳ Ｐゴシック" charset="0"/>
              </a:endParaRPr>
            </a:p>
          </p:txBody>
        </p:sp>
        <p:sp>
          <p:nvSpPr>
            <p:cNvPr id="179" name="Rectangle 75">
              <a:extLst>
                <a:ext uri="{FF2B5EF4-FFF2-40B4-BE49-F238E27FC236}">
                  <a16:creationId xmlns:a16="http://schemas.microsoft.com/office/drawing/2014/main" id="{16DFA114-075D-F847-ADE2-EB0DB4279433}"/>
                </a:ext>
              </a:extLst>
            </p:cNvPr>
            <p:cNvSpPr>
              <a:spLocks noChangeArrowheads="1"/>
            </p:cNvSpPr>
            <p:nvPr/>
          </p:nvSpPr>
          <p:spPr bwMode="auto">
            <a:xfrm>
              <a:off x="7269650" y="2300299"/>
              <a:ext cx="582125" cy="471997"/>
            </a:xfrm>
            <a:prstGeom prst="rect">
              <a:avLst/>
            </a:prstGeom>
            <a:solidFill>
              <a:schemeClr val="accent1">
                <a:lumMod val="40000"/>
                <a:lumOff val="60000"/>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dirty="0">
                <a:solidFill>
                  <a:srgbClr val="000000"/>
                </a:solidFill>
                <a:latin typeface="Arial" charset="0"/>
                <a:ea typeface="ＭＳ Ｐゴシック" charset="0"/>
              </a:endParaRPr>
            </a:p>
          </p:txBody>
        </p:sp>
        <p:sp>
          <p:nvSpPr>
            <p:cNvPr id="108" name="Rectangle 76">
              <a:extLst>
                <a:ext uri="{FF2B5EF4-FFF2-40B4-BE49-F238E27FC236}">
                  <a16:creationId xmlns:a16="http://schemas.microsoft.com/office/drawing/2014/main" id="{DF769E42-15DD-F647-8345-8EC3377A3C10}"/>
                </a:ext>
              </a:extLst>
            </p:cNvPr>
            <p:cNvSpPr>
              <a:spLocks noChangeArrowheads="1"/>
            </p:cNvSpPr>
            <p:nvPr/>
          </p:nvSpPr>
          <p:spPr bwMode="auto">
            <a:xfrm>
              <a:off x="7262446" y="2518116"/>
              <a:ext cx="887249" cy="247659"/>
            </a:xfrm>
            <a:prstGeom prst="rect">
              <a:avLst/>
            </a:prstGeom>
            <a:solidFill>
              <a:schemeClr val="accent1">
                <a:lumMod val="40000"/>
                <a:lumOff val="60000"/>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dirty="0">
                <a:latin typeface="Arial" charset="0"/>
                <a:ea typeface="ＭＳ Ｐゴシック" charset="0"/>
              </a:endParaRPr>
            </a:p>
          </p:txBody>
        </p:sp>
        <p:sp>
          <p:nvSpPr>
            <p:cNvPr id="109" name="Rectangle 2">
              <a:extLst>
                <a:ext uri="{FF2B5EF4-FFF2-40B4-BE49-F238E27FC236}">
                  <a16:creationId xmlns:a16="http://schemas.microsoft.com/office/drawing/2014/main" id="{DDFD3528-6EFA-5F4E-9976-3E7D020C147A}"/>
                </a:ext>
              </a:extLst>
            </p:cNvPr>
            <p:cNvSpPr>
              <a:spLocks noChangeArrowheads="1"/>
            </p:cNvSpPr>
            <p:nvPr/>
          </p:nvSpPr>
          <p:spPr bwMode="auto">
            <a:xfrm>
              <a:off x="6968086" y="2300638"/>
              <a:ext cx="1181609" cy="468313"/>
            </a:xfrm>
            <a:prstGeom prst="rect">
              <a:avLst/>
            </a:prstGeom>
            <a:noFill/>
            <a:ln w="190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effectLst/>
                <a:uLnTx/>
                <a:uFillTx/>
                <a:latin typeface="Arial" charset="0"/>
                <a:ea typeface="ＭＳ Ｐゴシック" charset="0"/>
              </a:endParaRPr>
            </a:p>
          </p:txBody>
        </p:sp>
        <p:sp>
          <p:nvSpPr>
            <p:cNvPr id="110" name="Line 3">
              <a:extLst>
                <a:ext uri="{FF2B5EF4-FFF2-40B4-BE49-F238E27FC236}">
                  <a16:creationId xmlns:a16="http://schemas.microsoft.com/office/drawing/2014/main" id="{3A16DF6F-694F-9142-B056-22ED2386AFF4}"/>
                </a:ext>
              </a:extLst>
            </p:cNvPr>
            <p:cNvSpPr>
              <a:spLocks noChangeShapeType="1"/>
            </p:cNvSpPr>
            <p:nvPr/>
          </p:nvSpPr>
          <p:spPr bwMode="auto">
            <a:xfrm>
              <a:off x="6967071" y="2518439"/>
              <a:ext cx="1163270" cy="286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effectLst/>
                <a:uLnTx/>
                <a:uFillTx/>
                <a:latin typeface="Arial" charset="0"/>
                <a:ea typeface="ＭＳ Ｐゴシック" charset="0"/>
              </a:endParaRPr>
            </a:p>
          </p:txBody>
        </p:sp>
        <p:sp>
          <p:nvSpPr>
            <p:cNvPr id="111" name="Line 17">
              <a:extLst>
                <a:ext uri="{FF2B5EF4-FFF2-40B4-BE49-F238E27FC236}">
                  <a16:creationId xmlns:a16="http://schemas.microsoft.com/office/drawing/2014/main" id="{2484887D-A2EE-734F-B491-51AB52AD1C9D}"/>
                </a:ext>
              </a:extLst>
            </p:cNvPr>
            <p:cNvSpPr>
              <a:spLocks noChangeShapeType="1"/>
            </p:cNvSpPr>
            <p:nvPr/>
          </p:nvSpPr>
          <p:spPr bwMode="auto">
            <a:xfrm>
              <a:off x="7558841" y="2310163"/>
              <a:ext cx="0" cy="46355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effectLst/>
                <a:uLnTx/>
                <a:uFillTx/>
                <a:latin typeface="Arial" charset="0"/>
                <a:ea typeface="ＭＳ Ｐゴシック" charset="0"/>
              </a:endParaRPr>
            </a:p>
          </p:txBody>
        </p:sp>
        <p:sp>
          <p:nvSpPr>
            <p:cNvPr id="112" name="Line 24">
              <a:extLst>
                <a:ext uri="{FF2B5EF4-FFF2-40B4-BE49-F238E27FC236}">
                  <a16:creationId xmlns:a16="http://schemas.microsoft.com/office/drawing/2014/main" id="{BCB59FC5-4BEA-F743-AC28-5080DC982DC1}"/>
                </a:ext>
              </a:extLst>
            </p:cNvPr>
            <p:cNvSpPr>
              <a:spLocks noChangeShapeType="1"/>
            </p:cNvSpPr>
            <p:nvPr/>
          </p:nvSpPr>
          <p:spPr bwMode="auto">
            <a:xfrm>
              <a:off x="7263566" y="2305401"/>
              <a:ext cx="0" cy="46355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effectLst/>
                <a:uLnTx/>
                <a:uFillTx/>
                <a:latin typeface="Arial" charset="0"/>
                <a:ea typeface="ＭＳ Ｐゴシック" charset="0"/>
              </a:endParaRPr>
            </a:p>
          </p:txBody>
        </p:sp>
        <p:sp>
          <p:nvSpPr>
            <p:cNvPr id="113" name="Line 25">
              <a:extLst>
                <a:ext uri="{FF2B5EF4-FFF2-40B4-BE49-F238E27FC236}">
                  <a16:creationId xmlns:a16="http://schemas.microsoft.com/office/drawing/2014/main" id="{7401A3B1-D2E0-5741-895F-85128721E167}"/>
                </a:ext>
              </a:extLst>
            </p:cNvPr>
            <p:cNvSpPr>
              <a:spLocks noChangeShapeType="1"/>
            </p:cNvSpPr>
            <p:nvPr/>
          </p:nvSpPr>
          <p:spPr bwMode="auto">
            <a:xfrm>
              <a:off x="7854116" y="2300638"/>
              <a:ext cx="0" cy="46355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effectLst/>
                <a:uLnTx/>
                <a:uFillTx/>
                <a:latin typeface="Arial" charset="0"/>
                <a:ea typeface="ＭＳ Ｐゴシック" charset="0"/>
              </a:endParaRPr>
            </a:p>
          </p:txBody>
        </p:sp>
        <p:sp>
          <p:nvSpPr>
            <p:cNvPr id="114" name="Text Box 27">
              <a:extLst>
                <a:ext uri="{FF2B5EF4-FFF2-40B4-BE49-F238E27FC236}">
                  <a16:creationId xmlns:a16="http://schemas.microsoft.com/office/drawing/2014/main" id="{5E773376-0561-9849-B623-65C4935F751F}"/>
                </a:ext>
              </a:extLst>
            </p:cNvPr>
            <p:cNvSpPr txBox="1">
              <a:spLocks noChangeArrowheads="1"/>
            </p:cNvSpPr>
            <p:nvPr/>
          </p:nvSpPr>
          <p:spPr bwMode="auto">
            <a:xfrm>
              <a:off x="7433150" y="2117874"/>
              <a:ext cx="241300" cy="214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fontAlgn="base">
                <a:spcBef>
                  <a:spcPct val="0"/>
                </a:spcBef>
                <a:spcAft>
                  <a:spcPct val="0"/>
                </a:spcAft>
              </a:pPr>
              <a:r>
                <a:rPr lang="en-US" sz="800" i="0" dirty="0">
                  <a:latin typeface="Arial" charset="0"/>
                </a:rPr>
                <a:t>5</a:t>
              </a:r>
            </a:p>
          </p:txBody>
        </p:sp>
        <p:sp>
          <p:nvSpPr>
            <p:cNvPr id="115" name="Text Box 28">
              <a:extLst>
                <a:ext uri="{FF2B5EF4-FFF2-40B4-BE49-F238E27FC236}">
                  <a16:creationId xmlns:a16="http://schemas.microsoft.com/office/drawing/2014/main" id="{CD7F9F23-1992-A64D-A194-FC1E2B1C8085}"/>
                </a:ext>
              </a:extLst>
            </p:cNvPr>
            <p:cNvSpPr txBox="1">
              <a:spLocks noChangeArrowheads="1"/>
            </p:cNvSpPr>
            <p:nvPr/>
          </p:nvSpPr>
          <p:spPr bwMode="auto">
            <a:xfrm>
              <a:off x="7785634" y="2478093"/>
              <a:ext cx="242374"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fontAlgn="base">
                <a:spcBef>
                  <a:spcPct val="0"/>
                </a:spcBef>
                <a:spcAft>
                  <a:spcPct val="0"/>
                </a:spcAft>
              </a:pPr>
              <a:r>
                <a:rPr lang="en-US" sz="800" i="0" dirty="0">
                  <a:latin typeface="Arial" charset="0"/>
                </a:rPr>
                <a:t>8</a:t>
              </a:r>
            </a:p>
          </p:txBody>
        </p:sp>
        <p:sp>
          <p:nvSpPr>
            <p:cNvPr id="116" name="Text Box 29">
              <a:extLst>
                <a:ext uri="{FF2B5EF4-FFF2-40B4-BE49-F238E27FC236}">
                  <a16:creationId xmlns:a16="http://schemas.microsoft.com/office/drawing/2014/main" id="{DF09F4FB-6C6C-8243-ADFF-89107739CC40}"/>
                </a:ext>
              </a:extLst>
            </p:cNvPr>
            <p:cNvSpPr txBox="1">
              <a:spLocks noChangeArrowheads="1"/>
            </p:cNvSpPr>
            <p:nvPr/>
          </p:nvSpPr>
          <p:spPr bwMode="auto">
            <a:xfrm>
              <a:off x="6893339" y="2473676"/>
              <a:ext cx="242374"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fontAlgn="base">
                <a:spcBef>
                  <a:spcPct val="0"/>
                </a:spcBef>
                <a:spcAft>
                  <a:spcPct val="0"/>
                </a:spcAft>
              </a:pPr>
              <a:r>
                <a:rPr lang="en-US" sz="800" i="0" dirty="0">
                  <a:latin typeface="Arial" charset="0"/>
                </a:rPr>
                <a:t>2</a:t>
              </a:r>
            </a:p>
          </p:txBody>
        </p:sp>
        <p:sp>
          <p:nvSpPr>
            <p:cNvPr id="117" name="Text Box 74">
              <a:extLst>
                <a:ext uri="{FF2B5EF4-FFF2-40B4-BE49-F238E27FC236}">
                  <a16:creationId xmlns:a16="http://schemas.microsoft.com/office/drawing/2014/main" id="{C65CC3C6-270D-CC4B-9027-9D06A78B26D2}"/>
                </a:ext>
              </a:extLst>
            </p:cNvPr>
            <p:cNvSpPr txBox="1">
              <a:spLocks noChangeArrowheads="1"/>
            </p:cNvSpPr>
            <p:nvPr/>
          </p:nvSpPr>
          <p:spPr bwMode="auto">
            <a:xfrm>
              <a:off x="7789706" y="2258673"/>
              <a:ext cx="242374"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fontAlgn="base">
                <a:spcBef>
                  <a:spcPct val="0"/>
                </a:spcBef>
                <a:spcAft>
                  <a:spcPct val="0"/>
                </a:spcAft>
              </a:pPr>
              <a:r>
                <a:rPr lang="en-US" sz="800" i="0" dirty="0">
                  <a:latin typeface="Arial" charset="0"/>
                </a:rPr>
                <a:t>7</a:t>
              </a:r>
            </a:p>
          </p:txBody>
        </p:sp>
        <p:sp>
          <p:nvSpPr>
            <p:cNvPr id="118" name="Oval 84">
              <a:extLst>
                <a:ext uri="{FF2B5EF4-FFF2-40B4-BE49-F238E27FC236}">
                  <a16:creationId xmlns:a16="http://schemas.microsoft.com/office/drawing/2014/main" id="{094D34F4-B4E1-AF40-8C9D-661E27F57519}"/>
                </a:ext>
              </a:extLst>
            </p:cNvPr>
            <p:cNvSpPr>
              <a:spLocks noChangeArrowheads="1"/>
            </p:cNvSpPr>
            <p:nvPr/>
          </p:nvSpPr>
          <p:spPr bwMode="auto">
            <a:xfrm>
              <a:off x="7104816" y="2613376"/>
              <a:ext cx="42862" cy="47625"/>
            </a:xfrm>
            <a:prstGeom prst="ellipse">
              <a:avLst/>
            </a:pr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effectLst/>
                <a:uLnTx/>
                <a:uFillTx/>
                <a:latin typeface="Arial" charset="0"/>
                <a:ea typeface="ＭＳ Ｐゴシック" charset="0"/>
              </a:endParaRPr>
            </a:p>
          </p:txBody>
        </p:sp>
        <p:sp>
          <p:nvSpPr>
            <p:cNvPr id="119" name="Oval 85">
              <a:extLst>
                <a:ext uri="{FF2B5EF4-FFF2-40B4-BE49-F238E27FC236}">
                  <a16:creationId xmlns:a16="http://schemas.microsoft.com/office/drawing/2014/main" id="{ABA8AC99-BF96-784C-9799-50384ACEEC49}"/>
                </a:ext>
              </a:extLst>
            </p:cNvPr>
            <p:cNvSpPr>
              <a:spLocks noChangeArrowheads="1"/>
            </p:cNvSpPr>
            <p:nvPr/>
          </p:nvSpPr>
          <p:spPr bwMode="auto">
            <a:xfrm>
              <a:off x="7092116" y="2399063"/>
              <a:ext cx="42862" cy="47625"/>
            </a:xfrm>
            <a:prstGeom prst="ellipse">
              <a:avLst/>
            </a:pr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effectLst/>
                <a:uLnTx/>
                <a:uFillTx/>
                <a:latin typeface="Arial" charset="0"/>
                <a:ea typeface="ＭＳ Ｐゴシック" charset="0"/>
              </a:endParaRPr>
            </a:p>
          </p:txBody>
        </p:sp>
        <p:sp>
          <p:nvSpPr>
            <p:cNvPr id="120" name="Oval 86">
              <a:extLst>
                <a:ext uri="{FF2B5EF4-FFF2-40B4-BE49-F238E27FC236}">
                  <a16:creationId xmlns:a16="http://schemas.microsoft.com/office/drawing/2014/main" id="{5B8FA7F1-1A20-4A40-BAFA-E19D09F9B7D3}"/>
                </a:ext>
              </a:extLst>
            </p:cNvPr>
            <p:cNvSpPr>
              <a:spLocks noChangeArrowheads="1"/>
            </p:cNvSpPr>
            <p:nvPr/>
          </p:nvSpPr>
          <p:spPr bwMode="auto">
            <a:xfrm>
              <a:off x="7971245" y="2607922"/>
              <a:ext cx="42863" cy="47625"/>
            </a:xfrm>
            <a:prstGeom prst="ellipse">
              <a:avLst/>
            </a:pr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effectLst/>
                <a:uLnTx/>
                <a:uFillTx/>
                <a:latin typeface="Arial" charset="0"/>
                <a:ea typeface="ＭＳ Ｐゴシック" charset="0"/>
              </a:endParaRPr>
            </a:p>
          </p:txBody>
        </p:sp>
        <p:sp>
          <p:nvSpPr>
            <p:cNvPr id="87" name="Text Box 64">
              <a:extLst>
                <a:ext uri="{FF2B5EF4-FFF2-40B4-BE49-F238E27FC236}">
                  <a16:creationId xmlns:a16="http://schemas.microsoft.com/office/drawing/2014/main" id="{B19E9EFE-53A3-DE4A-BE77-4CC7AA8153E1}"/>
                </a:ext>
              </a:extLst>
            </p:cNvPr>
            <p:cNvSpPr txBox="1">
              <a:spLocks noChangeArrowheads="1"/>
            </p:cNvSpPr>
            <p:nvPr/>
          </p:nvSpPr>
          <p:spPr bwMode="auto">
            <a:xfrm>
              <a:off x="7898454" y="2836289"/>
              <a:ext cx="34336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fontAlgn="base">
                <a:spcBef>
                  <a:spcPct val="0"/>
                </a:spcBef>
                <a:spcAft>
                  <a:spcPct val="0"/>
                </a:spcAft>
              </a:pPr>
              <a:r>
                <a:rPr lang="en-US" sz="1800" i="0" dirty="0">
                  <a:solidFill>
                    <a:srgbClr val="000000"/>
                  </a:solidFill>
                  <a:latin typeface="+mn-lt"/>
                </a:rPr>
                <a:t>…</a:t>
              </a:r>
            </a:p>
          </p:txBody>
        </p:sp>
        <p:sp>
          <p:nvSpPr>
            <p:cNvPr id="88" name="Line 69">
              <a:extLst>
                <a:ext uri="{FF2B5EF4-FFF2-40B4-BE49-F238E27FC236}">
                  <a16:creationId xmlns:a16="http://schemas.microsoft.com/office/drawing/2014/main" id="{9689948A-F753-EA4C-A4D1-BD513EA05FE9}"/>
                </a:ext>
              </a:extLst>
            </p:cNvPr>
            <p:cNvSpPr>
              <a:spLocks noChangeShapeType="1"/>
            </p:cNvSpPr>
            <p:nvPr/>
          </p:nvSpPr>
          <p:spPr bwMode="auto">
            <a:xfrm>
              <a:off x="7116996" y="2624279"/>
              <a:ext cx="101600" cy="377825"/>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89" name="Line 70">
              <a:extLst>
                <a:ext uri="{FF2B5EF4-FFF2-40B4-BE49-F238E27FC236}">
                  <a16:creationId xmlns:a16="http://schemas.microsoft.com/office/drawing/2014/main" id="{4FE0AC14-8ACA-3B40-9E0B-E5A914DC7C84}"/>
                </a:ext>
              </a:extLst>
            </p:cNvPr>
            <p:cNvSpPr>
              <a:spLocks noChangeShapeType="1"/>
            </p:cNvSpPr>
            <p:nvPr/>
          </p:nvSpPr>
          <p:spPr bwMode="auto">
            <a:xfrm flipH="1">
              <a:off x="7586896" y="2641600"/>
              <a:ext cx="117034" cy="384315"/>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91" name="Group 44">
              <a:extLst>
                <a:ext uri="{FF2B5EF4-FFF2-40B4-BE49-F238E27FC236}">
                  <a16:creationId xmlns:a16="http://schemas.microsoft.com/office/drawing/2014/main" id="{3F4FD38A-71B2-BD46-B644-F748B4A95D76}"/>
                </a:ext>
              </a:extLst>
            </p:cNvPr>
            <p:cNvGrpSpPr>
              <a:grpSpLocks/>
            </p:cNvGrpSpPr>
            <p:nvPr/>
          </p:nvGrpSpPr>
          <p:grpSpPr bwMode="auto">
            <a:xfrm>
              <a:off x="6754507" y="2802851"/>
              <a:ext cx="609600" cy="558800"/>
              <a:chOff x="-44" y="1473"/>
              <a:chExt cx="981" cy="1105"/>
            </a:xfrm>
          </p:grpSpPr>
          <p:pic>
            <p:nvPicPr>
              <p:cNvPr id="106" name="Picture 45" descr="desktop_computer_stylized_medium">
                <a:extLst>
                  <a:ext uri="{FF2B5EF4-FFF2-40B4-BE49-F238E27FC236}">
                    <a16:creationId xmlns:a16="http://schemas.microsoft.com/office/drawing/2014/main" id="{27C36CF3-2AC9-4547-A2C2-132F4C799F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7" name="Freeform 46">
                <a:extLst>
                  <a:ext uri="{FF2B5EF4-FFF2-40B4-BE49-F238E27FC236}">
                    <a16:creationId xmlns:a16="http://schemas.microsoft.com/office/drawing/2014/main" id="{CD8ED0DE-6479-5141-BE8A-06075D2B1C26}"/>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nvGrpSpPr>
            <p:cNvPr id="92" name="Group 44">
              <a:extLst>
                <a:ext uri="{FF2B5EF4-FFF2-40B4-BE49-F238E27FC236}">
                  <a16:creationId xmlns:a16="http://schemas.microsoft.com/office/drawing/2014/main" id="{15B0B6B3-C2F3-4B44-82A3-C71C9F43FE8F}"/>
                </a:ext>
              </a:extLst>
            </p:cNvPr>
            <p:cNvGrpSpPr>
              <a:grpSpLocks/>
            </p:cNvGrpSpPr>
            <p:nvPr/>
          </p:nvGrpSpPr>
          <p:grpSpPr bwMode="auto">
            <a:xfrm>
              <a:off x="7269734" y="2808761"/>
              <a:ext cx="609600" cy="558800"/>
              <a:chOff x="-44" y="1473"/>
              <a:chExt cx="981" cy="1105"/>
            </a:xfrm>
          </p:grpSpPr>
          <p:pic>
            <p:nvPicPr>
              <p:cNvPr id="104" name="Picture 45" descr="desktop_computer_stylized_medium">
                <a:extLst>
                  <a:ext uri="{FF2B5EF4-FFF2-40B4-BE49-F238E27FC236}">
                    <a16:creationId xmlns:a16="http://schemas.microsoft.com/office/drawing/2014/main" id="{7B05CA4A-9316-F144-9CA1-C1D965B258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5" name="Freeform 46">
                <a:extLst>
                  <a:ext uri="{FF2B5EF4-FFF2-40B4-BE49-F238E27FC236}">
                    <a16:creationId xmlns:a16="http://schemas.microsoft.com/office/drawing/2014/main" id="{772156A5-F08F-4742-BC92-5E267E6C3DE8}"/>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nvGrpSpPr>
            <p:cNvPr id="93" name="Group 92">
              <a:extLst>
                <a:ext uri="{FF2B5EF4-FFF2-40B4-BE49-F238E27FC236}">
                  <a16:creationId xmlns:a16="http://schemas.microsoft.com/office/drawing/2014/main" id="{413FB81D-F848-6A4E-8DB2-7790BB58F883}"/>
                </a:ext>
              </a:extLst>
            </p:cNvPr>
            <p:cNvGrpSpPr/>
            <p:nvPr/>
          </p:nvGrpSpPr>
          <p:grpSpPr>
            <a:xfrm>
              <a:off x="6951920" y="1887445"/>
              <a:ext cx="1206122" cy="410624"/>
              <a:chOff x="7399107" y="1365161"/>
              <a:chExt cx="2388836" cy="732595"/>
            </a:xfrm>
          </p:grpSpPr>
          <p:sp>
            <p:nvSpPr>
              <p:cNvPr id="98" name="Freeform 97">
                <a:extLst>
                  <a:ext uri="{FF2B5EF4-FFF2-40B4-BE49-F238E27FC236}">
                    <a16:creationId xmlns:a16="http://schemas.microsoft.com/office/drawing/2014/main" id="{006D9177-3534-0A4D-8375-1AECE2DE81B9}"/>
                  </a:ext>
                </a:extLst>
              </p:cNvPr>
              <p:cNvSpPr/>
              <p:nvPr/>
            </p:nvSpPr>
            <p:spPr>
              <a:xfrm>
                <a:off x="7399107" y="1365161"/>
                <a:ext cx="2388836" cy="732595"/>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99" name="Group 98">
                <a:extLst>
                  <a:ext uri="{FF2B5EF4-FFF2-40B4-BE49-F238E27FC236}">
                    <a16:creationId xmlns:a16="http://schemas.microsoft.com/office/drawing/2014/main" id="{4C1CF51F-E140-A549-8FD5-911E3A1F808C}"/>
                  </a:ext>
                </a:extLst>
              </p:cNvPr>
              <p:cNvGrpSpPr/>
              <p:nvPr/>
            </p:nvGrpSpPr>
            <p:grpSpPr>
              <a:xfrm>
                <a:off x="7564998" y="1450537"/>
                <a:ext cx="2021605" cy="589765"/>
                <a:chOff x="7939341" y="3037317"/>
                <a:chExt cx="897649" cy="353919"/>
              </a:xfrm>
            </p:grpSpPr>
            <p:sp>
              <p:nvSpPr>
                <p:cNvPr id="100" name="Freeform 99">
                  <a:extLst>
                    <a:ext uri="{FF2B5EF4-FFF2-40B4-BE49-F238E27FC236}">
                      <a16:creationId xmlns:a16="http://schemas.microsoft.com/office/drawing/2014/main" id="{D923E587-3908-7343-B943-9148CFD38C8F}"/>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1" name="Freeform 100">
                  <a:extLst>
                    <a:ext uri="{FF2B5EF4-FFF2-40B4-BE49-F238E27FC236}">
                      <a16:creationId xmlns:a16="http://schemas.microsoft.com/office/drawing/2014/main" id="{6F6E3936-5704-904B-A965-E09D74248E28}"/>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2" name="Freeform 101">
                  <a:extLst>
                    <a:ext uri="{FF2B5EF4-FFF2-40B4-BE49-F238E27FC236}">
                      <a16:creationId xmlns:a16="http://schemas.microsoft.com/office/drawing/2014/main" id="{14553340-E893-8947-A4ED-728819D8D696}"/>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3" name="Freeform 102">
                  <a:extLst>
                    <a:ext uri="{FF2B5EF4-FFF2-40B4-BE49-F238E27FC236}">
                      <a16:creationId xmlns:a16="http://schemas.microsoft.com/office/drawing/2014/main" id="{9762F9A8-9309-FE47-99EA-B36182CCD1EC}"/>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94" name="Line 70">
              <a:extLst>
                <a:ext uri="{FF2B5EF4-FFF2-40B4-BE49-F238E27FC236}">
                  <a16:creationId xmlns:a16="http://schemas.microsoft.com/office/drawing/2014/main" id="{675B8C8A-36A4-194C-B4CD-244C11639AF5}"/>
                </a:ext>
              </a:extLst>
            </p:cNvPr>
            <p:cNvSpPr>
              <a:spLocks noChangeShapeType="1"/>
            </p:cNvSpPr>
            <p:nvPr/>
          </p:nvSpPr>
          <p:spPr bwMode="auto">
            <a:xfrm>
              <a:off x="7991061" y="2628348"/>
              <a:ext cx="474942" cy="395964"/>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95" name="Group 44">
              <a:extLst>
                <a:ext uri="{FF2B5EF4-FFF2-40B4-BE49-F238E27FC236}">
                  <a16:creationId xmlns:a16="http://schemas.microsoft.com/office/drawing/2014/main" id="{367E973A-BC2E-E449-A069-AD008F96ECC7}"/>
                </a:ext>
              </a:extLst>
            </p:cNvPr>
            <p:cNvGrpSpPr>
              <a:grpSpLocks/>
            </p:cNvGrpSpPr>
            <p:nvPr/>
          </p:nvGrpSpPr>
          <p:grpSpPr bwMode="auto">
            <a:xfrm>
              <a:off x="8133335" y="2817753"/>
              <a:ext cx="609600" cy="558800"/>
              <a:chOff x="-44" y="1473"/>
              <a:chExt cx="981" cy="1105"/>
            </a:xfrm>
          </p:grpSpPr>
          <p:pic>
            <p:nvPicPr>
              <p:cNvPr id="96" name="Picture 45" descr="desktop_computer_stylized_medium">
                <a:extLst>
                  <a:ext uri="{FF2B5EF4-FFF2-40B4-BE49-F238E27FC236}">
                    <a16:creationId xmlns:a16="http://schemas.microsoft.com/office/drawing/2014/main" id="{8B2D4FE3-520C-1A49-998C-A6EC8D46D8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7" name="Freeform 46">
                <a:extLst>
                  <a:ext uri="{FF2B5EF4-FFF2-40B4-BE49-F238E27FC236}">
                    <a16:creationId xmlns:a16="http://schemas.microsoft.com/office/drawing/2014/main" id="{17B4CA66-EC57-AD47-92EC-F041CAD18DF0}"/>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sp>
          <p:nvSpPr>
            <p:cNvPr id="176" name="Text Box 27">
              <a:extLst>
                <a:ext uri="{FF2B5EF4-FFF2-40B4-BE49-F238E27FC236}">
                  <a16:creationId xmlns:a16="http://schemas.microsoft.com/office/drawing/2014/main" id="{385E4030-D5C3-924A-84F2-F800333F6EFA}"/>
                </a:ext>
              </a:extLst>
            </p:cNvPr>
            <p:cNvSpPr txBox="1">
              <a:spLocks noChangeArrowheads="1"/>
            </p:cNvSpPr>
            <p:nvPr/>
          </p:nvSpPr>
          <p:spPr bwMode="auto">
            <a:xfrm>
              <a:off x="7500889" y="2475447"/>
              <a:ext cx="241300" cy="214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fontAlgn="base">
                <a:spcBef>
                  <a:spcPct val="0"/>
                </a:spcBef>
                <a:spcAft>
                  <a:spcPct val="0"/>
                </a:spcAft>
              </a:pPr>
              <a:r>
                <a:rPr lang="en-US" sz="800" i="0" dirty="0">
                  <a:latin typeface="Arial" charset="0"/>
                </a:rPr>
                <a:t>6</a:t>
              </a:r>
            </a:p>
          </p:txBody>
        </p:sp>
        <p:sp>
          <p:nvSpPr>
            <p:cNvPr id="177" name="Text Box 29">
              <a:extLst>
                <a:ext uri="{FF2B5EF4-FFF2-40B4-BE49-F238E27FC236}">
                  <a16:creationId xmlns:a16="http://schemas.microsoft.com/office/drawing/2014/main" id="{9EE3102F-C6C5-DB49-8DB2-681B0FA069CC}"/>
                </a:ext>
              </a:extLst>
            </p:cNvPr>
            <p:cNvSpPr txBox="1">
              <a:spLocks noChangeArrowheads="1"/>
            </p:cNvSpPr>
            <p:nvPr/>
          </p:nvSpPr>
          <p:spPr bwMode="auto">
            <a:xfrm>
              <a:off x="7218068" y="2256799"/>
              <a:ext cx="242374"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fontAlgn="base">
                <a:spcBef>
                  <a:spcPct val="0"/>
                </a:spcBef>
                <a:spcAft>
                  <a:spcPct val="0"/>
                </a:spcAft>
              </a:pPr>
              <a:r>
                <a:rPr lang="en-US" sz="800" i="0" dirty="0">
                  <a:latin typeface="Arial" charset="0"/>
                </a:rPr>
                <a:t>3</a:t>
              </a:r>
            </a:p>
          </p:txBody>
        </p:sp>
        <p:sp>
          <p:nvSpPr>
            <p:cNvPr id="178" name="Text Box 29">
              <a:extLst>
                <a:ext uri="{FF2B5EF4-FFF2-40B4-BE49-F238E27FC236}">
                  <a16:creationId xmlns:a16="http://schemas.microsoft.com/office/drawing/2014/main" id="{BDE5B39E-100B-6147-986B-E3965A4E9B8F}"/>
                </a:ext>
              </a:extLst>
            </p:cNvPr>
            <p:cNvSpPr txBox="1">
              <a:spLocks noChangeArrowheads="1"/>
            </p:cNvSpPr>
            <p:nvPr/>
          </p:nvSpPr>
          <p:spPr bwMode="auto">
            <a:xfrm>
              <a:off x="7199854" y="2474305"/>
              <a:ext cx="242374"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fontAlgn="base">
                <a:spcBef>
                  <a:spcPct val="0"/>
                </a:spcBef>
                <a:spcAft>
                  <a:spcPct val="0"/>
                </a:spcAft>
              </a:pPr>
              <a:r>
                <a:rPr lang="en-US" sz="800" i="0" dirty="0">
                  <a:latin typeface="Arial" charset="0"/>
                </a:rPr>
                <a:t>4</a:t>
              </a:r>
            </a:p>
          </p:txBody>
        </p:sp>
        <p:sp>
          <p:nvSpPr>
            <p:cNvPr id="181" name="Oval 86">
              <a:extLst>
                <a:ext uri="{FF2B5EF4-FFF2-40B4-BE49-F238E27FC236}">
                  <a16:creationId xmlns:a16="http://schemas.microsoft.com/office/drawing/2014/main" id="{B8FC3FE4-76F6-A34B-A1F3-AE510F7ACCE8}"/>
                </a:ext>
              </a:extLst>
            </p:cNvPr>
            <p:cNvSpPr>
              <a:spLocks noChangeArrowheads="1"/>
            </p:cNvSpPr>
            <p:nvPr/>
          </p:nvSpPr>
          <p:spPr bwMode="auto">
            <a:xfrm>
              <a:off x="7682457" y="2619380"/>
              <a:ext cx="42863" cy="47625"/>
            </a:xfrm>
            <a:prstGeom prst="ellipse">
              <a:avLst/>
            </a:pr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effectLst/>
                <a:uLnTx/>
                <a:uFillTx/>
                <a:latin typeface="Arial" charset="0"/>
                <a:ea typeface="ＭＳ Ｐゴシック" charset="0"/>
              </a:endParaRPr>
            </a:p>
          </p:txBody>
        </p:sp>
        <p:sp>
          <p:nvSpPr>
            <p:cNvPr id="122" name="Rectangle 75">
              <a:extLst>
                <a:ext uri="{FF2B5EF4-FFF2-40B4-BE49-F238E27FC236}">
                  <a16:creationId xmlns:a16="http://schemas.microsoft.com/office/drawing/2014/main" id="{576034C9-2979-5C43-9A4E-AF327E5E86C4}"/>
                </a:ext>
              </a:extLst>
            </p:cNvPr>
            <p:cNvSpPr>
              <a:spLocks noChangeArrowheads="1"/>
            </p:cNvSpPr>
            <p:nvPr/>
          </p:nvSpPr>
          <p:spPr bwMode="auto">
            <a:xfrm>
              <a:off x="6978868" y="2308772"/>
              <a:ext cx="283779" cy="201996"/>
            </a:xfrm>
            <a:prstGeom prst="rect">
              <a:avLst/>
            </a:prstGeom>
            <a:solidFill>
              <a:schemeClr val="accent1">
                <a:lumMod val="40000"/>
                <a:lumOff val="60000"/>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dirty="0">
                <a:solidFill>
                  <a:srgbClr val="000000"/>
                </a:solidFill>
                <a:latin typeface="Arial" charset="0"/>
                <a:ea typeface="ＭＳ Ｐゴシック" charset="0"/>
              </a:endParaRPr>
            </a:p>
          </p:txBody>
        </p:sp>
      </p:grpSp>
      <p:sp>
        <p:nvSpPr>
          <p:cNvPr id="123" name="Rectangle 75">
            <a:extLst>
              <a:ext uri="{FF2B5EF4-FFF2-40B4-BE49-F238E27FC236}">
                <a16:creationId xmlns:a16="http://schemas.microsoft.com/office/drawing/2014/main" id="{049B68D6-7748-1347-956D-916B1B0E3108}"/>
              </a:ext>
            </a:extLst>
          </p:cNvPr>
          <p:cNvSpPr>
            <a:spLocks noChangeArrowheads="1"/>
          </p:cNvSpPr>
          <p:nvPr/>
        </p:nvSpPr>
        <p:spPr bwMode="auto">
          <a:xfrm>
            <a:off x="4410833" y="2506701"/>
            <a:ext cx="278787" cy="221321"/>
          </a:xfrm>
          <a:prstGeom prst="rect">
            <a:avLst/>
          </a:prstGeom>
          <a:solidFill>
            <a:schemeClr val="accent1">
              <a:lumMod val="40000"/>
              <a:lumOff val="60000"/>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dirty="0">
              <a:solidFill>
                <a:srgbClr val="000000"/>
              </a:solidFill>
              <a:latin typeface="Arial" charset="0"/>
              <a:ea typeface="ＭＳ Ｐゴシック" charset="0"/>
            </a:endParaRPr>
          </a:p>
        </p:txBody>
      </p:sp>
      <p:sp>
        <p:nvSpPr>
          <p:cNvPr id="169" name="Oval 85">
            <a:extLst>
              <a:ext uri="{FF2B5EF4-FFF2-40B4-BE49-F238E27FC236}">
                <a16:creationId xmlns:a16="http://schemas.microsoft.com/office/drawing/2014/main" id="{01BE6D7A-823D-B14C-B094-4AB33BF42418}"/>
              </a:ext>
            </a:extLst>
          </p:cNvPr>
          <p:cNvSpPr>
            <a:spLocks noChangeArrowheads="1"/>
          </p:cNvSpPr>
          <p:nvPr/>
        </p:nvSpPr>
        <p:spPr bwMode="auto">
          <a:xfrm>
            <a:off x="4506574" y="2611751"/>
            <a:ext cx="42863" cy="47625"/>
          </a:xfrm>
          <a:prstGeom prst="ellipse">
            <a:avLst/>
          </a:pr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eaLnBrk="1" hangingPunct="1"/>
            <a:endParaRPr lang="en-US" i="0" dirty="0">
              <a:solidFill>
                <a:srgbClr val="000000"/>
              </a:solidFill>
              <a:latin typeface="Arial" charset="0"/>
            </a:endParaRPr>
          </a:p>
        </p:txBody>
      </p:sp>
      <p:sp>
        <p:nvSpPr>
          <p:cNvPr id="171" name="Text Box 28">
            <a:extLst>
              <a:ext uri="{FF2B5EF4-FFF2-40B4-BE49-F238E27FC236}">
                <a16:creationId xmlns:a16="http://schemas.microsoft.com/office/drawing/2014/main" id="{32F920CB-14C3-394B-A24F-423C9D30D0BA}"/>
              </a:ext>
            </a:extLst>
          </p:cNvPr>
          <p:cNvSpPr txBox="1">
            <a:spLocks noChangeArrowheads="1"/>
          </p:cNvSpPr>
          <p:nvPr/>
        </p:nvSpPr>
        <p:spPr bwMode="auto">
          <a:xfrm>
            <a:off x="4317661" y="2467288"/>
            <a:ext cx="298450" cy="214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eaLnBrk="1" hangingPunct="1"/>
            <a:r>
              <a:rPr lang="en-US" sz="800" i="0" dirty="0">
                <a:solidFill>
                  <a:srgbClr val="FF0000"/>
                </a:solidFill>
                <a:latin typeface="Arial" charset="0"/>
              </a:rPr>
              <a:t>16</a:t>
            </a:r>
          </a:p>
        </p:txBody>
      </p:sp>
      <p:sp>
        <p:nvSpPr>
          <p:cNvPr id="172" name="Text Box 27">
            <a:extLst>
              <a:ext uri="{FF2B5EF4-FFF2-40B4-BE49-F238E27FC236}">
                <a16:creationId xmlns:a16="http://schemas.microsoft.com/office/drawing/2014/main" id="{182C898F-65A5-CB46-BF24-5CBF637E6D06}"/>
              </a:ext>
            </a:extLst>
          </p:cNvPr>
          <p:cNvSpPr txBox="1">
            <a:spLocks noChangeArrowheads="1"/>
          </p:cNvSpPr>
          <p:nvPr/>
        </p:nvSpPr>
        <p:spPr bwMode="auto">
          <a:xfrm>
            <a:off x="9034356" y="2251388"/>
            <a:ext cx="241300" cy="214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eaLnBrk="1" hangingPunct="1"/>
            <a:r>
              <a:rPr lang="en-US" sz="800" i="0" dirty="0">
                <a:solidFill>
                  <a:srgbClr val="FF0000"/>
                </a:solidFill>
                <a:latin typeface="Arial" charset="0"/>
              </a:rPr>
              <a:t>1</a:t>
            </a:r>
          </a:p>
        </p:txBody>
      </p:sp>
      <p:sp>
        <p:nvSpPr>
          <p:cNvPr id="173" name="Oval 85">
            <a:extLst>
              <a:ext uri="{FF2B5EF4-FFF2-40B4-BE49-F238E27FC236}">
                <a16:creationId xmlns:a16="http://schemas.microsoft.com/office/drawing/2014/main" id="{CAA56E02-AE12-6E41-89AE-D35521E51546}"/>
              </a:ext>
            </a:extLst>
          </p:cNvPr>
          <p:cNvSpPr>
            <a:spLocks noChangeArrowheads="1"/>
          </p:cNvSpPr>
          <p:nvPr/>
        </p:nvSpPr>
        <p:spPr bwMode="auto">
          <a:xfrm>
            <a:off x="9234381" y="2399026"/>
            <a:ext cx="42863" cy="47625"/>
          </a:xfrm>
          <a:prstGeom prst="ellipse">
            <a:avLst/>
          </a:pr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eaLnBrk="1" hangingPunct="1"/>
            <a:endParaRPr lang="en-US" i="0" dirty="0">
              <a:solidFill>
                <a:srgbClr val="000000"/>
              </a:solidFill>
              <a:latin typeface="Arial" charset="0"/>
            </a:endParaRPr>
          </a:p>
        </p:txBody>
      </p:sp>
      <p:cxnSp>
        <p:nvCxnSpPr>
          <p:cNvPr id="6" name="Straight Connector 5">
            <a:extLst>
              <a:ext uri="{FF2B5EF4-FFF2-40B4-BE49-F238E27FC236}">
                <a16:creationId xmlns:a16="http://schemas.microsoft.com/office/drawing/2014/main" id="{0B971F4B-6AC0-544F-82C9-19FEA7E8BE29}"/>
              </a:ext>
            </a:extLst>
          </p:cNvPr>
          <p:cNvCxnSpPr>
            <a:cxnSpLocks/>
          </p:cNvCxnSpPr>
          <p:nvPr/>
        </p:nvCxnSpPr>
        <p:spPr>
          <a:xfrm flipV="1">
            <a:off x="4529138" y="2628900"/>
            <a:ext cx="0" cy="14573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F7D4515E-BE64-DE40-9921-9DEBA7E217A7}"/>
              </a:ext>
            </a:extLst>
          </p:cNvPr>
          <p:cNvCxnSpPr>
            <a:cxnSpLocks/>
            <a:endCxn id="173" idx="0"/>
          </p:cNvCxnSpPr>
          <p:nvPr/>
        </p:nvCxnSpPr>
        <p:spPr>
          <a:xfrm flipV="1">
            <a:off x="7692173" y="2399026"/>
            <a:ext cx="1563640" cy="163330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E453581F-F68B-754D-8186-D432D6A5069C}"/>
              </a:ext>
            </a:extLst>
          </p:cNvPr>
          <p:cNvCxnSpPr>
            <a:cxnSpLocks/>
          </p:cNvCxnSpPr>
          <p:nvPr/>
        </p:nvCxnSpPr>
        <p:spPr>
          <a:xfrm>
            <a:off x="4529138" y="4021138"/>
            <a:ext cx="3191948" cy="1651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33" name="Group 132">
            <a:extLst>
              <a:ext uri="{FF2B5EF4-FFF2-40B4-BE49-F238E27FC236}">
                <a16:creationId xmlns:a16="http://schemas.microsoft.com/office/drawing/2014/main" id="{9DEB0563-DC98-804E-AE75-4C43453F692A}"/>
              </a:ext>
            </a:extLst>
          </p:cNvPr>
          <p:cNvGrpSpPr/>
          <p:nvPr/>
        </p:nvGrpSpPr>
        <p:grpSpPr>
          <a:xfrm>
            <a:off x="7467430" y="3887846"/>
            <a:ext cx="612237" cy="328385"/>
            <a:chOff x="7493876" y="2774731"/>
            <a:chExt cx="1481958" cy="894622"/>
          </a:xfrm>
        </p:grpSpPr>
        <p:sp>
          <p:nvSpPr>
            <p:cNvPr id="134" name="Freeform 133">
              <a:extLst>
                <a:ext uri="{FF2B5EF4-FFF2-40B4-BE49-F238E27FC236}">
                  <a16:creationId xmlns:a16="http://schemas.microsoft.com/office/drawing/2014/main" id="{C2D31559-556A-C441-A6AA-88C70DF14BB7}"/>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35" name="Oval 134">
              <a:extLst>
                <a:ext uri="{FF2B5EF4-FFF2-40B4-BE49-F238E27FC236}">
                  <a16:creationId xmlns:a16="http://schemas.microsoft.com/office/drawing/2014/main" id="{6710018C-FA1B-4B48-AAA5-2E7865BDD538}"/>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36" name="Group 135">
              <a:extLst>
                <a:ext uri="{FF2B5EF4-FFF2-40B4-BE49-F238E27FC236}">
                  <a16:creationId xmlns:a16="http://schemas.microsoft.com/office/drawing/2014/main" id="{70ED7B7F-75B5-F34A-8CBD-B113F89FF50A}"/>
                </a:ext>
              </a:extLst>
            </p:cNvPr>
            <p:cNvGrpSpPr/>
            <p:nvPr/>
          </p:nvGrpSpPr>
          <p:grpSpPr>
            <a:xfrm>
              <a:off x="7713663" y="2848339"/>
              <a:ext cx="1042107" cy="425543"/>
              <a:chOff x="7786941" y="2884917"/>
              <a:chExt cx="897649" cy="353919"/>
            </a:xfrm>
          </p:grpSpPr>
          <p:sp>
            <p:nvSpPr>
              <p:cNvPr id="137" name="Freeform 136">
                <a:extLst>
                  <a:ext uri="{FF2B5EF4-FFF2-40B4-BE49-F238E27FC236}">
                    <a16:creationId xmlns:a16="http://schemas.microsoft.com/office/drawing/2014/main" id="{83B5999A-5753-8A41-AEB0-C7602C9751E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8" name="Freeform 137">
                <a:extLst>
                  <a:ext uri="{FF2B5EF4-FFF2-40B4-BE49-F238E27FC236}">
                    <a16:creationId xmlns:a16="http://schemas.microsoft.com/office/drawing/2014/main" id="{8E301332-5978-2C44-86D8-D758A951AB4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9" name="Freeform 138">
                <a:extLst>
                  <a:ext uri="{FF2B5EF4-FFF2-40B4-BE49-F238E27FC236}">
                    <a16:creationId xmlns:a16="http://schemas.microsoft.com/office/drawing/2014/main" id="{037E9B40-AEA8-0B4E-999A-0E38C5547B2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0" name="Freeform 139">
                <a:extLst>
                  <a:ext uri="{FF2B5EF4-FFF2-40B4-BE49-F238E27FC236}">
                    <a16:creationId xmlns:a16="http://schemas.microsoft.com/office/drawing/2014/main" id="{AFFC41F8-A590-E248-84C7-2350FA3E88E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25" name="Group 124">
            <a:extLst>
              <a:ext uri="{FF2B5EF4-FFF2-40B4-BE49-F238E27FC236}">
                <a16:creationId xmlns:a16="http://schemas.microsoft.com/office/drawing/2014/main" id="{2115B6FF-A7E5-A24E-B04D-C18AC6FB7012}"/>
              </a:ext>
            </a:extLst>
          </p:cNvPr>
          <p:cNvGrpSpPr/>
          <p:nvPr/>
        </p:nvGrpSpPr>
        <p:grpSpPr>
          <a:xfrm>
            <a:off x="4263854" y="3904402"/>
            <a:ext cx="612237" cy="328385"/>
            <a:chOff x="7493876" y="2774731"/>
            <a:chExt cx="1481958" cy="894622"/>
          </a:xfrm>
        </p:grpSpPr>
        <p:sp>
          <p:nvSpPr>
            <p:cNvPr id="126" name="Freeform 125">
              <a:extLst>
                <a:ext uri="{FF2B5EF4-FFF2-40B4-BE49-F238E27FC236}">
                  <a16:creationId xmlns:a16="http://schemas.microsoft.com/office/drawing/2014/main" id="{D8207E03-7D67-9B42-99AC-883A1545189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27" name="Oval 126">
              <a:extLst>
                <a:ext uri="{FF2B5EF4-FFF2-40B4-BE49-F238E27FC236}">
                  <a16:creationId xmlns:a16="http://schemas.microsoft.com/office/drawing/2014/main" id="{DC36099F-C89E-A847-B5D3-CB38D64B98A8}"/>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28" name="Group 127">
              <a:extLst>
                <a:ext uri="{FF2B5EF4-FFF2-40B4-BE49-F238E27FC236}">
                  <a16:creationId xmlns:a16="http://schemas.microsoft.com/office/drawing/2014/main" id="{F1EA8B74-74E7-3844-B490-FCF36CA66FAD}"/>
                </a:ext>
              </a:extLst>
            </p:cNvPr>
            <p:cNvGrpSpPr/>
            <p:nvPr/>
          </p:nvGrpSpPr>
          <p:grpSpPr>
            <a:xfrm>
              <a:off x="7713663" y="2848339"/>
              <a:ext cx="1042107" cy="425543"/>
              <a:chOff x="7786941" y="2884917"/>
              <a:chExt cx="897649" cy="353919"/>
            </a:xfrm>
          </p:grpSpPr>
          <p:sp>
            <p:nvSpPr>
              <p:cNvPr id="129" name="Freeform 128">
                <a:extLst>
                  <a:ext uri="{FF2B5EF4-FFF2-40B4-BE49-F238E27FC236}">
                    <a16:creationId xmlns:a16="http://schemas.microsoft.com/office/drawing/2014/main" id="{1AA5088E-BD53-D24C-A074-32457F91314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0" name="Freeform 129">
                <a:extLst>
                  <a:ext uri="{FF2B5EF4-FFF2-40B4-BE49-F238E27FC236}">
                    <a16:creationId xmlns:a16="http://schemas.microsoft.com/office/drawing/2014/main" id="{09197A1B-60E6-C348-BE6E-D0FD1592702B}"/>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1" name="Freeform 130">
                <a:extLst>
                  <a:ext uri="{FF2B5EF4-FFF2-40B4-BE49-F238E27FC236}">
                    <a16:creationId xmlns:a16="http://schemas.microsoft.com/office/drawing/2014/main" id="{E61976B1-F546-654B-A481-786F02F6B8CC}"/>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2" name="Freeform 131">
                <a:extLst>
                  <a:ext uri="{FF2B5EF4-FFF2-40B4-BE49-F238E27FC236}">
                    <a16:creationId xmlns:a16="http://schemas.microsoft.com/office/drawing/2014/main" id="{8AFCEACD-1EFD-BF42-A839-E2772928952B}"/>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6" name="Group 15">
            <a:extLst>
              <a:ext uri="{FF2B5EF4-FFF2-40B4-BE49-F238E27FC236}">
                <a16:creationId xmlns:a16="http://schemas.microsoft.com/office/drawing/2014/main" id="{07446573-43D7-934C-B151-1FC76F8279C5}"/>
              </a:ext>
            </a:extLst>
          </p:cNvPr>
          <p:cNvGrpSpPr/>
          <p:nvPr/>
        </p:nvGrpSpPr>
        <p:grpSpPr>
          <a:xfrm>
            <a:off x="2527300" y="3282950"/>
            <a:ext cx="7729562" cy="727294"/>
            <a:chOff x="2857500" y="3371850"/>
            <a:chExt cx="7729562" cy="727294"/>
          </a:xfrm>
        </p:grpSpPr>
        <p:sp>
          <p:nvSpPr>
            <p:cNvPr id="15" name="TextBox 14">
              <a:extLst>
                <a:ext uri="{FF2B5EF4-FFF2-40B4-BE49-F238E27FC236}">
                  <a16:creationId xmlns:a16="http://schemas.microsoft.com/office/drawing/2014/main" id="{53A3ABF0-638B-564A-BC03-10F5895600E3}"/>
                </a:ext>
              </a:extLst>
            </p:cNvPr>
            <p:cNvSpPr txBox="1"/>
            <p:nvPr/>
          </p:nvSpPr>
          <p:spPr>
            <a:xfrm>
              <a:off x="2857500" y="3371850"/>
              <a:ext cx="1276375" cy="646331"/>
            </a:xfrm>
            <a:prstGeom prst="rect">
              <a:avLst/>
            </a:prstGeom>
            <a:noFill/>
          </p:spPr>
          <p:txBody>
            <a:bodyPr wrap="none" rtlCol="0">
              <a:spAutoFit/>
            </a:bodyPr>
            <a:lstStyle/>
            <a:p>
              <a:r>
                <a:rPr lang="en-US" dirty="0"/>
                <a:t>Sunnyvale</a:t>
              </a:r>
            </a:p>
            <a:p>
              <a:r>
                <a:rPr lang="en-US" dirty="0"/>
                <a:t>data center</a:t>
              </a:r>
            </a:p>
          </p:txBody>
        </p:sp>
        <p:sp>
          <p:nvSpPr>
            <p:cNvPr id="150" name="TextBox 149">
              <a:extLst>
                <a:ext uri="{FF2B5EF4-FFF2-40B4-BE49-F238E27FC236}">
                  <a16:creationId xmlns:a16="http://schemas.microsoft.com/office/drawing/2014/main" id="{6FA4B72F-8E91-7E40-B39A-702333C25A43}"/>
                </a:ext>
              </a:extLst>
            </p:cNvPr>
            <p:cNvSpPr txBox="1"/>
            <p:nvPr/>
          </p:nvSpPr>
          <p:spPr>
            <a:xfrm>
              <a:off x="9310687" y="3452813"/>
              <a:ext cx="1276375" cy="646331"/>
            </a:xfrm>
            <a:prstGeom prst="rect">
              <a:avLst/>
            </a:prstGeom>
            <a:noFill/>
          </p:spPr>
          <p:txBody>
            <a:bodyPr wrap="none" rtlCol="0">
              <a:spAutoFit/>
            </a:bodyPr>
            <a:lstStyle/>
            <a:p>
              <a:r>
                <a:rPr lang="en-US" dirty="0"/>
                <a:t>Bangalore</a:t>
              </a:r>
            </a:p>
            <a:p>
              <a:r>
                <a:rPr lang="en-US" dirty="0"/>
                <a:t>data center</a:t>
              </a:r>
            </a:p>
          </p:txBody>
        </p:sp>
      </p:grpSp>
      <p:sp>
        <p:nvSpPr>
          <p:cNvPr id="9" name="Rectangle 8">
            <a:extLst>
              <a:ext uri="{FF2B5EF4-FFF2-40B4-BE49-F238E27FC236}">
                <a16:creationId xmlns:a16="http://schemas.microsoft.com/office/drawing/2014/main" id="{06FCF883-102D-B04A-B99F-DD57DF15CEB6}"/>
              </a:ext>
            </a:extLst>
          </p:cNvPr>
          <p:cNvSpPr/>
          <p:nvPr/>
        </p:nvSpPr>
        <p:spPr>
          <a:xfrm>
            <a:off x="5411189" y="3720935"/>
            <a:ext cx="1508166" cy="277091"/>
          </a:xfrm>
          <a:prstGeom prst="rect">
            <a:avLst/>
          </a:prstGeom>
          <a:solidFill>
            <a:srgbClr val="000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7BCAA229-24B9-6641-AD5B-61F6EEB6F48C}"/>
              </a:ext>
            </a:extLst>
          </p:cNvPr>
          <p:cNvSpPr/>
          <p:nvPr/>
        </p:nvSpPr>
        <p:spPr>
          <a:xfrm>
            <a:off x="5862451" y="3740728"/>
            <a:ext cx="1029195" cy="233548"/>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8498FAA7-C5EC-D843-B386-CE879BF3B659}"/>
              </a:ext>
            </a:extLst>
          </p:cNvPr>
          <p:cNvSpPr/>
          <p:nvPr/>
        </p:nvSpPr>
        <p:spPr>
          <a:xfrm>
            <a:off x="5886202" y="3764477"/>
            <a:ext cx="102920" cy="186047"/>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14D5F83B-78C0-5A43-B4C2-32066F7F2CF3}"/>
              </a:ext>
            </a:extLst>
          </p:cNvPr>
          <p:cNvGrpSpPr/>
          <p:nvPr/>
        </p:nvGrpSpPr>
        <p:grpSpPr>
          <a:xfrm>
            <a:off x="6086973" y="3716977"/>
            <a:ext cx="740678" cy="276999"/>
            <a:chOff x="6012422" y="3451761"/>
            <a:chExt cx="740678" cy="276999"/>
          </a:xfrm>
        </p:grpSpPr>
        <p:sp>
          <p:nvSpPr>
            <p:cNvPr id="5" name="Rectangle 4">
              <a:extLst>
                <a:ext uri="{FF2B5EF4-FFF2-40B4-BE49-F238E27FC236}">
                  <a16:creationId xmlns:a16="http://schemas.microsoft.com/office/drawing/2014/main" id="{3F8F71EE-7712-AE43-88AD-A28E94C74DDB}"/>
                </a:ext>
              </a:extLst>
            </p:cNvPr>
            <p:cNvSpPr/>
            <p:nvPr/>
          </p:nvSpPr>
          <p:spPr>
            <a:xfrm>
              <a:off x="6012422" y="3504385"/>
              <a:ext cx="740678" cy="18123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0D8657AD-0748-CF4D-9A55-169797E6585D}"/>
                </a:ext>
              </a:extLst>
            </p:cNvPr>
            <p:cNvSpPr txBox="1"/>
            <p:nvPr/>
          </p:nvSpPr>
          <p:spPr>
            <a:xfrm>
              <a:off x="6024748" y="3451761"/>
              <a:ext cx="727059" cy="276999"/>
            </a:xfrm>
            <a:prstGeom prst="rect">
              <a:avLst/>
            </a:prstGeom>
            <a:noFill/>
          </p:spPr>
          <p:txBody>
            <a:bodyPr wrap="none" rtlCol="0">
              <a:spAutoFit/>
            </a:bodyPr>
            <a:lstStyle/>
            <a:p>
              <a:r>
                <a:rPr lang="en-US" sz="1200" dirty="0"/>
                <a:t>Ethernet</a:t>
              </a:r>
              <a:endParaRPr lang="en-US" dirty="0"/>
            </a:p>
          </p:txBody>
        </p:sp>
      </p:grpSp>
      <p:cxnSp>
        <p:nvCxnSpPr>
          <p:cNvPr id="13" name="Straight Arrow Connector 12">
            <a:extLst>
              <a:ext uri="{FF2B5EF4-FFF2-40B4-BE49-F238E27FC236}">
                <a16:creationId xmlns:a16="http://schemas.microsoft.com/office/drawing/2014/main" id="{1F2A91BF-D4A4-164F-9863-DB11B5B8D97B}"/>
              </a:ext>
            </a:extLst>
          </p:cNvPr>
          <p:cNvCxnSpPr>
            <a:cxnSpLocks/>
          </p:cNvCxnSpPr>
          <p:nvPr/>
        </p:nvCxnSpPr>
        <p:spPr>
          <a:xfrm flipV="1">
            <a:off x="4915725" y="3629891"/>
            <a:ext cx="2549236" cy="1"/>
          </a:xfrm>
          <a:prstGeom prst="straightConnector1">
            <a:avLst/>
          </a:prstGeom>
          <a:ln w="19050">
            <a:solidFill>
              <a:srgbClr val="0000A2"/>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03A5D974-3FBA-5640-B9C2-7409FD017228}"/>
              </a:ext>
            </a:extLst>
          </p:cNvPr>
          <p:cNvGrpSpPr/>
          <p:nvPr/>
        </p:nvGrpSpPr>
        <p:grpSpPr>
          <a:xfrm>
            <a:off x="6426200" y="2425700"/>
            <a:ext cx="962909" cy="1346200"/>
            <a:chOff x="6616700" y="2451100"/>
            <a:chExt cx="962909" cy="1346200"/>
          </a:xfrm>
        </p:grpSpPr>
        <p:sp>
          <p:nvSpPr>
            <p:cNvPr id="19" name="TextBox 18">
              <a:extLst>
                <a:ext uri="{FF2B5EF4-FFF2-40B4-BE49-F238E27FC236}">
                  <a16:creationId xmlns:a16="http://schemas.microsoft.com/office/drawing/2014/main" id="{9EB9644F-5286-BC40-B128-55259A0AA6FA}"/>
                </a:ext>
              </a:extLst>
            </p:cNvPr>
            <p:cNvSpPr txBox="1"/>
            <p:nvPr/>
          </p:nvSpPr>
          <p:spPr>
            <a:xfrm>
              <a:off x="6667500" y="2451100"/>
              <a:ext cx="912109" cy="491225"/>
            </a:xfrm>
            <a:prstGeom prst="rect">
              <a:avLst/>
            </a:prstGeom>
            <a:noFill/>
          </p:spPr>
          <p:txBody>
            <a:bodyPr wrap="none" rtlCol="0">
              <a:spAutoFit/>
            </a:bodyPr>
            <a:lstStyle/>
            <a:p>
              <a:pPr>
                <a:lnSpc>
                  <a:spcPct val="80000"/>
                </a:lnSpc>
              </a:pPr>
              <a:r>
                <a:rPr lang="en-US" sz="1600" dirty="0"/>
                <a:t>Ethernet</a:t>
              </a:r>
            </a:p>
            <a:p>
              <a:pPr>
                <a:lnSpc>
                  <a:spcPct val="80000"/>
                </a:lnSpc>
              </a:pPr>
              <a:r>
                <a:rPr lang="en-US" sz="1600" dirty="0"/>
                <a:t>frame</a:t>
              </a:r>
            </a:p>
          </p:txBody>
        </p:sp>
        <p:cxnSp>
          <p:nvCxnSpPr>
            <p:cNvPr id="21" name="Straight Connector 20">
              <a:extLst>
                <a:ext uri="{FF2B5EF4-FFF2-40B4-BE49-F238E27FC236}">
                  <a16:creationId xmlns:a16="http://schemas.microsoft.com/office/drawing/2014/main" id="{F54AC840-D865-424D-8CB6-BB882EFEDBA5}"/>
                </a:ext>
              </a:extLst>
            </p:cNvPr>
            <p:cNvCxnSpPr/>
            <p:nvPr/>
          </p:nvCxnSpPr>
          <p:spPr>
            <a:xfrm flipH="1">
              <a:off x="6616700" y="2870200"/>
              <a:ext cx="165100" cy="9271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1" name="Group 150">
            <a:extLst>
              <a:ext uri="{FF2B5EF4-FFF2-40B4-BE49-F238E27FC236}">
                <a16:creationId xmlns:a16="http://schemas.microsoft.com/office/drawing/2014/main" id="{34E430C3-F17C-1543-9972-517F5F55D8E6}"/>
              </a:ext>
            </a:extLst>
          </p:cNvPr>
          <p:cNvGrpSpPr/>
          <p:nvPr/>
        </p:nvGrpSpPr>
        <p:grpSpPr>
          <a:xfrm>
            <a:off x="5588000" y="2400300"/>
            <a:ext cx="1028312" cy="1346200"/>
            <a:chOff x="6616700" y="2451100"/>
            <a:chExt cx="1028312" cy="1346200"/>
          </a:xfrm>
        </p:grpSpPr>
        <p:sp>
          <p:nvSpPr>
            <p:cNvPr id="152" name="TextBox 151">
              <a:extLst>
                <a:ext uri="{FF2B5EF4-FFF2-40B4-BE49-F238E27FC236}">
                  <a16:creationId xmlns:a16="http://schemas.microsoft.com/office/drawing/2014/main" id="{0F379793-C095-8549-8803-8CF41FB9E4E3}"/>
                </a:ext>
              </a:extLst>
            </p:cNvPr>
            <p:cNvSpPr txBox="1"/>
            <p:nvPr/>
          </p:nvSpPr>
          <p:spPr>
            <a:xfrm>
              <a:off x="6667500" y="2451100"/>
              <a:ext cx="977512" cy="491225"/>
            </a:xfrm>
            <a:prstGeom prst="rect">
              <a:avLst/>
            </a:prstGeom>
            <a:noFill/>
          </p:spPr>
          <p:txBody>
            <a:bodyPr wrap="none" rtlCol="0">
              <a:spAutoFit/>
            </a:bodyPr>
            <a:lstStyle/>
            <a:p>
              <a:pPr>
                <a:lnSpc>
                  <a:spcPct val="80000"/>
                </a:lnSpc>
              </a:pPr>
              <a:r>
                <a:rPr lang="en-US" sz="1600" dirty="0"/>
                <a:t>IP</a:t>
              </a:r>
            </a:p>
            <a:p>
              <a:pPr>
                <a:lnSpc>
                  <a:spcPct val="80000"/>
                </a:lnSpc>
              </a:pPr>
              <a:r>
                <a:rPr lang="en-US" sz="1600" dirty="0"/>
                <a:t>datagram</a:t>
              </a:r>
            </a:p>
          </p:txBody>
        </p:sp>
        <p:cxnSp>
          <p:nvCxnSpPr>
            <p:cNvPr id="153" name="Straight Connector 152">
              <a:extLst>
                <a:ext uri="{FF2B5EF4-FFF2-40B4-BE49-F238E27FC236}">
                  <a16:creationId xmlns:a16="http://schemas.microsoft.com/office/drawing/2014/main" id="{1F3BAD2E-51E9-F240-85BE-DA0D57B55A83}"/>
                </a:ext>
              </a:extLst>
            </p:cNvPr>
            <p:cNvCxnSpPr/>
            <p:nvPr/>
          </p:nvCxnSpPr>
          <p:spPr>
            <a:xfrm flipH="1">
              <a:off x="6616700" y="2870200"/>
              <a:ext cx="165100" cy="9271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09783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4"/>
                                        </p:tgtEl>
                                        <p:attrNameLst>
                                          <p:attrName>style.visibility</p:attrName>
                                        </p:attrNameLst>
                                      </p:cBhvr>
                                      <p:to>
                                        <p:strVal val="visible"/>
                                      </p:to>
                                    </p:set>
                                    <p:animEffect transition="in" filter="dissolve">
                                      <p:cBhvr>
                                        <p:cTn id="12" dur="500"/>
                                        <p:tgtEl>
                                          <p:spTgt spid="124"/>
                                        </p:tgtEl>
                                      </p:cBhvr>
                                    </p:animEffect>
                                  </p:childTnLst>
                                </p:cTn>
                              </p:par>
                              <p:par>
                                <p:cTn id="13" presetID="9" presetClass="entr" presetSubtype="0" fill="hold" nodeType="withEffect">
                                  <p:stCondLst>
                                    <p:cond delay="0"/>
                                  </p:stCondLst>
                                  <p:childTnLst>
                                    <p:set>
                                      <p:cBhvr>
                                        <p:cTn id="14" dur="1" fill="hold">
                                          <p:stCondLst>
                                            <p:cond delay="0"/>
                                          </p:stCondLst>
                                        </p:cTn>
                                        <p:tgtEl>
                                          <p:spTgt spid="125"/>
                                        </p:tgtEl>
                                        <p:attrNameLst>
                                          <p:attrName>style.visibility</p:attrName>
                                        </p:attrNameLst>
                                      </p:cBhvr>
                                      <p:to>
                                        <p:strVal val="visible"/>
                                      </p:to>
                                    </p:set>
                                    <p:animEffect transition="in" filter="dissolve">
                                      <p:cBhvr>
                                        <p:cTn id="15" dur="500"/>
                                        <p:tgtEl>
                                          <p:spTgt spid="125"/>
                                        </p:tgtEl>
                                      </p:cBhvr>
                                    </p:animEffect>
                                  </p:childTnLst>
                                </p:cTn>
                              </p:par>
                              <p:par>
                                <p:cTn id="16" presetID="9" presetClass="entr" presetSubtype="0" fill="hold" nodeType="withEffect">
                                  <p:stCondLst>
                                    <p:cond delay="0"/>
                                  </p:stCondLst>
                                  <p:childTnLst>
                                    <p:set>
                                      <p:cBhvr>
                                        <p:cTn id="17" dur="1" fill="hold">
                                          <p:stCondLst>
                                            <p:cond delay="0"/>
                                          </p:stCondLst>
                                        </p:cTn>
                                        <p:tgtEl>
                                          <p:spTgt spid="133"/>
                                        </p:tgtEl>
                                        <p:attrNameLst>
                                          <p:attrName>style.visibility</p:attrName>
                                        </p:attrNameLst>
                                      </p:cBhvr>
                                      <p:to>
                                        <p:strVal val="visible"/>
                                      </p:to>
                                    </p:set>
                                    <p:animEffect transition="in" filter="dissolve">
                                      <p:cBhvr>
                                        <p:cTn id="18" dur="500"/>
                                        <p:tgtEl>
                                          <p:spTgt spid="133"/>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185">
                                            <p:txEl>
                                              <p:pRg st="0" end="0"/>
                                            </p:txEl>
                                          </p:spTgt>
                                        </p:tgtEl>
                                        <p:attrNameLst>
                                          <p:attrName>style.visibility</p:attrName>
                                        </p:attrNameLst>
                                      </p:cBhvr>
                                      <p:to>
                                        <p:strVal val="visible"/>
                                      </p:to>
                                    </p:set>
                                    <p:animEffect transition="in" filter="dissolve">
                                      <p:cBhvr>
                                        <p:cTn id="23" dur="500"/>
                                        <p:tgtEl>
                                          <p:spTgt spid="185">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dissolve">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dissolve">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dissolve">
                                      <p:cBhvr>
                                        <p:cTn id="38" dur="500"/>
                                        <p:tgtEl>
                                          <p:spTgt spid="9"/>
                                        </p:tgtEl>
                                      </p:cBhvr>
                                    </p:animEffect>
                                  </p:childTnLst>
                                </p:cTn>
                              </p:par>
                              <p:par>
                                <p:cTn id="39" presetID="9" presetClass="entr" presetSubtype="0" fill="hold" nodeType="withEffect">
                                  <p:stCondLst>
                                    <p:cond delay="0"/>
                                  </p:stCondLst>
                                  <p:childTnLst>
                                    <p:set>
                                      <p:cBhvr>
                                        <p:cTn id="40" dur="1" fill="hold">
                                          <p:stCondLst>
                                            <p:cond delay="0"/>
                                          </p:stCondLst>
                                        </p:cTn>
                                        <p:tgtEl>
                                          <p:spTgt spid="151"/>
                                        </p:tgtEl>
                                        <p:attrNameLst>
                                          <p:attrName>style.visibility</p:attrName>
                                        </p:attrNameLst>
                                      </p:cBhvr>
                                      <p:to>
                                        <p:strVal val="visible"/>
                                      </p:to>
                                    </p:set>
                                    <p:animEffect transition="in" filter="dissolve">
                                      <p:cBhvr>
                                        <p:cTn id="41" dur="500"/>
                                        <p:tgtEl>
                                          <p:spTgt spid="151"/>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dissolve">
                                      <p:cBhvr>
                                        <p:cTn id="46" dur="500"/>
                                        <p:tgtEl>
                                          <p:spTgt spid="13"/>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185">
                                            <p:txEl>
                                              <p:pRg st="1" end="1"/>
                                            </p:txEl>
                                          </p:spTgt>
                                        </p:tgtEl>
                                        <p:attrNameLst>
                                          <p:attrName>style.visibility</p:attrName>
                                        </p:attrNameLst>
                                      </p:cBhvr>
                                      <p:to>
                                        <p:strVal val="visible"/>
                                      </p:to>
                                    </p:set>
                                    <p:animEffect transition="in" filter="dissolve">
                                      <p:cBhvr>
                                        <p:cTn id="51" dur="500"/>
                                        <p:tgtEl>
                                          <p:spTgt spid="185">
                                            <p:txEl>
                                              <p:pRg st="1" end="1"/>
                                            </p:txEl>
                                          </p:spTgt>
                                        </p:tgtEl>
                                      </p:cBhvr>
                                    </p:animEffect>
                                  </p:childTnLst>
                                </p:cTn>
                              </p:par>
                            </p:childTnLst>
                          </p:cTn>
                        </p:par>
                        <p:par>
                          <p:cTn id="52" fill="hold">
                            <p:stCondLst>
                              <p:cond delay="500"/>
                            </p:stCondLst>
                            <p:childTnLst>
                              <p:par>
                                <p:cTn id="53" presetID="9" presetClass="entr" presetSubtype="0" fill="hold" nodeType="afterEffect">
                                  <p:stCondLst>
                                    <p:cond delay="0"/>
                                  </p:stCondLst>
                                  <p:childTnLst>
                                    <p:set>
                                      <p:cBhvr>
                                        <p:cTn id="54" dur="1" fill="hold">
                                          <p:stCondLst>
                                            <p:cond delay="0"/>
                                          </p:stCondLst>
                                        </p:cTn>
                                        <p:tgtEl>
                                          <p:spTgt spid="185">
                                            <p:txEl>
                                              <p:pRg st="2" end="2"/>
                                            </p:txEl>
                                          </p:spTgt>
                                        </p:tgtEl>
                                        <p:attrNameLst>
                                          <p:attrName>style.visibility</p:attrName>
                                        </p:attrNameLst>
                                      </p:cBhvr>
                                      <p:to>
                                        <p:strVal val="visible"/>
                                      </p:to>
                                    </p:set>
                                    <p:animEffect transition="in" filter="dissolve">
                                      <p:cBhvr>
                                        <p:cTn id="55" dur="500"/>
                                        <p:tgtEl>
                                          <p:spTgt spid="18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9" grpId="0" animBg="1"/>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97645-9B74-0447-A19A-F41468362330}"/>
              </a:ext>
            </a:extLst>
          </p:cNvPr>
          <p:cNvSpPr>
            <a:spLocks noGrp="1"/>
          </p:cNvSpPr>
          <p:nvPr>
            <p:ph type="title"/>
          </p:nvPr>
        </p:nvSpPr>
        <p:spPr>
          <a:xfrm>
            <a:off x="493641" y="412065"/>
            <a:ext cx="11552583" cy="894622"/>
          </a:xfrm>
        </p:spPr>
        <p:txBody>
          <a:bodyPr>
            <a:normAutofit fontScale="90000"/>
          </a:bodyPr>
          <a:lstStyle/>
          <a:p>
            <a:r>
              <a:rPr lang="en-US" dirty="0"/>
              <a:t>Cable access network: FDM, TDM </a:t>
            </a:r>
            <a:r>
              <a:rPr lang="en-US" i="1" dirty="0"/>
              <a:t>and</a:t>
            </a:r>
            <a:r>
              <a:rPr lang="en-US" dirty="0"/>
              <a:t> random access!</a:t>
            </a:r>
          </a:p>
        </p:txBody>
      </p:sp>
      <p:sp>
        <p:nvSpPr>
          <p:cNvPr id="5" name="Slide Number Placeholder 4">
            <a:extLst>
              <a:ext uri="{FF2B5EF4-FFF2-40B4-BE49-F238E27FC236}">
                <a16:creationId xmlns:a16="http://schemas.microsoft.com/office/drawing/2014/main" id="{AD0996E3-B7FC-2B49-8611-D2528F10A0C7}"/>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t>Link Layer: 6-</a:t>
            </a:r>
            <a:fld id="{C4204591-24BD-A542-B9D5-F8D8A88D2FEE}" type="slidenum">
              <a:rPr lang="en-US" smtClean="0"/>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181" name="Rectangle 44">
            <a:extLst>
              <a:ext uri="{FF2B5EF4-FFF2-40B4-BE49-F238E27FC236}">
                <a16:creationId xmlns:a16="http://schemas.microsoft.com/office/drawing/2014/main" id="{33089392-903E-834F-9306-E31FD74515C7}"/>
              </a:ext>
            </a:extLst>
          </p:cNvPr>
          <p:cNvSpPr>
            <a:spLocks noChangeArrowheads="1"/>
          </p:cNvSpPr>
          <p:nvPr/>
        </p:nvSpPr>
        <p:spPr bwMode="auto">
          <a:xfrm>
            <a:off x="3876675" y="2823821"/>
            <a:ext cx="955675" cy="700087"/>
          </a:xfrm>
          <a:prstGeom prst="rect">
            <a:avLst/>
          </a:prstGeom>
          <a:noFill/>
          <a:ln w="9525">
            <a:solidFill>
              <a:srgbClr val="000000"/>
            </a:solidFill>
            <a:prstDash val="dashDot"/>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82" name="Text Box 45">
            <a:extLst>
              <a:ext uri="{FF2B5EF4-FFF2-40B4-BE49-F238E27FC236}">
                <a16:creationId xmlns:a16="http://schemas.microsoft.com/office/drawing/2014/main" id="{D50FA1A7-360E-1940-9D5D-3CE15A23A0AA}"/>
              </a:ext>
            </a:extLst>
          </p:cNvPr>
          <p:cNvSpPr txBox="1">
            <a:spLocks noChangeArrowheads="1"/>
          </p:cNvSpPr>
          <p:nvPr/>
        </p:nvSpPr>
        <p:spPr bwMode="auto">
          <a:xfrm>
            <a:off x="3316288" y="2282483"/>
            <a:ext cx="1925637" cy="2942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marL="0" marR="0" lvl="0" indent="0" algn="ctr" defTabSz="914400" rtl="0" eaLnBrk="0" fontAlgn="base" latinLnBrk="0" hangingPunct="0">
              <a:lnSpc>
                <a:spcPct val="8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panose="020F0502020204030204"/>
                <a:ea typeface="ＭＳ Ｐゴシック" charset="0"/>
              </a:rPr>
              <a:t>cable headend</a:t>
            </a:r>
          </a:p>
        </p:txBody>
      </p:sp>
      <p:sp>
        <p:nvSpPr>
          <p:cNvPr id="183" name="Text Box 126">
            <a:extLst>
              <a:ext uri="{FF2B5EF4-FFF2-40B4-BE49-F238E27FC236}">
                <a16:creationId xmlns:a16="http://schemas.microsoft.com/office/drawing/2014/main" id="{165D120C-8C73-4A46-8205-AE4E9FED8FE7}"/>
              </a:ext>
            </a:extLst>
          </p:cNvPr>
          <p:cNvSpPr txBox="1">
            <a:spLocks noChangeArrowheads="1"/>
          </p:cNvSpPr>
          <p:nvPr/>
        </p:nvSpPr>
        <p:spPr bwMode="auto">
          <a:xfrm>
            <a:off x="3817938" y="2793658"/>
            <a:ext cx="950912"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Arial" charset="0"/>
                <a:ea typeface="ＭＳ Ｐゴシック"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CMTS</a:t>
            </a:r>
          </a:p>
        </p:txBody>
      </p:sp>
      <p:sp>
        <p:nvSpPr>
          <p:cNvPr id="184" name="AutoShape 127">
            <a:extLst>
              <a:ext uri="{FF2B5EF4-FFF2-40B4-BE49-F238E27FC236}">
                <a16:creationId xmlns:a16="http://schemas.microsoft.com/office/drawing/2014/main" id="{7C5B547A-2B42-E448-B4FE-7884A10836FB}"/>
              </a:ext>
            </a:extLst>
          </p:cNvPr>
          <p:cNvSpPr>
            <a:spLocks noChangeArrowheads="1"/>
          </p:cNvSpPr>
          <p:nvPr/>
        </p:nvSpPr>
        <p:spPr bwMode="auto">
          <a:xfrm>
            <a:off x="3781425" y="2560296"/>
            <a:ext cx="1206500" cy="261937"/>
          </a:xfrm>
          <a:prstGeom prst="triangle">
            <a:avLst>
              <a:gd name="adj" fmla="val 50000"/>
            </a:avLst>
          </a:prstGeom>
          <a:noFill/>
          <a:ln w="9525">
            <a:solidFill>
              <a:srgbClr val="000000"/>
            </a:solidFill>
            <a:prstDash val="dashDot"/>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186" name="Freeform 129">
            <a:extLst>
              <a:ext uri="{FF2B5EF4-FFF2-40B4-BE49-F238E27FC236}">
                <a16:creationId xmlns:a16="http://schemas.microsoft.com/office/drawing/2014/main" id="{1930FB8A-6B24-374A-99A9-2600EAA9B416}"/>
              </a:ext>
            </a:extLst>
          </p:cNvPr>
          <p:cNvSpPr>
            <a:spLocks/>
          </p:cNvSpPr>
          <p:nvPr/>
        </p:nvSpPr>
        <p:spPr bwMode="auto">
          <a:xfrm rot="10800000">
            <a:off x="1477624" y="3076351"/>
            <a:ext cx="1846681" cy="851585"/>
          </a:xfrm>
          <a:custGeom>
            <a:avLst/>
            <a:gdLst>
              <a:gd name="T0" fmla="*/ 145855 w 765"/>
              <a:gd name="T1" fmla="*/ 931 h 459"/>
              <a:gd name="T2" fmla="*/ 99268 w 765"/>
              <a:gd name="T3" fmla="*/ 6562 h 459"/>
              <a:gd name="T4" fmla="*/ 32950 w 765"/>
              <a:gd name="T5" fmla="*/ 9426 h 459"/>
              <a:gd name="T6" fmla="*/ 4821 w 765"/>
              <a:gd name="T7" fmla="*/ 31576 h 459"/>
              <a:gd name="T8" fmla="*/ 61950 w 765"/>
              <a:gd name="T9" fmla="*/ 41713 h 459"/>
              <a:gd name="T10" fmla="*/ 119240 w 765"/>
              <a:gd name="T11" fmla="*/ 40071 h 459"/>
              <a:gd name="T12" fmla="*/ 201010 w 765"/>
              <a:gd name="T13" fmla="*/ 41713 h 459"/>
              <a:gd name="T14" fmla="*/ 240274 w 765"/>
              <a:gd name="T15" fmla="*/ 40797 h 459"/>
              <a:gd name="T16" fmla="*/ 258901 w 765"/>
              <a:gd name="T17" fmla="*/ 34980 h 459"/>
              <a:gd name="T18" fmla="*/ 258196 w 765"/>
              <a:gd name="T19" fmla="*/ 14847 h 459"/>
              <a:gd name="T20" fmla="*/ 227858 w 765"/>
              <a:gd name="T21" fmla="*/ 3221 h 459"/>
              <a:gd name="T22" fmla="*/ 145855 w 765"/>
              <a:gd name="T23" fmla="*/ 931 h 4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connsiteX0" fmla="*/ 5390 w 9782"/>
              <a:gd name="connsiteY0" fmla="*/ 84 h 9624"/>
              <a:gd name="connsiteX1" fmla="*/ 3456 w 9782"/>
              <a:gd name="connsiteY1" fmla="*/ 838 h 9624"/>
              <a:gd name="connsiteX2" fmla="*/ 1103 w 9782"/>
              <a:gd name="connsiteY2" fmla="*/ 2045 h 9624"/>
              <a:gd name="connsiteX3" fmla="*/ 31 w 9782"/>
              <a:gd name="connsiteY3" fmla="*/ 7186 h 9624"/>
              <a:gd name="connsiteX4" fmla="*/ 2201 w 9782"/>
              <a:gd name="connsiteY4" fmla="*/ 9539 h 9624"/>
              <a:gd name="connsiteX5" fmla="*/ 4371 w 9782"/>
              <a:gd name="connsiteY5" fmla="*/ 9147 h 9624"/>
              <a:gd name="connsiteX6" fmla="*/ 7482 w 9782"/>
              <a:gd name="connsiteY6" fmla="*/ 9539 h 9624"/>
              <a:gd name="connsiteX7" fmla="*/ 8972 w 9782"/>
              <a:gd name="connsiteY7" fmla="*/ 9321 h 9624"/>
              <a:gd name="connsiteX8" fmla="*/ 9678 w 9782"/>
              <a:gd name="connsiteY8" fmla="*/ 7971 h 9624"/>
              <a:gd name="connsiteX9" fmla="*/ 9652 w 9782"/>
              <a:gd name="connsiteY9" fmla="*/ 3308 h 9624"/>
              <a:gd name="connsiteX10" fmla="*/ 8502 w 9782"/>
              <a:gd name="connsiteY10" fmla="*/ 607 h 9624"/>
              <a:gd name="connsiteX11" fmla="*/ 5390 w 9782"/>
              <a:gd name="connsiteY11" fmla="*/ 84 h 9624"/>
              <a:gd name="connsiteX0" fmla="*/ 5519 w 10009"/>
              <a:gd name="connsiteY0" fmla="*/ 87 h 10936"/>
              <a:gd name="connsiteX1" fmla="*/ 3542 w 10009"/>
              <a:gd name="connsiteY1" fmla="*/ 871 h 10936"/>
              <a:gd name="connsiteX2" fmla="*/ 1137 w 10009"/>
              <a:gd name="connsiteY2" fmla="*/ 2125 h 10936"/>
              <a:gd name="connsiteX3" fmla="*/ 41 w 10009"/>
              <a:gd name="connsiteY3" fmla="*/ 7467 h 10936"/>
              <a:gd name="connsiteX4" fmla="*/ 2488 w 10009"/>
              <a:gd name="connsiteY4" fmla="*/ 10888 h 10936"/>
              <a:gd name="connsiteX5" fmla="*/ 4477 w 10009"/>
              <a:gd name="connsiteY5" fmla="*/ 9504 h 10936"/>
              <a:gd name="connsiteX6" fmla="*/ 7658 w 10009"/>
              <a:gd name="connsiteY6" fmla="*/ 9912 h 10936"/>
              <a:gd name="connsiteX7" fmla="*/ 9181 w 10009"/>
              <a:gd name="connsiteY7" fmla="*/ 9685 h 10936"/>
              <a:gd name="connsiteX8" fmla="*/ 9903 w 10009"/>
              <a:gd name="connsiteY8" fmla="*/ 8282 h 10936"/>
              <a:gd name="connsiteX9" fmla="*/ 9876 w 10009"/>
              <a:gd name="connsiteY9" fmla="*/ 3437 h 10936"/>
              <a:gd name="connsiteX10" fmla="*/ 8700 w 10009"/>
              <a:gd name="connsiteY10" fmla="*/ 631 h 10936"/>
              <a:gd name="connsiteX11" fmla="*/ 5519 w 10009"/>
              <a:gd name="connsiteY11" fmla="*/ 87 h 10936"/>
              <a:gd name="connsiteX0" fmla="*/ 4948 w 9438"/>
              <a:gd name="connsiteY0" fmla="*/ 87 h 10945"/>
              <a:gd name="connsiteX1" fmla="*/ 2971 w 9438"/>
              <a:gd name="connsiteY1" fmla="*/ 871 h 10945"/>
              <a:gd name="connsiteX2" fmla="*/ 566 w 9438"/>
              <a:gd name="connsiteY2" fmla="*/ 2125 h 10945"/>
              <a:gd name="connsiteX3" fmla="*/ 89 w 9438"/>
              <a:gd name="connsiteY3" fmla="*/ 7237 h 10945"/>
              <a:gd name="connsiteX4" fmla="*/ 1917 w 9438"/>
              <a:gd name="connsiteY4" fmla="*/ 10888 h 10945"/>
              <a:gd name="connsiteX5" fmla="*/ 3906 w 9438"/>
              <a:gd name="connsiteY5" fmla="*/ 9504 h 10945"/>
              <a:gd name="connsiteX6" fmla="*/ 7087 w 9438"/>
              <a:gd name="connsiteY6" fmla="*/ 9912 h 10945"/>
              <a:gd name="connsiteX7" fmla="*/ 8610 w 9438"/>
              <a:gd name="connsiteY7" fmla="*/ 9685 h 10945"/>
              <a:gd name="connsiteX8" fmla="*/ 9332 w 9438"/>
              <a:gd name="connsiteY8" fmla="*/ 8282 h 10945"/>
              <a:gd name="connsiteX9" fmla="*/ 9305 w 9438"/>
              <a:gd name="connsiteY9" fmla="*/ 3437 h 10945"/>
              <a:gd name="connsiteX10" fmla="*/ 8129 w 9438"/>
              <a:gd name="connsiteY10" fmla="*/ 631 h 10945"/>
              <a:gd name="connsiteX11" fmla="*/ 4948 w 9438"/>
              <a:gd name="connsiteY11" fmla="*/ 87 h 10945"/>
              <a:gd name="connsiteX0" fmla="*/ 5243 w 10000"/>
              <a:gd name="connsiteY0" fmla="*/ 79 h 9966"/>
              <a:gd name="connsiteX1" fmla="*/ 3148 w 10000"/>
              <a:gd name="connsiteY1" fmla="*/ 796 h 9966"/>
              <a:gd name="connsiteX2" fmla="*/ 600 w 10000"/>
              <a:gd name="connsiteY2" fmla="*/ 1942 h 9966"/>
              <a:gd name="connsiteX3" fmla="*/ 94 w 10000"/>
              <a:gd name="connsiteY3" fmla="*/ 6612 h 9966"/>
              <a:gd name="connsiteX4" fmla="*/ 2031 w 10000"/>
              <a:gd name="connsiteY4" fmla="*/ 9948 h 9966"/>
              <a:gd name="connsiteX5" fmla="*/ 4139 w 10000"/>
              <a:gd name="connsiteY5" fmla="*/ 8683 h 9966"/>
              <a:gd name="connsiteX6" fmla="*/ 7509 w 10000"/>
              <a:gd name="connsiteY6" fmla="*/ 9056 h 9966"/>
              <a:gd name="connsiteX7" fmla="*/ 9123 w 10000"/>
              <a:gd name="connsiteY7" fmla="*/ 8849 h 9966"/>
              <a:gd name="connsiteX8" fmla="*/ 9888 w 10000"/>
              <a:gd name="connsiteY8" fmla="*/ 7567 h 9966"/>
              <a:gd name="connsiteX9" fmla="*/ 9859 w 10000"/>
              <a:gd name="connsiteY9" fmla="*/ 3140 h 9966"/>
              <a:gd name="connsiteX10" fmla="*/ 8613 w 10000"/>
              <a:gd name="connsiteY10" fmla="*/ 577 h 9966"/>
              <a:gd name="connsiteX11" fmla="*/ 5243 w 10000"/>
              <a:gd name="connsiteY11" fmla="*/ 79 h 9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00" h="9966">
                <a:moveTo>
                  <a:pt x="5243" y="79"/>
                </a:moveTo>
                <a:cubicBezTo>
                  <a:pt x="4365" y="204"/>
                  <a:pt x="3927" y="485"/>
                  <a:pt x="3148" y="796"/>
                </a:cubicBezTo>
                <a:cubicBezTo>
                  <a:pt x="2369" y="1106"/>
                  <a:pt x="1108" y="972"/>
                  <a:pt x="600" y="1942"/>
                </a:cubicBezTo>
                <a:cubicBezTo>
                  <a:pt x="91" y="2911"/>
                  <a:pt x="-144" y="5278"/>
                  <a:pt x="94" y="6612"/>
                </a:cubicBezTo>
                <a:cubicBezTo>
                  <a:pt x="333" y="7946"/>
                  <a:pt x="1163" y="9760"/>
                  <a:pt x="2031" y="9948"/>
                </a:cubicBezTo>
                <a:cubicBezTo>
                  <a:pt x="2899" y="10136"/>
                  <a:pt x="3225" y="8832"/>
                  <a:pt x="4139" y="8683"/>
                </a:cubicBezTo>
                <a:cubicBezTo>
                  <a:pt x="5052" y="8534"/>
                  <a:pt x="6674" y="9035"/>
                  <a:pt x="7509" y="9056"/>
                </a:cubicBezTo>
                <a:cubicBezTo>
                  <a:pt x="8344" y="9077"/>
                  <a:pt x="8726" y="9097"/>
                  <a:pt x="9123" y="8849"/>
                </a:cubicBezTo>
                <a:cubicBezTo>
                  <a:pt x="9519" y="8601"/>
                  <a:pt x="9759" y="8519"/>
                  <a:pt x="9888" y="7567"/>
                </a:cubicBezTo>
                <a:cubicBezTo>
                  <a:pt x="10015" y="6615"/>
                  <a:pt x="10071" y="4299"/>
                  <a:pt x="9859" y="3140"/>
                </a:cubicBezTo>
                <a:cubicBezTo>
                  <a:pt x="9647" y="1983"/>
                  <a:pt x="9377" y="1073"/>
                  <a:pt x="8613" y="577"/>
                </a:cubicBezTo>
                <a:cubicBezTo>
                  <a:pt x="7849" y="79"/>
                  <a:pt x="6390" y="-127"/>
                  <a:pt x="5243" y="79"/>
                </a:cubicBezTo>
                <a:close/>
              </a:path>
            </a:pathLst>
          </a:custGeom>
          <a:gradFill rotWithShape="1">
            <a:gsLst>
              <a:gs pos="0">
                <a:srgbClr val="00CCFF"/>
              </a:gs>
              <a:gs pos="100000">
                <a:srgbClr val="FFFF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87" name="Line 130">
            <a:extLst>
              <a:ext uri="{FF2B5EF4-FFF2-40B4-BE49-F238E27FC236}">
                <a16:creationId xmlns:a16="http://schemas.microsoft.com/office/drawing/2014/main" id="{BA049FB3-9F2D-F84D-9473-BB8AF615D389}"/>
              </a:ext>
            </a:extLst>
          </p:cNvPr>
          <p:cNvSpPr>
            <a:spLocks noChangeShapeType="1"/>
          </p:cNvSpPr>
          <p:nvPr/>
        </p:nvSpPr>
        <p:spPr bwMode="auto">
          <a:xfrm flipV="1">
            <a:off x="2442061" y="3311688"/>
            <a:ext cx="157454" cy="84151"/>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188" name="Line 131">
            <a:extLst>
              <a:ext uri="{FF2B5EF4-FFF2-40B4-BE49-F238E27FC236}">
                <a16:creationId xmlns:a16="http://schemas.microsoft.com/office/drawing/2014/main" id="{C810FEE7-0839-4946-853F-3D2AB6E06DCC}"/>
              </a:ext>
            </a:extLst>
          </p:cNvPr>
          <p:cNvSpPr>
            <a:spLocks noChangeShapeType="1"/>
          </p:cNvSpPr>
          <p:nvPr/>
        </p:nvSpPr>
        <p:spPr bwMode="auto">
          <a:xfrm>
            <a:off x="2227748" y="3479990"/>
            <a:ext cx="0" cy="80785"/>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189" name="Line 132">
            <a:extLst>
              <a:ext uri="{FF2B5EF4-FFF2-40B4-BE49-F238E27FC236}">
                <a16:creationId xmlns:a16="http://schemas.microsoft.com/office/drawing/2014/main" id="{7A367922-E410-7840-A773-2D732D40D146}"/>
              </a:ext>
            </a:extLst>
          </p:cNvPr>
          <p:cNvSpPr>
            <a:spLocks noChangeShapeType="1"/>
          </p:cNvSpPr>
          <p:nvPr/>
        </p:nvSpPr>
        <p:spPr bwMode="auto">
          <a:xfrm flipV="1">
            <a:off x="2442061" y="3379009"/>
            <a:ext cx="329487" cy="282746"/>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190" name="Line 133">
            <a:extLst>
              <a:ext uri="{FF2B5EF4-FFF2-40B4-BE49-F238E27FC236}">
                <a16:creationId xmlns:a16="http://schemas.microsoft.com/office/drawing/2014/main" id="{E2674585-BA78-A443-97BB-E5255E5F49C3}"/>
              </a:ext>
            </a:extLst>
          </p:cNvPr>
          <p:cNvSpPr>
            <a:spLocks noChangeShapeType="1"/>
          </p:cNvSpPr>
          <p:nvPr/>
        </p:nvSpPr>
        <p:spPr bwMode="auto">
          <a:xfrm>
            <a:off x="2898386" y="3377887"/>
            <a:ext cx="0" cy="191864"/>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191" name="Line 134">
            <a:extLst>
              <a:ext uri="{FF2B5EF4-FFF2-40B4-BE49-F238E27FC236}">
                <a16:creationId xmlns:a16="http://schemas.microsoft.com/office/drawing/2014/main" id="{A1D94A21-56CF-A24A-83D0-85C94A7B28AF}"/>
              </a:ext>
            </a:extLst>
          </p:cNvPr>
          <p:cNvSpPr>
            <a:spLocks noChangeShapeType="1"/>
          </p:cNvSpPr>
          <p:nvPr/>
        </p:nvSpPr>
        <p:spPr bwMode="auto">
          <a:xfrm>
            <a:off x="2465387" y="3677463"/>
            <a:ext cx="236181"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grpSp>
        <p:nvGrpSpPr>
          <p:cNvPr id="390" name="Group 389">
            <a:extLst>
              <a:ext uri="{FF2B5EF4-FFF2-40B4-BE49-F238E27FC236}">
                <a16:creationId xmlns:a16="http://schemas.microsoft.com/office/drawing/2014/main" id="{5BE09AEA-8140-5E4C-BC2E-45351450D4BA}"/>
              </a:ext>
            </a:extLst>
          </p:cNvPr>
          <p:cNvGrpSpPr/>
          <p:nvPr/>
        </p:nvGrpSpPr>
        <p:grpSpPr>
          <a:xfrm flipH="1">
            <a:off x="1559152" y="3670725"/>
            <a:ext cx="466530" cy="2244"/>
            <a:chOff x="3159352" y="3666243"/>
            <a:chExt cx="466530" cy="2244"/>
          </a:xfrm>
        </p:grpSpPr>
        <p:sp>
          <p:nvSpPr>
            <p:cNvPr id="192" name="Line 135">
              <a:extLst>
                <a:ext uri="{FF2B5EF4-FFF2-40B4-BE49-F238E27FC236}">
                  <a16:creationId xmlns:a16="http://schemas.microsoft.com/office/drawing/2014/main" id="{534722DD-8C97-364D-97D3-E8C372CE4B66}"/>
                </a:ext>
              </a:extLst>
            </p:cNvPr>
            <p:cNvSpPr>
              <a:spLocks noChangeShapeType="1"/>
            </p:cNvSpPr>
            <p:nvPr/>
          </p:nvSpPr>
          <p:spPr bwMode="auto">
            <a:xfrm>
              <a:off x="3159352" y="3668487"/>
              <a:ext cx="22160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197" name="Line 172">
              <a:extLst>
                <a:ext uri="{FF2B5EF4-FFF2-40B4-BE49-F238E27FC236}">
                  <a16:creationId xmlns:a16="http://schemas.microsoft.com/office/drawing/2014/main" id="{6A5F222A-F320-8A4D-A101-AD8611F73EE5}"/>
                </a:ext>
              </a:extLst>
            </p:cNvPr>
            <p:cNvSpPr>
              <a:spLocks noChangeShapeType="1"/>
            </p:cNvSpPr>
            <p:nvPr/>
          </p:nvSpPr>
          <p:spPr bwMode="auto">
            <a:xfrm>
              <a:off x="3404280" y="3666243"/>
              <a:ext cx="221602" cy="0"/>
            </a:xfrm>
            <a:prstGeom prst="line">
              <a:avLst/>
            </a:prstGeom>
            <a:noFill/>
            <a:ln w="9525">
              <a:solidFill>
                <a:srgbClr val="80808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grpSp>
      <p:sp>
        <p:nvSpPr>
          <p:cNvPr id="198" name="Text Box 580">
            <a:extLst>
              <a:ext uri="{FF2B5EF4-FFF2-40B4-BE49-F238E27FC236}">
                <a16:creationId xmlns:a16="http://schemas.microsoft.com/office/drawing/2014/main" id="{05C27FCC-FFC4-1A42-9305-E713469E77B7}"/>
              </a:ext>
            </a:extLst>
          </p:cNvPr>
          <p:cNvSpPr txBox="1">
            <a:spLocks noChangeArrowheads="1"/>
          </p:cNvSpPr>
          <p:nvPr/>
        </p:nvSpPr>
        <p:spPr bwMode="auto">
          <a:xfrm>
            <a:off x="3079538" y="3632083"/>
            <a:ext cx="46679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rPr>
              <a:t>ISP</a:t>
            </a:r>
          </a:p>
        </p:txBody>
      </p:sp>
      <p:sp>
        <p:nvSpPr>
          <p:cNvPr id="232" name="Line 176">
            <a:extLst>
              <a:ext uri="{FF2B5EF4-FFF2-40B4-BE49-F238E27FC236}">
                <a16:creationId xmlns:a16="http://schemas.microsoft.com/office/drawing/2014/main" id="{77367670-A7FE-DA42-B5CB-53C3AD6C87EE}"/>
              </a:ext>
            </a:extLst>
          </p:cNvPr>
          <p:cNvSpPr>
            <a:spLocks noChangeShapeType="1"/>
          </p:cNvSpPr>
          <p:nvPr/>
        </p:nvSpPr>
        <p:spPr bwMode="auto">
          <a:xfrm flipH="1" flipV="1">
            <a:off x="4595813" y="3373096"/>
            <a:ext cx="452437" cy="381000"/>
          </a:xfrm>
          <a:prstGeom prst="line">
            <a:avLst/>
          </a:prstGeom>
          <a:noFill/>
          <a:ln w="952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233" name="Text Box 177">
            <a:extLst>
              <a:ext uri="{FF2B5EF4-FFF2-40B4-BE49-F238E27FC236}">
                <a16:creationId xmlns:a16="http://schemas.microsoft.com/office/drawing/2014/main" id="{982F024F-66F2-D547-9A68-4E45A8380AB2}"/>
              </a:ext>
            </a:extLst>
          </p:cNvPr>
          <p:cNvSpPr txBox="1">
            <a:spLocks noChangeArrowheads="1"/>
          </p:cNvSpPr>
          <p:nvPr/>
        </p:nvSpPr>
        <p:spPr bwMode="auto">
          <a:xfrm>
            <a:off x="4502310" y="3615330"/>
            <a:ext cx="1611339" cy="46012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Arial" charset="0"/>
                <a:ea typeface="ＭＳ Ｐゴシック"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cable modem</a:t>
            </a:r>
          </a:p>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termination system</a:t>
            </a:r>
          </a:p>
        </p:txBody>
      </p:sp>
      <p:grpSp>
        <p:nvGrpSpPr>
          <p:cNvPr id="234" name="Group 2">
            <a:extLst>
              <a:ext uri="{FF2B5EF4-FFF2-40B4-BE49-F238E27FC236}">
                <a16:creationId xmlns:a16="http://schemas.microsoft.com/office/drawing/2014/main" id="{EB20829C-C2C8-044E-8B94-CD986EBB0283}"/>
              </a:ext>
            </a:extLst>
          </p:cNvPr>
          <p:cNvGrpSpPr>
            <a:grpSpLocks/>
          </p:cNvGrpSpPr>
          <p:nvPr/>
        </p:nvGrpSpPr>
        <p:grpSpPr bwMode="auto">
          <a:xfrm>
            <a:off x="9146140" y="2298358"/>
            <a:ext cx="2498818" cy="1466537"/>
            <a:chOff x="467224" y="1239838"/>
            <a:chExt cx="2268538" cy="1465643"/>
          </a:xfrm>
        </p:grpSpPr>
        <p:sp>
          <p:nvSpPr>
            <p:cNvPr id="235" name="Rectangle 9">
              <a:extLst>
                <a:ext uri="{FF2B5EF4-FFF2-40B4-BE49-F238E27FC236}">
                  <a16:creationId xmlns:a16="http://schemas.microsoft.com/office/drawing/2014/main" id="{DD540BB4-19DF-8849-B206-BD6B1408B848}"/>
                </a:ext>
              </a:extLst>
            </p:cNvPr>
            <p:cNvSpPr>
              <a:spLocks noChangeArrowheads="1"/>
            </p:cNvSpPr>
            <p:nvPr/>
          </p:nvSpPr>
          <p:spPr bwMode="auto">
            <a:xfrm>
              <a:off x="717379" y="1650750"/>
              <a:ext cx="1793876" cy="926535"/>
            </a:xfrm>
            <a:prstGeom prst="rect">
              <a:avLst/>
            </a:prstGeom>
            <a:solidFill>
              <a:srgbClr val="DDDDDD"/>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236" name="Line 7">
              <a:extLst>
                <a:ext uri="{FF2B5EF4-FFF2-40B4-BE49-F238E27FC236}">
                  <a16:creationId xmlns:a16="http://schemas.microsoft.com/office/drawing/2014/main" id="{FB71DB5B-A160-3A48-AE99-90B9FF3BA566}"/>
                </a:ext>
              </a:extLst>
            </p:cNvPr>
            <p:cNvSpPr>
              <a:spLocks noChangeShapeType="1"/>
            </p:cNvSpPr>
            <p:nvPr/>
          </p:nvSpPr>
          <p:spPr bwMode="auto">
            <a:xfrm flipV="1">
              <a:off x="958850" y="2201863"/>
              <a:ext cx="365125" cy="1587"/>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37" name="Text Box 39">
              <a:extLst>
                <a:ext uri="{FF2B5EF4-FFF2-40B4-BE49-F238E27FC236}">
                  <a16:creationId xmlns:a16="http://schemas.microsoft.com/office/drawing/2014/main" id="{EB1348A4-24CD-1E44-88F8-7830C3AFD497}"/>
                </a:ext>
              </a:extLst>
            </p:cNvPr>
            <p:cNvSpPr txBox="1">
              <a:spLocks noChangeArrowheads="1"/>
            </p:cNvSpPr>
            <p:nvPr/>
          </p:nvSpPr>
          <p:spPr bwMode="auto">
            <a:xfrm>
              <a:off x="1250087" y="2264475"/>
              <a:ext cx="748923" cy="44100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marL="0" marR="0" lvl="0" indent="0" algn="ctr" defTabSz="914400" rtl="0" eaLnBrk="0" fontAlgn="base" latinLnBrk="0" hangingPunct="0">
                <a:lnSpc>
                  <a:spcPct val="8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Calibri" panose="020F0502020204030204"/>
                  <a:ea typeface="ＭＳ Ｐゴシック" charset="0"/>
                </a:rPr>
                <a:t>cable</a:t>
              </a:r>
            </a:p>
            <a:p>
              <a:pPr marL="0" marR="0" lvl="0" indent="0" algn="ctr" defTabSz="914400" rtl="0" eaLnBrk="0" fontAlgn="base" latinLnBrk="0" hangingPunct="0">
                <a:lnSpc>
                  <a:spcPct val="8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Calibri" panose="020F0502020204030204"/>
                  <a:ea typeface="ＭＳ Ｐゴシック" charset="0"/>
                </a:rPr>
                <a:t>modem</a:t>
              </a:r>
            </a:p>
          </p:txBody>
        </p:sp>
        <p:sp>
          <p:nvSpPr>
            <p:cNvPr id="238" name="Text Box 41">
              <a:extLst>
                <a:ext uri="{FF2B5EF4-FFF2-40B4-BE49-F238E27FC236}">
                  <a16:creationId xmlns:a16="http://schemas.microsoft.com/office/drawing/2014/main" id="{8349886E-58FF-B046-80BF-ECA0B3CB58D4}"/>
                </a:ext>
              </a:extLst>
            </p:cNvPr>
            <p:cNvSpPr txBox="1">
              <a:spLocks noChangeArrowheads="1"/>
            </p:cNvSpPr>
            <p:nvPr/>
          </p:nvSpPr>
          <p:spPr bwMode="auto">
            <a:xfrm>
              <a:off x="607799" y="2331583"/>
              <a:ext cx="707245" cy="2687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marL="0" marR="0" lvl="0" indent="0" algn="ctr" defTabSz="914400" rtl="0" eaLnBrk="0" fontAlgn="base" latinLnBrk="0" hangingPunct="0">
                <a:lnSpc>
                  <a:spcPct val="8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Calibri" panose="020F0502020204030204"/>
                  <a:ea typeface="ＭＳ Ｐゴシック" charset="0"/>
                </a:rPr>
                <a:t>splitter</a:t>
              </a:r>
            </a:p>
          </p:txBody>
        </p:sp>
        <p:grpSp>
          <p:nvGrpSpPr>
            <p:cNvPr id="239" name="Group 13">
              <a:extLst>
                <a:ext uri="{FF2B5EF4-FFF2-40B4-BE49-F238E27FC236}">
                  <a16:creationId xmlns:a16="http://schemas.microsoft.com/office/drawing/2014/main" id="{30E87D95-D7AC-5346-9120-9E6EC57CD483}"/>
                </a:ext>
              </a:extLst>
            </p:cNvPr>
            <p:cNvGrpSpPr>
              <a:grpSpLocks/>
            </p:cNvGrpSpPr>
            <p:nvPr/>
          </p:nvGrpSpPr>
          <p:grpSpPr bwMode="auto">
            <a:xfrm>
              <a:off x="1304925" y="2078038"/>
              <a:ext cx="614363" cy="220662"/>
              <a:chOff x="322" y="890"/>
              <a:chExt cx="872" cy="339"/>
            </a:xfrm>
          </p:grpSpPr>
          <p:sp>
            <p:nvSpPr>
              <p:cNvPr id="248" name="Rectangle 14">
                <a:extLst>
                  <a:ext uri="{FF2B5EF4-FFF2-40B4-BE49-F238E27FC236}">
                    <a16:creationId xmlns:a16="http://schemas.microsoft.com/office/drawing/2014/main" id="{A9BAD309-D5C5-614D-B693-C67071C104AE}"/>
                  </a:ext>
                </a:extLst>
              </p:cNvPr>
              <p:cNvSpPr>
                <a:spLocks noChangeArrowheads="1"/>
              </p:cNvSpPr>
              <p:nvPr/>
            </p:nvSpPr>
            <p:spPr bwMode="auto">
              <a:xfrm>
                <a:off x="322" y="1004"/>
                <a:ext cx="872" cy="224"/>
              </a:xfrm>
              <a:prstGeom prst="rect">
                <a:avLst/>
              </a:prstGeom>
              <a:solidFill>
                <a:srgbClr val="FFFF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249" name="Rectangle 15">
                <a:extLst>
                  <a:ext uri="{FF2B5EF4-FFF2-40B4-BE49-F238E27FC236}">
                    <a16:creationId xmlns:a16="http://schemas.microsoft.com/office/drawing/2014/main" id="{0220B554-E7D3-F548-BC5D-91C2D18183E9}"/>
                  </a:ext>
                </a:extLst>
              </p:cNvPr>
              <p:cNvSpPr>
                <a:spLocks noChangeArrowheads="1"/>
              </p:cNvSpPr>
              <p:nvPr/>
            </p:nvSpPr>
            <p:spPr bwMode="auto">
              <a:xfrm>
                <a:off x="394" y="1072"/>
                <a:ext cx="54" cy="56"/>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250" name="Rectangle 16">
                <a:extLst>
                  <a:ext uri="{FF2B5EF4-FFF2-40B4-BE49-F238E27FC236}">
                    <a16:creationId xmlns:a16="http://schemas.microsoft.com/office/drawing/2014/main" id="{9EA0D1A9-01E8-8B4A-B60C-6BC2917125C2}"/>
                  </a:ext>
                </a:extLst>
              </p:cNvPr>
              <p:cNvSpPr>
                <a:spLocks noChangeArrowheads="1"/>
              </p:cNvSpPr>
              <p:nvPr/>
            </p:nvSpPr>
            <p:spPr bwMode="auto">
              <a:xfrm>
                <a:off x="466" y="1072"/>
                <a:ext cx="56" cy="56"/>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251" name="Rectangle 17">
                <a:extLst>
                  <a:ext uri="{FF2B5EF4-FFF2-40B4-BE49-F238E27FC236}">
                    <a16:creationId xmlns:a16="http://schemas.microsoft.com/office/drawing/2014/main" id="{98A797A7-008D-354C-96ED-D81C6B571FD1}"/>
                  </a:ext>
                </a:extLst>
              </p:cNvPr>
              <p:cNvSpPr>
                <a:spLocks noChangeArrowheads="1"/>
              </p:cNvSpPr>
              <p:nvPr/>
            </p:nvSpPr>
            <p:spPr bwMode="auto">
              <a:xfrm>
                <a:off x="541" y="1070"/>
                <a:ext cx="56" cy="56"/>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252" name="Rectangle 18">
                <a:extLst>
                  <a:ext uri="{FF2B5EF4-FFF2-40B4-BE49-F238E27FC236}">
                    <a16:creationId xmlns:a16="http://schemas.microsoft.com/office/drawing/2014/main" id="{67D0B14D-EED2-C149-BDE9-6BA7A51472AD}"/>
                  </a:ext>
                </a:extLst>
              </p:cNvPr>
              <p:cNvSpPr>
                <a:spLocks noChangeArrowheads="1"/>
              </p:cNvSpPr>
              <p:nvPr/>
            </p:nvSpPr>
            <p:spPr bwMode="auto">
              <a:xfrm>
                <a:off x="615" y="1070"/>
                <a:ext cx="56" cy="56"/>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253" name="AutoShape 19">
                <a:extLst>
                  <a:ext uri="{FF2B5EF4-FFF2-40B4-BE49-F238E27FC236}">
                    <a16:creationId xmlns:a16="http://schemas.microsoft.com/office/drawing/2014/main" id="{E034E9AE-9B8D-3D42-B2F3-0ADCD2E5C3CE}"/>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FF99"/>
              </a:solid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240" name="AutoShape 21">
              <a:extLst>
                <a:ext uri="{FF2B5EF4-FFF2-40B4-BE49-F238E27FC236}">
                  <a16:creationId xmlns:a16="http://schemas.microsoft.com/office/drawing/2014/main" id="{82B9E5FE-6BF1-F649-BE4A-9DE0EE33D588}"/>
                </a:ext>
              </a:extLst>
            </p:cNvPr>
            <p:cNvSpPr>
              <a:spLocks noChangeArrowheads="1"/>
            </p:cNvSpPr>
            <p:nvPr/>
          </p:nvSpPr>
          <p:spPr bwMode="auto">
            <a:xfrm>
              <a:off x="467224" y="1239838"/>
              <a:ext cx="2268538" cy="468028"/>
            </a:xfrm>
            <a:prstGeom prst="triangle">
              <a:avLst>
                <a:gd name="adj" fmla="val 50000"/>
              </a:avLst>
            </a:prstGeom>
            <a:solidFill>
              <a:srgbClr val="DDDDDD"/>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241" name="Rectangle 22">
              <a:extLst>
                <a:ext uri="{FF2B5EF4-FFF2-40B4-BE49-F238E27FC236}">
                  <a16:creationId xmlns:a16="http://schemas.microsoft.com/office/drawing/2014/main" id="{A10F90D2-AA03-214F-88E6-81C65C8F3B3E}"/>
                </a:ext>
              </a:extLst>
            </p:cNvPr>
            <p:cNvSpPr>
              <a:spLocks noChangeArrowheads="1"/>
            </p:cNvSpPr>
            <p:nvPr/>
          </p:nvSpPr>
          <p:spPr bwMode="auto">
            <a:xfrm>
              <a:off x="906462" y="2133056"/>
              <a:ext cx="166688" cy="144374"/>
            </a:xfrm>
            <a:prstGeom prst="rect">
              <a:avLst/>
            </a:prstGeom>
            <a:solidFill>
              <a:srgbClr val="0000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242" name="Freeform 23">
              <a:extLst>
                <a:ext uri="{FF2B5EF4-FFF2-40B4-BE49-F238E27FC236}">
                  <a16:creationId xmlns:a16="http://schemas.microsoft.com/office/drawing/2014/main" id="{44F75FB3-7AD9-664F-B0D1-CFACEDC08A59}"/>
                </a:ext>
              </a:extLst>
            </p:cNvPr>
            <p:cNvSpPr>
              <a:spLocks/>
            </p:cNvSpPr>
            <p:nvPr/>
          </p:nvSpPr>
          <p:spPr bwMode="auto">
            <a:xfrm flipH="1">
              <a:off x="970845" y="1691922"/>
              <a:ext cx="479425" cy="434975"/>
            </a:xfrm>
            <a:custGeom>
              <a:avLst/>
              <a:gdLst>
                <a:gd name="T0" fmla="*/ 2147483647 w 381"/>
                <a:gd name="T1" fmla="*/ 2147483647 h 274"/>
                <a:gd name="T2" fmla="*/ 2147483647 w 381"/>
                <a:gd name="T3" fmla="*/ 2147483647 h 274"/>
                <a:gd name="T4" fmla="*/ 0 w 381"/>
                <a:gd name="T5" fmla="*/ 0 h 274"/>
                <a:gd name="T6" fmla="*/ 0 60000 65536"/>
                <a:gd name="T7" fmla="*/ 0 60000 65536"/>
                <a:gd name="T8" fmla="*/ 0 60000 65536"/>
              </a:gdLst>
              <a:ahLst/>
              <a:cxnLst>
                <a:cxn ang="T6">
                  <a:pos x="T0" y="T1"/>
                </a:cxn>
                <a:cxn ang="T7">
                  <a:pos x="T2" y="T3"/>
                </a:cxn>
                <a:cxn ang="T8">
                  <a:pos x="T4" y="T5"/>
                </a:cxn>
              </a:cxnLst>
              <a:rect l="0" t="0" r="r" b="b"/>
              <a:pathLst>
                <a:path w="381" h="274">
                  <a:moveTo>
                    <a:pt x="381" y="274"/>
                  </a:moveTo>
                  <a:lnTo>
                    <a:pt x="381" y="130"/>
                  </a:lnTo>
                  <a:lnTo>
                    <a:pt x="0" y="0"/>
                  </a:lnTo>
                </a:path>
              </a:pathLst>
            </a:custGeom>
            <a:noFill/>
            <a:ln w="9525">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43" name="Line 24">
              <a:extLst>
                <a:ext uri="{FF2B5EF4-FFF2-40B4-BE49-F238E27FC236}">
                  <a16:creationId xmlns:a16="http://schemas.microsoft.com/office/drawing/2014/main" id="{F2B915F6-A2A3-B34C-A375-8EFD324B3F62}"/>
                </a:ext>
              </a:extLst>
            </p:cNvPr>
            <p:cNvSpPr>
              <a:spLocks noChangeShapeType="1"/>
            </p:cNvSpPr>
            <p:nvPr/>
          </p:nvSpPr>
          <p:spPr bwMode="auto">
            <a:xfrm flipH="1">
              <a:off x="1917701" y="2215556"/>
              <a:ext cx="23971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pic>
          <p:nvPicPr>
            <p:cNvPr id="244" name="Picture 25" descr="tv">
              <a:extLst>
                <a:ext uri="{FF2B5EF4-FFF2-40B4-BE49-F238E27FC236}">
                  <a16:creationId xmlns:a16="http://schemas.microsoft.com/office/drawing/2014/main" id="{477C9371-ACC2-724A-B0A8-361D1C6FDD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4844" y="1355725"/>
              <a:ext cx="755650" cy="6746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245" name="Group 181">
              <a:extLst>
                <a:ext uri="{FF2B5EF4-FFF2-40B4-BE49-F238E27FC236}">
                  <a16:creationId xmlns:a16="http://schemas.microsoft.com/office/drawing/2014/main" id="{AA33DC69-DFD9-8845-B93A-D4AB8AA2D49E}"/>
                </a:ext>
              </a:extLst>
            </p:cNvPr>
            <p:cNvGrpSpPr>
              <a:grpSpLocks/>
            </p:cNvGrpSpPr>
            <p:nvPr/>
          </p:nvGrpSpPr>
          <p:grpSpPr bwMode="auto">
            <a:xfrm>
              <a:off x="1854097" y="1780738"/>
              <a:ext cx="609600" cy="609600"/>
              <a:chOff x="-44" y="1473"/>
              <a:chExt cx="981" cy="1105"/>
            </a:xfrm>
          </p:grpSpPr>
          <p:pic>
            <p:nvPicPr>
              <p:cNvPr id="246" name="Picture 182" descr="desktop_computer_stylized_medium">
                <a:extLst>
                  <a:ext uri="{FF2B5EF4-FFF2-40B4-BE49-F238E27FC236}">
                    <a16:creationId xmlns:a16="http://schemas.microsoft.com/office/drawing/2014/main" id="{D2729833-534C-6443-A1A7-9247867BD6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47" name="Freeform 183">
                <a:extLst>
                  <a:ext uri="{FF2B5EF4-FFF2-40B4-BE49-F238E27FC236}">
                    <a16:creationId xmlns:a16="http://schemas.microsoft.com/office/drawing/2014/main" id="{F7F57EE2-12F0-584B-A870-9B2DC5367E6F}"/>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grpSp>
      <p:grpSp>
        <p:nvGrpSpPr>
          <p:cNvPr id="254" name="Group 8">
            <a:extLst>
              <a:ext uri="{FF2B5EF4-FFF2-40B4-BE49-F238E27FC236}">
                <a16:creationId xmlns:a16="http://schemas.microsoft.com/office/drawing/2014/main" id="{A6124704-7265-E246-8B8F-A1899A14DC0E}"/>
              </a:ext>
            </a:extLst>
          </p:cNvPr>
          <p:cNvGrpSpPr>
            <a:grpSpLocks/>
          </p:cNvGrpSpPr>
          <p:nvPr/>
        </p:nvGrpSpPr>
        <p:grpSpPr bwMode="auto">
          <a:xfrm>
            <a:off x="4691063" y="2507908"/>
            <a:ext cx="4938712" cy="1389063"/>
            <a:chOff x="4327270" y="1745934"/>
            <a:chExt cx="4938730" cy="1388847"/>
          </a:xfrm>
        </p:grpSpPr>
        <p:sp>
          <p:nvSpPr>
            <p:cNvPr id="255" name="Line 94">
              <a:extLst>
                <a:ext uri="{FF2B5EF4-FFF2-40B4-BE49-F238E27FC236}">
                  <a16:creationId xmlns:a16="http://schemas.microsoft.com/office/drawing/2014/main" id="{7F4BC0F0-CF12-544A-BB11-6132B2CB10FE}"/>
                </a:ext>
              </a:extLst>
            </p:cNvPr>
            <p:cNvSpPr>
              <a:spLocks noChangeShapeType="1"/>
            </p:cNvSpPr>
            <p:nvPr/>
          </p:nvSpPr>
          <p:spPr bwMode="auto">
            <a:xfrm>
              <a:off x="4327270" y="2504641"/>
              <a:ext cx="4938730"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grpSp>
          <p:nvGrpSpPr>
            <p:cNvPr id="256" name="Group 7">
              <a:extLst>
                <a:ext uri="{FF2B5EF4-FFF2-40B4-BE49-F238E27FC236}">
                  <a16:creationId xmlns:a16="http://schemas.microsoft.com/office/drawing/2014/main" id="{CE28F841-1006-2D42-AD3B-E8BEB4883A28}"/>
                </a:ext>
              </a:extLst>
            </p:cNvPr>
            <p:cNvGrpSpPr>
              <a:grpSpLocks/>
            </p:cNvGrpSpPr>
            <p:nvPr/>
          </p:nvGrpSpPr>
          <p:grpSpPr bwMode="auto">
            <a:xfrm flipH="1">
              <a:off x="5534163" y="1745934"/>
              <a:ext cx="2894013" cy="752358"/>
              <a:chOff x="5534163" y="1745934"/>
              <a:chExt cx="2894013" cy="752358"/>
            </a:xfrm>
          </p:grpSpPr>
          <p:grpSp>
            <p:nvGrpSpPr>
              <p:cNvPr id="296" name="Group 26">
                <a:extLst>
                  <a:ext uri="{FF2B5EF4-FFF2-40B4-BE49-F238E27FC236}">
                    <a16:creationId xmlns:a16="http://schemas.microsoft.com/office/drawing/2014/main" id="{085DD102-ADD6-3341-90FC-C93595FF0725}"/>
                  </a:ext>
                </a:extLst>
              </p:cNvPr>
              <p:cNvGrpSpPr>
                <a:grpSpLocks/>
              </p:cNvGrpSpPr>
              <p:nvPr/>
            </p:nvGrpSpPr>
            <p:grpSpPr bwMode="auto">
              <a:xfrm>
                <a:off x="5534163" y="1752284"/>
                <a:ext cx="850900" cy="527050"/>
                <a:chOff x="-490" y="1664"/>
                <a:chExt cx="1429" cy="842"/>
              </a:xfrm>
            </p:grpSpPr>
            <p:sp>
              <p:nvSpPr>
                <p:cNvPr id="335" name="AutoShape 27">
                  <a:extLst>
                    <a:ext uri="{FF2B5EF4-FFF2-40B4-BE49-F238E27FC236}">
                      <a16:creationId xmlns:a16="http://schemas.microsoft.com/office/drawing/2014/main" id="{6A97A305-05F0-A641-B6D6-A929DBC29366}"/>
                    </a:ext>
                  </a:extLst>
                </p:cNvPr>
                <p:cNvSpPr>
                  <a:spLocks noChangeArrowheads="1"/>
                </p:cNvSpPr>
                <p:nvPr/>
              </p:nvSpPr>
              <p:spPr bwMode="auto">
                <a:xfrm>
                  <a:off x="-489" y="1664"/>
                  <a:ext cx="1429" cy="294"/>
                </a:xfrm>
                <a:prstGeom prst="triangle">
                  <a:avLst>
                    <a:gd name="adj" fmla="val 50000"/>
                  </a:avLst>
                </a:prstGeom>
                <a:solidFill>
                  <a:srgbClr val="DDDDDD"/>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grpSp>
              <p:nvGrpSpPr>
                <p:cNvPr id="336" name="Group 28">
                  <a:extLst>
                    <a:ext uri="{FF2B5EF4-FFF2-40B4-BE49-F238E27FC236}">
                      <a16:creationId xmlns:a16="http://schemas.microsoft.com/office/drawing/2014/main" id="{DD90E225-31C2-954C-8DEC-7BD3AFBA8998}"/>
                    </a:ext>
                  </a:extLst>
                </p:cNvPr>
                <p:cNvGrpSpPr>
                  <a:grpSpLocks/>
                </p:cNvGrpSpPr>
                <p:nvPr/>
              </p:nvGrpSpPr>
              <p:grpSpPr bwMode="auto">
                <a:xfrm>
                  <a:off x="-427" y="1737"/>
                  <a:ext cx="1217" cy="769"/>
                  <a:chOff x="-427" y="1737"/>
                  <a:chExt cx="1217" cy="769"/>
                </a:xfrm>
              </p:grpSpPr>
              <p:sp>
                <p:nvSpPr>
                  <p:cNvPr id="337" name="Rectangle 29">
                    <a:extLst>
                      <a:ext uri="{FF2B5EF4-FFF2-40B4-BE49-F238E27FC236}">
                        <a16:creationId xmlns:a16="http://schemas.microsoft.com/office/drawing/2014/main" id="{A9903755-27D9-704C-BB66-3C4D76AB1046}"/>
                      </a:ext>
                    </a:extLst>
                  </p:cNvPr>
                  <p:cNvSpPr>
                    <a:spLocks noChangeArrowheads="1"/>
                  </p:cNvSpPr>
                  <p:nvPr/>
                </p:nvSpPr>
                <p:spPr bwMode="auto">
                  <a:xfrm>
                    <a:off x="-335" y="1923"/>
                    <a:ext cx="1125" cy="583"/>
                  </a:xfrm>
                  <a:prstGeom prst="rect">
                    <a:avLst/>
                  </a:prstGeom>
                  <a:solidFill>
                    <a:srgbClr val="DDDDDD"/>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338" name="Line 7">
                    <a:extLst>
                      <a:ext uri="{FF2B5EF4-FFF2-40B4-BE49-F238E27FC236}">
                        <a16:creationId xmlns:a16="http://schemas.microsoft.com/office/drawing/2014/main" id="{9385E579-9CD6-2F44-975A-C036D954093F}"/>
                      </a:ext>
                    </a:extLst>
                  </p:cNvPr>
                  <p:cNvSpPr>
                    <a:spLocks noChangeShapeType="1"/>
                  </p:cNvSpPr>
                  <p:nvPr/>
                </p:nvSpPr>
                <p:spPr bwMode="auto">
                  <a:xfrm flipV="1">
                    <a:off x="-150" y="2270"/>
                    <a:ext cx="230" cy="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339" name="Group 31">
                    <a:extLst>
                      <a:ext uri="{FF2B5EF4-FFF2-40B4-BE49-F238E27FC236}">
                        <a16:creationId xmlns:a16="http://schemas.microsoft.com/office/drawing/2014/main" id="{3C6A471F-A4F3-9340-8F7A-3124858BDD34}"/>
                      </a:ext>
                    </a:extLst>
                  </p:cNvPr>
                  <p:cNvGrpSpPr>
                    <a:grpSpLocks/>
                  </p:cNvGrpSpPr>
                  <p:nvPr/>
                </p:nvGrpSpPr>
                <p:grpSpPr bwMode="auto">
                  <a:xfrm>
                    <a:off x="68" y="2192"/>
                    <a:ext cx="387" cy="139"/>
                    <a:chOff x="322" y="890"/>
                    <a:chExt cx="872" cy="339"/>
                  </a:xfrm>
                </p:grpSpPr>
                <p:sp>
                  <p:nvSpPr>
                    <p:cNvPr id="345" name="Rectangle 32">
                      <a:extLst>
                        <a:ext uri="{FF2B5EF4-FFF2-40B4-BE49-F238E27FC236}">
                          <a16:creationId xmlns:a16="http://schemas.microsoft.com/office/drawing/2014/main" id="{E1C1B86B-F83B-4E49-8436-FCE71C16CB4F}"/>
                        </a:ext>
                      </a:extLst>
                    </p:cNvPr>
                    <p:cNvSpPr>
                      <a:spLocks noChangeArrowheads="1"/>
                    </p:cNvSpPr>
                    <p:nvPr/>
                  </p:nvSpPr>
                  <p:spPr bwMode="auto">
                    <a:xfrm>
                      <a:off x="322" y="1000"/>
                      <a:ext cx="871" cy="229"/>
                    </a:xfrm>
                    <a:prstGeom prst="rect">
                      <a:avLst/>
                    </a:prstGeom>
                    <a:solidFill>
                      <a:srgbClr val="FFFF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346" name="Rectangle 33">
                      <a:extLst>
                        <a:ext uri="{FF2B5EF4-FFF2-40B4-BE49-F238E27FC236}">
                          <a16:creationId xmlns:a16="http://schemas.microsoft.com/office/drawing/2014/main" id="{72C2A603-D736-E74C-8F62-E12A4A34A4B0}"/>
                        </a:ext>
                      </a:extLst>
                    </p:cNvPr>
                    <p:cNvSpPr>
                      <a:spLocks noChangeArrowheads="1"/>
                    </p:cNvSpPr>
                    <p:nvPr/>
                  </p:nvSpPr>
                  <p:spPr bwMode="auto">
                    <a:xfrm>
                      <a:off x="394" y="1074"/>
                      <a:ext cx="54" cy="56"/>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347" name="Rectangle 34">
                      <a:extLst>
                        <a:ext uri="{FF2B5EF4-FFF2-40B4-BE49-F238E27FC236}">
                          <a16:creationId xmlns:a16="http://schemas.microsoft.com/office/drawing/2014/main" id="{DEA7D0BC-36BB-A942-9E39-90CB307912D9}"/>
                        </a:ext>
                      </a:extLst>
                    </p:cNvPr>
                    <p:cNvSpPr>
                      <a:spLocks noChangeArrowheads="1"/>
                    </p:cNvSpPr>
                    <p:nvPr/>
                  </p:nvSpPr>
                  <p:spPr bwMode="auto">
                    <a:xfrm>
                      <a:off x="466" y="1074"/>
                      <a:ext cx="54" cy="56"/>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348" name="Rectangle 35">
                      <a:extLst>
                        <a:ext uri="{FF2B5EF4-FFF2-40B4-BE49-F238E27FC236}">
                          <a16:creationId xmlns:a16="http://schemas.microsoft.com/office/drawing/2014/main" id="{CD3E3109-5BF8-BC49-A4FD-701B1209F7CF}"/>
                        </a:ext>
                      </a:extLst>
                    </p:cNvPr>
                    <p:cNvSpPr>
                      <a:spLocks noChangeArrowheads="1"/>
                    </p:cNvSpPr>
                    <p:nvPr/>
                  </p:nvSpPr>
                  <p:spPr bwMode="auto">
                    <a:xfrm>
                      <a:off x="538" y="1068"/>
                      <a:ext cx="60" cy="56"/>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349" name="Rectangle 36">
                      <a:extLst>
                        <a:ext uri="{FF2B5EF4-FFF2-40B4-BE49-F238E27FC236}">
                          <a16:creationId xmlns:a16="http://schemas.microsoft.com/office/drawing/2014/main" id="{8DB6809C-1A6C-1848-86D3-AC336F5256E8}"/>
                        </a:ext>
                      </a:extLst>
                    </p:cNvPr>
                    <p:cNvSpPr>
                      <a:spLocks noChangeArrowheads="1"/>
                    </p:cNvSpPr>
                    <p:nvPr/>
                  </p:nvSpPr>
                  <p:spPr bwMode="auto">
                    <a:xfrm>
                      <a:off x="616" y="1068"/>
                      <a:ext cx="54" cy="56"/>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350" name="AutoShape 37">
                      <a:extLst>
                        <a:ext uri="{FF2B5EF4-FFF2-40B4-BE49-F238E27FC236}">
                          <a16:creationId xmlns:a16="http://schemas.microsoft.com/office/drawing/2014/main" id="{238B90F3-F8D7-7E44-B808-BD74D911CF48}"/>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FF99"/>
                    </a:solid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pic>
                <p:nvPicPr>
                  <p:cNvPr id="340" name="Picture 38" descr="desktop_computer_stylized_small">
                    <a:extLst>
                      <a:ext uri="{FF2B5EF4-FFF2-40B4-BE49-F238E27FC236}">
                        <a16:creationId xmlns:a16="http://schemas.microsoft.com/office/drawing/2014/main" id="{A66823E0-C61E-0242-A088-77165F889C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41" name="Rectangle 39">
                    <a:extLst>
                      <a:ext uri="{FF2B5EF4-FFF2-40B4-BE49-F238E27FC236}">
                        <a16:creationId xmlns:a16="http://schemas.microsoft.com/office/drawing/2014/main" id="{C2363609-BFD5-134B-8E59-BB238A20C9A0}"/>
                      </a:ext>
                    </a:extLst>
                  </p:cNvPr>
                  <p:cNvSpPr>
                    <a:spLocks noChangeArrowheads="1"/>
                  </p:cNvSpPr>
                  <p:nvPr/>
                </p:nvSpPr>
                <p:spPr bwMode="auto">
                  <a:xfrm>
                    <a:off x="529" y="2232"/>
                    <a:ext cx="104" cy="91"/>
                  </a:xfrm>
                  <a:prstGeom prst="rect">
                    <a:avLst/>
                  </a:prstGeom>
                  <a:solidFill>
                    <a:srgbClr val="0000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342" name="Freeform 40">
                    <a:extLst>
                      <a:ext uri="{FF2B5EF4-FFF2-40B4-BE49-F238E27FC236}">
                        <a16:creationId xmlns:a16="http://schemas.microsoft.com/office/drawing/2014/main" id="{73B464D1-49E3-9245-93EB-9907439E2D36}"/>
                      </a:ext>
                    </a:extLst>
                  </p:cNvPr>
                  <p:cNvSpPr>
                    <a:spLocks/>
                  </p:cNvSpPr>
                  <p:nvPr/>
                </p:nvSpPr>
                <p:spPr bwMode="auto">
                  <a:xfrm>
                    <a:off x="282" y="1951"/>
                    <a:ext cx="302" cy="274"/>
                  </a:xfrm>
                  <a:custGeom>
                    <a:avLst/>
                    <a:gdLst>
                      <a:gd name="T0" fmla="*/ 37 w 381"/>
                      <a:gd name="T1" fmla="*/ 274 h 274"/>
                      <a:gd name="T2" fmla="*/ 37 w 381"/>
                      <a:gd name="T3" fmla="*/ 130 h 274"/>
                      <a:gd name="T4" fmla="*/ 0 w 381"/>
                      <a:gd name="T5" fmla="*/ 0 h 274"/>
                      <a:gd name="T6" fmla="*/ 0 60000 65536"/>
                      <a:gd name="T7" fmla="*/ 0 60000 65536"/>
                      <a:gd name="T8" fmla="*/ 0 60000 65536"/>
                    </a:gdLst>
                    <a:ahLst/>
                    <a:cxnLst>
                      <a:cxn ang="T6">
                        <a:pos x="T0" y="T1"/>
                      </a:cxn>
                      <a:cxn ang="T7">
                        <a:pos x="T2" y="T3"/>
                      </a:cxn>
                      <a:cxn ang="T8">
                        <a:pos x="T4" y="T5"/>
                      </a:cxn>
                    </a:cxnLst>
                    <a:rect l="0" t="0" r="r" b="b"/>
                    <a:pathLst>
                      <a:path w="381" h="274">
                        <a:moveTo>
                          <a:pt x="381" y="274"/>
                        </a:moveTo>
                        <a:lnTo>
                          <a:pt x="381" y="130"/>
                        </a:lnTo>
                        <a:lnTo>
                          <a:pt x="0" y="0"/>
                        </a:lnTo>
                      </a:path>
                    </a:pathLst>
                  </a:custGeom>
                  <a:noFill/>
                  <a:ln w="9525">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343" name="Line 41">
                    <a:extLst>
                      <a:ext uri="{FF2B5EF4-FFF2-40B4-BE49-F238E27FC236}">
                        <a16:creationId xmlns:a16="http://schemas.microsoft.com/office/drawing/2014/main" id="{F1E7F941-7FB1-CF4A-A86E-4745E87FA56B}"/>
                      </a:ext>
                    </a:extLst>
                  </p:cNvPr>
                  <p:cNvSpPr>
                    <a:spLocks noChangeShapeType="1"/>
                  </p:cNvSpPr>
                  <p:nvPr/>
                </p:nvSpPr>
                <p:spPr bwMode="auto">
                  <a:xfrm flipH="1">
                    <a:off x="470" y="2270"/>
                    <a:ext cx="15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pic>
                <p:nvPicPr>
                  <p:cNvPr id="344" name="Picture 42" descr="tv">
                    <a:extLst>
                      <a:ext uri="{FF2B5EF4-FFF2-40B4-BE49-F238E27FC236}">
                        <a16:creationId xmlns:a16="http://schemas.microsoft.com/office/drawing/2014/main" id="{5C8F3C6D-D835-7840-82EE-69730EA6CA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grpSp>
            <p:nvGrpSpPr>
              <p:cNvPr id="297" name="Group 43">
                <a:extLst>
                  <a:ext uri="{FF2B5EF4-FFF2-40B4-BE49-F238E27FC236}">
                    <a16:creationId xmlns:a16="http://schemas.microsoft.com/office/drawing/2014/main" id="{67079048-1948-974E-A614-943FD2E76173}"/>
                  </a:ext>
                </a:extLst>
              </p:cNvPr>
              <p:cNvGrpSpPr>
                <a:grpSpLocks/>
              </p:cNvGrpSpPr>
              <p:nvPr/>
            </p:nvGrpSpPr>
            <p:grpSpPr bwMode="auto">
              <a:xfrm>
                <a:off x="6435863" y="1745934"/>
                <a:ext cx="850900" cy="527050"/>
                <a:chOff x="-490" y="1664"/>
                <a:chExt cx="1429" cy="842"/>
              </a:xfrm>
            </p:grpSpPr>
            <p:sp>
              <p:nvSpPr>
                <p:cNvPr id="319" name="AutoShape 44">
                  <a:extLst>
                    <a:ext uri="{FF2B5EF4-FFF2-40B4-BE49-F238E27FC236}">
                      <a16:creationId xmlns:a16="http://schemas.microsoft.com/office/drawing/2014/main" id="{456E65D0-645B-CE4F-B30E-AF2FC63CC7A1}"/>
                    </a:ext>
                  </a:extLst>
                </p:cNvPr>
                <p:cNvSpPr>
                  <a:spLocks noChangeArrowheads="1"/>
                </p:cNvSpPr>
                <p:nvPr/>
              </p:nvSpPr>
              <p:spPr bwMode="auto">
                <a:xfrm>
                  <a:off x="-489" y="1664"/>
                  <a:ext cx="1429" cy="294"/>
                </a:xfrm>
                <a:prstGeom prst="triangle">
                  <a:avLst>
                    <a:gd name="adj" fmla="val 50000"/>
                  </a:avLst>
                </a:prstGeom>
                <a:solidFill>
                  <a:srgbClr val="DDDDDD"/>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grpSp>
              <p:nvGrpSpPr>
                <p:cNvPr id="320" name="Group 45">
                  <a:extLst>
                    <a:ext uri="{FF2B5EF4-FFF2-40B4-BE49-F238E27FC236}">
                      <a16:creationId xmlns:a16="http://schemas.microsoft.com/office/drawing/2014/main" id="{E3E2C60A-617F-744F-81D5-30BB67D53BB8}"/>
                    </a:ext>
                  </a:extLst>
                </p:cNvPr>
                <p:cNvGrpSpPr>
                  <a:grpSpLocks/>
                </p:cNvGrpSpPr>
                <p:nvPr/>
              </p:nvGrpSpPr>
              <p:grpSpPr bwMode="auto">
                <a:xfrm>
                  <a:off x="-427" y="1737"/>
                  <a:ext cx="1217" cy="769"/>
                  <a:chOff x="-427" y="1737"/>
                  <a:chExt cx="1217" cy="769"/>
                </a:xfrm>
              </p:grpSpPr>
              <p:sp>
                <p:nvSpPr>
                  <p:cNvPr id="321" name="Rectangle 46">
                    <a:extLst>
                      <a:ext uri="{FF2B5EF4-FFF2-40B4-BE49-F238E27FC236}">
                        <a16:creationId xmlns:a16="http://schemas.microsoft.com/office/drawing/2014/main" id="{002E7FEA-35B8-F94E-AE8D-E87EA4156920}"/>
                      </a:ext>
                    </a:extLst>
                  </p:cNvPr>
                  <p:cNvSpPr>
                    <a:spLocks noChangeArrowheads="1"/>
                  </p:cNvSpPr>
                  <p:nvPr/>
                </p:nvSpPr>
                <p:spPr bwMode="auto">
                  <a:xfrm>
                    <a:off x="-335" y="1923"/>
                    <a:ext cx="1125" cy="583"/>
                  </a:xfrm>
                  <a:prstGeom prst="rect">
                    <a:avLst/>
                  </a:prstGeom>
                  <a:solidFill>
                    <a:srgbClr val="DDDDDD"/>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322" name="Line 7">
                    <a:extLst>
                      <a:ext uri="{FF2B5EF4-FFF2-40B4-BE49-F238E27FC236}">
                        <a16:creationId xmlns:a16="http://schemas.microsoft.com/office/drawing/2014/main" id="{B69B1E6A-61F6-6848-A082-E7712464DF5D}"/>
                      </a:ext>
                    </a:extLst>
                  </p:cNvPr>
                  <p:cNvSpPr>
                    <a:spLocks noChangeShapeType="1"/>
                  </p:cNvSpPr>
                  <p:nvPr/>
                </p:nvSpPr>
                <p:spPr bwMode="auto">
                  <a:xfrm flipV="1">
                    <a:off x="-150" y="2270"/>
                    <a:ext cx="230" cy="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323" name="Group 48">
                    <a:extLst>
                      <a:ext uri="{FF2B5EF4-FFF2-40B4-BE49-F238E27FC236}">
                        <a16:creationId xmlns:a16="http://schemas.microsoft.com/office/drawing/2014/main" id="{82871A84-AE0A-984A-BC23-B1C94CC6BA5E}"/>
                      </a:ext>
                    </a:extLst>
                  </p:cNvPr>
                  <p:cNvGrpSpPr>
                    <a:grpSpLocks/>
                  </p:cNvGrpSpPr>
                  <p:nvPr/>
                </p:nvGrpSpPr>
                <p:grpSpPr bwMode="auto">
                  <a:xfrm>
                    <a:off x="68" y="2192"/>
                    <a:ext cx="387" cy="139"/>
                    <a:chOff x="322" y="890"/>
                    <a:chExt cx="872" cy="339"/>
                  </a:xfrm>
                </p:grpSpPr>
                <p:sp>
                  <p:nvSpPr>
                    <p:cNvPr id="329" name="Rectangle 49">
                      <a:extLst>
                        <a:ext uri="{FF2B5EF4-FFF2-40B4-BE49-F238E27FC236}">
                          <a16:creationId xmlns:a16="http://schemas.microsoft.com/office/drawing/2014/main" id="{D056BEE1-4B05-F54C-81EC-370750ED99FB}"/>
                        </a:ext>
                      </a:extLst>
                    </p:cNvPr>
                    <p:cNvSpPr>
                      <a:spLocks noChangeArrowheads="1"/>
                    </p:cNvSpPr>
                    <p:nvPr/>
                  </p:nvSpPr>
                  <p:spPr bwMode="auto">
                    <a:xfrm>
                      <a:off x="322" y="1000"/>
                      <a:ext cx="871" cy="229"/>
                    </a:xfrm>
                    <a:prstGeom prst="rect">
                      <a:avLst/>
                    </a:prstGeom>
                    <a:solidFill>
                      <a:srgbClr val="FFFF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330" name="Rectangle 50">
                      <a:extLst>
                        <a:ext uri="{FF2B5EF4-FFF2-40B4-BE49-F238E27FC236}">
                          <a16:creationId xmlns:a16="http://schemas.microsoft.com/office/drawing/2014/main" id="{E244CA29-71A6-EC47-ACFB-87F7789143C8}"/>
                        </a:ext>
                      </a:extLst>
                    </p:cNvPr>
                    <p:cNvSpPr>
                      <a:spLocks noChangeArrowheads="1"/>
                    </p:cNvSpPr>
                    <p:nvPr/>
                  </p:nvSpPr>
                  <p:spPr bwMode="auto">
                    <a:xfrm>
                      <a:off x="394" y="1074"/>
                      <a:ext cx="54" cy="56"/>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331" name="Rectangle 51">
                      <a:extLst>
                        <a:ext uri="{FF2B5EF4-FFF2-40B4-BE49-F238E27FC236}">
                          <a16:creationId xmlns:a16="http://schemas.microsoft.com/office/drawing/2014/main" id="{7B42A43F-637B-9142-969B-01468F67251A}"/>
                        </a:ext>
                      </a:extLst>
                    </p:cNvPr>
                    <p:cNvSpPr>
                      <a:spLocks noChangeArrowheads="1"/>
                    </p:cNvSpPr>
                    <p:nvPr/>
                  </p:nvSpPr>
                  <p:spPr bwMode="auto">
                    <a:xfrm>
                      <a:off x="466" y="1074"/>
                      <a:ext cx="54" cy="56"/>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332" name="Rectangle 52">
                      <a:extLst>
                        <a:ext uri="{FF2B5EF4-FFF2-40B4-BE49-F238E27FC236}">
                          <a16:creationId xmlns:a16="http://schemas.microsoft.com/office/drawing/2014/main" id="{23B87611-7608-CC43-A967-AEE4B8BB855B}"/>
                        </a:ext>
                      </a:extLst>
                    </p:cNvPr>
                    <p:cNvSpPr>
                      <a:spLocks noChangeArrowheads="1"/>
                    </p:cNvSpPr>
                    <p:nvPr/>
                  </p:nvSpPr>
                  <p:spPr bwMode="auto">
                    <a:xfrm>
                      <a:off x="538" y="1068"/>
                      <a:ext cx="60" cy="56"/>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333" name="Rectangle 53">
                      <a:extLst>
                        <a:ext uri="{FF2B5EF4-FFF2-40B4-BE49-F238E27FC236}">
                          <a16:creationId xmlns:a16="http://schemas.microsoft.com/office/drawing/2014/main" id="{AE5DFE7E-43E3-0F42-A0FE-E6AD63E14945}"/>
                        </a:ext>
                      </a:extLst>
                    </p:cNvPr>
                    <p:cNvSpPr>
                      <a:spLocks noChangeArrowheads="1"/>
                    </p:cNvSpPr>
                    <p:nvPr/>
                  </p:nvSpPr>
                  <p:spPr bwMode="auto">
                    <a:xfrm>
                      <a:off x="616" y="1068"/>
                      <a:ext cx="54" cy="56"/>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334" name="AutoShape 54">
                      <a:extLst>
                        <a:ext uri="{FF2B5EF4-FFF2-40B4-BE49-F238E27FC236}">
                          <a16:creationId xmlns:a16="http://schemas.microsoft.com/office/drawing/2014/main" id="{079E5BE1-85B6-3747-AA3F-D2688B378F44}"/>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FF99"/>
                    </a:solid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pic>
                <p:nvPicPr>
                  <p:cNvPr id="324" name="Picture 55" descr="desktop_computer_stylized_small">
                    <a:extLst>
                      <a:ext uri="{FF2B5EF4-FFF2-40B4-BE49-F238E27FC236}">
                        <a16:creationId xmlns:a16="http://schemas.microsoft.com/office/drawing/2014/main" id="{07D61FCA-DAAF-AD44-9EC9-CA49616D35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25" name="Rectangle 56">
                    <a:extLst>
                      <a:ext uri="{FF2B5EF4-FFF2-40B4-BE49-F238E27FC236}">
                        <a16:creationId xmlns:a16="http://schemas.microsoft.com/office/drawing/2014/main" id="{1001F98C-ED6F-D948-99EF-322AC120DD0F}"/>
                      </a:ext>
                    </a:extLst>
                  </p:cNvPr>
                  <p:cNvSpPr>
                    <a:spLocks noChangeArrowheads="1"/>
                  </p:cNvSpPr>
                  <p:nvPr/>
                </p:nvSpPr>
                <p:spPr bwMode="auto">
                  <a:xfrm>
                    <a:off x="529" y="2232"/>
                    <a:ext cx="104" cy="91"/>
                  </a:xfrm>
                  <a:prstGeom prst="rect">
                    <a:avLst/>
                  </a:prstGeom>
                  <a:solidFill>
                    <a:srgbClr val="0000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326" name="Freeform 57">
                    <a:extLst>
                      <a:ext uri="{FF2B5EF4-FFF2-40B4-BE49-F238E27FC236}">
                        <a16:creationId xmlns:a16="http://schemas.microsoft.com/office/drawing/2014/main" id="{92EA9D03-931E-C347-82FA-D160F604F431}"/>
                      </a:ext>
                    </a:extLst>
                  </p:cNvPr>
                  <p:cNvSpPr>
                    <a:spLocks/>
                  </p:cNvSpPr>
                  <p:nvPr/>
                </p:nvSpPr>
                <p:spPr bwMode="auto">
                  <a:xfrm>
                    <a:off x="282" y="1951"/>
                    <a:ext cx="302" cy="274"/>
                  </a:xfrm>
                  <a:custGeom>
                    <a:avLst/>
                    <a:gdLst>
                      <a:gd name="T0" fmla="*/ 37 w 381"/>
                      <a:gd name="T1" fmla="*/ 274 h 274"/>
                      <a:gd name="T2" fmla="*/ 37 w 381"/>
                      <a:gd name="T3" fmla="*/ 130 h 274"/>
                      <a:gd name="T4" fmla="*/ 0 w 381"/>
                      <a:gd name="T5" fmla="*/ 0 h 274"/>
                      <a:gd name="T6" fmla="*/ 0 60000 65536"/>
                      <a:gd name="T7" fmla="*/ 0 60000 65536"/>
                      <a:gd name="T8" fmla="*/ 0 60000 65536"/>
                    </a:gdLst>
                    <a:ahLst/>
                    <a:cxnLst>
                      <a:cxn ang="T6">
                        <a:pos x="T0" y="T1"/>
                      </a:cxn>
                      <a:cxn ang="T7">
                        <a:pos x="T2" y="T3"/>
                      </a:cxn>
                      <a:cxn ang="T8">
                        <a:pos x="T4" y="T5"/>
                      </a:cxn>
                    </a:cxnLst>
                    <a:rect l="0" t="0" r="r" b="b"/>
                    <a:pathLst>
                      <a:path w="381" h="274">
                        <a:moveTo>
                          <a:pt x="381" y="274"/>
                        </a:moveTo>
                        <a:lnTo>
                          <a:pt x="381" y="130"/>
                        </a:lnTo>
                        <a:lnTo>
                          <a:pt x="0" y="0"/>
                        </a:lnTo>
                      </a:path>
                    </a:pathLst>
                  </a:custGeom>
                  <a:noFill/>
                  <a:ln w="9525">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327" name="Line 58">
                    <a:extLst>
                      <a:ext uri="{FF2B5EF4-FFF2-40B4-BE49-F238E27FC236}">
                        <a16:creationId xmlns:a16="http://schemas.microsoft.com/office/drawing/2014/main" id="{7AABC235-4ADE-CB40-BB43-1D33F57E8C64}"/>
                      </a:ext>
                    </a:extLst>
                  </p:cNvPr>
                  <p:cNvSpPr>
                    <a:spLocks noChangeShapeType="1"/>
                  </p:cNvSpPr>
                  <p:nvPr/>
                </p:nvSpPr>
                <p:spPr bwMode="auto">
                  <a:xfrm flipH="1">
                    <a:off x="470" y="2270"/>
                    <a:ext cx="15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pic>
                <p:nvPicPr>
                  <p:cNvPr id="328" name="Picture 59" descr="tv">
                    <a:extLst>
                      <a:ext uri="{FF2B5EF4-FFF2-40B4-BE49-F238E27FC236}">
                        <a16:creationId xmlns:a16="http://schemas.microsoft.com/office/drawing/2014/main" id="{9654A268-82FE-4245-B25A-3A124BC4308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grpSp>
            <p:nvGrpSpPr>
              <p:cNvPr id="298" name="Group 95">
                <a:extLst>
                  <a:ext uri="{FF2B5EF4-FFF2-40B4-BE49-F238E27FC236}">
                    <a16:creationId xmlns:a16="http://schemas.microsoft.com/office/drawing/2014/main" id="{FD849A36-3DCA-4848-84EE-49CDE7D316BA}"/>
                  </a:ext>
                </a:extLst>
              </p:cNvPr>
              <p:cNvGrpSpPr>
                <a:grpSpLocks/>
              </p:cNvGrpSpPr>
              <p:nvPr/>
            </p:nvGrpSpPr>
            <p:grpSpPr bwMode="auto">
              <a:xfrm>
                <a:off x="7577276" y="1753872"/>
                <a:ext cx="850900" cy="527050"/>
                <a:chOff x="-490" y="1664"/>
                <a:chExt cx="1429" cy="842"/>
              </a:xfrm>
            </p:grpSpPr>
            <p:sp>
              <p:nvSpPr>
                <p:cNvPr id="303" name="AutoShape 96">
                  <a:extLst>
                    <a:ext uri="{FF2B5EF4-FFF2-40B4-BE49-F238E27FC236}">
                      <a16:creationId xmlns:a16="http://schemas.microsoft.com/office/drawing/2014/main" id="{2134D4E9-8248-CE44-9AAB-057757A4B919}"/>
                    </a:ext>
                  </a:extLst>
                </p:cNvPr>
                <p:cNvSpPr>
                  <a:spLocks noChangeArrowheads="1"/>
                </p:cNvSpPr>
                <p:nvPr/>
              </p:nvSpPr>
              <p:spPr bwMode="auto">
                <a:xfrm>
                  <a:off x="-489" y="1664"/>
                  <a:ext cx="1429" cy="294"/>
                </a:xfrm>
                <a:prstGeom prst="triangle">
                  <a:avLst>
                    <a:gd name="adj" fmla="val 50000"/>
                  </a:avLst>
                </a:prstGeom>
                <a:solidFill>
                  <a:srgbClr val="DDDDDD"/>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grpSp>
              <p:nvGrpSpPr>
                <p:cNvPr id="304" name="Group 97">
                  <a:extLst>
                    <a:ext uri="{FF2B5EF4-FFF2-40B4-BE49-F238E27FC236}">
                      <a16:creationId xmlns:a16="http://schemas.microsoft.com/office/drawing/2014/main" id="{5467ECCE-4A4E-A64E-85D9-0663675678E9}"/>
                    </a:ext>
                  </a:extLst>
                </p:cNvPr>
                <p:cNvGrpSpPr>
                  <a:grpSpLocks/>
                </p:cNvGrpSpPr>
                <p:nvPr/>
              </p:nvGrpSpPr>
              <p:grpSpPr bwMode="auto">
                <a:xfrm>
                  <a:off x="-427" y="1737"/>
                  <a:ext cx="1217" cy="769"/>
                  <a:chOff x="-427" y="1737"/>
                  <a:chExt cx="1217" cy="769"/>
                </a:xfrm>
              </p:grpSpPr>
              <p:sp>
                <p:nvSpPr>
                  <p:cNvPr id="305" name="Rectangle 98">
                    <a:extLst>
                      <a:ext uri="{FF2B5EF4-FFF2-40B4-BE49-F238E27FC236}">
                        <a16:creationId xmlns:a16="http://schemas.microsoft.com/office/drawing/2014/main" id="{49829436-0D5F-004B-AEFC-A5B3EFF12605}"/>
                      </a:ext>
                    </a:extLst>
                  </p:cNvPr>
                  <p:cNvSpPr>
                    <a:spLocks noChangeArrowheads="1"/>
                  </p:cNvSpPr>
                  <p:nvPr/>
                </p:nvSpPr>
                <p:spPr bwMode="auto">
                  <a:xfrm>
                    <a:off x="-335" y="1923"/>
                    <a:ext cx="1125" cy="583"/>
                  </a:xfrm>
                  <a:prstGeom prst="rect">
                    <a:avLst/>
                  </a:prstGeom>
                  <a:solidFill>
                    <a:srgbClr val="DDDDDD"/>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306" name="Line 7">
                    <a:extLst>
                      <a:ext uri="{FF2B5EF4-FFF2-40B4-BE49-F238E27FC236}">
                        <a16:creationId xmlns:a16="http://schemas.microsoft.com/office/drawing/2014/main" id="{297A059F-49AA-5B45-A6BF-AE3B9EFA9523}"/>
                      </a:ext>
                    </a:extLst>
                  </p:cNvPr>
                  <p:cNvSpPr>
                    <a:spLocks noChangeShapeType="1"/>
                  </p:cNvSpPr>
                  <p:nvPr/>
                </p:nvSpPr>
                <p:spPr bwMode="auto">
                  <a:xfrm flipV="1">
                    <a:off x="-150" y="2270"/>
                    <a:ext cx="230" cy="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307" name="Group 100">
                    <a:extLst>
                      <a:ext uri="{FF2B5EF4-FFF2-40B4-BE49-F238E27FC236}">
                        <a16:creationId xmlns:a16="http://schemas.microsoft.com/office/drawing/2014/main" id="{26F51CA6-CBA9-BB44-A274-61BE894B26CE}"/>
                      </a:ext>
                    </a:extLst>
                  </p:cNvPr>
                  <p:cNvGrpSpPr>
                    <a:grpSpLocks/>
                  </p:cNvGrpSpPr>
                  <p:nvPr/>
                </p:nvGrpSpPr>
                <p:grpSpPr bwMode="auto">
                  <a:xfrm>
                    <a:off x="68" y="2192"/>
                    <a:ext cx="387" cy="139"/>
                    <a:chOff x="322" y="890"/>
                    <a:chExt cx="872" cy="339"/>
                  </a:xfrm>
                </p:grpSpPr>
                <p:sp>
                  <p:nvSpPr>
                    <p:cNvPr id="313" name="Rectangle 101">
                      <a:extLst>
                        <a:ext uri="{FF2B5EF4-FFF2-40B4-BE49-F238E27FC236}">
                          <a16:creationId xmlns:a16="http://schemas.microsoft.com/office/drawing/2014/main" id="{7875F5E9-821A-0B41-84DA-59FA2188A4A3}"/>
                        </a:ext>
                      </a:extLst>
                    </p:cNvPr>
                    <p:cNvSpPr>
                      <a:spLocks noChangeArrowheads="1"/>
                    </p:cNvSpPr>
                    <p:nvPr/>
                  </p:nvSpPr>
                  <p:spPr bwMode="auto">
                    <a:xfrm>
                      <a:off x="322" y="1000"/>
                      <a:ext cx="871" cy="229"/>
                    </a:xfrm>
                    <a:prstGeom prst="rect">
                      <a:avLst/>
                    </a:prstGeom>
                    <a:solidFill>
                      <a:srgbClr val="FFFF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314" name="Rectangle 102">
                      <a:extLst>
                        <a:ext uri="{FF2B5EF4-FFF2-40B4-BE49-F238E27FC236}">
                          <a16:creationId xmlns:a16="http://schemas.microsoft.com/office/drawing/2014/main" id="{E632E424-0BBD-1643-908C-709C6232D473}"/>
                        </a:ext>
                      </a:extLst>
                    </p:cNvPr>
                    <p:cNvSpPr>
                      <a:spLocks noChangeArrowheads="1"/>
                    </p:cNvSpPr>
                    <p:nvPr/>
                  </p:nvSpPr>
                  <p:spPr bwMode="auto">
                    <a:xfrm>
                      <a:off x="394" y="1074"/>
                      <a:ext cx="54" cy="56"/>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315" name="Rectangle 103">
                      <a:extLst>
                        <a:ext uri="{FF2B5EF4-FFF2-40B4-BE49-F238E27FC236}">
                          <a16:creationId xmlns:a16="http://schemas.microsoft.com/office/drawing/2014/main" id="{8B81DAEF-25EA-8348-99B9-5386288651E3}"/>
                        </a:ext>
                      </a:extLst>
                    </p:cNvPr>
                    <p:cNvSpPr>
                      <a:spLocks noChangeArrowheads="1"/>
                    </p:cNvSpPr>
                    <p:nvPr/>
                  </p:nvSpPr>
                  <p:spPr bwMode="auto">
                    <a:xfrm>
                      <a:off x="466" y="1074"/>
                      <a:ext cx="54" cy="56"/>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316" name="Rectangle 104">
                      <a:extLst>
                        <a:ext uri="{FF2B5EF4-FFF2-40B4-BE49-F238E27FC236}">
                          <a16:creationId xmlns:a16="http://schemas.microsoft.com/office/drawing/2014/main" id="{7BAB38B7-A3F3-CB49-B51F-DC1F9670CF2C}"/>
                        </a:ext>
                      </a:extLst>
                    </p:cNvPr>
                    <p:cNvSpPr>
                      <a:spLocks noChangeArrowheads="1"/>
                    </p:cNvSpPr>
                    <p:nvPr/>
                  </p:nvSpPr>
                  <p:spPr bwMode="auto">
                    <a:xfrm>
                      <a:off x="538" y="1068"/>
                      <a:ext cx="60" cy="56"/>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317" name="Rectangle 105">
                      <a:extLst>
                        <a:ext uri="{FF2B5EF4-FFF2-40B4-BE49-F238E27FC236}">
                          <a16:creationId xmlns:a16="http://schemas.microsoft.com/office/drawing/2014/main" id="{0CDBE914-F84E-7D4E-B3B2-D8F9DE98A867}"/>
                        </a:ext>
                      </a:extLst>
                    </p:cNvPr>
                    <p:cNvSpPr>
                      <a:spLocks noChangeArrowheads="1"/>
                    </p:cNvSpPr>
                    <p:nvPr/>
                  </p:nvSpPr>
                  <p:spPr bwMode="auto">
                    <a:xfrm>
                      <a:off x="616" y="1068"/>
                      <a:ext cx="54" cy="56"/>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318" name="AutoShape 106">
                      <a:extLst>
                        <a:ext uri="{FF2B5EF4-FFF2-40B4-BE49-F238E27FC236}">
                          <a16:creationId xmlns:a16="http://schemas.microsoft.com/office/drawing/2014/main" id="{021DD6DC-DF6F-6F4A-85BD-FADA0DD51B03}"/>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FF99"/>
                    </a:solid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pic>
                <p:nvPicPr>
                  <p:cNvPr id="308" name="Picture 107" descr="desktop_computer_stylized_small">
                    <a:extLst>
                      <a:ext uri="{FF2B5EF4-FFF2-40B4-BE49-F238E27FC236}">
                        <a16:creationId xmlns:a16="http://schemas.microsoft.com/office/drawing/2014/main" id="{A9B48AEA-369A-ED41-8FEC-F20EFBC33B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09" name="Rectangle 108">
                    <a:extLst>
                      <a:ext uri="{FF2B5EF4-FFF2-40B4-BE49-F238E27FC236}">
                        <a16:creationId xmlns:a16="http://schemas.microsoft.com/office/drawing/2014/main" id="{E99A4E83-8C3B-804F-B09B-776F804CA9B6}"/>
                      </a:ext>
                    </a:extLst>
                  </p:cNvPr>
                  <p:cNvSpPr>
                    <a:spLocks noChangeArrowheads="1"/>
                  </p:cNvSpPr>
                  <p:nvPr/>
                </p:nvSpPr>
                <p:spPr bwMode="auto">
                  <a:xfrm>
                    <a:off x="529" y="2232"/>
                    <a:ext cx="104" cy="91"/>
                  </a:xfrm>
                  <a:prstGeom prst="rect">
                    <a:avLst/>
                  </a:prstGeom>
                  <a:solidFill>
                    <a:srgbClr val="0000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310" name="Freeform 109">
                    <a:extLst>
                      <a:ext uri="{FF2B5EF4-FFF2-40B4-BE49-F238E27FC236}">
                        <a16:creationId xmlns:a16="http://schemas.microsoft.com/office/drawing/2014/main" id="{BC91D9E2-0A1B-3B42-9C7F-ECD4B0D1B219}"/>
                      </a:ext>
                    </a:extLst>
                  </p:cNvPr>
                  <p:cNvSpPr>
                    <a:spLocks/>
                  </p:cNvSpPr>
                  <p:nvPr/>
                </p:nvSpPr>
                <p:spPr bwMode="auto">
                  <a:xfrm>
                    <a:off x="282" y="1951"/>
                    <a:ext cx="302" cy="274"/>
                  </a:xfrm>
                  <a:custGeom>
                    <a:avLst/>
                    <a:gdLst>
                      <a:gd name="T0" fmla="*/ 37 w 381"/>
                      <a:gd name="T1" fmla="*/ 274 h 274"/>
                      <a:gd name="T2" fmla="*/ 37 w 381"/>
                      <a:gd name="T3" fmla="*/ 130 h 274"/>
                      <a:gd name="T4" fmla="*/ 0 w 381"/>
                      <a:gd name="T5" fmla="*/ 0 h 274"/>
                      <a:gd name="T6" fmla="*/ 0 60000 65536"/>
                      <a:gd name="T7" fmla="*/ 0 60000 65536"/>
                      <a:gd name="T8" fmla="*/ 0 60000 65536"/>
                    </a:gdLst>
                    <a:ahLst/>
                    <a:cxnLst>
                      <a:cxn ang="T6">
                        <a:pos x="T0" y="T1"/>
                      </a:cxn>
                      <a:cxn ang="T7">
                        <a:pos x="T2" y="T3"/>
                      </a:cxn>
                      <a:cxn ang="T8">
                        <a:pos x="T4" y="T5"/>
                      </a:cxn>
                    </a:cxnLst>
                    <a:rect l="0" t="0" r="r" b="b"/>
                    <a:pathLst>
                      <a:path w="381" h="274">
                        <a:moveTo>
                          <a:pt x="381" y="274"/>
                        </a:moveTo>
                        <a:lnTo>
                          <a:pt x="381" y="130"/>
                        </a:lnTo>
                        <a:lnTo>
                          <a:pt x="0" y="0"/>
                        </a:lnTo>
                      </a:path>
                    </a:pathLst>
                  </a:custGeom>
                  <a:noFill/>
                  <a:ln w="9525">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311" name="Line 110">
                    <a:extLst>
                      <a:ext uri="{FF2B5EF4-FFF2-40B4-BE49-F238E27FC236}">
                        <a16:creationId xmlns:a16="http://schemas.microsoft.com/office/drawing/2014/main" id="{7033F15B-5083-064E-8DA3-D925A29A4387}"/>
                      </a:ext>
                    </a:extLst>
                  </p:cNvPr>
                  <p:cNvSpPr>
                    <a:spLocks noChangeShapeType="1"/>
                  </p:cNvSpPr>
                  <p:nvPr/>
                </p:nvSpPr>
                <p:spPr bwMode="auto">
                  <a:xfrm flipH="1">
                    <a:off x="470" y="2270"/>
                    <a:ext cx="15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pic>
                <p:nvPicPr>
                  <p:cNvPr id="312" name="Picture 111" descr="tv">
                    <a:extLst>
                      <a:ext uri="{FF2B5EF4-FFF2-40B4-BE49-F238E27FC236}">
                        <a16:creationId xmlns:a16="http://schemas.microsoft.com/office/drawing/2014/main" id="{E6ACCA90-C189-5C46-B6A3-BB68EF5AC5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sp>
            <p:nvSpPr>
              <p:cNvPr id="299" name="Text Box 112">
                <a:extLst>
                  <a:ext uri="{FF2B5EF4-FFF2-40B4-BE49-F238E27FC236}">
                    <a16:creationId xmlns:a16="http://schemas.microsoft.com/office/drawing/2014/main" id="{BF0F7862-2B93-8D4E-8DE9-1D1D28C36B97}"/>
                  </a:ext>
                </a:extLst>
              </p:cNvPr>
              <p:cNvSpPr txBox="1">
                <a:spLocks noChangeArrowheads="1"/>
              </p:cNvSpPr>
              <p:nvPr/>
            </p:nvSpPr>
            <p:spPr bwMode="auto">
              <a:xfrm>
                <a:off x="7279808" y="1823710"/>
                <a:ext cx="397868" cy="46159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Arial" charset="0"/>
                    <a:ea typeface="ＭＳ Ｐゴシック"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969696"/>
                    </a:solidFill>
                    <a:effectLst/>
                    <a:uLnTx/>
                    <a:uFillTx/>
                    <a:latin typeface="Calibri" panose="020F0502020204030204"/>
                    <a:ea typeface="ＭＳ Ｐゴシック" charset="0"/>
                    <a:cs typeface="Arial" charset="0"/>
                  </a:rPr>
                  <a:t>…</a:t>
                </a:r>
              </a:p>
            </p:txBody>
          </p:sp>
          <p:sp>
            <p:nvSpPr>
              <p:cNvPr id="300" name="Line 113">
                <a:extLst>
                  <a:ext uri="{FF2B5EF4-FFF2-40B4-BE49-F238E27FC236}">
                    <a16:creationId xmlns:a16="http://schemas.microsoft.com/office/drawing/2014/main" id="{E1CD1932-974E-6946-B4E6-8C6990D34C14}"/>
                  </a:ext>
                </a:extLst>
              </p:cNvPr>
              <p:cNvSpPr>
                <a:spLocks noChangeShapeType="1"/>
              </p:cNvSpPr>
              <p:nvPr/>
            </p:nvSpPr>
            <p:spPr bwMode="auto">
              <a:xfrm flipH="1">
                <a:off x="6169544" y="2164969"/>
                <a:ext cx="3175" cy="333323"/>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301" name="Line 114">
                <a:extLst>
                  <a:ext uri="{FF2B5EF4-FFF2-40B4-BE49-F238E27FC236}">
                    <a16:creationId xmlns:a16="http://schemas.microsoft.com/office/drawing/2014/main" id="{26697457-3ACA-B84C-A50C-83DEF80C9CD4}"/>
                  </a:ext>
                </a:extLst>
              </p:cNvPr>
              <p:cNvSpPr>
                <a:spLocks noChangeShapeType="1"/>
              </p:cNvSpPr>
              <p:nvPr/>
            </p:nvSpPr>
            <p:spPr bwMode="auto">
              <a:xfrm flipH="1">
                <a:off x="7074423" y="2164969"/>
                <a:ext cx="3175" cy="333323"/>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302" name="Line 115">
                <a:extLst>
                  <a:ext uri="{FF2B5EF4-FFF2-40B4-BE49-F238E27FC236}">
                    <a16:creationId xmlns:a16="http://schemas.microsoft.com/office/drawing/2014/main" id="{0D8D793E-91EB-F741-BB52-5FDEB56CFCA4}"/>
                  </a:ext>
                </a:extLst>
              </p:cNvPr>
              <p:cNvSpPr>
                <a:spLocks noChangeShapeType="1"/>
              </p:cNvSpPr>
              <p:nvPr/>
            </p:nvSpPr>
            <p:spPr bwMode="auto">
              <a:xfrm flipH="1">
                <a:off x="8211077" y="2164969"/>
                <a:ext cx="3175" cy="333323"/>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grpSp>
        <p:grpSp>
          <p:nvGrpSpPr>
            <p:cNvPr id="257" name="Group 5">
              <a:extLst>
                <a:ext uri="{FF2B5EF4-FFF2-40B4-BE49-F238E27FC236}">
                  <a16:creationId xmlns:a16="http://schemas.microsoft.com/office/drawing/2014/main" id="{DE861C37-8A06-864D-B9A4-27252E961CBF}"/>
                </a:ext>
              </a:extLst>
            </p:cNvPr>
            <p:cNvGrpSpPr>
              <a:grpSpLocks/>
            </p:cNvGrpSpPr>
            <p:nvPr/>
          </p:nvGrpSpPr>
          <p:grpSpPr bwMode="auto">
            <a:xfrm flipH="1">
              <a:off x="7298039" y="2490881"/>
              <a:ext cx="850900" cy="627063"/>
              <a:chOff x="6488251" y="2501584"/>
              <a:chExt cx="850900" cy="627063"/>
            </a:xfrm>
          </p:grpSpPr>
          <p:grpSp>
            <p:nvGrpSpPr>
              <p:cNvPr id="278" name="Group 77">
                <a:extLst>
                  <a:ext uri="{FF2B5EF4-FFF2-40B4-BE49-F238E27FC236}">
                    <a16:creationId xmlns:a16="http://schemas.microsoft.com/office/drawing/2014/main" id="{EFE4B320-2D18-0548-9546-499C02132F5C}"/>
                  </a:ext>
                </a:extLst>
              </p:cNvPr>
              <p:cNvGrpSpPr>
                <a:grpSpLocks/>
              </p:cNvGrpSpPr>
              <p:nvPr/>
            </p:nvGrpSpPr>
            <p:grpSpPr bwMode="auto">
              <a:xfrm>
                <a:off x="6488251" y="2601597"/>
                <a:ext cx="850900" cy="527050"/>
                <a:chOff x="-490" y="1664"/>
                <a:chExt cx="1429" cy="842"/>
              </a:xfrm>
            </p:grpSpPr>
            <p:sp>
              <p:nvSpPr>
                <p:cNvPr id="280" name="AutoShape 78">
                  <a:extLst>
                    <a:ext uri="{FF2B5EF4-FFF2-40B4-BE49-F238E27FC236}">
                      <a16:creationId xmlns:a16="http://schemas.microsoft.com/office/drawing/2014/main" id="{79A4A823-9D81-AD47-B418-203FDA51A527}"/>
                    </a:ext>
                  </a:extLst>
                </p:cNvPr>
                <p:cNvSpPr>
                  <a:spLocks noChangeArrowheads="1"/>
                </p:cNvSpPr>
                <p:nvPr/>
              </p:nvSpPr>
              <p:spPr bwMode="auto">
                <a:xfrm>
                  <a:off x="-489" y="1663"/>
                  <a:ext cx="1429" cy="294"/>
                </a:xfrm>
                <a:prstGeom prst="triangle">
                  <a:avLst>
                    <a:gd name="adj" fmla="val 50000"/>
                  </a:avLst>
                </a:prstGeom>
                <a:solidFill>
                  <a:srgbClr val="DDDDDD"/>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grpSp>
              <p:nvGrpSpPr>
                <p:cNvPr id="281" name="Group 79">
                  <a:extLst>
                    <a:ext uri="{FF2B5EF4-FFF2-40B4-BE49-F238E27FC236}">
                      <a16:creationId xmlns:a16="http://schemas.microsoft.com/office/drawing/2014/main" id="{F844C0D3-5A34-714F-B8AD-CCC8CD4A8EDD}"/>
                    </a:ext>
                  </a:extLst>
                </p:cNvPr>
                <p:cNvGrpSpPr>
                  <a:grpSpLocks/>
                </p:cNvGrpSpPr>
                <p:nvPr/>
              </p:nvGrpSpPr>
              <p:grpSpPr bwMode="auto">
                <a:xfrm>
                  <a:off x="-427" y="1737"/>
                  <a:ext cx="1217" cy="769"/>
                  <a:chOff x="-427" y="1737"/>
                  <a:chExt cx="1217" cy="769"/>
                </a:xfrm>
              </p:grpSpPr>
              <p:sp>
                <p:nvSpPr>
                  <p:cNvPr id="282" name="Rectangle 80">
                    <a:extLst>
                      <a:ext uri="{FF2B5EF4-FFF2-40B4-BE49-F238E27FC236}">
                        <a16:creationId xmlns:a16="http://schemas.microsoft.com/office/drawing/2014/main" id="{50412332-25A0-0E4D-A3EC-1F1111020336}"/>
                      </a:ext>
                    </a:extLst>
                  </p:cNvPr>
                  <p:cNvSpPr>
                    <a:spLocks noChangeArrowheads="1"/>
                  </p:cNvSpPr>
                  <p:nvPr/>
                </p:nvSpPr>
                <p:spPr bwMode="auto">
                  <a:xfrm>
                    <a:off x="-329" y="1922"/>
                    <a:ext cx="1120" cy="583"/>
                  </a:xfrm>
                  <a:prstGeom prst="rect">
                    <a:avLst/>
                  </a:prstGeom>
                  <a:solidFill>
                    <a:srgbClr val="DDDDDD"/>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283" name="Line 7">
                    <a:extLst>
                      <a:ext uri="{FF2B5EF4-FFF2-40B4-BE49-F238E27FC236}">
                        <a16:creationId xmlns:a16="http://schemas.microsoft.com/office/drawing/2014/main" id="{913FB20A-42A8-3B47-942A-C08EC3175DC1}"/>
                      </a:ext>
                    </a:extLst>
                  </p:cNvPr>
                  <p:cNvSpPr>
                    <a:spLocks noChangeShapeType="1"/>
                  </p:cNvSpPr>
                  <p:nvPr/>
                </p:nvSpPr>
                <p:spPr bwMode="auto">
                  <a:xfrm flipV="1">
                    <a:off x="-150" y="2270"/>
                    <a:ext cx="230" cy="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284" name="Group 82">
                    <a:extLst>
                      <a:ext uri="{FF2B5EF4-FFF2-40B4-BE49-F238E27FC236}">
                        <a16:creationId xmlns:a16="http://schemas.microsoft.com/office/drawing/2014/main" id="{6AE7A535-20D2-7845-906B-57B285A80693}"/>
                      </a:ext>
                    </a:extLst>
                  </p:cNvPr>
                  <p:cNvGrpSpPr>
                    <a:grpSpLocks/>
                  </p:cNvGrpSpPr>
                  <p:nvPr/>
                </p:nvGrpSpPr>
                <p:grpSpPr bwMode="auto">
                  <a:xfrm>
                    <a:off x="68" y="2192"/>
                    <a:ext cx="387" cy="139"/>
                    <a:chOff x="322" y="890"/>
                    <a:chExt cx="872" cy="339"/>
                  </a:xfrm>
                </p:grpSpPr>
                <p:sp>
                  <p:nvSpPr>
                    <p:cNvPr id="290" name="Rectangle 83">
                      <a:extLst>
                        <a:ext uri="{FF2B5EF4-FFF2-40B4-BE49-F238E27FC236}">
                          <a16:creationId xmlns:a16="http://schemas.microsoft.com/office/drawing/2014/main" id="{4DAB170B-872C-AC48-8EB1-7AEA4707CA8C}"/>
                        </a:ext>
                      </a:extLst>
                    </p:cNvPr>
                    <p:cNvSpPr>
                      <a:spLocks noChangeArrowheads="1"/>
                    </p:cNvSpPr>
                    <p:nvPr/>
                  </p:nvSpPr>
                  <p:spPr bwMode="auto">
                    <a:xfrm>
                      <a:off x="322" y="998"/>
                      <a:ext cx="871" cy="229"/>
                    </a:xfrm>
                    <a:prstGeom prst="rect">
                      <a:avLst/>
                    </a:prstGeom>
                    <a:solidFill>
                      <a:srgbClr val="FFFF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291" name="Rectangle 84">
                      <a:extLst>
                        <a:ext uri="{FF2B5EF4-FFF2-40B4-BE49-F238E27FC236}">
                          <a16:creationId xmlns:a16="http://schemas.microsoft.com/office/drawing/2014/main" id="{0AFA26B4-968C-5C4A-A558-6F55DED8743D}"/>
                        </a:ext>
                      </a:extLst>
                    </p:cNvPr>
                    <p:cNvSpPr>
                      <a:spLocks noChangeArrowheads="1"/>
                    </p:cNvSpPr>
                    <p:nvPr/>
                  </p:nvSpPr>
                  <p:spPr bwMode="auto">
                    <a:xfrm>
                      <a:off x="394" y="1072"/>
                      <a:ext cx="54" cy="56"/>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292" name="Rectangle 85">
                      <a:extLst>
                        <a:ext uri="{FF2B5EF4-FFF2-40B4-BE49-F238E27FC236}">
                          <a16:creationId xmlns:a16="http://schemas.microsoft.com/office/drawing/2014/main" id="{06BD0766-DE7D-7C4B-BE12-E496331D4198}"/>
                        </a:ext>
                      </a:extLst>
                    </p:cNvPr>
                    <p:cNvSpPr>
                      <a:spLocks noChangeArrowheads="1"/>
                    </p:cNvSpPr>
                    <p:nvPr/>
                  </p:nvSpPr>
                  <p:spPr bwMode="auto">
                    <a:xfrm>
                      <a:off x="466" y="1072"/>
                      <a:ext cx="54" cy="56"/>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293" name="Rectangle 86">
                      <a:extLst>
                        <a:ext uri="{FF2B5EF4-FFF2-40B4-BE49-F238E27FC236}">
                          <a16:creationId xmlns:a16="http://schemas.microsoft.com/office/drawing/2014/main" id="{C84C5A24-A69E-3949-A04F-18EBA27F94A1}"/>
                        </a:ext>
                      </a:extLst>
                    </p:cNvPr>
                    <p:cNvSpPr>
                      <a:spLocks noChangeArrowheads="1"/>
                    </p:cNvSpPr>
                    <p:nvPr/>
                  </p:nvSpPr>
                  <p:spPr bwMode="auto">
                    <a:xfrm>
                      <a:off x="539" y="1066"/>
                      <a:ext cx="60" cy="56"/>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294" name="Rectangle 87">
                      <a:extLst>
                        <a:ext uri="{FF2B5EF4-FFF2-40B4-BE49-F238E27FC236}">
                          <a16:creationId xmlns:a16="http://schemas.microsoft.com/office/drawing/2014/main" id="{3A0EE1B9-BC91-B046-A9CD-F67E0D19A2EF}"/>
                        </a:ext>
                      </a:extLst>
                    </p:cNvPr>
                    <p:cNvSpPr>
                      <a:spLocks noChangeArrowheads="1"/>
                    </p:cNvSpPr>
                    <p:nvPr/>
                  </p:nvSpPr>
                  <p:spPr bwMode="auto">
                    <a:xfrm>
                      <a:off x="617" y="1066"/>
                      <a:ext cx="54" cy="56"/>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295" name="AutoShape 88">
                      <a:extLst>
                        <a:ext uri="{FF2B5EF4-FFF2-40B4-BE49-F238E27FC236}">
                          <a16:creationId xmlns:a16="http://schemas.microsoft.com/office/drawing/2014/main" id="{CBCA0129-7B22-AA4F-B528-C23E49901D21}"/>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FF99"/>
                    </a:solid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pic>
                <p:nvPicPr>
                  <p:cNvPr id="285" name="Picture 89" descr="desktop_computer_stylized_small">
                    <a:extLst>
                      <a:ext uri="{FF2B5EF4-FFF2-40B4-BE49-F238E27FC236}">
                        <a16:creationId xmlns:a16="http://schemas.microsoft.com/office/drawing/2014/main" id="{686390BB-FAC3-1449-A6CA-F02AD8F5F3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86" name="Rectangle 90">
                    <a:extLst>
                      <a:ext uri="{FF2B5EF4-FFF2-40B4-BE49-F238E27FC236}">
                        <a16:creationId xmlns:a16="http://schemas.microsoft.com/office/drawing/2014/main" id="{31E1F360-ADB7-F54C-956B-A65BE831BCBC}"/>
                      </a:ext>
                    </a:extLst>
                  </p:cNvPr>
                  <p:cNvSpPr>
                    <a:spLocks noChangeArrowheads="1"/>
                  </p:cNvSpPr>
                  <p:nvPr/>
                </p:nvSpPr>
                <p:spPr bwMode="auto">
                  <a:xfrm>
                    <a:off x="529" y="2231"/>
                    <a:ext cx="104" cy="91"/>
                  </a:xfrm>
                  <a:prstGeom prst="rect">
                    <a:avLst/>
                  </a:prstGeom>
                  <a:solidFill>
                    <a:srgbClr val="0000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287" name="Freeform 91">
                    <a:extLst>
                      <a:ext uri="{FF2B5EF4-FFF2-40B4-BE49-F238E27FC236}">
                        <a16:creationId xmlns:a16="http://schemas.microsoft.com/office/drawing/2014/main" id="{7F66C5B5-3F81-1943-B90B-9823940A13D4}"/>
                      </a:ext>
                    </a:extLst>
                  </p:cNvPr>
                  <p:cNvSpPr>
                    <a:spLocks/>
                  </p:cNvSpPr>
                  <p:nvPr/>
                </p:nvSpPr>
                <p:spPr bwMode="auto">
                  <a:xfrm>
                    <a:off x="282" y="1951"/>
                    <a:ext cx="302" cy="274"/>
                  </a:xfrm>
                  <a:custGeom>
                    <a:avLst/>
                    <a:gdLst>
                      <a:gd name="T0" fmla="*/ 37 w 381"/>
                      <a:gd name="T1" fmla="*/ 274 h 274"/>
                      <a:gd name="T2" fmla="*/ 37 w 381"/>
                      <a:gd name="T3" fmla="*/ 130 h 274"/>
                      <a:gd name="T4" fmla="*/ 0 w 381"/>
                      <a:gd name="T5" fmla="*/ 0 h 274"/>
                      <a:gd name="T6" fmla="*/ 0 60000 65536"/>
                      <a:gd name="T7" fmla="*/ 0 60000 65536"/>
                      <a:gd name="T8" fmla="*/ 0 60000 65536"/>
                    </a:gdLst>
                    <a:ahLst/>
                    <a:cxnLst>
                      <a:cxn ang="T6">
                        <a:pos x="T0" y="T1"/>
                      </a:cxn>
                      <a:cxn ang="T7">
                        <a:pos x="T2" y="T3"/>
                      </a:cxn>
                      <a:cxn ang="T8">
                        <a:pos x="T4" y="T5"/>
                      </a:cxn>
                    </a:cxnLst>
                    <a:rect l="0" t="0" r="r" b="b"/>
                    <a:pathLst>
                      <a:path w="381" h="274">
                        <a:moveTo>
                          <a:pt x="381" y="274"/>
                        </a:moveTo>
                        <a:lnTo>
                          <a:pt x="381" y="130"/>
                        </a:lnTo>
                        <a:lnTo>
                          <a:pt x="0" y="0"/>
                        </a:lnTo>
                      </a:path>
                    </a:pathLst>
                  </a:custGeom>
                  <a:noFill/>
                  <a:ln w="9525">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88" name="Line 92">
                    <a:extLst>
                      <a:ext uri="{FF2B5EF4-FFF2-40B4-BE49-F238E27FC236}">
                        <a16:creationId xmlns:a16="http://schemas.microsoft.com/office/drawing/2014/main" id="{01F98E44-06DD-F74F-A19A-7DA908382597}"/>
                      </a:ext>
                    </a:extLst>
                  </p:cNvPr>
                  <p:cNvSpPr>
                    <a:spLocks noChangeShapeType="1"/>
                  </p:cNvSpPr>
                  <p:nvPr/>
                </p:nvSpPr>
                <p:spPr bwMode="auto">
                  <a:xfrm flipH="1">
                    <a:off x="471" y="2269"/>
                    <a:ext cx="15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pic>
                <p:nvPicPr>
                  <p:cNvPr id="289" name="Picture 93" descr="tv">
                    <a:extLst>
                      <a:ext uri="{FF2B5EF4-FFF2-40B4-BE49-F238E27FC236}">
                        <a16:creationId xmlns:a16="http://schemas.microsoft.com/office/drawing/2014/main" id="{AF40B057-9970-1C45-9273-0ECE7FF5F3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sp>
            <p:nvSpPr>
              <p:cNvPr id="279" name="Freeform 116">
                <a:extLst>
                  <a:ext uri="{FF2B5EF4-FFF2-40B4-BE49-F238E27FC236}">
                    <a16:creationId xmlns:a16="http://schemas.microsoft.com/office/drawing/2014/main" id="{7F938C16-8A8F-A844-AD81-A0C78CFFD1B9}"/>
                  </a:ext>
                </a:extLst>
              </p:cNvPr>
              <p:cNvSpPr>
                <a:spLocks/>
              </p:cNvSpPr>
              <p:nvPr/>
            </p:nvSpPr>
            <p:spPr bwMode="auto">
              <a:xfrm>
                <a:off x="7159763" y="2501584"/>
                <a:ext cx="127000" cy="476250"/>
              </a:xfrm>
              <a:custGeom>
                <a:avLst/>
                <a:gdLst>
                  <a:gd name="T0" fmla="*/ 0 w 80"/>
                  <a:gd name="T1" fmla="*/ 2147483647 h 300"/>
                  <a:gd name="T2" fmla="*/ 2147483647 w 80"/>
                  <a:gd name="T3" fmla="*/ 2147483647 h 300"/>
                  <a:gd name="T4" fmla="*/ 2147483647 w 80"/>
                  <a:gd name="T5" fmla="*/ 0 h 300"/>
                  <a:gd name="T6" fmla="*/ 0 60000 65536"/>
                  <a:gd name="T7" fmla="*/ 0 60000 65536"/>
                  <a:gd name="T8" fmla="*/ 0 60000 65536"/>
                </a:gdLst>
                <a:ahLst/>
                <a:cxnLst>
                  <a:cxn ang="T6">
                    <a:pos x="T0" y="T1"/>
                  </a:cxn>
                  <a:cxn ang="T7">
                    <a:pos x="T2" y="T3"/>
                  </a:cxn>
                  <a:cxn ang="T8">
                    <a:pos x="T4" y="T5"/>
                  </a:cxn>
                </a:cxnLst>
                <a:rect l="0" t="0" r="r" b="b"/>
                <a:pathLst>
                  <a:path w="80" h="300">
                    <a:moveTo>
                      <a:pt x="0" y="300"/>
                    </a:moveTo>
                    <a:lnTo>
                      <a:pt x="80" y="300"/>
                    </a:lnTo>
                    <a:lnTo>
                      <a:pt x="80" y="0"/>
                    </a:lnTo>
                  </a:path>
                </a:pathLst>
              </a:custGeom>
              <a:noFill/>
              <a:ln w="9525">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grpSp>
          <p:nvGrpSpPr>
            <p:cNvPr id="258" name="Group 186">
              <a:extLst>
                <a:ext uri="{FF2B5EF4-FFF2-40B4-BE49-F238E27FC236}">
                  <a16:creationId xmlns:a16="http://schemas.microsoft.com/office/drawing/2014/main" id="{70E8839F-CEE5-CB41-A06E-4CB0D3272F8F}"/>
                </a:ext>
              </a:extLst>
            </p:cNvPr>
            <p:cNvGrpSpPr>
              <a:grpSpLocks/>
            </p:cNvGrpSpPr>
            <p:nvPr/>
          </p:nvGrpSpPr>
          <p:grpSpPr bwMode="auto">
            <a:xfrm flipH="1">
              <a:off x="5984260" y="2507718"/>
              <a:ext cx="850900" cy="627063"/>
              <a:chOff x="6488251" y="2501584"/>
              <a:chExt cx="850900" cy="627063"/>
            </a:xfrm>
          </p:grpSpPr>
          <p:grpSp>
            <p:nvGrpSpPr>
              <p:cNvPr id="260" name="Group 77">
                <a:extLst>
                  <a:ext uri="{FF2B5EF4-FFF2-40B4-BE49-F238E27FC236}">
                    <a16:creationId xmlns:a16="http://schemas.microsoft.com/office/drawing/2014/main" id="{0E7D840E-2707-394C-AE0D-30B10E35237C}"/>
                  </a:ext>
                </a:extLst>
              </p:cNvPr>
              <p:cNvGrpSpPr>
                <a:grpSpLocks/>
              </p:cNvGrpSpPr>
              <p:nvPr/>
            </p:nvGrpSpPr>
            <p:grpSpPr bwMode="auto">
              <a:xfrm>
                <a:off x="6488251" y="2601597"/>
                <a:ext cx="850900" cy="527050"/>
                <a:chOff x="-490" y="1664"/>
                <a:chExt cx="1429" cy="842"/>
              </a:xfrm>
            </p:grpSpPr>
            <p:sp>
              <p:nvSpPr>
                <p:cNvPr id="262" name="AutoShape 78">
                  <a:extLst>
                    <a:ext uri="{FF2B5EF4-FFF2-40B4-BE49-F238E27FC236}">
                      <a16:creationId xmlns:a16="http://schemas.microsoft.com/office/drawing/2014/main" id="{0F41449C-C9CB-7D44-8773-CE1DF79D8E64}"/>
                    </a:ext>
                  </a:extLst>
                </p:cNvPr>
                <p:cNvSpPr>
                  <a:spLocks noChangeArrowheads="1"/>
                </p:cNvSpPr>
                <p:nvPr/>
              </p:nvSpPr>
              <p:spPr bwMode="auto">
                <a:xfrm>
                  <a:off x="-491" y="1664"/>
                  <a:ext cx="1429" cy="294"/>
                </a:xfrm>
                <a:prstGeom prst="triangle">
                  <a:avLst>
                    <a:gd name="adj" fmla="val 50000"/>
                  </a:avLst>
                </a:prstGeom>
                <a:solidFill>
                  <a:srgbClr val="DDDDDD"/>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grpSp>
              <p:nvGrpSpPr>
                <p:cNvPr id="263" name="Group 79">
                  <a:extLst>
                    <a:ext uri="{FF2B5EF4-FFF2-40B4-BE49-F238E27FC236}">
                      <a16:creationId xmlns:a16="http://schemas.microsoft.com/office/drawing/2014/main" id="{B90C2A7D-EE14-3F42-95E4-1209FE49CB03}"/>
                    </a:ext>
                  </a:extLst>
                </p:cNvPr>
                <p:cNvGrpSpPr>
                  <a:grpSpLocks/>
                </p:cNvGrpSpPr>
                <p:nvPr/>
              </p:nvGrpSpPr>
              <p:grpSpPr bwMode="auto">
                <a:xfrm>
                  <a:off x="-427" y="1737"/>
                  <a:ext cx="1217" cy="769"/>
                  <a:chOff x="-427" y="1737"/>
                  <a:chExt cx="1217" cy="769"/>
                </a:xfrm>
              </p:grpSpPr>
              <p:sp>
                <p:nvSpPr>
                  <p:cNvPr id="264" name="Rectangle 80">
                    <a:extLst>
                      <a:ext uri="{FF2B5EF4-FFF2-40B4-BE49-F238E27FC236}">
                        <a16:creationId xmlns:a16="http://schemas.microsoft.com/office/drawing/2014/main" id="{71248F58-EEC6-EF41-9C7D-EAC2C4E8419A}"/>
                      </a:ext>
                    </a:extLst>
                  </p:cNvPr>
                  <p:cNvSpPr>
                    <a:spLocks noChangeArrowheads="1"/>
                  </p:cNvSpPr>
                  <p:nvPr/>
                </p:nvSpPr>
                <p:spPr bwMode="auto">
                  <a:xfrm>
                    <a:off x="-339" y="1923"/>
                    <a:ext cx="1128" cy="583"/>
                  </a:xfrm>
                  <a:prstGeom prst="rect">
                    <a:avLst/>
                  </a:prstGeom>
                  <a:solidFill>
                    <a:srgbClr val="DDDDDD"/>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265" name="Line 7">
                    <a:extLst>
                      <a:ext uri="{FF2B5EF4-FFF2-40B4-BE49-F238E27FC236}">
                        <a16:creationId xmlns:a16="http://schemas.microsoft.com/office/drawing/2014/main" id="{F7549C0E-3FEC-B045-BF52-5B60A5E6535E}"/>
                      </a:ext>
                    </a:extLst>
                  </p:cNvPr>
                  <p:cNvSpPr>
                    <a:spLocks noChangeShapeType="1"/>
                  </p:cNvSpPr>
                  <p:nvPr/>
                </p:nvSpPr>
                <p:spPr bwMode="auto">
                  <a:xfrm flipV="1">
                    <a:off x="-150" y="2270"/>
                    <a:ext cx="230" cy="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266" name="Group 82">
                    <a:extLst>
                      <a:ext uri="{FF2B5EF4-FFF2-40B4-BE49-F238E27FC236}">
                        <a16:creationId xmlns:a16="http://schemas.microsoft.com/office/drawing/2014/main" id="{A40A0AC4-0483-6D4F-B084-53AD0B584CEE}"/>
                      </a:ext>
                    </a:extLst>
                  </p:cNvPr>
                  <p:cNvGrpSpPr>
                    <a:grpSpLocks/>
                  </p:cNvGrpSpPr>
                  <p:nvPr/>
                </p:nvGrpSpPr>
                <p:grpSpPr bwMode="auto">
                  <a:xfrm>
                    <a:off x="68" y="2192"/>
                    <a:ext cx="387" cy="139"/>
                    <a:chOff x="322" y="890"/>
                    <a:chExt cx="872" cy="339"/>
                  </a:xfrm>
                </p:grpSpPr>
                <p:sp>
                  <p:nvSpPr>
                    <p:cNvPr id="272" name="Rectangle 83">
                      <a:extLst>
                        <a:ext uri="{FF2B5EF4-FFF2-40B4-BE49-F238E27FC236}">
                          <a16:creationId xmlns:a16="http://schemas.microsoft.com/office/drawing/2014/main" id="{B30D25B7-E6DA-8E45-8513-2F74D665804A}"/>
                        </a:ext>
                      </a:extLst>
                    </p:cNvPr>
                    <p:cNvSpPr>
                      <a:spLocks noChangeArrowheads="1"/>
                    </p:cNvSpPr>
                    <p:nvPr/>
                  </p:nvSpPr>
                  <p:spPr bwMode="auto">
                    <a:xfrm>
                      <a:off x="319" y="1000"/>
                      <a:ext cx="853" cy="229"/>
                    </a:xfrm>
                    <a:prstGeom prst="rect">
                      <a:avLst/>
                    </a:prstGeom>
                    <a:solidFill>
                      <a:srgbClr val="FFFF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273" name="Rectangle 84">
                      <a:extLst>
                        <a:ext uri="{FF2B5EF4-FFF2-40B4-BE49-F238E27FC236}">
                          <a16:creationId xmlns:a16="http://schemas.microsoft.com/office/drawing/2014/main" id="{A35064C1-4527-644B-A09D-9F1DCAA50C81}"/>
                        </a:ext>
                      </a:extLst>
                    </p:cNvPr>
                    <p:cNvSpPr>
                      <a:spLocks noChangeArrowheads="1"/>
                    </p:cNvSpPr>
                    <p:nvPr/>
                  </p:nvSpPr>
                  <p:spPr bwMode="auto">
                    <a:xfrm>
                      <a:off x="373" y="1074"/>
                      <a:ext cx="54" cy="56"/>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274" name="Rectangle 85">
                      <a:extLst>
                        <a:ext uri="{FF2B5EF4-FFF2-40B4-BE49-F238E27FC236}">
                          <a16:creationId xmlns:a16="http://schemas.microsoft.com/office/drawing/2014/main" id="{E79D8F2B-7AC8-B14A-BDA7-E0194B467BFF}"/>
                        </a:ext>
                      </a:extLst>
                    </p:cNvPr>
                    <p:cNvSpPr>
                      <a:spLocks noChangeArrowheads="1"/>
                    </p:cNvSpPr>
                    <p:nvPr/>
                  </p:nvSpPr>
                  <p:spPr bwMode="auto">
                    <a:xfrm>
                      <a:off x="445" y="1074"/>
                      <a:ext cx="54" cy="56"/>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275" name="Rectangle 86">
                      <a:extLst>
                        <a:ext uri="{FF2B5EF4-FFF2-40B4-BE49-F238E27FC236}">
                          <a16:creationId xmlns:a16="http://schemas.microsoft.com/office/drawing/2014/main" id="{4887E6B0-0A86-0345-B6AA-E45EA7EACC75}"/>
                        </a:ext>
                      </a:extLst>
                    </p:cNvPr>
                    <p:cNvSpPr>
                      <a:spLocks noChangeArrowheads="1"/>
                    </p:cNvSpPr>
                    <p:nvPr/>
                  </p:nvSpPr>
                  <p:spPr bwMode="auto">
                    <a:xfrm>
                      <a:off x="517" y="1068"/>
                      <a:ext cx="60" cy="56"/>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276" name="Rectangle 87">
                      <a:extLst>
                        <a:ext uri="{FF2B5EF4-FFF2-40B4-BE49-F238E27FC236}">
                          <a16:creationId xmlns:a16="http://schemas.microsoft.com/office/drawing/2014/main" id="{359841B3-BFFF-974A-AFE6-BF37DED86F6C}"/>
                        </a:ext>
                      </a:extLst>
                    </p:cNvPr>
                    <p:cNvSpPr>
                      <a:spLocks noChangeArrowheads="1"/>
                    </p:cNvSpPr>
                    <p:nvPr/>
                  </p:nvSpPr>
                  <p:spPr bwMode="auto">
                    <a:xfrm>
                      <a:off x="595" y="1068"/>
                      <a:ext cx="54" cy="56"/>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277" name="AutoShape 88">
                      <a:extLst>
                        <a:ext uri="{FF2B5EF4-FFF2-40B4-BE49-F238E27FC236}">
                          <a16:creationId xmlns:a16="http://schemas.microsoft.com/office/drawing/2014/main" id="{FE9B27CE-05B9-6845-9FDA-DBE30E5D65CD}"/>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FF99"/>
                    </a:solid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pic>
                <p:nvPicPr>
                  <p:cNvPr id="267" name="Picture 89" descr="desktop_computer_stylized_small">
                    <a:extLst>
                      <a:ext uri="{FF2B5EF4-FFF2-40B4-BE49-F238E27FC236}">
                        <a16:creationId xmlns:a16="http://schemas.microsoft.com/office/drawing/2014/main" id="{0C3D06FA-8772-414E-A3E4-DB625290E3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68" name="Rectangle 90">
                    <a:extLst>
                      <a:ext uri="{FF2B5EF4-FFF2-40B4-BE49-F238E27FC236}">
                        <a16:creationId xmlns:a16="http://schemas.microsoft.com/office/drawing/2014/main" id="{40838EAD-5142-A941-8A31-4312DAC59326}"/>
                      </a:ext>
                    </a:extLst>
                  </p:cNvPr>
                  <p:cNvSpPr>
                    <a:spLocks noChangeArrowheads="1"/>
                  </p:cNvSpPr>
                  <p:nvPr/>
                </p:nvSpPr>
                <p:spPr bwMode="auto">
                  <a:xfrm>
                    <a:off x="528" y="2232"/>
                    <a:ext cx="104" cy="91"/>
                  </a:xfrm>
                  <a:prstGeom prst="rect">
                    <a:avLst/>
                  </a:prstGeom>
                  <a:solidFill>
                    <a:srgbClr val="0000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269" name="Freeform 91">
                    <a:extLst>
                      <a:ext uri="{FF2B5EF4-FFF2-40B4-BE49-F238E27FC236}">
                        <a16:creationId xmlns:a16="http://schemas.microsoft.com/office/drawing/2014/main" id="{E32D1201-A30F-3844-95F3-01C63B124454}"/>
                      </a:ext>
                    </a:extLst>
                  </p:cNvPr>
                  <p:cNvSpPr>
                    <a:spLocks/>
                  </p:cNvSpPr>
                  <p:nvPr/>
                </p:nvSpPr>
                <p:spPr bwMode="auto">
                  <a:xfrm>
                    <a:off x="282" y="1951"/>
                    <a:ext cx="302" cy="274"/>
                  </a:xfrm>
                  <a:custGeom>
                    <a:avLst/>
                    <a:gdLst>
                      <a:gd name="T0" fmla="*/ 37 w 381"/>
                      <a:gd name="T1" fmla="*/ 274 h 274"/>
                      <a:gd name="T2" fmla="*/ 37 w 381"/>
                      <a:gd name="T3" fmla="*/ 130 h 274"/>
                      <a:gd name="T4" fmla="*/ 0 w 381"/>
                      <a:gd name="T5" fmla="*/ 0 h 274"/>
                      <a:gd name="T6" fmla="*/ 0 60000 65536"/>
                      <a:gd name="T7" fmla="*/ 0 60000 65536"/>
                      <a:gd name="T8" fmla="*/ 0 60000 65536"/>
                    </a:gdLst>
                    <a:ahLst/>
                    <a:cxnLst>
                      <a:cxn ang="T6">
                        <a:pos x="T0" y="T1"/>
                      </a:cxn>
                      <a:cxn ang="T7">
                        <a:pos x="T2" y="T3"/>
                      </a:cxn>
                      <a:cxn ang="T8">
                        <a:pos x="T4" y="T5"/>
                      </a:cxn>
                    </a:cxnLst>
                    <a:rect l="0" t="0" r="r" b="b"/>
                    <a:pathLst>
                      <a:path w="381" h="274">
                        <a:moveTo>
                          <a:pt x="381" y="274"/>
                        </a:moveTo>
                        <a:lnTo>
                          <a:pt x="381" y="130"/>
                        </a:lnTo>
                        <a:lnTo>
                          <a:pt x="0" y="0"/>
                        </a:lnTo>
                      </a:path>
                    </a:pathLst>
                  </a:custGeom>
                  <a:noFill/>
                  <a:ln w="9525">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70" name="Line 92">
                    <a:extLst>
                      <a:ext uri="{FF2B5EF4-FFF2-40B4-BE49-F238E27FC236}">
                        <a16:creationId xmlns:a16="http://schemas.microsoft.com/office/drawing/2014/main" id="{748C608C-9066-7D45-88DF-ABDD354976D4}"/>
                      </a:ext>
                    </a:extLst>
                  </p:cNvPr>
                  <p:cNvSpPr>
                    <a:spLocks noChangeShapeType="1"/>
                  </p:cNvSpPr>
                  <p:nvPr/>
                </p:nvSpPr>
                <p:spPr bwMode="auto">
                  <a:xfrm flipH="1">
                    <a:off x="469" y="2270"/>
                    <a:ext cx="15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pic>
                <p:nvPicPr>
                  <p:cNvPr id="271" name="Picture 93" descr="tv">
                    <a:extLst>
                      <a:ext uri="{FF2B5EF4-FFF2-40B4-BE49-F238E27FC236}">
                        <a16:creationId xmlns:a16="http://schemas.microsoft.com/office/drawing/2014/main" id="{350E5CCD-C371-C149-976C-2EAB5CEA17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sp>
            <p:nvSpPr>
              <p:cNvPr id="261" name="Freeform 116">
                <a:extLst>
                  <a:ext uri="{FF2B5EF4-FFF2-40B4-BE49-F238E27FC236}">
                    <a16:creationId xmlns:a16="http://schemas.microsoft.com/office/drawing/2014/main" id="{521CABCE-FFFC-2B40-A68E-4BD8076C1752}"/>
                  </a:ext>
                </a:extLst>
              </p:cNvPr>
              <p:cNvSpPr>
                <a:spLocks/>
              </p:cNvSpPr>
              <p:nvPr/>
            </p:nvSpPr>
            <p:spPr bwMode="auto">
              <a:xfrm>
                <a:off x="7159763" y="2501584"/>
                <a:ext cx="127000" cy="476250"/>
              </a:xfrm>
              <a:custGeom>
                <a:avLst/>
                <a:gdLst>
                  <a:gd name="T0" fmla="*/ 0 w 80"/>
                  <a:gd name="T1" fmla="*/ 2147483647 h 300"/>
                  <a:gd name="T2" fmla="*/ 2147483647 w 80"/>
                  <a:gd name="T3" fmla="*/ 2147483647 h 300"/>
                  <a:gd name="T4" fmla="*/ 2147483647 w 80"/>
                  <a:gd name="T5" fmla="*/ 0 h 300"/>
                  <a:gd name="T6" fmla="*/ 0 60000 65536"/>
                  <a:gd name="T7" fmla="*/ 0 60000 65536"/>
                  <a:gd name="T8" fmla="*/ 0 60000 65536"/>
                </a:gdLst>
                <a:ahLst/>
                <a:cxnLst>
                  <a:cxn ang="T6">
                    <a:pos x="T0" y="T1"/>
                  </a:cxn>
                  <a:cxn ang="T7">
                    <a:pos x="T2" y="T3"/>
                  </a:cxn>
                  <a:cxn ang="T8">
                    <a:pos x="T4" y="T5"/>
                  </a:cxn>
                </a:cxnLst>
                <a:rect l="0" t="0" r="r" b="b"/>
                <a:pathLst>
                  <a:path w="80" h="300">
                    <a:moveTo>
                      <a:pt x="0" y="300"/>
                    </a:moveTo>
                    <a:lnTo>
                      <a:pt x="80" y="300"/>
                    </a:lnTo>
                    <a:lnTo>
                      <a:pt x="80" y="0"/>
                    </a:lnTo>
                  </a:path>
                </a:pathLst>
              </a:custGeom>
              <a:noFill/>
              <a:ln w="9525">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259" name="Text Box 112">
              <a:extLst>
                <a:ext uri="{FF2B5EF4-FFF2-40B4-BE49-F238E27FC236}">
                  <a16:creationId xmlns:a16="http://schemas.microsoft.com/office/drawing/2014/main" id="{E31F2E6C-7AAB-AD49-96E7-1928C7B76236}"/>
                </a:ext>
              </a:extLst>
            </p:cNvPr>
            <p:cNvSpPr txBox="1">
              <a:spLocks noChangeArrowheads="1"/>
            </p:cNvSpPr>
            <p:nvPr/>
          </p:nvSpPr>
          <p:spPr bwMode="auto">
            <a:xfrm>
              <a:off x="6787904" y="2596702"/>
              <a:ext cx="397867" cy="46159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Arial" charset="0"/>
                  <a:ea typeface="ＭＳ Ｐゴシック"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969696"/>
                  </a:solidFill>
                  <a:effectLst/>
                  <a:uLnTx/>
                  <a:uFillTx/>
                  <a:latin typeface="Calibri" panose="020F0502020204030204"/>
                  <a:ea typeface="ＭＳ Ｐゴシック" charset="0"/>
                  <a:cs typeface="Arial" charset="0"/>
                </a:rPr>
                <a:t>…</a:t>
              </a:r>
            </a:p>
          </p:txBody>
        </p:sp>
      </p:grpSp>
      <p:grpSp>
        <p:nvGrpSpPr>
          <p:cNvPr id="351" name="Group 350">
            <a:extLst>
              <a:ext uri="{FF2B5EF4-FFF2-40B4-BE49-F238E27FC236}">
                <a16:creationId xmlns:a16="http://schemas.microsoft.com/office/drawing/2014/main" id="{251BEFBE-BCA3-2F4B-BDD1-5ECFCAA475F5}"/>
              </a:ext>
            </a:extLst>
          </p:cNvPr>
          <p:cNvGrpSpPr>
            <a:grpSpLocks/>
          </p:cNvGrpSpPr>
          <p:nvPr/>
        </p:nvGrpSpPr>
        <p:grpSpPr bwMode="auto">
          <a:xfrm>
            <a:off x="4167188" y="1614147"/>
            <a:ext cx="6373812" cy="773112"/>
            <a:chOff x="1912787" y="1498311"/>
            <a:chExt cx="5338532" cy="773565"/>
          </a:xfrm>
        </p:grpSpPr>
        <p:sp>
          <p:nvSpPr>
            <p:cNvPr id="352" name="Text Box 6">
              <a:extLst>
                <a:ext uri="{FF2B5EF4-FFF2-40B4-BE49-F238E27FC236}">
                  <a16:creationId xmlns:a16="http://schemas.microsoft.com/office/drawing/2014/main" id="{E1DCA51E-F340-6745-86C7-DA42ADFFA67B}"/>
                </a:ext>
              </a:extLst>
            </p:cNvPr>
            <p:cNvSpPr txBox="1">
              <a:spLocks noChangeArrowheads="1"/>
            </p:cNvSpPr>
            <p:nvPr/>
          </p:nvSpPr>
          <p:spPr bwMode="auto">
            <a:xfrm>
              <a:off x="1912787" y="1498311"/>
              <a:ext cx="5338532" cy="5178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Arial" charset="0"/>
                  <a:ea typeface="ＭＳ Ｐゴシック"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Internet frames, TV channels, control  transmitted </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downstream at different frequencies</a:t>
              </a:r>
            </a:p>
          </p:txBody>
        </p:sp>
        <p:sp>
          <p:nvSpPr>
            <p:cNvPr id="353" name="Right Arrow 9">
              <a:extLst>
                <a:ext uri="{FF2B5EF4-FFF2-40B4-BE49-F238E27FC236}">
                  <a16:creationId xmlns:a16="http://schemas.microsoft.com/office/drawing/2014/main" id="{3AA45F91-3051-A342-9D9D-1888A8C84DA7}"/>
                </a:ext>
              </a:extLst>
            </p:cNvPr>
            <p:cNvSpPr>
              <a:spLocks noChangeArrowheads="1"/>
            </p:cNvSpPr>
            <p:nvPr/>
          </p:nvSpPr>
          <p:spPr bwMode="auto">
            <a:xfrm>
              <a:off x="3457110" y="1929117"/>
              <a:ext cx="2387053" cy="342759"/>
            </a:xfrm>
            <a:prstGeom prst="rightArrow">
              <a:avLst>
                <a:gd name="adj1" fmla="val 50000"/>
                <a:gd name="adj2" fmla="val 50007"/>
              </a:avLst>
            </a:prstGeom>
            <a:gradFill rotWithShape="1">
              <a:gsLst>
                <a:gs pos="0">
                  <a:srgbClr val="FFFFFF"/>
                </a:gs>
                <a:gs pos="100000">
                  <a:srgbClr val="0000FF"/>
                </a:gs>
              </a:gsLst>
              <a:lin ang="0"/>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grpSp>
      <p:pic>
        <p:nvPicPr>
          <p:cNvPr id="354" name="Picture 6">
            <a:extLst>
              <a:ext uri="{FF2B5EF4-FFF2-40B4-BE49-F238E27FC236}">
                <a16:creationId xmlns:a16="http://schemas.microsoft.com/office/drawing/2014/main" id="{58D6AD41-4378-564C-A41B-258894B5971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8013" y="2949233"/>
            <a:ext cx="260350" cy="520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356" name="Rectangle 3">
            <a:extLst>
              <a:ext uri="{FF2B5EF4-FFF2-40B4-BE49-F238E27FC236}">
                <a16:creationId xmlns:a16="http://schemas.microsoft.com/office/drawing/2014/main" id="{F438DCA3-4E4A-9748-9529-7D06BA50B9F8}"/>
              </a:ext>
            </a:extLst>
          </p:cNvPr>
          <p:cNvSpPr>
            <a:spLocks noChangeArrowheads="1"/>
          </p:cNvSpPr>
          <p:nvPr/>
        </p:nvSpPr>
        <p:spPr bwMode="auto">
          <a:xfrm>
            <a:off x="1447800" y="4457700"/>
            <a:ext cx="10377487" cy="20907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231775" marR="0" lvl="0" indent="-231775" algn="l" defTabSz="914400" rtl="0" eaLnBrk="1" fontAlgn="auto" latinLnBrk="0" hangingPunct="1">
              <a:lnSpc>
                <a:spcPct val="85000"/>
              </a:lnSpc>
              <a:spcBef>
                <a:spcPct val="20000"/>
              </a:spcBef>
              <a:spcAft>
                <a:spcPts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multiple</a:t>
            </a:r>
            <a:r>
              <a:rPr kumimoji="0" lang="en-US" sz="2400" b="0" i="0" u="none" strike="noStrike" kern="1200" cap="none" spc="0" normalizeH="0" baseline="0" noProof="0" dirty="0">
                <a:ln>
                  <a:noFill/>
                </a:ln>
                <a:solidFill>
                  <a:srgbClr val="CC0000"/>
                </a:solidFill>
                <a:effectLst/>
                <a:uLnTx/>
                <a:uFillTx/>
                <a:latin typeface="Calibri" panose="020F0502020204030204"/>
                <a:ea typeface="+mn-ea"/>
                <a:cs typeface="+mn-cs"/>
              </a:rPr>
              <a:t> </a:t>
            </a:r>
            <a:r>
              <a:rPr kumimoji="0" lang="en-US" sz="2400" b="0" i="0" u="none" strike="noStrike" kern="1200" cap="none" spc="0" normalizeH="0" baseline="0" noProof="0" dirty="0">
                <a:ln>
                  <a:noFill/>
                </a:ln>
                <a:solidFill>
                  <a:srgbClr val="000000"/>
                </a:solidFill>
                <a:effectLst/>
                <a:uLnTx/>
                <a:uFillTx/>
                <a:latin typeface="Calibri" panose="020F0502020204030204"/>
                <a:ea typeface="+mn-ea"/>
                <a:cs typeface="+mn-cs"/>
              </a:rPr>
              <a:t>downstream (broadcast) FDM channels: up to 1.6 Gbps/channel </a:t>
            </a:r>
          </a:p>
          <a:p>
            <a:pPr marL="800100" marR="0" lvl="1" indent="-342900" algn="l" defTabSz="914400" rtl="0" eaLnBrk="1" fontAlgn="auto" latinLnBrk="0" hangingPunct="1">
              <a:lnSpc>
                <a:spcPct val="85000"/>
              </a:lnSpc>
              <a:spcBef>
                <a:spcPct val="20000"/>
              </a:spcBef>
              <a:spcAft>
                <a:spcPts val="0"/>
              </a:spcAft>
              <a:buClr>
                <a:srgbClr val="000099"/>
              </a:buClr>
              <a:buSzPct val="100000"/>
              <a:buFont typeface="Wingdings"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mn-ea"/>
                <a:cs typeface="+mn-cs"/>
              </a:rPr>
              <a:t>single CMTS transmits into channels</a:t>
            </a:r>
          </a:p>
          <a:p>
            <a:pPr marL="231775" marR="0" lvl="0" indent="-231775" algn="l" defTabSz="914400" rtl="0" eaLnBrk="1" fontAlgn="auto" latinLnBrk="0" hangingPunct="1">
              <a:lnSpc>
                <a:spcPct val="85000"/>
              </a:lnSpc>
              <a:spcBef>
                <a:spcPct val="20000"/>
              </a:spcBef>
              <a:spcAft>
                <a:spcPts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multiple</a:t>
            </a:r>
            <a:r>
              <a:rPr kumimoji="0" lang="en-US" sz="2400" b="0" i="0" u="none" strike="noStrike" kern="1200" cap="none" spc="0" normalizeH="0" baseline="0" noProof="0" dirty="0">
                <a:ln>
                  <a:noFill/>
                </a:ln>
                <a:solidFill>
                  <a:srgbClr val="000099"/>
                </a:solidFill>
                <a:effectLst/>
                <a:uLnTx/>
                <a:uFillTx/>
                <a:latin typeface="Calibri" panose="020F0502020204030204"/>
                <a:ea typeface="+mn-ea"/>
                <a:cs typeface="+mn-cs"/>
              </a:rPr>
              <a:t> </a:t>
            </a:r>
            <a:r>
              <a:rPr kumimoji="0" lang="en-US" sz="2400" b="0" i="0" u="none" strike="noStrike" kern="1200" cap="none" spc="0" normalizeH="0" baseline="0" noProof="0" dirty="0">
                <a:ln>
                  <a:noFill/>
                </a:ln>
                <a:solidFill>
                  <a:srgbClr val="000000"/>
                </a:solidFill>
                <a:effectLst/>
                <a:uLnTx/>
                <a:uFillTx/>
                <a:latin typeface="Calibri" panose="020F0502020204030204"/>
                <a:ea typeface="+mn-ea"/>
                <a:cs typeface="+mn-cs"/>
              </a:rPr>
              <a:t>upstream channels (up to 1 Gbps/channel)</a:t>
            </a:r>
          </a:p>
          <a:p>
            <a:pPr marL="681038" marR="0" lvl="1" indent="-223838" algn="l" defTabSz="914400" rtl="0" eaLnBrk="1" fontAlgn="auto" latinLnBrk="0" hangingPunct="1">
              <a:lnSpc>
                <a:spcPct val="85000"/>
              </a:lnSpc>
              <a:spcBef>
                <a:spcPct val="20000"/>
              </a:spcBef>
              <a:spcAft>
                <a:spcPts val="0"/>
              </a:spcAft>
              <a:buClr>
                <a:srgbClr val="000099"/>
              </a:buClr>
              <a:buSzPct val="100000"/>
              <a:buFont typeface="Wingdings" charset="0"/>
              <a:buChar char="§"/>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multiple access: </a:t>
            </a:r>
            <a:r>
              <a:rPr kumimoji="0" lang="en-US" sz="2400" b="0" i="0" u="none" strike="noStrike" kern="1200" cap="none" spc="0" normalizeH="0" baseline="0" noProof="0" dirty="0">
                <a:ln>
                  <a:noFill/>
                </a:ln>
                <a:solidFill>
                  <a:srgbClr val="000000"/>
                </a:solidFill>
                <a:effectLst/>
                <a:uLnTx/>
                <a:uFillTx/>
                <a:latin typeface="Calibri" panose="020F0502020204030204"/>
                <a:ea typeface="+mn-ea"/>
                <a:cs typeface="+mn-cs"/>
              </a:rPr>
              <a:t>all users contend (random access) for certain upstream channel time slots; others assigned TDM</a:t>
            </a:r>
            <a:endPar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grpSp>
        <p:nvGrpSpPr>
          <p:cNvPr id="357" name="Group 356">
            <a:extLst>
              <a:ext uri="{FF2B5EF4-FFF2-40B4-BE49-F238E27FC236}">
                <a16:creationId xmlns:a16="http://schemas.microsoft.com/office/drawing/2014/main" id="{13D1BCCC-AB2A-9044-A1A0-1E8585251F0D}"/>
              </a:ext>
            </a:extLst>
          </p:cNvPr>
          <p:cNvGrpSpPr/>
          <p:nvPr/>
        </p:nvGrpSpPr>
        <p:grpSpPr>
          <a:xfrm>
            <a:off x="1996700" y="3278328"/>
            <a:ext cx="466491" cy="198344"/>
            <a:chOff x="7493876" y="2774731"/>
            <a:chExt cx="1481958" cy="894622"/>
          </a:xfrm>
        </p:grpSpPr>
        <p:sp>
          <p:nvSpPr>
            <p:cNvPr id="358" name="Freeform 357">
              <a:extLst>
                <a:ext uri="{FF2B5EF4-FFF2-40B4-BE49-F238E27FC236}">
                  <a16:creationId xmlns:a16="http://schemas.microsoft.com/office/drawing/2014/main" id="{B990E23F-CCEF-174C-B3B9-03E0375F4584}"/>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359" name="Oval 358">
              <a:extLst>
                <a:ext uri="{FF2B5EF4-FFF2-40B4-BE49-F238E27FC236}">
                  <a16:creationId xmlns:a16="http://schemas.microsoft.com/office/drawing/2014/main" id="{A25379E7-9589-B84A-A32D-7F80B0F6BE5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360" name="Group 359">
              <a:extLst>
                <a:ext uri="{FF2B5EF4-FFF2-40B4-BE49-F238E27FC236}">
                  <a16:creationId xmlns:a16="http://schemas.microsoft.com/office/drawing/2014/main" id="{7F49EFC4-DD6F-8E44-9F6A-19D4E0301BD0}"/>
                </a:ext>
              </a:extLst>
            </p:cNvPr>
            <p:cNvGrpSpPr/>
            <p:nvPr/>
          </p:nvGrpSpPr>
          <p:grpSpPr>
            <a:xfrm>
              <a:off x="7713663" y="2848339"/>
              <a:ext cx="1042107" cy="425543"/>
              <a:chOff x="7786941" y="2884917"/>
              <a:chExt cx="897649" cy="353919"/>
            </a:xfrm>
          </p:grpSpPr>
          <p:sp>
            <p:nvSpPr>
              <p:cNvPr id="361" name="Freeform 360">
                <a:extLst>
                  <a:ext uri="{FF2B5EF4-FFF2-40B4-BE49-F238E27FC236}">
                    <a16:creationId xmlns:a16="http://schemas.microsoft.com/office/drawing/2014/main" id="{59B9FBE3-E3DF-1B48-9335-42430A05E76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62" name="Freeform 361">
                <a:extLst>
                  <a:ext uri="{FF2B5EF4-FFF2-40B4-BE49-F238E27FC236}">
                    <a16:creationId xmlns:a16="http://schemas.microsoft.com/office/drawing/2014/main" id="{42A7CCB5-2A19-904F-9394-EE441A2B2A27}"/>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63" name="Freeform 362">
                <a:extLst>
                  <a:ext uri="{FF2B5EF4-FFF2-40B4-BE49-F238E27FC236}">
                    <a16:creationId xmlns:a16="http://schemas.microsoft.com/office/drawing/2014/main" id="{9CBE96BA-3B82-4F47-BE86-99F9C9C32971}"/>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64" name="Freeform 363">
                <a:extLst>
                  <a:ext uri="{FF2B5EF4-FFF2-40B4-BE49-F238E27FC236}">
                    <a16:creationId xmlns:a16="http://schemas.microsoft.com/office/drawing/2014/main" id="{BB1D25A1-FD56-AB49-AA70-D58C92ABF5E0}"/>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365" name="Group 364">
            <a:extLst>
              <a:ext uri="{FF2B5EF4-FFF2-40B4-BE49-F238E27FC236}">
                <a16:creationId xmlns:a16="http://schemas.microsoft.com/office/drawing/2014/main" id="{899A8F9D-657A-004C-8F47-3039E6D80BF7}"/>
              </a:ext>
            </a:extLst>
          </p:cNvPr>
          <p:cNvGrpSpPr/>
          <p:nvPr/>
        </p:nvGrpSpPr>
        <p:grpSpPr>
          <a:xfrm>
            <a:off x="1995970" y="3548856"/>
            <a:ext cx="466491" cy="198344"/>
            <a:chOff x="7493876" y="2774731"/>
            <a:chExt cx="1481958" cy="894622"/>
          </a:xfrm>
        </p:grpSpPr>
        <p:sp>
          <p:nvSpPr>
            <p:cNvPr id="366" name="Freeform 365">
              <a:extLst>
                <a:ext uri="{FF2B5EF4-FFF2-40B4-BE49-F238E27FC236}">
                  <a16:creationId xmlns:a16="http://schemas.microsoft.com/office/drawing/2014/main" id="{39ED702E-77C1-7140-9D6D-A4B8FA6D44F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367" name="Oval 366">
              <a:extLst>
                <a:ext uri="{FF2B5EF4-FFF2-40B4-BE49-F238E27FC236}">
                  <a16:creationId xmlns:a16="http://schemas.microsoft.com/office/drawing/2014/main" id="{DC306447-14D6-7D4B-BAB9-F738BFC477D7}"/>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368" name="Group 367">
              <a:extLst>
                <a:ext uri="{FF2B5EF4-FFF2-40B4-BE49-F238E27FC236}">
                  <a16:creationId xmlns:a16="http://schemas.microsoft.com/office/drawing/2014/main" id="{65F45794-D357-044A-941F-EE4DFF084576}"/>
                </a:ext>
              </a:extLst>
            </p:cNvPr>
            <p:cNvGrpSpPr/>
            <p:nvPr/>
          </p:nvGrpSpPr>
          <p:grpSpPr>
            <a:xfrm>
              <a:off x="7713663" y="2848339"/>
              <a:ext cx="1042107" cy="425543"/>
              <a:chOff x="7786941" y="2884917"/>
              <a:chExt cx="897649" cy="353919"/>
            </a:xfrm>
          </p:grpSpPr>
          <p:sp>
            <p:nvSpPr>
              <p:cNvPr id="369" name="Freeform 368">
                <a:extLst>
                  <a:ext uri="{FF2B5EF4-FFF2-40B4-BE49-F238E27FC236}">
                    <a16:creationId xmlns:a16="http://schemas.microsoft.com/office/drawing/2014/main" id="{030B1D3F-BF25-1B4B-BF02-FE7930423AF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0" name="Freeform 369">
                <a:extLst>
                  <a:ext uri="{FF2B5EF4-FFF2-40B4-BE49-F238E27FC236}">
                    <a16:creationId xmlns:a16="http://schemas.microsoft.com/office/drawing/2014/main" id="{1C62AACD-31F0-4A45-B8EC-703AEF39CC0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1" name="Freeform 370">
                <a:extLst>
                  <a:ext uri="{FF2B5EF4-FFF2-40B4-BE49-F238E27FC236}">
                    <a16:creationId xmlns:a16="http://schemas.microsoft.com/office/drawing/2014/main" id="{0B327D71-2E0E-9A4A-94F6-F4FC284DDB6A}"/>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2" name="Freeform 371">
                <a:extLst>
                  <a:ext uri="{FF2B5EF4-FFF2-40B4-BE49-F238E27FC236}">
                    <a16:creationId xmlns:a16="http://schemas.microsoft.com/office/drawing/2014/main" id="{E2B1B66D-8CCD-7F48-A406-A2B34A246B3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373" name="Group 372">
            <a:extLst>
              <a:ext uri="{FF2B5EF4-FFF2-40B4-BE49-F238E27FC236}">
                <a16:creationId xmlns:a16="http://schemas.microsoft.com/office/drawing/2014/main" id="{02A94172-ADC7-7944-BAE4-D9E3B90A75B9}"/>
              </a:ext>
            </a:extLst>
          </p:cNvPr>
          <p:cNvGrpSpPr/>
          <p:nvPr/>
        </p:nvGrpSpPr>
        <p:grpSpPr>
          <a:xfrm>
            <a:off x="2560361" y="3211972"/>
            <a:ext cx="466491" cy="198344"/>
            <a:chOff x="7493876" y="2774731"/>
            <a:chExt cx="1481958" cy="894622"/>
          </a:xfrm>
        </p:grpSpPr>
        <p:sp>
          <p:nvSpPr>
            <p:cNvPr id="374" name="Freeform 373">
              <a:extLst>
                <a:ext uri="{FF2B5EF4-FFF2-40B4-BE49-F238E27FC236}">
                  <a16:creationId xmlns:a16="http://schemas.microsoft.com/office/drawing/2014/main" id="{6B0E0549-99B8-9C40-9EB4-5C9E314D7D5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375" name="Oval 374">
              <a:extLst>
                <a:ext uri="{FF2B5EF4-FFF2-40B4-BE49-F238E27FC236}">
                  <a16:creationId xmlns:a16="http://schemas.microsoft.com/office/drawing/2014/main" id="{1F6D98FF-3C56-B645-AD8F-99178F5ADA2C}"/>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376" name="Group 375">
              <a:extLst>
                <a:ext uri="{FF2B5EF4-FFF2-40B4-BE49-F238E27FC236}">
                  <a16:creationId xmlns:a16="http://schemas.microsoft.com/office/drawing/2014/main" id="{08EA1B06-2996-D84C-9ED4-6B708D553D2D}"/>
                </a:ext>
              </a:extLst>
            </p:cNvPr>
            <p:cNvGrpSpPr/>
            <p:nvPr/>
          </p:nvGrpSpPr>
          <p:grpSpPr>
            <a:xfrm>
              <a:off x="7713663" y="2848339"/>
              <a:ext cx="1042107" cy="425543"/>
              <a:chOff x="7786941" y="2884917"/>
              <a:chExt cx="897649" cy="353919"/>
            </a:xfrm>
          </p:grpSpPr>
          <p:sp>
            <p:nvSpPr>
              <p:cNvPr id="377" name="Freeform 376">
                <a:extLst>
                  <a:ext uri="{FF2B5EF4-FFF2-40B4-BE49-F238E27FC236}">
                    <a16:creationId xmlns:a16="http://schemas.microsoft.com/office/drawing/2014/main" id="{25DF6408-1B4D-C14A-B2FA-AC971CD3229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8" name="Freeform 377">
                <a:extLst>
                  <a:ext uri="{FF2B5EF4-FFF2-40B4-BE49-F238E27FC236}">
                    <a16:creationId xmlns:a16="http://schemas.microsoft.com/office/drawing/2014/main" id="{11852680-3331-2049-A431-A4396CA2213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9" name="Freeform 378">
                <a:extLst>
                  <a:ext uri="{FF2B5EF4-FFF2-40B4-BE49-F238E27FC236}">
                    <a16:creationId xmlns:a16="http://schemas.microsoft.com/office/drawing/2014/main" id="{9941D3D9-5312-9D4A-9979-73051D64F12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80" name="Freeform 379">
                <a:extLst>
                  <a:ext uri="{FF2B5EF4-FFF2-40B4-BE49-F238E27FC236}">
                    <a16:creationId xmlns:a16="http://schemas.microsoft.com/office/drawing/2014/main" id="{D7BF4746-0E1C-E249-9E8A-1DC2C58F9CE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381" name="Group 380">
            <a:extLst>
              <a:ext uri="{FF2B5EF4-FFF2-40B4-BE49-F238E27FC236}">
                <a16:creationId xmlns:a16="http://schemas.microsoft.com/office/drawing/2014/main" id="{A2D70DD2-1DCF-4A4A-9D19-509460C1B3E4}"/>
              </a:ext>
            </a:extLst>
          </p:cNvPr>
          <p:cNvGrpSpPr/>
          <p:nvPr/>
        </p:nvGrpSpPr>
        <p:grpSpPr>
          <a:xfrm>
            <a:off x="2699636" y="3556877"/>
            <a:ext cx="466491" cy="198344"/>
            <a:chOff x="7493876" y="2774731"/>
            <a:chExt cx="1481958" cy="894622"/>
          </a:xfrm>
        </p:grpSpPr>
        <p:sp>
          <p:nvSpPr>
            <p:cNvPr id="382" name="Freeform 381">
              <a:extLst>
                <a:ext uri="{FF2B5EF4-FFF2-40B4-BE49-F238E27FC236}">
                  <a16:creationId xmlns:a16="http://schemas.microsoft.com/office/drawing/2014/main" id="{A6288576-CB20-1C40-BCEE-E51139E04A8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383" name="Oval 382">
              <a:extLst>
                <a:ext uri="{FF2B5EF4-FFF2-40B4-BE49-F238E27FC236}">
                  <a16:creationId xmlns:a16="http://schemas.microsoft.com/office/drawing/2014/main" id="{8BA949C7-400B-594F-94BB-4F9FB0DA9B0B}"/>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384" name="Group 383">
              <a:extLst>
                <a:ext uri="{FF2B5EF4-FFF2-40B4-BE49-F238E27FC236}">
                  <a16:creationId xmlns:a16="http://schemas.microsoft.com/office/drawing/2014/main" id="{274D30E0-CD07-494A-9D0F-11AFD0C73943}"/>
                </a:ext>
              </a:extLst>
            </p:cNvPr>
            <p:cNvGrpSpPr/>
            <p:nvPr/>
          </p:nvGrpSpPr>
          <p:grpSpPr>
            <a:xfrm>
              <a:off x="7713663" y="2848339"/>
              <a:ext cx="1042107" cy="425543"/>
              <a:chOff x="7786941" y="2884917"/>
              <a:chExt cx="897649" cy="353919"/>
            </a:xfrm>
          </p:grpSpPr>
          <p:sp>
            <p:nvSpPr>
              <p:cNvPr id="385" name="Freeform 384">
                <a:extLst>
                  <a:ext uri="{FF2B5EF4-FFF2-40B4-BE49-F238E27FC236}">
                    <a16:creationId xmlns:a16="http://schemas.microsoft.com/office/drawing/2014/main" id="{D105884E-4C1F-2F4F-A5C0-30E9F4486645}"/>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86" name="Freeform 385">
                <a:extLst>
                  <a:ext uri="{FF2B5EF4-FFF2-40B4-BE49-F238E27FC236}">
                    <a16:creationId xmlns:a16="http://schemas.microsoft.com/office/drawing/2014/main" id="{215BF697-5FE8-C44F-A4E8-8C8546B7DDA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87" name="Freeform 386">
                <a:extLst>
                  <a:ext uri="{FF2B5EF4-FFF2-40B4-BE49-F238E27FC236}">
                    <a16:creationId xmlns:a16="http://schemas.microsoft.com/office/drawing/2014/main" id="{BFF91DEF-8B58-5544-B145-10802855DE32}"/>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88" name="Freeform 387">
                <a:extLst>
                  <a:ext uri="{FF2B5EF4-FFF2-40B4-BE49-F238E27FC236}">
                    <a16:creationId xmlns:a16="http://schemas.microsoft.com/office/drawing/2014/main" id="{4EEC82B6-B890-614F-AE52-66F327110BD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cxnSp>
        <p:nvCxnSpPr>
          <p:cNvPr id="394" name="Straight Connector 393">
            <a:extLst>
              <a:ext uri="{FF2B5EF4-FFF2-40B4-BE49-F238E27FC236}">
                <a16:creationId xmlns:a16="http://schemas.microsoft.com/office/drawing/2014/main" id="{95C96F8E-4651-6447-9D97-25D2694F7190}"/>
              </a:ext>
            </a:extLst>
          </p:cNvPr>
          <p:cNvCxnSpPr>
            <a:cxnSpLocks/>
          </p:cNvCxnSpPr>
          <p:nvPr/>
        </p:nvCxnSpPr>
        <p:spPr>
          <a:xfrm>
            <a:off x="3025589" y="3307976"/>
            <a:ext cx="140297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2955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51"/>
                                        </p:tgtEl>
                                        <p:attrNameLst>
                                          <p:attrName>style.visibility</p:attrName>
                                        </p:attrNameLst>
                                      </p:cBhvr>
                                      <p:to>
                                        <p:strVal val="visible"/>
                                      </p:to>
                                    </p:set>
                                    <p:animEffect transition="in" filter="wipe(left)">
                                      <p:cBhvr>
                                        <p:cTn id="7" dur="900"/>
                                        <p:tgtEl>
                                          <p:spTgt spid="35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97645-9B74-0447-A19A-F41468362330}"/>
              </a:ext>
            </a:extLst>
          </p:cNvPr>
          <p:cNvSpPr>
            <a:spLocks noGrp="1"/>
          </p:cNvSpPr>
          <p:nvPr>
            <p:ph type="title"/>
          </p:nvPr>
        </p:nvSpPr>
        <p:spPr>
          <a:xfrm>
            <a:off x="493641" y="412065"/>
            <a:ext cx="11552583" cy="894622"/>
          </a:xfrm>
        </p:spPr>
        <p:txBody>
          <a:bodyPr>
            <a:normAutofit/>
          </a:bodyPr>
          <a:lstStyle/>
          <a:p>
            <a:r>
              <a:rPr lang="en-US" dirty="0"/>
              <a:t>Cable access network:</a:t>
            </a:r>
          </a:p>
        </p:txBody>
      </p:sp>
      <p:sp>
        <p:nvSpPr>
          <p:cNvPr id="5" name="Slide Number Placeholder 4">
            <a:extLst>
              <a:ext uri="{FF2B5EF4-FFF2-40B4-BE49-F238E27FC236}">
                <a16:creationId xmlns:a16="http://schemas.microsoft.com/office/drawing/2014/main" id="{AD0996E3-B7FC-2B49-8611-D2528F10A0C7}"/>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t>Link Layer: 6-</a:t>
            </a:r>
            <a:fld id="{C4204591-24BD-A542-B9D5-F8D8A88D2FEE}" type="slidenum">
              <a:rPr lang="en-US" smtClean="0"/>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468" name="Rectangle 4">
            <a:extLst>
              <a:ext uri="{FF2B5EF4-FFF2-40B4-BE49-F238E27FC236}">
                <a16:creationId xmlns:a16="http://schemas.microsoft.com/office/drawing/2014/main" id="{30F492A7-7038-0245-AFE3-4313112DD26F}"/>
              </a:ext>
            </a:extLst>
          </p:cNvPr>
          <p:cNvSpPr>
            <a:spLocks noChangeArrowheads="1"/>
          </p:cNvSpPr>
          <p:nvPr/>
        </p:nvSpPr>
        <p:spPr bwMode="auto">
          <a:xfrm>
            <a:off x="1417982" y="4159320"/>
            <a:ext cx="9941408" cy="2289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marR="0" lvl="0" indent="-342900" algn="l" defTabSz="914400" rtl="0" eaLnBrk="0" fontAlgn="base" latinLnBrk="0" hangingPunct="0">
              <a:lnSpc>
                <a:spcPct val="85000"/>
              </a:lnSpc>
              <a:spcBef>
                <a:spcPct val="20000"/>
              </a:spcBef>
              <a:spcAft>
                <a:spcPct val="0"/>
              </a:spcAft>
              <a:buClr>
                <a:srgbClr val="000099"/>
              </a:buClr>
              <a:buSzPct val="65000"/>
              <a:buFontTx/>
              <a:buNone/>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DOCSIS: </a:t>
            </a:r>
            <a:r>
              <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data over cable service interface specification</a:t>
            </a:r>
            <a:endParaRPr kumimoji="0" lang="en-US" sz="2800" b="1"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a:p>
            <a:pPr marL="287338" marR="0" lvl="0" indent="-22225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FDM over upstream, downstream frequency channels</a:t>
            </a:r>
          </a:p>
          <a:p>
            <a:pPr marL="287338" marR="0" lvl="0" indent="-22225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TDM upstream: some slots assigned, some have contention</a:t>
            </a:r>
          </a:p>
          <a:p>
            <a:pPr marL="681038" marR="0" lvl="1" indent="-223838" algn="l" defTabSz="914400" rtl="0" eaLnBrk="0" fontAlgn="base" latinLnBrk="0" hangingPunct="0">
              <a:lnSpc>
                <a:spcPct val="85000"/>
              </a:lnSpc>
              <a:spcBef>
                <a:spcPct val="20000"/>
              </a:spcBef>
              <a:spcAft>
                <a:spcPct val="0"/>
              </a:spcAft>
              <a:buClr>
                <a:srgbClr val="000099"/>
              </a:buClr>
              <a:buSzPct val="100000"/>
              <a:buFont typeface="Arial"/>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downstream MAP frame: assigns upstream slots</a:t>
            </a:r>
          </a:p>
          <a:p>
            <a:pPr marL="681038" marR="0" lvl="1" indent="-223838" algn="l" defTabSz="914400" rtl="0" eaLnBrk="0" fontAlgn="base" latinLnBrk="0" hangingPunct="0">
              <a:lnSpc>
                <a:spcPct val="85000"/>
              </a:lnSpc>
              <a:spcBef>
                <a:spcPct val="20000"/>
              </a:spcBef>
              <a:spcAft>
                <a:spcPct val="0"/>
              </a:spcAft>
              <a:buClr>
                <a:srgbClr val="000099"/>
              </a:buClr>
              <a:buSzPct val="100000"/>
              <a:buFont typeface="Arial"/>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request for upstream slots (and data) transmitted random access (binary backoff) in selected slots</a:t>
            </a:r>
          </a:p>
          <a:p>
            <a:pPr marL="342900" marR="0" lvl="0" indent="-342900" algn="l" defTabSz="914400" rtl="0" eaLnBrk="0" fontAlgn="base" latinLnBrk="0" hangingPunct="0">
              <a:lnSpc>
                <a:spcPct val="85000"/>
              </a:lnSpc>
              <a:spcBef>
                <a:spcPct val="20000"/>
              </a:spcBef>
              <a:spcAft>
                <a:spcPct val="0"/>
              </a:spcAft>
              <a:buClr>
                <a:srgbClr val="000099"/>
              </a:buClr>
              <a:buSzPct val="65000"/>
              <a:buFont typeface="Wingdings" charset="0"/>
              <a:buNone/>
              <a:tabLst/>
              <a:defRPr/>
            </a:pPr>
            <a:r>
              <a:rPr kumimoji="0" lang="en-US" sz="2800" b="0" i="0" u="none" strike="noStrike" kern="1200" cap="none" spc="0" normalizeH="0" baseline="0" noProof="0" dirty="0">
                <a:ln>
                  <a:noFill/>
                </a:ln>
                <a:solidFill>
                  <a:srgbClr val="000000"/>
                </a:solidFill>
                <a:effectLst/>
                <a:uLnTx/>
                <a:uFillTx/>
                <a:latin typeface="Gill Sans MT" charset="0"/>
                <a:ea typeface="ＭＳ Ｐゴシック" charset="0"/>
                <a:cs typeface="+mn-cs"/>
              </a:rPr>
              <a:t> </a:t>
            </a:r>
          </a:p>
        </p:txBody>
      </p:sp>
      <p:sp>
        <p:nvSpPr>
          <p:cNvPr id="472" name="TextBox 28">
            <a:extLst>
              <a:ext uri="{FF2B5EF4-FFF2-40B4-BE49-F238E27FC236}">
                <a16:creationId xmlns:a16="http://schemas.microsoft.com/office/drawing/2014/main" id="{530C6BAF-798A-3145-979F-66B05916307B}"/>
              </a:ext>
            </a:extLst>
          </p:cNvPr>
          <p:cNvSpPr txBox="1">
            <a:spLocks noChangeArrowheads="1"/>
          </p:cNvSpPr>
          <p:nvPr/>
        </p:nvSpPr>
        <p:spPr bwMode="auto">
          <a:xfrm>
            <a:off x="7893939" y="2865737"/>
            <a:ext cx="2438488"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1"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Residences with cable modems</a:t>
            </a:r>
          </a:p>
        </p:txBody>
      </p:sp>
      <p:sp>
        <p:nvSpPr>
          <p:cNvPr id="473" name="Down Arrow 472">
            <a:extLst>
              <a:ext uri="{FF2B5EF4-FFF2-40B4-BE49-F238E27FC236}">
                <a16:creationId xmlns:a16="http://schemas.microsoft.com/office/drawing/2014/main" id="{41F5308B-1E51-B24E-903A-33C0E62ECFE8}"/>
              </a:ext>
            </a:extLst>
          </p:cNvPr>
          <p:cNvSpPr/>
          <p:nvPr/>
        </p:nvSpPr>
        <p:spPr bwMode="auto">
          <a:xfrm rot="16200000">
            <a:off x="6023803" y="60121"/>
            <a:ext cx="390525" cy="3606800"/>
          </a:xfrm>
          <a:prstGeom prst="downArrow">
            <a:avLst/>
          </a:prstGeom>
          <a:noFill/>
          <a:ln w="12700" cap="flat" cmpd="sng" algn="ctr">
            <a:solidFill>
              <a:srgbClr val="00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alibri" panose="020F0502020204030204"/>
              <a:ea typeface="+mn-ea"/>
              <a:cs typeface="Arial"/>
            </a:endParaRPr>
          </a:p>
        </p:txBody>
      </p:sp>
      <p:sp>
        <p:nvSpPr>
          <p:cNvPr id="474" name="Down Arrow 473">
            <a:extLst>
              <a:ext uri="{FF2B5EF4-FFF2-40B4-BE49-F238E27FC236}">
                <a16:creationId xmlns:a16="http://schemas.microsoft.com/office/drawing/2014/main" id="{12B11F36-BD83-C341-8DCF-55214CB52D9C}"/>
              </a:ext>
            </a:extLst>
          </p:cNvPr>
          <p:cNvSpPr/>
          <p:nvPr/>
        </p:nvSpPr>
        <p:spPr bwMode="auto">
          <a:xfrm rot="5400000">
            <a:off x="5965066" y="485571"/>
            <a:ext cx="374650" cy="3606800"/>
          </a:xfrm>
          <a:prstGeom prst="downArrow">
            <a:avLst/>
          </a:prstGeom>
          <a:noFill/>
          <a:ln w="12700" cap="flat" cmpd="sng" algn="ctr">
            <a:solidFill>
              <a:srgbClr val="00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alibri" panose="020F0502020204030204"/>
              <a:ea typeface="+mn-ea"/>
              <a:cs typeface="Arial"/>
            </a:endParaRPr>
          </a:p>
        </p:txBody>
      </p:sp>
      <p:sp>
        <p:nvSpPr>
          <p:cNvPr id="475" name="TextBox 31">
            <a:extLst>
              <a:ext uri="{FF2B5EF4-FFF2-40B4-BE49-F238E27FC236}">
                <a16:creationId xmlns:a16="http://schemas.microsoft.com/office/drawing/2014/main" id="{8585C1C8-4054-7746-B998-AF80A36AAF57}"/>
              </a:ext>
            </a:extLst>
          </p:cNvPr>
          <p:cNvSpPr txBox="1">
            <a:spLocks noChangeArrowheads="1"/>
          </p:cNvSpPr>
          <p:nvPr/>
        </p:nvSpPr>
        <p:spPr bwMode="auto">
          <a:xfrm>
            <a:off x="5271549" y="1730144"/>
            <a:ext cx="1577676"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1"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Downstream channel i</a:t>
            </a:r>
          </a:p>
        </p:txBody>
      </p:sp>
      <p:sp>
        <p:nvSpPr>
          <p:cNvPr id="476" name="TextBox 32">
            <a:extLst>
              <a:ext uri="{FF2B5EF4-FFF2-40B4-BE49-F238E27FC236}">
                <a16:creationId xmlns:a16="http://schemas.microsoft.com/office/drawing/2014/main" id="{92F0FB51-4401-F34E-82BD-63AA7B84F6E4}"/>
              </a:ext>
            </a:extLst>
          </p:cNvPr>
          <p:cNvSpPr txBox="1">
            <a:spLocks noChangeArrowheads="1"/>
          </p:cNvSpPr>
          <p:nvPr/>
        </p:nvSpPr>
        <p:spPr bwMode="auto">
          <a:xfrm>
            <a:off x="5414415" y="2152334"/>
            <a:ext cx="1394934"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1"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Upstream channel j</a:t>
            </a:r>
          </a:p>
        </p:txBody>
      </p:sp>
      <p:grpSp>
        <p:nvGrpSpPr>
          <p:cNvPr id="3" name="Group 2">
            <a:extLst>
              <a:ext uri="{FF2B5EF4-FFF2-40B4-BE49-F238E27FC236}">
                <a16:creationId xmlns:a16="http://schemas.microsoft.com/office/drawing/2014/main" id="{35862240-C3FB-4544-80A1-F56D8290CD49}"/>
              </a:ext>
            </a:extLst>
          </p:cNvPr>
          <p:cNvGrpSpPr/>
          <p:nvPr/>
        </p:nvGrpSpPr>
        <p:grpSpPr>
          <a:xfrm>
            <a:off x="5916168" y="1303951"/>
            <a:ext cx="1907860" cy="400110"/>
            <a:chOff x="5916168" y="1476227"/>
            <a:chExt cx="1907860" cy="400110"/>
          </a:xfrm>
        </p:grpSpPr>
        <p:sp>
          <p:nvSpPr>
            <p:cNvPr id="470" name="Rectangle 469">
              <a:extLst>
                <a:ext uri="{FF2B5EF4-FFF2-40B4-BE49-F238E27FC236}">
                  <a16:creationId xmlns:a16="http://schemas.microsoft.com/office/drawing/2014/main" id="{A9CE8DDF-CB5B-7943-8577-39A7BF85AD91}"/>
                </a:ext>
              </a:extLst>
            </p:cNvPr>
            <p:cNvSpPr/>
            <p:nvPr/>
          </p:nvSpPr>
          <p:spPr bwMode="auto">
            <a:xfrm>
              <a:off x="5916168" y="1495043"/>
              <a:ext cx="1047435" cy="369303"/>
            </a:xfrm>
            <a:prstGeom prst="rect">
              <a:avLst/>
            </a:prstGeom>
            <a:noFill/>
            <a:ln w="12700" cap="flat" cmpd="sng" algn="ctr">
              <a:solidFill>
                <a:srgbClr val="00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alibri" panose="020F0502020204030204"/>
                <a:ea typeface="+mn-ea"/>
                <a:cs typeface="Arial"/>
              </a:endParaRPr>
            </a:p>
          </p:txBody>
        </p:sp>
        <p:sp>
          <p:nvSpPr>
            <p:cNvPr id="471" name="TextBox 6">
              <a:extLst>
                <a:ext uri="{FF2B5EF4-FFF2-40B4-BE49-F238E27FC236}">
                  <a16:creationId xmlns:a16="http://schemas.microsoft.com/office/drawing/2014/main" id="{4ABD2E79-8A72-D34A-9B26-D12F96E6939F}"/>
                </a:ext>
              </a:extLst>
            </p:cNvPr>
            <p:cNvSpPr txBox="1">
              <a:spLocks noChangeArrowheads="1"/>
            </p:cNvSpPr>
            <p:nvPr/>
          </p:nvSpPr>
          <p:spPr bwMode="auto">
            <a:xfrm>
              <a:off x="5920797" y="1476227"/>
              <a:ext cx="97013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marL="0" marR="0" lvl="0" indent="0" algn="l" defTabSz="914400" rtl="0" eaLnBrk="0" fontAlgn="base" latinLnBrk="0" hangingPunct="0">
                <a:lnSpc>
                  <a:spcPts val="1200"/>
                </a:lnSpc>
                <a:spcBef>
                  <a:spcPct val="0"/>
                </a:spcBef>
                <a:spcAft>
                  <a:spcPct val="0"/>
                </a:spcAft>
                <a:buClrTx/>
                <a:buSzTx/>
                <a:buFontTx/>
                <a:buNone/>
                <a:tabLst/>
                <a:defRPr/>
              </a:pPr>
              <a:r>
                <a:rPr kumimoji="0" lang="en-US" sz="1000" b="0" i="1"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MAP frame for</a:t>
              </a:r>
            </a:p>
            <a:p>
              <a:pPr marL="0" marR="0" lvl="0" indent="0" algn="l" defTabSz="914400" rtl="0" eaLnBrk="0" fontAlgn="base" latinLnBrk="0" hangingPunct="0">
                <a:lnSpc>
                  <a:spcPts val="1200"/>
                </a:lnSpc>
                <a:spcBef>
                  <a:spcPct val="0"/>
                </a:spcBef>
                <a:spcAft>
                  <a:spcPct val="0"/>
                </a:spcAft>
                <a:buClrTx/>
                <a:buSzTx/>
                <a:buFontTx/>
                <a:buNone/>
                <a:tabLst/>
                <a:defRPr/>
              </a:pPr>
              <a:r>
                <a:rPr kumimoji="0" lang="en-US" sz="1000" b="0" i="1"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Interval [t1, t2]</a:t>
              </a:r>
            </a:p>
          </p:txBody>
        </p:sp>
        <p:pic>
          <p:nvPicPr>
            <p:cNvPr id="477" name="Picture 4">
              <a:extLst>
                <a:ext uri="{FF2B5EF4-FFF2-40B4-BE49-F238E27FC236}">
                  <a16:creationId xmlns:a16="http://schemas.microsoft.com/office/drawing/2014/main" id="{F8A47328-A2C4-2844-B768-D48108CB1A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6466" y="1556372"/>
              <a:ext cx="817562" cy="2428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grpSp>
      <p:grpSp>
        <p:nvGrpSpPr>
          <p:cNvPr id="4" name="Group 3">
            <a:extLst>
              <a:ext uri="{FF2B5EF4-FFF2-40B4-BE49-F238E27FC236}">
                <a16:creationId xmlns:a16="http://schemas.microsoft.com/office/drawing/2014/main" id="{7E439FDA-8285-3846-BE5F-A2F785CA4A5C}"/>
              </a:ext>
            </a:extLst>
          </p:cNvPr>
          <p:cNvGrpSpPr/>
          <p:nvPr/>
        </p:nvGrpSpPr>
        <p:grpSpPr>
          <a:xfrm>
            <a:off x="4346093" y="2631871"/>
            <a:ext cx="4792289" cy="1258980"/>
            <a:chOff x="4346093" y="2804147"/>
            <a:chExt cx="4792289" cy="1258980"/>
          </a:xfrm>
        </p:grpSpPr>
        <p:cxnSp>
          <p:nvCxnSpPr>
            <p:cNvPr id="478" name="Straight Connector 477">
              <a:extLst>
                <a:ext uri="{FF2B5EF4-FFF2-40B4-BE49-F238E27FC236}">
                  <a16:creationId xmlns:a16="http://schemas.microsoft.com/office/drawing/2014/main" id="{FA1BE581-ED5E-614A-927B-07EC31567664}"/>
                </a:ext>
              </a:extLst>
            </p:cNvPr>
            <p:cNvCxnSpPr/>
            <p:nvPr/>
          </p:nvCxnSpPr>
          <p:spPr bwMode="auto">
            <a:xfrm>
              <a:off x="4826828" y="2997822"/>
              <a:ext cx="2755900" cy="4762"/>
            </a:xfrm>
            <a:prstGeom prst="line">
              <a:avLst/>
            </a:prstGeom>
            <a:noFill/>
            <a:ln w="12700" cap="flat" cmpd="sng" algn="ctr">
              <a:solidFill>
                <a:srgbClr val="000000"/>
              </a:solidFill>
              <a:prstDash val="solid"/>
            </a:ln>
            <a:effectLst/>
          </p:spPr>
        </p:cxnSp>
        <p:cxnSp>
          <p:nvCxnSpPr>
            <p:cNvPr id="479" name="Straight Connector 478">
              <a:extLst>
                <a:ext uri="{FF2B5EF4-FFF2-40B4-BE49-F238E27FC236}">
                  <a16:creationId xmlns:a16="http://schemas.microsoft.com/office/drawing/2014/main" id="{F1A06E48-3C9B-7D45-810D-3E3E09162C43}"/>
                </a:ext>
              </a:extLst>
            </p:cNvPr>
            <p:cNvCxnSpPr/>
            <p:nvPr/>
          </p:nvCxnSpPr>
          <p:spPr bwMode="auto">
            <a:xfrm>
              <a:off x="4885566" y="2804147"/>
              <a:ext cx="0" cy="190500"/>
            </a:xfrm>
            <a:prstGeom prst="line">
              <a:avLst/>
            </a:prstGeom>
            <a:noFill/>
            <a:ln w="12700" cap="flat" cmpd="sng" algn="ctr">
              <a:solidFill>
                <a:srgbClr val="000000"/>
              </a:solidFill>
              <a:prstDash val="solid"/>
            </a:ln>
            <a:effectLst/>
          </p:spPr>
        </p:cxnSp>
        <p:cxnSp>
          <p:nvCxnSpPr>
            <p:cNvPr id="480" name="Straight Connector 479">
              <a:extLst>
                <a:ext uri="{FF2B5EF4-FFF2-40B4-BE49-F238E27FC236}">
                  <a16:creationId xmlns:a16="http://schemas.microsoft.com/office/drawing/2014/main" id="{7B226097-38DD-FB4D-A5E9-E4BBC25FEDBE}"/>
                </a:ext>
              </a:extLst>
            </p:cNvPr>
            <p:cNvCxnSpPr/>
            <p:nvPr/>
          </p:nvCxnSpPr>
          <p:spPr bwMode="auto">
            <a:xfrm flipH="1">
              <a:off x="4971291" y="2889872"/>
              <a:ext cx="3175" cy="107950"/>
            </a:xfrm>
            <a:prstGeom prst="line">
              <a:avLst/>
            </a:prstGeom>
            <a:noFill/>
            <a:ln w="12700" cap="flat" cmpd="sng" algn="ctr">
              <a:solidFill>
                <a:srgbClr val="000000"/>
              </a:solidFill>
              <a:prstDash val="solid"/>
            </a:ln>
            <a:effectLst/>
          </p:spPr>
        </p:cxnSp>
        <p:cxnSp>
          <p:nvCxnSpPr>
            <p:cNvPr id="481" name="Straight Connector 480">
              <a:extLst>
                <a:ext uri="{FF2B5EF4-FFF2-40B4-BE49-F238E27FC236}">
                  <a16:creationId xmlns:a16="http://schemas.microsoft.com/office/drawing/2014/main" id="{A9586AA7-595C-614C-8541-D06D10BFD410}"/>
                </a:ext>
              </a:extLst>
            </p:cNvPr>
            <p:cNvCxnSpPr/>
            <p:nvPr/>
          </p:nvCxnSpPr>
          <p:spPr bwMode="auto">
            <a:xfrm flipH="1">
              <a:off x="5052253" y="2889872"/>
              <a:ext cx="3175" cy="107950"/>
            </a:xfrm>
            <a:prstGeom prst="line">
              <a:avLst/>
            </a:prstGeom>
            <a:noFill/>
            <a:ln w="12700" cap="flat" cmpd="sng" algn="ctr">
              <a:solidFill>
                <a:srgbClr val="000000"/>
              </a:solidFill>
              <a:prstDash val="solid"/>
            </a:ln>
            <a:effectLst/>
          </p:spPr>
        </p:cxnSp>
        <p:cxnSp>
          <p:nvCxnSpPr>
            <p:cNvPr id="482" name="Straight Connector 481">
              <a:extLst>
                <a:ext uri="{FF2B5EF4-FFF2-40B4-BE49-F238E27FC236}">
                  <a16:creationId xmlns:a16="http://schemas.microsoft.com/office/drawing/2014/main" id="{570F8CA2-6BC6-F147-AB7C-6CED07FED5A4}"/>
                </a:ext>
              </a:extLst>
            </p:cNvPr>
            <p:cNvCxnSpPr/>
            <p:nvPr/>
          </p:nvCxnSpPr>
          <p:spPr bwMode="auto">
            <a:xfrm flipH="1">
              <a:off x="5133216" y="2893047"/>
              <a:ext cx="1587" cy="106362"/>
            </a:xfrm>
            <a:prstGeom prst="line">
              <a:avLst/>
            </a:prstGeom>
            <a:noFill/>
            <a:ln w="12700" cap="flat" cmpd="sng" algn="ctr">
              <a:solidFill>
                <a:srgbClr val="000000"/>
              </a:solidFill>
              <a:prstDash val="solid"/>
            </a:ln>
            <a:effectLst/>
          </p:spPr>
        </p:cxnSp>
        <p:cxnSp>
          <p:nvCxnSpPr>
            <p:cNvPr id="483" name="Straight Connector 482">
              <a:extLst>
                <a:ext uri="{FF2B5EF4-FFF2-40B4-BE49-F238E27FC236}">
                  <a16:creationId xmlns:a16="http://schemas.microsoft.com/office/drawing/2014/main" id="{1347303E-7C8F-244F-ABFB-928A722EF148}"/>
                </a:ext>
              </a:extLst>
            </p:cNvPr>
            <p:cNvCxnSpPr/>
            <p:nvPr/>
          </p:nvCxnSpPr>
          <p:spPr bwMode="auto">
            <a:xfrm flipH="1">
              <a:off x="5214178" y="2893047"/>
              <a:ext cx="1588" cy="106362"/>
            </a:xfrm>
            <a:prstGeom prst="line">
              <a:avLst/>
            </a:prstGeom>
            <a:noFill/>
            <a:ln w="12700" cap="flat" cmpd="sng" algn="ctr">
              <a:solidFill>
                <a:srgbClr val="000000"/>
              </a:solidFill>
              <a:prstDash val="solid"/>
            </a:ln>
            <a:effectLst/>
          </p:spPr>
        </p:cxnSp>
        <p:cxnSp>
          <p:nvCxnSpPr>
            <p:cNvPr id="484" name="Straight Connector 483">
              <a:extLst>
                <a:ext uri="{FF2B5EF4-FFF2-40B4-BE49-F238E27FC236}">
                  <a16:creationId xmlns:a16="http://schemas.microsoft.com/office/drawing/2014/main" id="{1FD40148-3E13-5646-9236-A3CC480373DC}"/>
                </a:ext>
              </a:extLst>
            </p:cNvPr>
            <p:cNvCxnSpPr/>
            <p:nvPr/>
          </p:nvCxnSpPr>
          <p:spPr bwMode="auto">
            <a:xfrm flipH="1">
              <a:off x="5295141" y="2893047"/>
              <a:ext cx="1587" cy="106362"/>
            </a:xfrm>
            <a:prstGeom prst="line">
              <a:avLst/>
            </a:prstGeom>
            <a:noFill/>
            <a:ln w="12700" cap="flat" cmpd="sng" algn="ctr">
              <a:solidFill>
                <a:srgbClr val="000000"/>
              </a:solidFill>
              <a:prstDash val="solid"/>
            </a:ln>
            <a:effectLst/>
          </p:spPr>
        </p:cxnSp>
        <p:cxnSp>
          <p:nvCxnSpPr>
            <p:cNvPr id="485" name="Straight Connector 484">
              <a:extLst>
                <a:ext uri="{FF2B5EF4-FFF2-40B4-BE49-F238E27FC236}">
                  <a16:creationId xmlns:a16="http://schemas.microsoft.com/office/drawing/2014/main" id="{51082217-8F48-B846-A7CD-2F1BE46B3E0C}"/>
                </a:ext>
              </a:extLst>
            </p:cNvPr>
            <p:cNvCxnSpPr/>
            <p:nvPr/>
          </p:nvCxnSpPr>
          <p:spPr bwMode="auto">
            <a:xfrm flipH="1">
              <a:off x="5374516" y="2893047"/>
              <a:ext cx="3175" cy="106362"/>
            </a:xfrm>
            <a:prstGeom prst="line">
              <a:avLst/>
            </a:prstGeom>
            <a:noFill/>
            <a:ln w="12700" cap="flat" cmpd="sng" algn="ctr">
              <a:solidFill>
                <a:srgbClr val="000000"/>
              </a:solidFill>
              <a:prstDash val="solid"/>
            </a:ln>
            <a:effectLst/>
          </p:spPr>
        </p:cxnSp>
        <p:cxnSp>
          <p:nvCxnSpPr>
            <p:cNvPr id="486" name="Straight Connector 485">
              <a:extLst>
                <a:ext uri="{FF2B5EF4-FFF2-40B4-BE49-F238E27FC236}">
                  <a16:creationId xmlns:a16="http://schemas.microsoft.com/office/drawing/2014/main" id="{AB29E83A-1724-9C49-A4CD-A03257B83324}"/>
                </a:ext>
              </a:extLst>
            </p:cNvPr>
            <p:cNvCxnSpPr/>
            <p:nvPr/>
          </p:nvCxnSpPr>
          <p:spPr bwMode="auto">
            <a:xfrm flipH="1">
              <a:off x="5455478" y="2893047"/>
              <a:ext cx="3175" cy="106362"/>
            </a:xfrm>
            <a:prstGeom prst="line">
              <a:avLst/>
            </a:prstGeom>
            <a:noFill/>
            <a:ln w="12700" cap="flat" cmpd="sng" algn="ctr">
              <a:solidFill>
                <a:srgbClr val="000000"/>
              </a:solidFill>
              <a:prstDash val="solid"/>
            </a:ln>
            <a:effectLst/>
          </p:spPr>
        </p:cxnSp>
        <p:cxnSp>
          <p:nvCxnSpPr>
            <p:cNvPr id="487" name="Straight Connector 486">
              <a:extLst>
                <a:ext uri="{FF2B5EF4-FFF2-40B4-BE49-F238E27FC236}">
                  <a16:creationId xmlns:a16="http://schemas.microsoft.com/office/drawing/2014/main" id="{8D533E29-DD9B-1F45-8407-8019B1DCE1D7}"/>
                </a:ext>
              </a:extLst>
            </p:cNvPr>
            <p:cNvCxnSpPr/>
            <p:nvPr/>
          </p:nvCxnSpPr>
          <p:spPr bwMode="auto">
            <a:xfrm flipH="1">
              <a:off x="5536441" y="2893047"/>
              <a:ext cx="3175" cy="106362"/>
            </a:xfrm>
            <a:prstGeom prst="line">
              <a:avLst/>
            </a:prstGeom>
            <a:noFill/>
            <a:ln w="12700" cap="flat" cmpd="sng" algn="ctr">
              <a:solidFill>
                <a:srgbClr val="000000"/>
              </a:solidFill>
              <a:prstDash val="solid"/>
            </a:ln>
            <a:effectLst/>
          </p:spPr>
        </p:cxnSp>
        <p:cxnSp>
          <p:nvCxnSpPr>
            <p:cNvPr id="488" name="Straight Connector 487">
              <a:extLst>
                <a:ext uri="{FF2B5EF4-FFF2-40B4-BE49-F238E27FC236}">
                  <a16:creationId xmlns:a16="http://schemas.microsoft.com/office/drawing/2014/main" id="{03C4D510-E354-DC4C-B832-6CFC1ACA64A5}"/>
                </a:ext>
              </a:extLst>
            </p:cNvPr>
            <p:cNvCxnSpPr/>
            <p:nvPr/>
          </p:nvCxnSpPr>
          <p:spPr bwMode="auto">
            <a:xfrm flipH="1">
              <a:off x="5617403" y="2893047"/>
              <a:ext cx="3175" cy="106362"/>
            </a:xfrm>
            <a:prstGeom prst="line">
              <a:avLst/>
            </a:prstGeom>
            <a:noFill/>
            <a:ln w="12700" cap="flat" cmpd="sng" algn="ctr">
              <a:solidFill>
                <a:srgbClr val="000000"/>
              </a:solidFill>
              <a:prstDash val="solid"/>
            </a:ln>
            <a:effectLst/>
          </p:spPr>
        </p:cxnSp>
        <p:cxnSp>
          <p:nvCxnSpPr>
            <p:cNvPr id="489" name="Straight Connector 488">
              <a:extLst>
                <a:ext uri="{FF2B5EF4-FFF2-40B4-BE49-F238E27FC236}">
                  <a16:creationId xmlns:a16="http://schemas.microsoft.com/office/drawing/2014/main" id="{7E33BA97-BDAB-D042-9A64-FE7BADD814D9}"/>
                </a:ext>
              </a:extLst>
            </p:cNvPr>
            <p:cNvCxnSpPr/>
            <p:nvPr/>
          </p:nvCxnSpPr>
          <p:spPr bwMode="auto">
            <a:xfrm flipH="1">
              <a:off x="5706303" y="2893047"/>
              <a:ext cx="1588" cy="106362"/>
            </a:xfrm>
            <a:prstGeom prst="line">
              <a:avLst/>
            </a:prstGeom>
            <a:noFill/>
            <a:ln w="12700" cap="flat" cmpd="sng" algn="ctr">
              <a:solidFill>
                <a:srgbClr val="000000"/>
              </a:solidFill>
              <a:prstDash val="solid"/>
            </a:ln>
            <a:effectLst/>
          </p:spPr>
        </p:cxnSp>
        <p:cxnSp>
          <p:nvCxnSpPr>
            <p:cNvPr id="490" name="Straight Connector 489">
              <a:extLst>
                <a:ext uri="{FF2B5EF4-FFF2-40B4-BE49-F238E27FC236}">
                  <a16:creationId xmlns:a16="http://schemas.microsoft.com/office/drawing/2014/main" id="{4A2A7189-9E5A-C249-B0E5-AF7D76DF64AB}"/>
                </a:ext>
              </a:extLst>
            </p:cNvPr>
            <p:cNvCxnSpPr/>
            <p:nvPr/>
          </p:nvCxnSpPr>
          <p:spPr bwMode="auto">
            <a:xfrm flipH="1">
              <a:off x="5785678" y="2893047"/>
              <a:ext cx="3175" cy="106362"/>
            </a:xfrm>
            <a:prstGeom prst="line">
              <a:avLst/>
            </a:prstGeom>
            <a:noFill/>
            <a:ln w="12700" cap="flat" cmpd="sng" algn="ctr">
              <a:solidFill>
                <a:srgbClr val="000000"/>
              </a:solidFill>
              <a:prstDash val="solid"/>
            </a:ln>
            <a:effectLst/>
          </p:spPr>
        </p:cxnSp>
        <p:cxnSp>
          <p:nvCxnSpPr>
            <p:cNvPr id="491" name="Straight Connector 490">
              <a:extLst>
                <a:ext uri="{FF2B5EF4-FFF2-40B4-BE49-F238E27FC236}">
                  <a16:creationId xmlns:a16="http://schemas.microsoft.com/office/drawing/2014/main" id="{5B7D291F-10B2-8049-A8BD-3D79198FBBDA}"/>
                </a:ext>
              </a:extLst>
            </p:cNvPr>
            <p:cNvCxnSpPr/>
            <p:nvPr/>
          </p:nvCxnSpPr>
          <p:spPr bwMode="auto">
            <a:xfrm flipH="1">
              <a:off x="5866641" y="2893047"/>
              <a:ext cx="3175" cy="106362"/>
            </a:xfrm>
            <a:prstGeom prst="line">
              <a:avLst/>
            </a:prstGeom>
            <a:noFill/>
            <a:ln w="12700" cap="flat" cmpd="sng" algn="ctr">
              <a:solidFill>
                <a:srgbClr val="000000"/>
              </a:solidFill>
              <a:prstDash val="solid"/>
            </a:ln>
            <a:effectLst/>
          </p:spPr>
        </p:cxnSp>
        <p:cxnSp>
          <p:nvCxnSpPr>
            <p:cNvPr id="492" name="Straight Connector 491">
              <a:extLst>
                <a:ext uri="{FF2B5EF4-FFF2-40B4-BE49-F238E27FC236}">
                  <a16:creationId xmlns:a16="http://schemas.microsoft.com/office/drawing/2014/main" id="{1C317B8F-D212-8445-9A9C-A62060215159}"/>
                </a:ext>
              </a:extLst>
            </p:cNvPr>
            <p:cNvCxnSpPr/>
            <p:nvPr/>
          </p:nvCxnSpPr>
          <p:spPr bwMode="auto">
            <a:xfrm flipH="1">
              <a:off x="5947603" y="2893047"/>
              <a:ext cx="3175" cy="106362"/>
            </a:xfrm>
            <a:prstGeom prst="line">
              <a:avLst/>
            </a:prstGeom>
            <a:noFill/>
            <a:ln w="12700" cap="flat" cmpd="sng" algn="ctr">
              <a:solidFill>
                <a:srgbClr val="000000"/>
              </a:solidFill>
              <a:prstDash val="solid"/>
            </a:ln>
            <a:effectLst/>
          </p:spPr>
        </p:cxnSp>
        <p:cxnSp>
          <p:nvCxnSpPr>
            <p:cNvPr id="493" name="Straight Connector 492">
              <a:extLst>
                <a:ext uri="{FF2B5EF4-FFF2-40B4-BE49-F238E27FC236}">
                  <a16:creationId xmlns:a16="http://schemas.microsoft.com/office/drawing/2014/main" id="{B1490094-9D24-994C-9658-AC0440EF9F04}"/>
                </a:ext>
              </a:extLst>
            </p:cNvPr>
            <p:cNvCxnSpPr/>
            <p:nvPr/>
          </p:nvCxnSpPr>
          <p:spPr bwMode="auto">
            <a:xfrm flipH="1">
              <a:off x="6028566" y="2893047"/>
              <a:ext cx="3175" cy="106362"/>
            </a:xfrm>
            <a:prstGeom prst="line">
              <a:avLst/>
            </a:prstGeom>
            <a:noFill/>
            <a:ln w="12700" cap="flat" cmpd="sng" algn="ctr">
              <a:solidFill>
                <a:srgbClr val="000000"/>
              </a:solidFill>
              <a:prstDash val="solid"/>
            </a:ln>
            <a:effectLst/>
          </p:spPr>
        </p:cxnSp>
        <p:cxnSp>
          <p:nvCxnSpPr>
            <p:cNvPr id="494" name="Straight Connector 493">
              <a:extLst>
                <a:ext uri="{FF2B5EF4-FFF2-40B4-BE49-F238E27FC236}">
                  <a16:creationId xmlns:a16="http://schemas.microsoft.com/office/drawing/2014/main" id="{7BF5E7BB-379D-4846-A58B-3D4136BB8BA0}"/>
                </a:ext>
              </a:extLst>
            </p:cNvPr>
            <p:cNvCxnSpPr/>
            <p:nvPr/>
          </p:nvCxnSpPr>
          <p:spPr bwMode="auto">
            <a:xfrm flipH="1">
              <a:off x="6109528" y="2893047"/>
              <a:ext cx="1588" cy="106362"/>
            </a:xfrm>
            <a:prstGeom prst="line">
              <a:avLst/>
            </a:prstGeom>
            <a:noFill/>
            <a:ln w="12700" cap="flat" cmpd="sng" algn="ctr">
              <a:solidFill>
                <a:srgbClr val="000000"/>
              </a:solidFill>
              <a:prstDash val="solid"/>
            </a:ln>
            <a:effectLst/>
          </p:spPr>
        </p:cxnSp>
        <p:cxnSp>
          <p:nvCxnSpPr>
            <p:cNvPr id="495" name="Straight Connector 494">
              <a:extLst>
                <a:ext uri="{FF2B5EF4-FFF2-40B4-BE49-F238E27FC236}">
                  <a16:creationId xmlns:a16="http://schemas.microsoft.com/office/drawing/2014/main" id="{291EF189-E423-AC45-A9A4-BA291E8FEC52}"/>
                </a:ext>
              </a:extLst>
            </p:cNvPr>
            <p:cNvCxnSpPr/>
            <p:nvPr/>
          </p:nvCxnSpPr>
          <p:spPr bwMode="auto">
            <a:xfrm flipH="1">
              <a:off x="6190491" y="2893047"/>
              <a:ext cx="1587" cy="106362"/>
            </a:xfrm>
            <a:prstGeom prst="line">
              <a:avLst/>
            </a:prstGeom>
            <a:noFill/>
            <a:ln w="12700" cap="flat" cmpd="sng" algn="ctr">
              <a:solidFill>
                <a:srgbClr val="000000"/>
              </a:solidFill>
              <a:prstDash val="solid"/>
            </a:ln>
            <a:effectLst/>
          </p:spPr>
        </p:cxnSp>
        <p:cxnSp>
          <p:nvCxnSpPr>
            <p:cNvPr id="496" name="Straight Connector 495">
              <a:extLst>
                <a:ext uri="{FF2B5EF4-FFF2-40B4-BE49-F238E27FC236}">
                  <a16:creationId xmlns:a16="http://schemas.microsoft.com/office/drawing/2014/main" id="{C4EB3038-7D66-784D-A6CA-4B4C5D5A8163}"/>
                </a:ext>
              </a:extLst>
            </p:cNvPr>
            <p:cNvCxnSpPr/>
            <p:nvPr/>
          </p:nvCxnSpPr>
          <p:spPr bwMode="auto">
            <a:xfrm flipH="1">
              <a:off x="6271453" y="2893047"/>
              <a:ext cx="1588" cy="106362"/>
            </a:xfrm>
            <a:prstGeom prst="line">
              <a:avLst/>
            </a:prstGeom>
            <a:noFill/>
            <a:ln w="12700" cap="flat" cmpd="sng" algn="ctr">
              <a:solidFill>
                <a:srgbClr val="000000"/>
              </a:solidFill>
              <a:prstDash val="solid"/>
            </a:ln>
            <a:effectLst/>
          </p:spPr>
        </p:cxnSp>
        <p:cxnSp>
          <p:nvCxnSpPr>
            <p:cNvPr id="497" name="Straight Connector 496">
              <a:extLst>
                <a:ext uri="{FF2B5EF4-FFF2-40B4-BE49-F238E27FC236}">
                  <a16:creationId xmlns:a16="http://schemas.microsoft.com/office/drawing/2014/main" id="{03482880-5F89-B940-828B-6168C93CD03C}"/>
                </a:ext>
              </a:extLst>
            </p:cNvPr>
            <p:cNvCxnSpPr/>
            <p:nvPr/>
          </p:nvCxnSpPr>
          <p:spPr bwMode="auto">
            <a:xfrm flipH="1">
              <a:off x="6350828" y="2893047"/>
              <a:ext cx="3175" cy="106362"/>
            </a:xfrm>
            <a:prstGeom prst="line">
              <a:avLst/>
            </a:prstGeom>
            <a:noFill/>
            <a:ln w="12700" cap="flat" cmpd="sng" algn="ctr">
              <a:solidFill>
                <a:srgbClr val="000000"/>
              </a:solidFill>
              <a:prstDash val="solid"/>
            </a:ln>
            <a:effectLst/>
          </p:spPr>
        </p:cxnSp>
        <p:cxnSp>
          <p:nvCxnSpPr>
            <p:cNvPr id="498" name="Straight Connector 497">
              <a:extLst>
                <a:ext uri="{FF2B5EF4-FFF2-40B4-BE49-F238E27FC236}">
                  <a16:creationId xmlns:a16="http://schemas.microsoft.com/office/drawing/2014/main" id="{2C55B6F8-33DE-8D4C-83D8-670FDCDD6CC0}"/>
                </a:ext>
              </a:extLst>
            </p:cNvPr>
            <p:cNvCxnSpPr/>
            <p:nvPr/>
          </p:nvCxnSpPr>
          <p:spPr bwMode="auto">
            <a:xfrm flipH="1">
              <a:off x="6444491" y="2893047"/>
              <a:ext cx="3175" cy="106362"/>
            </a:xfrm>
            <a:prstGeom prst="line">
              <a:avLst/>
            </a:prstGeom>
            <a:noFill/>
            <a:ln w="12700" cap="flat" cmpd="sng" algn="ctr">
              <a:solidFill>
                <a:srgbClr val="000000"/>
              </a:solidFill>
              <a:prstDash val="solid"/>
            </a:ln>
            <a:effectLst/>
          </p:spPr>
        </p:cxnSp>
        <p:cxnSp>
          <p:nvCxnSpPr>
            <p:cNvPr id="499" name="Straight Connector 498">
              <a:extLst>
                <a:ext uri="{FF2B5EF4-FFF2-40B4-BE49-F238E27FC236}">
                  <a16:creationId xmlns:a16="http://schemas.microsoft.com/office/drawing/2014/main" id="{CDA21830-E307-3B4F-A30D-FBA9C134D3AF}"/>
                </a:ext>
              </a:extLst>
            </p:cNvPr>
            <p:cNvCxnSpPr/>
            <p:nvPr/>
          </p:nvCxnSpPr>
          <p:spPr bwMode="auto">
            <a:xfrm flipH="1">
              <a:off x="6533391" y="2893047"/>
              <a:ext cx="1587" cy="106362"/>
            </a:xfrm>
            <a:prstGeom prst="line">
              <a:avLst/>
            </a:prstGeom>
            <a:noFill/>
            <a:ln w="12700" cap="flat" cmpd="sng" algn="ctr">
              <a:solidFill>
                <a:srgbClr val="000000"/>
              </a:solidFill>
              <a:prstDash val="solid"/>
            </a:ln>
            <a:effectLst/>
          </p:spPr>
        </p:cxnSp>
        <p:cxnSp>
          <p:nvCxnSpPr>
            <p:cNvPr id="500" name="Straight Connector 499">
              <a:extLst>
                <a:ext uri="{FF2B5EF4-FFF2-40B4-BE49-F238E27FC236}">
                  <a16:creationId xmlns:a16="http://schemas.microsoft.com/office/drawing/2014/main" id="{7F6389F6-270F-B748-98C1-701175F616C1}"/>
                </a:ext>
              </a:extLst>
            </p:cNvPr>
            <p:cNvCxnSpPr/>
            <p:nvPr/>
          </p:nvCxnSpPr>
          <p:spPr bwMode="auto">
            <a:xfrm flipH="1">
              <a:off x="6614353" y="2893047"/>
              <a:ext cx="1588" cy="106362"/>
            </a:xfrm>
            <a:prstGeom prst="line">
              <a:avLst/>
            </a:prstGeom>
            <a:noFill/>
            <a:ln w="12700" cap="flat" cmpd="sng" algn="ctr">
              <a:solidFill>
                <a:srgbClr val="000000"/>
              </a:solidFill>
              <a:prstDash val="solid"/>
            </a:ln>
            <a:effectLst/>
          </p:spPr>
        </p:cxnSp>
        <p:cxnSp>
          <p:nvCxnSpPr>
            <p:cNvPr id="501" name="Straight Connector 500">
              <a:extLst>
                <a:ext uri="{FF2B5EF4-FFF2-40B4-BE49-F238E27FC236}">
                  <a16:creationId xmlns:a16="http://schemas.microsoft.com/office/drawing/2014/main" id="{17BDF4AD-E042-8E4A-9CCD-8C4E40205157}"/>
                </a:ext>
              </a:extLst>
            </p:cNvPr>
            <p:cNvCxnSpPr/>
            <p:nvPr/>
          </p:nvCxnSpPr>
          <p:spPr bwMode="auto">
            <a:xfrm flipH="1">
              <a:off x="6695316" y="2893047"/>
              <a:ext cx="1587" cy="106362"/>
            </a:xfrm>
            <a:prstGeom prst="line">
              <a:avLst/>
            </a:prstGeom>
            <a:noFill/>
            <a:ln w="12700" cap="flat" cmpd="sng" algn="ctr">
              <a:solidFill>
                <a:srgbClr val="000000"/>
              </a:solidFill>
              <a:prstDash val="solid"/>
            </a:ln>
            <a:effectLst/>
          </p:spPr>
        </p:cxnSp>
        <p:cxnSp>
          <p:nvCxnSpPr>
            <p:cNvPr id="502" name="Straight Connector 501">
              <a:extLst>
                <a:ext uri="{FF2B5EF4-FFF2-40B4-BE49-F238E27FC236}">
                  <a16:creationId xmlns:a16="http://schemas.microsoft.com/office/drawing/2014/main" id="{0E37C29B-C5C3-6449-89A3-09B01402DD17}"/>
                </a:ext>
              </a:extLst>
            </p:cNvPr>
            <p:cNvCxnSpPr/>
            <p:nvPr/>
          </p:nvCxnSpPr>
          <p:spPr bwMode="auto">
            <a:xfrm flipH="1">
              <a:off x="6774691" y="2893047"/>
              <a:ext cx="3175" cy="106362"/>
            </a:xfrm>
            <a:prstGeom prst="line">
              <a:avLst/>
            </a:prstGeom>
            <a:noFill/>
            <a:ln w="12700" cap="flat" cmpd="sng" algn="ctr">
              <a:solidFill>
                <a:srgbClr val="000000"/>
              </a:solidFill>
              <a:prstDash val="solid"/>
            </a:ln>
            <a:effectLst/>
          </p:spPr>
        </p:cxnSp>
        <p:cxnSp>
          <p:nvCxnSpPr>
            <p:cNvPr id="503" name="Straight Connector 502">
              <a:extLst>
                <a:ext uri="{FF2B5EF4-FFF2-40B4-BE49-F238E27FC236}">
                  <a16:creationId xmlns:a16="http://schemas.microsoft.com/office/drawing/2014/main" id="{47671E23-2987-C94F-9A5C-80114F4CA1BA}"/>
                </a:ext>
              </a:extLst>
            </p:cNvPr>
            <p:cNvCxnSpPr/>
            <p:nvPr/>
          </p:nvCxnSpPr>
          <p:spPr bwMode="auto">
            <a:xfrm flipH="1">
              <a:off x="6855653" y="2893047"/>
              <a:ext cx="3175" cy="106362"/>
            </a:xfrm>
            <a:prstGeom prst="line">
              <a:avLst/>
            </a:prstGeom>
            <a:noFill/>
            <a:ln w="12700" cap="flat" cmpd="sng" algn="ctr">
              <a:solidFill>
                <a:srgbClr val="000000"/>
              </a:solidFill>
              <a:prstDash val="solid"/>
            </a:ln>
            <a:effectLst/>
          </p:spPr>
        </p:cxnSp>
        <p:cxnSp>
          <p:nvCxnSpPr>
            <p:cNvPr id="504" name="Straight Connector 503">
              <a:extLst>
                <a:ext uri="{FF2B5EF4-FFF2-40B4-BE49-F238E27FC236}">
                  <a16:creationId xmlns:a16="http://schemas.microsoft.com/office/drawing/2014/main" id="{98D6F032-C25D-994B-899C-446B70321171}"/>
                </a:ext>
              </a:extLst>
            </p:cNvPr>
            <p:cNvCxnSpPr/>
            <p:nvPr/>
          </p:nvCxnSpPr>
          <p:spPr bwMode="auto">
            <a:xfrm flipH="1">
              <a:off x="6936616" y="2893047"/>
              <a:ext cx="3175" cy="106362"/>
            </a:xfrm>
            <a:prstGeom prst="line">
              <a:avLst/>
            </a:prstGeom>
            <a:noFill/>
            <a:ln w="12700" cap="flat" cmpd="sng" algn="ctr">
              <a:solidFill>
                <a:srgbClr val="000000"/>
              </a:solidFill>
              <a:prstDash val="solid"/>
            </a:ln>
            <a:effectLst/>
          </p:spPr>
        </p:cxnSp>
        <p:cxnSp>
          <p:nvCxnSpPr>
            <p:cNvPr id="505" name="Straight Connector 504">
              <a:extLst>
                <a:ext uri="{FF2B5EF4-FFF2-40B4-BE49-F238E27FC236}">
                  <a16:creationId xmlns:a16="http://schemas.microsoft.com/office/drawing/2014/main" id="{8DE0F531-F400-484A-9FCF-26227DB56016}"/>
                </a:ext>
              </a:extLst>
            </p:cNvPr>
            <p:cNvCxnSpPr/>
            <p:nvPr/>
          </p:nvCxnSpPr>
          <p:spPr bwMode="auto">
            <a:xfrm flipH="1">
              <a:off x="7017578" y="2893047"/>
              <a:ext cx="3175" cy="106362"/>
            </a:xfrm>
            <a:prstGeom prst="line">
              <a:avLst/>
            </a:prstGeom>
            <a:noFill/>
            <a:ln w="12700" cap="flat" cmpd="sng" algn="ctr">
              <a:solidFill>
                <a:srgbClr val="000000"/>
              </a:solidFill>
              <a:prstDash val="solid"/>
            </a:ln>
            <a:effectLst/>
          </p:spPr>
        </p:cxnSp>
        <p:cxnSp>
          <p:nvCxnSpPr>
            <p:cNvPr id="506" name="Straight Connector 505">
              <a:extLst>
                <a:ext uri="{FF2B5EF4-FFF2-40B4-BE49-F238E27FC236}">
                  <a16:creationId xmlns:a16="http://schemas.microsoft.com/office/drawing/2014/main" id="{ADB6B9A5-7441-814F-85CA-C17DA13E9CF2}"/>
                </a:ext>
              </a:extLst>
            </p:cNvPr>
            <p:cNvCxnSpPr/>
            <p:nvPr/>
          </p:nvCxnSpPr>
          <p:spPr bwMode="auto">
            <a:xfrm flipH="1">
              <a:off x="7098541" y="2893047"/>
              <a:ext cx="1587" cy="106362"/>
            </a:xfrm>
            <a:prstGeom prst="line">
              <a:avLst/>
            </a:prstGeom>
            <a:noFill/>
            <a:ln w="12700" cap="flat" cmpd="sng" algn="ctr">
              <a:solidFill>
                <a:srgbClr val="000000"/>
              </a:solidFill>
              <a:prstDash val="solid"/>
            </a:ln>
            <a:effectLst/>
          </p:spPr>
        </p:cxnSp>
        <p:cxnSp>
          <p:nvCxnSpPr>
            <p:cNvPr id="507" name="Straight Connector 506">
              <a:extLst>
                <a:ext uri="{FF2B5EF4-FFF2-40B4-BE49-F238E27FC236}">
                  <a16:creationId xmlns:a16="http://schemas.microsoft.com/office/drawing/2014/main" id="{51DBE608-CE92-234E-AA58-852D682BFC71}"/>
                </a:ext>
              </a:extLst>
            </p:cNvPr>
            <p:cNvCxnSpPr/>
            <p:nvPr/>
          </p:nvCxnSpPr>
          <p:spPr bwMode="auto">
            <a:xfrm flipH="1">
              <a:off x="7179503" y="2893047"/>
              <a:ext cx="1588" cy="106362"/>
            </a:xfrm>
            <a:prstGeom prst="line">
              <a:avLst/>
            </a:prstGeom>
            <a:noFill/>
            <a:ln w="12700" cap="flat" cmpd="sng" algn="ctr">
              <a:solidFill>
                <a:srgbClr val="000000"/>
              </a:solidFill>
              <a:prstDash val="solid"/>
            </a:ln>
            <a:effectLst/>
          </p:spPr>
        </p:cxnSp>
        <p:cxnSp>
          <p:nvCxnSpPr>
            <p:cNvPr id="508" name="Straight Connector 507">
              <a:extLst>
                <a:ext uri="{FF2B5EF4-FFF2-40B4-BE49-F238E27FC236}">
                  <a16:creationId xmlns:a16="http://schemas.microsoft.com/office/drawing/2014/main" id="{C5704CE3-E8E0-7741-ABA8-0EAD4765139C}"/>
                </a:ext>
              </a:extLst>
            </p:cNvPr>
            <p:cNvCxnSpPr/>
            <p:nvPr/>
          </p:nvCxnSpPr>
          <p:spPr bwMode="auto">
            <a:xfrm>
              <a:off x="7274753" y="2808719"/>
              <a:ext cx="0" cy="190500"/>
            </a:xfrm>
            <a:prstGeom prst="line">
              <a:avLst/>
            </a:prstGeom>
            <a:noFill/>
            <a:ln w="12700" cap="flat" cmpd="sng" algn="ctr">
              <a:solidFill>
                <a:srgbClr val="000000"/>
              </a:solidFill>
              <a:prstDash val="solid"/>
            </a:ln>
            <a:effectLst/>
          </p:spPr>
        </p:cxnSp>
        <p:sp>
          <p:nvSpPr>
            <p:cNvPr id="509" name="TextBox 65">
              <a:extLst>
                <a:ext uri="{FF2B5EF4-FFF2-40B4-BE49-F238E27FC236}">
                  <a16:creationId xmlns:a16="http://schemas.microsoft.com/office/drawing/2014/main" id="{29762E37-E0D2-9B4F-8787-019BC4410A6D}"/>
                </a:ext>
              </a:extLst>
            </p:cNvPr>
            <p:cNvSpPr txBox="1">
              <a:spLocks noChangeArrowheads="1"/>
            </p:cNvSpPr>
            <p:nvPr/>
          </p:nvSpPr>
          <p:spPr bwMode="auto">
            <a:xfrm>
              <a:off x="4765167" y="3049834"/>
              <a:ext cx="322524"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t</a:t>
              </a:r>
              <a:r>
                <a:rPr kumimoji="0" lang="en-US" sz="1600" b="0" i="1" u="none" strike="noStrike" kern="0" cap="none" spc="0" normalizeH="0" baseline="-25000" noProof="0" dirty="0">
                  <a:ln>
                    <a:noFill/>
                  </a:ln>
                  <a:solidFill>
                    <a:srgbClr val="000000"/>
                  </a:solidFill>
                  <a:effectLst/>
                  <a:uLnTx/>
                  <a:uFillTx/>
                  <a:latin typeface="Calibri" panose="020F0502020204030204"/>
                  <a:ea typeface="ＭＳ Ｐゴシック" charset="0"/>
                  <a:cs typeface="Arial" charset="0"/>
                </a:rPr>
                <a:t>1</a:t>
              </a:r>
            </a:p>
          </p:txBody>
        </p:sp>
        <p:sp>
          <p:nvSpPr>
            <p:cNvPr id="510" name="TextBox 66">
              <a:extLst>
                <a:ext uri="{FF2B5EF4-FFF2-40B4-BE49-F238E27FC236}">
                  <a16:creationId xmlns:a16="http://schemas.microsoft.com/office/drawing/2014/main" id="{672B81FF-05EB-A44E-99EC-CDEC2A267B97}"/>
                </a:ext>
              </a:extLst>
            </p:cNvPr>
            <p:cNvSpPr txBox="1">
              <a:spLocks noChangeArrowheads="1"/>
            </p:cNvSpPr>
            <p:nvPr/>
          </p:nvSpPr>
          <p:spPr bwMode="auto">
            <a:xfrm>
              <a:off x="7160369" y="3047418"/>
              <a:ext cx="322524"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t</a:t>
              </a:r>
              <a:r>
                <a:rPr kumimoji="0" lang="en-US" sz="1600" b="0" i="1" u="none" strike="noStrike" kern="0" cap="none" spc="0" normalizeH="0" baseline="-25000" noProof="0" dirty="0">
                  <a:ln>
                    <a:noFill/>
                  </a:ln>
                  <a:solidFill>
                    <a:srgbClr val="000000"/>
                  </a:solidFill>
                  <a:effectLst/>
                  <a:uLnTx/>
                  <a:uFillTx/>
                  <a:latin typeface="Calibri" panose="020F0502020204030204"/>
                  <a:ea typeface="ＭＳ Ｐゴシック" charset="0"/>
                  <a:cs typeface="Arial" charset="0"/>
                </a:rPr>
                <a:t>2</a:t>
              </a:r>
            </a:p>
          </p:txBody>
        </p:sp>
        <p:cxnSp>
          <p:nvCxnSpPr>
            <p:cNvPr id="511" name="Straight Connector 510">
              <a:extLst>
                <a:ext uri="{FF2B5EF4-FFF2-40B4-BE49-F238E27FC236}">
                  <a16:creationId xmlns:a16="http://schemas.microsoft.com/office/drawing/2014/main" id="{5EE4FD1E-648C-8E44-92AB-E87DCA4DABB5}"/>
                </a:ext>
              </a:extLst>
            </p:cNvPr>
            <p:cNvCxnSpPr/>
            <p:nvPr/>
          </p:nvCxnSpPr>
          <p:spPr bwMode="auto">
            <a:xfrm>
              <a:off x="4877628" y="3081959"/>
              <a:ext cx="577850" cy="3175"/>
            </a:xfrm>
            <a:prstGeom prst="line">
              <a:avLst/>
            </a:prstGeom>
            <a:noFill/>
            <a:ln w="9525" cap="flat" cmpd="sng" algn="ctr">
              <a:solidFill>
                <a:schemeClr val="tx1"/>
              </a:solidFill>
              <a:prstDash val="solid"/>
              <a:headEnd type="triangle"/>
              <a:tailEnd type="triangle"/>
            </a:ln>
            <a:effectLst/>
          </p:spPr>
        </p:cxnSp>
        <p:cxnSp>
          <p:nvCxnSpPr>
            <p:cNvPr id="512" name="Straight Connector 511">
              <a:extLst>
                <a:ext uri="{FF2B5EF4-FFF2-40B4-BE49-F238E27FC236}">
                  <a16:creationId xmlns:a16="http://schemas.microsoft.com/office/drawing/2014/main" id="{8F4CAE3E-ADB0-6F42-8B27-AADC5378C819}"/>
                </a:ext>
              </a:extLst>
            </p:cNvPr>
            <p:cNvCxnSpPr/>
            <p:nvPr/>
          </p:nvCxnSpPr>
          <p:spPr bwMode="auto">
            <a:xfrm>
              <a:off x="5445953" y="3088309"/>
              <a:ext cx="1870075" cy="1588"/>
            </a:xfrm>
            <a:prstGeom prst="line">
              <a:avLst/>
            </a:prstGeom>
            <a:noFill/>
            <a:ln w="9525" cap="flat" cmpd="sng" algn="ctr">
              <a:solidFill>
                <a:schemeClr val="tx1"/>
              </a:solidFill>
              <a:prstDash val="solid"/>
              <a:headEnd type="triangle"/>
              <a:tailEnd type="triangle"/>
            </a:ln>
            <a:effectLst/>
          </p:spPr>
        </p:cxnSp>
        <p:cxnSp>
          <p:nvCxnSpPr>
            <p:cNvPr id="513" name="Straight Connector 512">
              <a:extLst>
                <a:ext uri="{FF2B5EF4-FFF2-40B4-BE49-F238E27FC236}">
                  <a16:creationId xmlns:a16="http://schemas.microsoft.com/office/drawing/2014/main" id="{39216253-29EB-B543-8583-10EDECE59C17}"/>
                </a:ext>
              </a:extLst>
            </p:cNvPr>
            <p:cNvCxnSpPr/>
            <p:nvPr/>
          </p:nvCxnSpPr>
          <p:spPr bwMode="auto">
            <a:xfrm>
              <a:off x="5166553" y="3135934"/>
              <a:ext cx="4763" cy="512763"/>
            </a:xfrm>
            <a:prstGeom prst="line">
              <a:avLst/>
            </a:prstGeom>
            <a:noFill/>
            <a:ln w="9525" cap="flat" cmpd="sng" algn="ctr">
              <a:solidFill>
                <a:schemeClr val="tx1"/>
              </a:solidFill>
              <a:prstDash val="solid"/>
            </a:ln>
            <a:effectLst/>
          </p:spPr>
        </p:cxnSp>
        <p:cxnSp>
          <p:nvCxnSpPr>
            <p:cNvPr id="514" name="Straight Connector 513">
              <a:extLst>
                <a:ext uri="{FF2B5EF4-FFF2-40B4-BE49-F238E27FC236}">
                  <a16:creationId xmlns:a16="http://schemas.microsoft.com/office/drawing/2014/main" id="{550F8C2A-CFB1-B24B-8DE1-2AA6F6D91695}"/>
                </a:ext>
              </a:extLst>
            </p:cNvPr>
            <p:cNvCxnSpPr/>
            <p:nvPr/>
          </p:nvCxnSpPr>
          <p:spPr bwMode="auto">
            <a:xfrm>
              <a:off x="6339716" y="3143872"/>
              <a:ext cx="6350" cy="514350"/>
            </a:xfrm>
            <a:prstGeom prst="line">
              <a:avLst/>
            </a:prstGeom>
            <a:noFill/>
            <a:ln w="9525" cap="flat" cmpd="sng" algn="ctr">
              <a:solidFill>
                <a:schemeClr val="tx1"/>
              </a:solidFill>
              <a:prstDash val="solid"/>
            </a:ln>
            <a:effectLst/>
          </p:spPr>
        </p:cxnSp>
        <p:sp>
          <p:nvSpPr>
            <p:cNvPr id="515" name="TextBox 71">
              <a:extLst>
                <a:ext uri="{FF2B5EF4-FFF2-40B4-BE49-F238E27FC236}">
                  <a16:creationId xmlns:a16="http://schemas.microsoft.com/office/drawing/2014/main" id="{5019C175-DB78-7C48-BB28-C76354C29A9E}"/>
                </a:ext>
              </a:extLst>
            </p:cNvPr>
            <p:cNvSpPr txBox="1">
              <a:spLocks noChangeArrowheads="1"/>
            </p:cNvSpPr>
            <p:nvPr/>
          </p:nvSpPr>
          <p:spPr bwMode="auto">
            <a:xfrm>
              <a:off x="6243039" y="3601462"/>
              <a:ext cx="2895343"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1"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Assigned minislots containing cable modem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1"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upstream data frames</a:t>
              </a:r>
            </a:p>
          </p:txBody>
        </p:sp>
        <p:sp>
          <p:nvSpPr>
            <p:cNvPr id="516" name="TextBox 72">
              <a:extLst>
                <a:ext uri="{FF2B5EF4-FFF2-40B4-BE49-F238E27FC236}">
                  <a16:creationId xmlns:a16="http://schemas.microsoft.com/office/drawing/2014/main" id="{60680827-C214-C140-BAFD-FAC72AD7527E}"/>
                </a:ext>
              </a:extLst>
            </p:cNvPr>
            <p:cNvSpPr txBox="1">
              <a:spLocks noChangeArrowheads="1"/>
            </p:cNvSpPr>
            <p:nvPr/>
          </p:nvSpPr>
          <p:spPr bwMode="auto">
            <a:xfrm>
              <a:off x="4346093" y="3599875"/>
              <a:ext cx="1710725"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1"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Minislots containing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1"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minislots request frames</a:t>
              </a:r>
            </a:p>
          </p:txBody>
        </p:sp>
      </p:grpSp>
      <p:sp>
        <p:nvSpPr>
          <p:cNvPr id="517" name="Rectangle 44">
            <a:extLst>
              <a:ext uri="{FF2B5EF4-FFF2-40B4-BE49-F238E27FC236}">
                <a16:creationId xmlns:a16="http://schemas.microsoft.com/office/drawing/2014/main" id="{6C2C886A-C69A-164C-A254-9290730C2164}"/>
              </a:ext>
            </a:extLst>
          </p:cNvPr>
          <p:cNvSpPr>
            <a:spLocks noChangeArrowheads="1"/>
          </p:cNvSpPr>
          <p:nvPr/>
        </p:nvSpPr>
        <p:spPr bwMode="auto">
          <a:xfrm>
            <a:off x="3197880" y="1789944"/>
            <a:ext cx="955617" cy="699947"/>
          </a:xfrm>
          <a:prstGeom prst="rect">
            <a:avLst/>
          </a:prstGeom>
          <a:noFill/>
          <a:ln w="9525">
            <a:solidFill>
              <a:srgbClr val="000000"/>
            </a:solidFill>
            <a:prstDash val="dashDot"/>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518" name="Text Box 45">
            <a:extLst>
              <a:ext uri="{FF2B5EF4-FFF2-40B4-BE49-F238E27FC236}">
                <a16:creationId xmlns:a16="http://schemas.microsoft.com/office/drawing/2014/main" id="{9D972BBE-001E-6B4E-BE85-D72ADFDEE75D}"/>
              </a:ext>
            </a:extLst>
          </p:cNvPr>
          <p:cNvSpPr txBox="1">
            <a:spLocks noChangeArrowheads="1"/>
          </p:cNvSpPr>
          <p:nvPr/>
        </p:nvSpPr>
        <p:spPr bwMode="auto">
          <a:xfrm>
            <a:off x="2558153" y="2521231"/>
            <a:ext cx="1925520" cy="2942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marL="0" marR="0" lvl="0" indent="0" algn="ctr" defTabSz="914400" rtl="0" eaLnBrk="0" fontAlgn="base" latinLnBrk="0" hangingPunct="0">
              <a:lnSpc>
                <a:spcPct val="8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rPr>
              <a:t>cable headend</a:t>
            </a:r>
          </a:p>
        </p:txBody>
      </p:sp>
      <p:sp>
        <p:nvSpPr>
          <p:cNvPr id="519" name="Text Box 126">
            <a:extLst>
              <a:ext uri="{FF2B5EF4-FFF2-40B4-BE49-F238E27FC236}">
                <a16:creationId xmlns:a16="http://schemas.microsoft.com/office/drawing/2014/main" id="{40C89C51-54CF-6149-BF3C-4AB4AE7EF3A9}"/>
              </a:ext>
            </a:extLst>
          </p:cNvPr>
          <p:cNvSpPr txBox="1">
            <a:spLocks noChangeArrowheads="1"/>
          </p:cNvSpPr>
          <p:nvPr/>
        </p:nvSpPr>
        <p:spPr bwMode="auto">
          <a:xfrm>
            <a:off x="3169132" y="1758746"/>
            <a:ext cx="950912"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Arial" charset="0"/>
                <a:ea typeface="ＭＳ Ｐゴシック"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CMTS</a:t>
            </a:r>
          </a:p>
        </p:txBody>
      </p:sp>
      <p:sp>
        <p:nvSpPr>
          <p:cNvPr id="520" name="AutoShape 127">
            <a:extLst>
              <a:ext uri="{FF2B5EF4-FFF2-40B4-BE49-F238E27FC236}">
                <a16:creationId xmlns:a16="http://schemas.microsoft.com/office/drawing/2014/main" id="{1F07E4A1-CBDE-A744-8C41-C87B8631835E}"/>
              </a:ext>
            </a:extLst>
          </p:cNvPr>
          <p:cNvSpPr>
            <a:spLocks noChangeArrowheads="1"/>
          </p:cNvSpPr>
          <p:nvPr/>
        </p:nvSpPr>
        <p:spPr bwMode="auto">
          <a:xfrm>
            <a:off x="3102803" y="1526971"/>
            <a:ext cx="1206500" cy="261937"/>
          </a:xfrm>
          <a:prstGeom prst="triangle">
            <a:avLst>
              <a:gd name="adj" fmla="val 50000"/>
            </a:avLst>
          </a:prstGeom>
          <a:noFill/>
          <a:ln w="9525">
            <a:solidFill>
              <a:srgbClr val="000000"/>
            </a:solidFill>
            <a:prstDash val="dashDot"/>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pic>
        <p:nvPicPr>
          <p:cNvPr id="521" name="Picture 6">
            <a:extLst>
              <a:ext uri="{FF2B5EF4-FFF2-40B4-BE49-F238E27FC236}">
                <a16:creationId xmlns:a16="http://schemas.microsoft.com/office/drawing/2014/main" id="{4376DD4A-B734-5944-BE29-62E198B7DB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9391" y="1914321"/>
            <a:ext cx="258762" cy="520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grpSp>
        <p:nvGrpSpPr>
          <p:cNvPr id="522" name="Group 77">
            <a:extLst>
              <a:ext uri="{FF2B5EF4-FFF2-40B4-BE49-F238E27FC236}">
                <a16:creationId xmlns:a16="http://schemas.microsoft.com/office/drawing/2014/main" id="{A40260AC-CA2F-2D44-AF02-AE55FA2A1692}"/>
              </a:ext>
            </a:extLst>
          </p:cNvPr>
          <p:cNvGrpSpPr>
            <a:grpSpLocks/>
          </p:cNvGrpSpPr>
          <p:nvPr/>
        </p:nvGrpSpPr>
        <p:grpSpPr bwMode="auto">
          <a:xfrm flipH="1">
            <a:off x="8068939" y="1185658"/>
            <a:ext cx="1034751" cy="625054"/>
            <a:chOff x="-490" y="1664"/>
            <a:chExt cx="1429" cy="842"/>
          </a:xfrm>
        </p:grpSpPr>
        <p:sp>
          <p:nvSpPr>
            <p:cNvPr id="574" name="AutoShape 78">
              <a:extLst>
                <a:ext uri="{FF2B5EF4-FFF2-40B4-BE49-F238E27FC236}">
                  <a16:creationId xmlns:a16="http://schemas.microsoft.com/office/drawing/2014/main" id="{69B447BD-A5C5-3148-A5E8-F63E89B9845F}"/>
                </a:ext>
              </a:extLst>
            </p:cNvPr>
            <p:cNvSpPr>
              <a:spLocks noChangeArrowheads="1"/>
            </p:cNvSpPr>
            <p:nvPr/>
          </p:nvSpPr>
          <p:spPr bwMode="auto">
            <a:xfrm>
              <a:off x="-490" y="1664"/>
              <a:ext cx="1429" cy="295"/>
            </a:xfrm>
            <a:prstGeom prst="triangle">
              <a:avLst>
                <a:gd name="adj" fmla="val 50000"/>
              </a:avLst>
            </a:prstGeom>
            <a:solidFill>
              <a:srgbClr val="DDDDDD"/>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grpSp>
          <p:nvGrpSpPr>
            <p:cNvPr id="575" name="Group 79">
              <a:extLst>
                <a:ext uri="{FF2B5EF4-FFF2-40B4-BE49-F238E27FC236}">
                  <a16:creationId xmlns:a16="http://schemas.microsoft.com/office/drawing/2014/main" id="{49554019-867B-8F43-859C-650693EF1342}"/>
                </a:ext>
              </a:extLst>
            </p:cNvPr>
            <p:cNvGrpSpPr>
              <a:grpSpLocks/>
            </p:cNvGrpSpPr>
            <p:nvPr/>
          </p:nvGrpSpPr>
          <p:grpSpPr bwMode="auto">
            <a:xfrm>
              <a:off x="-427" y="1737"/>
              <a:ext cx="1217" cy="769"/>
              <a:chOff x="-427" y="1737"/>
              <a:chExt cx="1217" cy="769"/>
            </a:xfrm>
          </p:grpSpPr>
          <p:sp>
            <p:nvSpPr>
              <p:cNvPr id="576" name="Rectangle 80">
                <a:extLst>
                  <a:ext uri="{FF2B5EF4-FFF2-40B4-BE49-F238E27FC236}">
                    <a16:creationId xmlns:a16="http://schemas.microsoft.com/office/drawing/2014/main" id="{C6EE8CED-F565-914C-BBDB-D84F589F3DBE}"/>
                  </a:ext>
                </a:extLst>
              </p:cNvPr>
              <p:cNvSpPr>
                <a:spLocks noChangeArrowheads="1"/>
              </p:cNvSpPr>
              <p:nvPr/>
            </p:nvSpPr>
            <p:spPr bwMode="auto">
              <a:xfrm>
                <a:off x="-336" y="1923"/>
                <a:ext cx="1127" cy="584"/>
              </a:xfrm>
              <a:prstGeom prst="rect">
                <a:avLst/>
              </a:prstGeom>
              <a:solidFill>
                <a:srgbClr val="DDDDDD"/>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577" name="Line 7">
                <a:extLst>
                  <a:ext uri="{FF2B5EF4-FFF2-40B4-BE49-F238E27FC236}">
                    <a16:creationId xmlns:a16="http://schemas.microsoft.com/office/drawing/2014/main" id="{3CD80374-CE69-DF45-BC3F-16D87AED9CFA}"/>
                  </a:ext>
                </a:extLst>
              </p:cNvPr>
              <p:cNvSpPr>
                <a:spLocks noChangeShapeType="1"/>
              </p:cNvSpPr>
              <p:nvPr/>
            </p:nvSpPr>
            <p:spPr bwMode="auto">
              <a:xfrm flipV="1">
                <a:off x="-150" y="2270"/>
                <a:ext cx="230" cy="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578" name="Group 82">
                <a:extLst>
                  <a:ext uri="{FF2B5EF4-FFF2-40B4-BE49-F238E27FC236}">
                    <a16:creationId xmlns:a16="http://schemas.microsoft.com/office/drawing/2014/main" id="{3D9E71BE-71E6-7945-A151-29E18B90696D}"/>
                  </a:ext>
                </a:extLst>
              </p:cNvPr>
              <p:cNvGrpSpPr>
                <a:grpSpLocks/>
              </p:cNvGrpSpPr>
              <p:nvPr/>
            </p:nvGrpSpPr>
            <p:grpSpPr bwMode="auto">
              <a:xfrm>
                <a:off x="68" y="2192"/>
                <a:ext cx="387" cy="139"/>
                <a:chOff x="322" y="890"/>
                <a:chExt cx="872" cy="339"/>
              </a:xfrm>
            </p:grpSpPr>
            <p:sp>
              <p:nvSpPr>
                <p:cNvPr id="584" name="Rectangle 83">
                  <a:extLst>
                    <a:ext uri="{FF2B5EF4-FFF2-40B4-BE49-F238E27FC236}">
                      <a16:creationId xmlns:a16="http://schemas.microsoft.com/office/drawing/2014/main" id="{5F2E06AA-2CF4-5F49-ABAA-4455C7CB2DB6}"/>
                    </a:ext>
                  </a:extLst>
                </p:cNvPr>
                <p:cNvSpPr>
                  <a:spLocks noChangeArrowheads="1"/>
                </p:cNvSpPr>
                <p:nvPr/>
              </p:nvSpPr>
              <p:spPr bwMode="auto">
                <a:xfrm>
                  <a:off x="340" y="1000"/>
                  <a:ext cx="850" cy="229"/>
                </a:xfrm>
                <a:prstGeom prst="rect">
                  <a:avLst/>
                </a:prstGeom>
                <a:solidFill>
                  <a:srgbClr val="FFFF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585" name="Rectangle 84">
                  <a:extLst>
                    <a:ext uri="{FF2B5EF4-FFF2-40B4-BE49-F238E27FC236}">
                      <a16:creationId xmlns:a16="http://schemas.microsoft.com/office/drawing/2014/main" id="{910D8E1A-C35E-5848-BA99-FF0D9FD57BE1}"/>
                    </a:ext>
                  </a:extLst>
                </p:cNvPr>
                <p:cNvSpPr>
                  <a:spLocks noChangeArrowheads="1"/>
                </p:cNvSpPr>
                <p:nvPr/>
              </p:nvSpPr>
              <p:spPr bwMode="auto">
                <a:xfrm>
                  <a:off x="409" y="1073"/>
                  <a:ext cx="40" cy="57"/>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586" name="Rectangle 85">
                  <a:extLst>
                    <a:ext uri="{FF2B5EF4-FFF2-40B4-BE49-F238E27FC236}">
                      <a16:creationId xmlns:a16="http://schemas.microsoft.com/office/drawing/2014/main" id="{5B393F0C-CAE5-384E-8227-43F674401CB0}"/>
                    </a:ext>
                  </a:extLst>
                </p:cNvPr>
                <p:cNvSpPr>
                  <a:spLocks noChangeArrowheads="1"/>
                </p:cNvSpPr>
                <p:nvPr/>
              </p:nvSpPr>
              <p:spPr bwMode="auto">
                <a:xfrm>
                  <a:off x="468" y="1073"/>
                  <a:ext cx="54" cy="57"/>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587" name="Rectangle 86">
                  <a:extLst>
                    <a:ext uri="{FF2B5EF4-FFF2-40B4-BE49-F238E27FC236}">
                      <a16:creationId xmlns:a16="http://schemas.microsoft.com/office/drawing/2014/main" id="{520EC3B0-5E20-6249-AE3B-DD1B7D3805DB}"/>
                    </a:ext>
                  </a:extLst>
                </p:cNvPr>
                <p:cNvSpPr>
                  <a:spLocks noChangeArrowheads="1"/>
                </p:cNvSpPr>
                <p:nvPr/>
              </p:nvSpPr>
              <p:spPr bwMode="auto">
                <a:xfrm>
                  <a:off x="537" y="1068"/>
                  <a:ext cx="59" cy="57"/>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588" name="Rectangle 87">
                  <a:extLst>
                    <a:ext uri="{FF2B5EF4-FFF2-40B4-BE49-F238E27FC236}">
                      <a16:creationId xmlns:a16="http://schemas.microsoft.com/office/drawing/2014/main" id="{586947F8-C2B3-F049-B4B8-90D5A1EAD6DD}"/>
                    </a:ext>
                  </a:extLst>
                </p:cNvPr>
                <p:cNvSpPr>
                  <a:spLocks noChangeArrowheads="1"/>
                </p:cNvSpPr>
                <p:nvPr/>
              </p:nvSpPr>
              <p:spPr bwMode="auto">
                <a:xfrm>
                  <a:off x="616" y="1068"/>
                  <a:ext cx="54" cy="57"/>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589" name="AutoShape 88">
                  <a:extLst>
                    <a:ext uri="{FF2B5EF4-FFF2-40B4-BE49-F238E27FC236}">
                      <a16:creationId xmlns:a16="http://schemas.microsoft.com/office/drawing/2014/main" id="{5543A92C-5C91-A543-9BD0-82F864DC7E5F}"/>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FF99"/>
                </a:solid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pic>
            <p:nvPicPr>
              <p:cNvPr id="579" name="Picture 89" descr="desktop_computer_stylized_small">
                <a:extLst>
                  <a:ext uri="{FF2B5EF4-FFF2-40B4-BE49-F238E27FC236}">
                    <a16:creationId xmlns:a16="http://schemas.microsoft.com/office/drawing/2014/main" id="{B906B6ED-402F-4449-BA66-BD87EB253B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80" name="Rectangle 90">
                <a:extLst>
                  <a:ext uri="{FF2B5EF4-FFF2-40B4-BE49-F238E27FC236}">
                    <a16:creationId xmlns:a16="http://schemas.microsoft.com/office/drawing/2014/main" id="{1A819698-C764-174E-8C3B-87DFB4BDE757}"/>
                  </a:ext>
                </a:extLst>
              </p:cNvPr>
              <p:cNvSpPr>
                <a:spLocks noChangeArrowheads="1"/>
              </p:cNvSpPr>
              <p:nvPr/>
            </p:nvSpPr>
            <p:spPr bwMode="auto">
              <a:xfrm>
                <a:off x="530" y="2233"/>
                <a:ext cx="103" cy="90"/>
              </a:xfrm>
              <a:prstGeom prst="rect">
                <a:avLst/>
              </a:prstGeom>
              <a:solidFill>
                <a:srgbClr val="0000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581" name="Freeform 91">
                <a:extLst>
                  <a:ext uri="{FF2B5EF4-FFF2-40B4-BE49-F238E27FC236}">
                    <a16:creationId xmlns:a16="http://schemas.microsoft.com/office/drawing/2014/main" id="{A6837B9A-B4D5-9F43-B186-202DF5D0543B}"/>
                  </a:ext>
                </a:extLst>
              </p:cNvPr>
              <p:cNvSpPr>
                <a:spLocks/>
              </p:cNvSpPr>
              <p:nvPr/>
            </p:nvSpPr>
            <p:spPr bwMode="auto">
              <a:xfrm>
                <a:off x="282" y="1951"/>
                <a:ext cx="302" cy="274"/>
              </a:xfrm>
              <a:custGeom>
                <a:avLst/>
                <a:gdLst>
                  <a:gd name="T0" fmla="*/ 37 w 381"/>
                  <a:gd name="T1" fmla="*/ 274 h 274"/>
                  <a:gd name="T2" fmla="*/ 37 w 381"/>
                  <a:gd name="T3" fmla="*/ 130 h 274"/>
                  <a:gd name="T4" fmla="*/ 0 w 381"/>
                  <a:gd name="T5" fmla="*/ 0 h 274"/>
                  <a:gd name="T6" fmla="*/ 0 60000 65536"/>
                  <a:gd name="T7" fmla="*/ 0 60000 65536"/>
                  <a:gd name="T8" fmla="*/ 0 60000 65536"/>
                </a:gdLst>
                <a:ahLst/>
                <a:cxnLst>
                  <a:cxn ang="T6">
                    <a:pos x="T0" y="T1"/>
                  </a:cxn>
                  <a:cxn ang="T7">
                    <a:pos x="T2" y="T3"/>
                  </a:cxn>
                  <a:cxn ang="T8">
                    <a:pos x="T4" y="T5"/>
                  </a:cxn>
                </a:cxnLst>
                <a:rect l="0" t="0" r="r" b="b"/>
                <a:pathLst>
                  <a:path w="381" h="274">
                    <a:moveTo>
                      <a:pt x="381" y="274"/>
                    </a:moveTo>
                    <a:lnTo>
                      <a:pt x="381" y="130"/>
                    </a:lnTo>
                    <a:lnTo>
                      <a:pt x="0" y="0"/>
                    </a:lnTo>
                  </a:path>
                </a:pathLst>
              </a:custGeom>
              <a:noFill/>
              <a:ln w="9525">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582" name="Line 92">
                <a:extLst>
                  <a:ext uri="{FF2B5EF4-FFF2-40B4-BE49-F238E27FC236}">
                    <a16:creationId xmlns:a16="http://schemas.microsoft.com/office/drawing/2014/main" id="{F6BB46D7-B8BF-A846-AE8B-94D314002EEB}"/>
                  </a:ext>
                </a:extLst>
              </p:cNvPr>
              <p:cNvSpPr>
                <a:spLocks noChangeShapeType="1"/>
              </p:cNvSpPr>
              <p:nvPr/>
            </p:nvSpPr>
            <p:spPr bwMode="auto">
              <a:xfrm flipH="1">
                <a:off x="470" y="2271"/>
                <a:ext cx="151"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pic>
            <p:nvPicPr>
              <p:cNvPr id="583" name="Picture 93" descr="tv">
                <a:extLst>
                  <a:ext uri="{FF2B5EF4-FFF2-40B4-BE49-F238E27FC236}">
                    <a16:creationId xmlns:a16="http://schemas.microsoft.com/office/drawing/2014/main" id="{411DDBF4-1EEB-D440-87F4-9EB524511C8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grpSp>
        <p:nvGrpSpPr>
          <p:cNvPr id="523" name="Group 77">
            <a:extLst>
              <a:ext uri="{FF2B5EF4-FFF2-40B4-BE49-F238E27FC236}">
                <a16:creationId xmlns:a16="http://schemas.microsoft.com/office/drawing/2014/main" id="{9777AC37-7438-7943-9796-8FA6C75347BD}"/>
              </a:ext>
            </a:extLst>
          </p:cNvPr>
          <p:cNvGrpSpPr>
            <a:grpSpLocks/>
          </p:cNvGrpSpPr>
          <p:nvPr/>
        </p:nvGrpSpPr>
        <p:grpSpPr bwMode="auto">
          <a:xfrm flipH="1">
            <a:off x="9279564" y="1537877"/>
            <a:ext cx="1034751" cy="625054"/>
            <a:chOff x="-490" y="1664"/>
            <a:chExt cx="1429" cy="842"/>
          </a:xfrm>
        </p:grpSpPr>
        <p:sp>
          <p:nvSpPr>
            <p:cNvPr id="558" name="AutoShape 78">
              <a:extLst>
                <a:ext uri="{FF2B5EF4-FFF2-40B4-BE49-F238E27FC236}">
                  <a16:creationId xmlns:a16="http://schemas.microsoft.com/office/drawing/2014/main" id="{CDEEE819-6D55-324C-9335-BBBCCE74A7C9}"/>
                </a:ext>
              </a:extLst>
            </p:cNvPr>
            <p:cNvSpPr>
              <a:spLocks noChangeArrowheads="1"/>
            </p:cNvSpPr>
            <p:nvPr/>
          </p:nvSpPr>
          <p:spPr bwMode="auto">
            <a:xfrm>
              <a:off x="-491" y="1664"/>
              <a:ext cx="1429" cy="295"/>
            </a:xfrm>
            <a:prstGeom prst="triangle">
              <a:avLst>
                <a:gd name="adj" fmla="val 50000"/>
              </a:avLst>
            </a:prstGeom>
            <a:solidFill>
              <a:srgbClr val="DDDDDD"/>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grpSp>
          <p:nvGrpSpPr>
            <p:cNvPr id="559" name="Group 79">
              <a:extLst>
                <a:ext uri="{FF2B5EF4-FFF2-40B4-BE49-F238E27FC236}">
                  <a16:creationId xmlns:a16="http://schemas.microsoft.com/office/drawing/2014/main" id="{D9DFA845-D530-114E-B365-61415E5CFA06}"/>
                </a:ext>
              </a:extLst>
            </p:cNvPr>
            <p:cNvGrpSpPr>
              <a:grpSpLocks/>
            </p:cNvGrpSpPr>
            <p:nvPr/>
          </p:nvGrpSpPr>
          <p:grpSpPr bwMode="auto">
            <a:xfrm>
              <a:off x="-427" y="1737"/>
              <a:ext cx="1217" cy="769"/>
              <a:chOff x="-427" y="1737"/>
              <a:chExt cx="1217" cy="769"/>
            </a:xfrm>
          </p:grpSpPr>
          <p:sp>
            <p:nvSpPr>
              <p:cNvPr id="560" name="Rectangle 80">
                <a:extLst>
                  <a:ext uri="{FF2B5EF4-FFF2-40B4-BE49-F238E27FC236}">
                    <a16:creationId xmlns:a16="http://schemas.microsoft.com/office/drawing/2014/main" id="{288C3959-34C1-1F42-98F6-A7A19D18AB13}"/>
                  </a:ext>
                </a:extLst>
              </p:cNvPr>
              <p:cNvSpPr>
                <a:spLocks noChangeArrowheads="1"/>
              </p:cNvSpPr>
              <p:nvPr/>
            </p:nvSpPr>
            <p:spPr bwMode="auto">
              <a:xfrm>
                <a:off x="-337" y="1923"/>
                <a:ext cx="1127" cy="584"/>
              </a:xfrm>
              <a:prstGeom prst="rect">
                <a:avLst/>
              </a:prstGeom>
              <a:solidFill>
                <a:srgbClr val="DDDDDD"/>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561" name="Line 7">
                <a:extLst>
                  <a:ext uri="{FF2B5EF4-FFF2-40B4-BE49-F238E27FC236}">
                    <a16:creationId xmlns:a16="http://schemas.microsoft.com/office/drawing/2014/main" id="{59263F6A-9E5F-974A-B2C4-9DFC6603E83F}"/>
                  </a:ext>
                </a:extLst>
              </p:cNvPr>
              <p:cNvSpPr>
                <a:spLocks noChangeShapeType="1"/>
              </p:cNvSpPr>
              <p:nvPr/>
            </p:nvSpPr>
            <p:spPr bwMode="auto">
              <a:xfrm flipV="1">
                <a:off x="-150" y="2270"/>
                <a:ext cx="230" cy="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562" name="Group 82">
                <a:extLst>
                  <a:ext uri="{FF2B5EF4-FFF2-40B4-BE49-F238E27FC236}">
                    <a16:creationId xmlns:a16="http://schemas.microsoft.com/office/drawing/2014/main" id="{115F1127-052F-C34B-8E1E-7CDC241C9424}"/>
                  </a:ext>
                </a:extLst>
              </p:cNvPr>
              <p:cNvGrpSpPr>
                <a:grpSpLocks/>
              </p:cNvGrpSpPr>
              <p:nvPr/>
            </p:nvGrpSpPr>
            <p:grpSpPr bwMode="auto">
              <a:xfrm>
                <a:off x="68" y="2192"/>
                <a:ext cx="387" cy="139"/>
                <a:chOff x="322" y="890"/>
                <a:chExt cx="872" cy="339"/>
              </a:xfrm>
            </p:grpSpPr>
            <p:sp>
              <p:nvSpPr>
                <p:cNvPr id="568" name="Rectangle 83">
                  <a:extLst>
                    <a:ext uri="{FF2B5EF4-FFF2-40B4-BE49-F238E27FC236}">
                      <a16:creationId xmlns:a16="http://schemas.microsoft.com/office/drawing/2014/main" id="{65881937-B3B1-1648-96FC-7B2FC1478B4F}"/>
                    </a:ext>
                  </a:extLst>
                </p:cNvPr>
                <p:cNvSpPr>
                  <a:spLocks noChangeArrowheads="1"/>
                </p:cNvSpPr>
                <p:nvPr/>
              </p:nvSpPr>
              <p:spPr bwMode="auto">
                <a:xfrm>
                  <a:off x="323" y="1001"/>
                  <a:ext cx="864" cy="229"/>
                </a:xfrm>
                <a:prstGeom prst="rect">
                  <a:avLst/>
                </a:prstGeom>
                <a:solidFill>
                  <a:srgbClr val="FFFF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569" name="Rectangle 84">
                  <a:extLst>
                    <a:ext uri="{FF2B5EF4-FFF2-40B4-BE49-F238E27FC236}">
                      <a16:creationId xmlns:a16="http://schemas.microsoft.com/office/drawing/2014/main" id="{AF45AE34-402A-A44B-8735-89F4D11DE4A6}"/>
                    </a:ext>
                  </a:extLst>
                </p:cNvPr>
                <p:cNvSpPr>
                  <a:spLocks noChangeArrowheads="1"/>
                </p:cNvSpPr>
                <p:nvPr/>
              </p:nvSpPr>
              <p:spPr bwMode="auto">
                <a:xfrm>
                  <a:off x="392" y="1074"/>
                  <a:ext cx="54" cy="57"/>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570" name="Rectangle 85">
                  <a:extLst>
                    <a:ext uri="{FF2B5EF4-FFF2-40B4-BE49-F238E27FC236}">
                      <a16:creationId xmlns:a16="http://schemas.microsoft.com/office/drawing/2014/main" id="{63B08352-6366-C449-AFF8-74595CB31C04}"/>
                    </a:ext>
                  </a:extLst>
                </p:cNvPr>
                <p:cNvSpPr>
                  <a:spLocks noChangeArrowheads="1"/>
                </p:cNvSpPr>
                <p:nvPr/>
              </p:nvSpPr>
              <p:spPr bwMode="auto">
                <a:xfrm>
                  <a:off x="466" y="1074"/>
                  <a:ext cx="54" cy="57"/>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571" name="Rectangle 86">
                  <a:extLst>
                    <a:ext uri="{FF2B5EF4-FFF2-40B4-BE49-F238E27FC236}">
                      <a16:creationId xmlns:a16="http://schemas.microsoft.com/office/drawing/2014/main" id="{3D297AFC-C66D-894E-AE47-F4E87BF71BD5}"/>
                    </a:ext>
                  </a:extLst>
                </p:cNvPr>
                <p:cNvSpPr>
                  <a:spLocks noChangeArrowheads="1"/>
                </p:cNvSpPr>
                <p:nvPr/>
              </p:nvSpPr>
              <p:spPr bwMode="auto">
                <a:xfrm>
                  <a:off x="535" y="1069"/>
                  <a:ext cx="59" cy="57"/>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572" name="Rectangle 87">
                  <a:extLst>
                    <a:ext uri="{FF2B5EF4-FFF2-40B4-BE49-F238E27FC236}">
                      <a16:creationId xmlns:a16="http://schemas.microsoft.com/office/drawing/2014/main" id="{CD786996-1025-0D4C-A604-A48BE78F1060}"/>
                    </a:ext>
                  </a:extLst>
                </p:cNvPr>
                <p:cNvSpPr>
                  <a:spLocks noChangeArrowheads="1"/>
                </p:cNvSpPr>
                <p:nvPr/>
              </p:nvSpPr>
              <p:spPr bwMode="auto">
                <a:xfrm>
                  <a:off x="614" y="1069"/>
                  <a:ext cx="54" cy="57"/>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573" name="AutoShape 88">
                  <a:extLst>
                    <a:ext uri="{FF2B5EF4-FFF2-40B4-BE49-F238E27FC236}">
                      <a16:creationId xmlns:a16="http://schemas.microsoft.com/office/drawing/2014/main" id="{EBAF0E02-EDCC-BA40-B794-B4CEBED48AB3}"/>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FF99"/>
                </a:solid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pic>
            <p:nvPicPr>
              <p:cNvPr id="563" name="Picture 89" descr="desktop_computer_stylized_small">
                <a:extLst>
                  <a:ext uri="{FF2B5EF4-FFF2-40B4-BE49-F238E27FC236}">
                    <a16:creationId xmlns:a16="http://schemas.microsoft.com/office/drawing/2014/main" id="{D01682A1-7198-AA48-B9F5-9B6F0D114EA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64" name="Rectangle 90">
                <a:extLst>
                  <a:ext uri="{FF2B5EF4-FFF2-40B4-BE49-F238E27FC236}">
                    <a16:creationId xmlns:a16="http://schemas.microsoft.com/office/drawing/2014/main" id="{647A01FF-63ED-C84E-8F0A-C5936FD27EC4}"/>
                  </a:ext>
                </a:extLst>
              </p:cNvPr>
              <p:cNvSpPr>
                <a:spLocks noChangeArrowheads="1"/>
              </p:cNvSpPr>
              <p:nvPr/>
            </p:nvSpPr>
            <p:spPr bwMode="auto">
              <a:xfrm>
                <a:off x="529" y="2233"/>
                <a:ext cx="103" cy="90"/>
              </a:xfrm>
              <a:prstGeom prst="rect">
                <a:avLst/>
              </a:prstGeom>
              <a:solidFill>
                <a:srgbClr val="0000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565" name="Freeform 91">
                <a:extLst>
                  <a:ext uri="{FF2B5EF4-FFF2-40B4-BE49-F238E27FC236}">
                    <a16:creationId xmlns:a16="http://schemas.microsoft.com/office/drawing/2014/main" id="{6827B81D-6527-C248-9354-4DD1E608597F}"/>
                  </a:ext>
                </a:extLst>
              </p:cNvPr>
              <p:cNvSpPr>
                <a:spLocks/>
              </p:cNvSpPr>
              <p:nvPr/>
            </p:nvSpPr>
            <p:spPr bwMode="auto">
              <a:xfrm>
                <a:off x="282" y="1951"/>
                <a:ext cx="302" cy="274"/>
              </a:xfrm>
              <a:custGeom>
                <a:avLst/>
                <a:gdLst>
                  <a:gd name="T0" fmla="*/ 37 w 381"/>
                  <a:gd name="T1" fmla="*/ 274 h 274"/>
                  <a:gd name="T2" fmla="*/ 37 w 381"/>
                  <a:gd name="T3" fmla="*/ 130 h 274"/>
                  <a:gd name="T4" fmla="*/ 0 w 381"/>
                  <a:gd name="T5" fmla="*/ 0 h 274"/>
                  <a:gd name="T6" fmla="*/ 0 60000 65536"/>
                  <a:gd name="T7" fmla="*/ 0 60000 65536"/>
                  <a:gd name="T8" fmla="*/ 0 60000 65536"/>
                </a:gdLst>
                <a:ahLst/>
                <a:cxnLst>
                  <a:cxn ang="T6">
                    <a:pos x="T0" y="T1"/>
                  </a:cxn>
                  <a:cxn ang="T7">
                    <a:pos x="T2" y="T3"/>
                  </a:cxn>
                  <a:cxn ang="T8">
                    <a:pos x="T4" y="T5"/>
                  </a:cxn>
                </a:cxnLst>
                <a:rect l="0" t="0" r="r" b="b"/>
                <a:pathLst>
                  <a:path w="381" h="274">
                    <a:moveTo>
                      <a:pt x="381" y="274"/>
                    </a:moveTo>
                    <a:lnTo>
                      <a:pt x="381" y="130"/>
                    </a:lnTo>
                    <a:lnTo>
                      <a:pt x="0" y="0"/>
                    </a:lnTo>
                  </a:path>
                </a:pathLst>
              </a:custGeom>
              <a:noFill/>
              <a:ln w="9525">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566" name="Line 92">
                <a:extLst>
                  <a:ext uri="{FF2B5EF4-FFF2-40B4-BE49-F238E27FC236}">
                    <a16:creationId xmlns:a16="http://schemas.microsoft.com/office/drawing/2014/main" id="{131F1B37-9804-2442-8CFE-712BB8CF3538}"/>
                  </a:ext>
                </a:extLst>
              </p:cNvPr>
              <p:cNvSpPr>
                <a:spLocks noChangeShapeType="1"/>
              </p:cNvSpPr>
              <p:nvPr/>
            </p:nvSpPr>
            <p:spPr bwMode="auto">
              <a:xfrm flipH="1">
                <a:off x="470" y="2272"/>
                <a:ext cx="151"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pic>
            <p:nvPicPr>
              <p:cNvPr id="567" name="Picture 93" descr="tv">
                <a:extLst>
                  <a:ext uri="{FF2B5EF4-FFF2-40B4-BE49-F238E27FC236}">
                    <a16:creationId xmlns:a16="http://schemas.microsoft.com/office/drawing/2014/main" id="{BDF1EFF0-80BA-974F-98D5-E4B286967F9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grpSp>
        <p:nvGrpSpPr>
          <p:cNvPr id="524" name="Group 77">
            <a:extLst>
              <a:ext uri="{FF2B5EF4-FFF2-40B4-BE49-F238E27FC236}">
                <a16:creationId xmlns:a16="http://schemas.microsoft.com/office/drawing/2014/main" id="{FC3842BA-F6A1-A943-8BC3-429F35A59344}"/>
              </a:ext>
            </a:extLst>
          </p:cNvPr>
          <p:cNvGrpSpPr>
            <a:grpSpLocks/>
          </p:cNvGrpSpPr>
          <p:nvPr/>
        </p:nvGrpSpPr>
        <p:grpSpPr bwMode="auto">
          <a:xfrm flipH="1">
            <a:off x="9079676" y="2243231"/>
            <a:ext cx="1034751" cy="625054"/>
            <a:chOff x="-490" y="1664"/>
            <a:chExt cx="1429" cy="842"/>
          </a:xfrm>
        </p:grpSpPr>
        <p:sp>
          <p:nvSpPr>
            <p:cNvPr id="542" name="AutoShape 78">
              <a:extLst>
                <a:ext uri="{FF2B5EF4-FFF2-40B4-BE49-F238E27FC236}">
                  <a16:creationId xmlns:a16="http://schemas.microsoft.com/office/drawing/2014/main" id="{F4CF8682-97EE-BF49-B3C0-F173095F33B8}"/>
                </a:ext>
              </a:extLst>
            </p:cNvPr>
            <p:cNvSpPr>
              <a:spLocks noChangeArrowheads="1"/>
            </p:cNvSpPr>
            <p:nvPr/>
          </p:nvSpPr>
          <p:spPr bwMode="auto">
            <a:xfrm>
              <a:off x="-491" y="1664"/>
              <a:ext cx="1429" cy="295"/>
            </a:xfrm>
            <a:prstGeom prst="triangle">
              <a:avLst>
                <a:gd name="adj" fmla="val 50000"/>
              </a:avLst>
            </a:prstGeom>
            <a:solidFill>
              <a:srgbClr val="DDDDDD"/>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grpSp>
          <p:nvGrpSpPr>
            <p:cNvPr id="543" name="Group 79">
              <a:extLst>
                <a:ext uri="{FF2B5EF4-FFF2-40B4-BE49-F238E27FC236}">
                  <a16:creationId xmlns:a16="http://schemas.microsoft.com/office/drawing/2014/main" id="{56B9DA88-CC8A-C74D-8040-0B141F083AFA}"/>
                </a:ext>
              </a:extLst>
            </p:cNvPr>
            <p:cNvGrpSpPr>
              <a:grpSpLocks/>
            </p:cNvGrpSpPr>
            <p:nvPr/>
          </p:nvGrpSpPr>
          <p:grpSpPr bwMode="auto">
            <a:xfrm>
              <a:off x="-427" y="1737"/>
              <a:ext cx="1217" cy="769"/>
              <a:chOff x="-427" y="1737"/>
              <a:chExt cx="1217" cy="769"/>
            </a:xfrm>
          </p:grpSpPr>
          <p:sp>
            <p:nvSpPr>
              <p:cNvPr id="544" name="Rectangle 80">
                <a:extLst>
                  <a:ext uri="{FF2B5EF4-FFF2-40B4-BE49-F238E27FC236}">
                    <a16:creationId xmlns:a16="http://schemas.microsoft.com/office/drawing/2014/main" id="{A1556C4D-4925-5C40-B85B-150BD64C2446}"/>
                  </a:ext>
                </a:extLst>
              </p:cNvPr>
              <p:cNvSpPr>
                <a:spLocks noChangeArrowheads="1"/>
              </p:cNvSpPr>
              <p:nvPr/>
            </p:nvSpPr>
            <p:spPr bwMode="auto">
              <a:xfrm>
                <a:off x="-337" y="1922"/>
                <a:ext cx="1127" cy="584"/>
              </a:xfrm>
              <a:prstGeom prst="rect">
                <a:avLst/>
              </a:prstGeom>
              <a:solidFill>
                <a:srgbClr val="DDDDDD"/>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545" name="Line 7">
                <a:extLst>
                  <a:ext uri="{FF2B5EF4-FFF2-40B4-BE49-F238E27FC236}">
                    <a16:creationId xmlns:a16="http://schemas.microsoft.com/office/drawing/2014/main" id="{6D9A0B80-B994-8746-B864-F597C4DAD7AA}"/>
                  </a:ext>
                </a:extLst>
              </p:cNvPr>
              <p:cNvSpPr>
                <a:spLocks noChangeShapeType="1"/>
              </p:cNvSpPr>
              <p:nvPr/>
            </p:nvSpPr>
            <p:spPr bwMode="auto">
              <a:xfrm flipV="1">
                <a:off x="-150" y="2270"/>
                <a:ext cx="230" cy="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546" name="Group 82">
                <a:extLst>
                  <a:ext uri="{FF2B5EF4-FFF2-40B4-BE49-F238E27FC236}">
                    <a16:creationId xmlns:a16="http://schemas.microsoft.com/office/drawing/2014/main" id="{7AB878AD-9002-254F-8CC0-1E246192999E}"/>
                  </a:ext>
                </a:extLst>
              </p:cNvPr>
              <p:cNvGrpSpPr>
                <a:grpSpLocks/>
              </p:cNvGrpSpPr>
              <p:nvPr/>
            </p:nvGrpSpPr>
            <p:grpSpPr bwMode="auto">
              <a:xfrm>
                <a:off x="68" y="2192"/>
                <a:ext cx="387" cy="139"/>
                <a:chOff x="322" y="890"/>
                <a:chExt cx="872" cy="339"/>
              </a:xfrm>
            </p:grpSpPr>
            <p:sp>
              <p:nvSpPr>
                <p:cNvPr id="552" name="Rectangle 83">
                  <a:extLst>
                    <a:ext uri="{FF2B5EF4-FFF2-40B4-BE49-F238E27FC236}">
                      <a16:creationId xmlns:a16="http://schemas.microsoft.com/office/drawing/2014/main" id="{58D02BC1-3896-6C48-AC39-2A17579D8378}"/>
                    </a:ext>
                  </a:extLst>
                </p:cNvPr>
                <p:cNvSpPr>
                  <a:spLocks noChangeArrowheads="1"/>
                </p:cNvSpPr>
                <p:nvPr/>
              </p:nvSpPr>
              <p:spPr bwMode="auto">
                <a:xfrm>
                  <a:off x="323" y="999"/>
                  <a:ext cx="864" cy="229"/>
                </a:xfrm>
                <a:prstGeom prst="rect">
                  <a:avLst/>
                </a:prstGeom>
                <a:solidFill>
                  <a:srgbClr val="FFFF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553" name="Rectangle 84">
                  <a:extLst>
                    <a:ext uri="{FF2B5EF4-FFF2-40B4-BE49-F238E27FC236}">
                      <a16:creationId xmlns:a16="http://schemas.microsoft.com/office/drawing/2014/main" id="{0CB6E5E4-16FB-FF49-81B9-AB7424C636D8}"/>
                    </a:ext>
                  </a:extLst>
                </p:cNvPr>
                <p:cNvSpPr>
                  <a:spLocks noChangeArrowheads="1"/>
                </p:cNvSpPr>
                <p:nvPr/>
              </p:nvSpPr>
              <p:spPr bwMode="auto">
                <a:xfrm>
                  <a:off x="392" y="1072"/>
                  <a:ext cx="54" cy="57"/>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554" name="Rectangle 85">
                  <a:extLst>
                    <a:ext uri="{FF2B5EF4-FFF2-40B4-BE49-F238E27FC236}">
                      <a16:creationId xmlns:a16="http://schemas.microsoft.com/office/drawing/2014/main" id="{D0C881FA-C4AA-C447-8DFC-9718590C3883}"/>
                    </a:ext>
                  </a:extLst>
                </p:cNvPr>
                <p:cNvSpPr>
                  <a:spLocks noChangeArrowheads="1"/>
                </p:cNvSpPr>
                <p:nvPr/>
              </p:nvSpPr>
              <p:spPr bwMode="auto">
                <a:xfrm>
                  <a:off x="466" y="1072"/>
                  <a:ext cx="54" cy="57"/>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555" name="Rectangle 86">
                  <a:extLst>
                    <a:ext uri="{FF2B5EF4-FFF2-40B4-BE49-F238E27FC236}">
                      <a16:creationId xmlns:a16="http://schemas.microsoft.com/office/drawing/2014/main" id="{F58E00EA-0D31-014A-89D2-9BACD30C5432}"/>
                    </a:ext>
                  </a:extLst>
                </p:cNvPr>
                <p:cNvSpPr>
                  <a:spLocks noChangeArrowheads="1"/>
                </p:cNvSpPr>
                <p:nvPr/>
              </p:nvSpPr>
              <p:spPr bwMode="auto">
                <a:xfrm>
                  <a:off x="536" y="1067"/>
                  <a:ext cx="59" cy="57"/>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556" name="Rectangle 87">
                  <a:extLst>
                    <a:ext uri="{FF2B5EF4-FFF2-40B4-BE49-F238E27FC236}">
                      <a16:creationId xmlns:a16="http://schemas.microsoft.com/office/drawing/2014/main" id="{E02E834F-5367-AE43-AE78-3E1D6F2998E7}"/>
                    </a:ext>
                  </a:extLst>
                </p:cNvPr>
                <p:cNvSpPr>
                  <a:spLocks noChangeArrowheads="1"/>
                </p:cNvSpPr>
                <p:nvPr/>
              </p:nvSpPr>
              <p:spPr bwMode="auto">
                <a:xfrm>
                  <a:off x="615" y="1067"/>
                  <a:ext cx="54" cy="57"/>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557" name="AutoShape 88">
                  <a:extLst>
                    <a:ext uri="{FF2B5EF4-FFF2-40B4-BE49-F238E27FC236}">
                      <a16:creationId xmlns:a16="http://schemas.microsoft.com/office/drawing/2014/main" id="{F52E13E5-BFDC-9B48-AFD6-8BF4E2E34CB4}"/>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FF99"/>
                </a:solid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pic>
            <p:nvPicPr>
              <p:cNvPr id="547" name="Picture 89" descr="desktop_computer_stylized_small">
                <a:extLst>
                  <a:ext uri="{FF2B5EF4-FFF2-40B4-BE49-F238E27FC236}">
                    <a16:creationId xmlns:a16="http://schemas.microsoft.com/office/drawing/2014/main" id="{46782061-070C-624F-ABB3-A650B38E5B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48" name="Rectangle 90">
                <a:extLst>
                  <a:ext uri="{FF2B5EF4-FFF2-40B4-BE49-F238E27FC236}">
                    <a16:creationId xmlns:a16="http://schemas.microsoft.com/office/drawing/2014/main" id="{813867D0-BBA4-D644-97B2-EAABDC50091B}"/>
                  </a:ext>
                </a:extLst>
              </p:cNvPr>
              <p:cNvSpPr>
                <a:spLocks noChangeArrowheads="1"/>
              </p:cNvSpPr>
              <p:nvPr/>
            </p:nvSpPr>
            <p:spPr bwMode="auto">
              <a:xfrm>
                <a:off x="529" y="2232"/>
                <a:ext cx="103" cy="90"/>
              </a:xfrm>
              <a:prstGeom prst="rect">
                <a:avLst/>
              </a:prstGeom>
              <a:solidFill>
                <a:srgbClr val="0000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549" name="Freeform 91">
                <a:extLst>
                  <a:ext uri="{FF2B5EF4-FFF2-40B4-BE49-F238E27FC236}">
                    <a16:creationId xmlns:a16="http://schemas.microsoft.com/office/drawing/2014/main" id="{04C61F80-C797-2A43-9E07-8D36C1F0B131}"/>
                  </a:ext>
                </a:extLst>
              </p:cNvPr>
              <p:cNvSpPr>
                <a:spLocks/>
              </p:cNvSpPr>
              <p:nvPr/>
            </p:nvSpPr>
            <p:spPr bwMode="auto">
              <a:xfrm>
                <a:off x="282" y="1951"/>
                <a:ext cx="302" cy="274"/>
              </a:xfrm>
              <a:custGeom>
                <a:avLst/>
                <a:gdLst>
                  <a:gd name="T0" fmla="*/ 37 w 381"/>
                  <a:gd name="T1" fmla="*/ 274 h 274"/>
                  <a:gd name="T2" fmla="*/ 37 w 381"/>
                  <a:gd name="T3" fmla="*/ 130 h 274"/>
                  <a:gd name="T4" fmla="*/ 0 w 381"/>
                  <a:gd name="T5" fmla="*/ 0 h 274"/>
                  <a:gd name="T6" fmla="*/ 0 60000 65536"/>
                  <a:gd name="T7" fmla="*/ 0 60000 65536"/>
                  <a:gd name="T8" fmla="*/ 0 60000 65536"/>
                </a:gdLst>
                <a:ahLst/>
                <a:cxnLst>
                  <a:cxn ang="T6">
                    <a:pos x="T0" y="T1"/>
                  </a:cxn>
                  <a:cxn ang="T7">
                    <a:pos x="T2" y="T3"/>
                  </a:cxn>
                  <a:cxn ang="T8">
                    <a:pos x="T4" y="T5"/>
                  </a:cxn>
                </a:cxnLst>
                <a:rect l="0" t="0" r="r" b="b"/>
                <a:pathLst>
                  <a:path w="381" h="274">
                    <a:moveTo>
                      <a:pt x="381" y="274"/>
                    </a:moveTo>
                    <a:lnTo>
                      <a:pt x="381" y="130"/>
                    </a:lnTo>
                    <a:lnTo>
                      <a:pt x="0" y="0"/>
                    </a:lnTo>
                  </a:path>
                </a:pathLst>
              </a:custGeom>
              <a:noFill/>
              <a:ln w="9525">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550" name="Line 92">
                <a:extLst>
                  <a:ext uri="{FF2B5EF4-FFF2-40B4-BE49-F238E27FC236}">
                    <a16:creationId xmlns:a16="http://schemas.microsoft.com/office/drawing/2014/main" id="{775B1909-4227-F444-97B1-F14F1FB52F9E}"/>
                  </a:ext>
                </a:extLst>
              </p:cNvPr>
              <p:cNvSpPr>
                <a:spLocks noChangeShapeType="1"/>
              </p:cNvSpPr>
              <p:nvPr/>
            </p:nvSpPr>
            <p:spPr bwMode="auto">
              <a:xfrm flipH="1">
                <a:off x="470" y="2271"/>
                <a:ext cx="151"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pic>
            <p:nvPicPr>
              <p:cNvPr id="551" name="Picture 93" descr="tv">
                <a:extLst>
                  <a:ext uri="{FF2B5EF4-FFF2-40B4-BE49-F238E27FC236}">
                    <a16:creationId xmlns:a16="http://schemas.microsoft.com/office/drawing/2014/main" id="{B1847795-731E-3940-B2A1-A2B226A674A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grpSp>
        <p:nvGrpSpPr>
          <p:cNvPr id="525" name="Group 77">
            <a:extLst>
              <a:ext uri="{FF2B5EF4-FFF2-40B4-BE49-F238E27FC236}">
                <a16:creationId xmlns:a16="http://schemas.microsoft.com/office/drawing/2014/main" id="{287AA7E4-54CA-844E-AF87-E56264EE9177}"/>
              </a:ext>
            </a:extLst>
          </p:cNvPr>
          <p:cNvGrpSpPr>
            <a:grpSpLocks/>
          </p:cNvGrpSpPr>
          <p:nvPr/>
        </p:nvGrpSpPr>
        <p:grpSpPr bwMode="auto">
          <a:xfrm flipH="1">
            <a:off x="8020975" y="1925365"/>
            <a:ext cx="1034751" cy="625054"/>
            <a:chOff x="-490" y="1664"/>
            <a:chExt cx="1429" cy="842"/>
          </a:xfrm>
        </p:grpSpPr>
        <p:sp>
          <p:nvSpPr>
            <p:cNvPr id="526" name="AutoShape 78">
              <a:extLst>
                <a:ext uri="{FF2B5EF4-FFF2-40B4-BE49-F238E27FC236}">
                  <a16:creationId xmlns:a16="http://schemas.microsoft.com/office/drawing/2014/main" id="{C41E7642-3290-4842-9222-3C6E96644D38}"/>
                </a:ext>
              </a:extLst>
            </p:cNvPr>
            <p:cNvSpPr>
              <a:spLocks noChangeArrowheads="1"/>
            </p:cNvSpPr>
            <p:nvPr/>
          </p:nvSpPr>
          <p:spPr bwMode="auto">
            <a:xfrm>
              <a:off x="-490" y="1664"/>
              <a:ext cx="1429" cy="295"/>
            </a:xfrm>
            <a:prstGeom prst="triangle">
              <a:avLst>
                <a:gd name="adj" fmla="val 50000"/>
              </a:avLst>
            </a:prstGeom>
            <a:solidFill>
              <a:srgbClr val="DDDDDD"/>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grpSp>
          <p:nvGrpSpPr>
            <p:cNvPr id="527" name="Group 79">
              <a:extLst>
                <a:ext uri="{FF2B5EF4-FFF2-40B4-BE49-F238E27FC236}">
                  <a16:creationId xmlns:a16="http://schemas.microsoft.com/office/drawing/2014/main" id="{3C5F0836-5CF2-E749-B3B4-C9164F510464}"/>
                </a:ext>
              </a:extLst>
            </p:cNvPr>
            <p:cNvGrpSpPr>
              <a:grpSpLocks/>
            </p:cNvGrpSpPr>
            <p:nvPr/>
          </p:nvGrpSpPr>
          <p:grpSpPr bwMode="auto">
            <a:xfrm>
              <a:off x="-427" y="1737"/>
              <a:ext cx="1217" cy="769"/>
              <a:chOff x="-427" y="1737"/>
              <a:chExt cx="1217" cy="769"/>
            </a:xfrm>
          </p:grpSpPr>
          <p:sp>
            <p:nvSpPr>
              <p:cNvPr id="528" name="Rectangle 80">
                <a:extLst>
                  <a:ext uri="{FF2B5EF4-FFF2-40B4-BE49-F238E27FC236}">
                    <a16:creationId xmlns:a16="http://schemas.microsoft.com/office/drawing/2014/main" id="{D376CDA2-F18B-3F49-AFE3-B0B10C189C64}"/>
                  </a:ext>
                </a:extLst>
              </p:cNvPr>
              <p:cNvSpPr>
                <a:spLocks noChangeArrowheads="1"/>
              </p:cNvSpPr>
              <p:nvPr/>
            </p:nvSpPr>
            <p:spPr bwMode="auto">
              <a:xfrm>
                <a:off x="-337" y="1923"/>
                <a:ext cx="1127" cy="584"/>
              </a:xfrm>
              <a:prstGeom prst="rect">
                <a:avLst/>
              </a:prstGeom>
              <a:solidFill>
                <a:srgbClr val="DDDDDD"/>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529" name="Line 7">
                <a:extLst>
                  <a:ext uri="{FF2B5EF4-FFF2-40B4-BE49-F238E27FC236}">
                    <a16:creationId xmlns:a16="http://schemas.microsoft.com/office/drawing/2014/main" id="{37A59894-2741-4D4A-8CDF-F25E9701CE00}"/>
                  </a:ext>
                </a:extLst>
              </p:cNvPr>
              <p:cNvSpPr>
                <a:spLocks noChangeShapeType="1"/>
              </p:cNvSpPr>
              <p:nvPr/>
            </p:nvSpPr>
            <p:spPr bwMode="auto">
              <a:xfrm flipV="1">
                <a:off x="-150" y="2270"/>
                <a:ext cx="230" cy="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530" name="Group 82">
                <a:extLst>
                  <a:ext uri="{FF2B5EF4-FFF2-40B4-BE49-F238E27FC236}">
                    <a16:creationId xmlns:a16="http://schemas.microsoft.com/office/drawing/2014/main" id="{BE061A62-D964-DE40-B1F1-41FBA95709FC}"/>
                  </a:ext>
                </a:extLst>
              </p:cNvPr>
              <p:cNvGrpSpPr>
                <a:grpSpLocks/>
              </p:cNvGrpSpPr>
              <p:nvPr/>
            </p:nvGrpSpPr>
            <p:grpSpPr bwMode="auto">
              <a:xfrm>
                <a:off x="68" y="2192"/>
                <a:ext cx="387" cy="139"/>
                <a:chOff x="322" y="890"/>
                <a:chExt cx="872" cy="339"/>
              </a:xfrm>
            </p:grpSpPr>
            <p:sp>
              <p:nvSpPr>
                <p:cNvPr id="536" name="Rectangle 83">
                  <a:extLst>
                    <a:ext uri="{FF2B5EF4-FFF2-40B4-BE49-F238E27FC236}">
                      <a16:creationId xmlns:a16="http://schemas.microsoft.com/office/drawing/2014/main" id="{FA602B06-9057-1D47-92F9-C0E6B376B892}"/>
                    </a:ext>
                  </a:extLst>
                </p:cNvPr>
                <p:cNvSpPr>
                  <a:spLocks noChangeArrowheads="1"/>
                </p:cNvSpPr>
                <p:nvPr/>
              </p:nvSpPr>
              <p:spPr bwMode="auto">
                <a:xfrm>
                  <a:off x="324" y="1000"/>
                  <a:ext cx="864" cy="229"/>
                </a:xfrm>
                <a:prstGeom prst="rect">
                  <a:avLst/>
                </a:prstGeom>
                <a:solidFill>
                  <a:srgbClr val="FFFF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537" name="Rectangle 84">
                  <a:extLst>
                    <a:ext uri="{FF2B5EF4-FFF2-40B4-BE49-F238E27FC236}">
                      <a16:creationId xmlns:a16="http://schemas.microsoft.com/office/drawing/2014/main" id="{5BD3CCE4-36D5-1B46-A7FD-CB5B204A6F0A}"/>
                    </a:ext>
                  </a:extLst>
                </p:cNvPr>
                <p:cNvSpPr>
                  <a:spLocks noChangeArrowheads="1"/>
                </p:cNvSpPr>
                <p:nvPr/>
              </p:nvSpPr>
              <p:spPr bwMode="auto">
                <a:xfrm>
                  <a:off x="393" y="1073"/>
                  <a:ext cx="54" cy="57"/>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538" name="Rectangle 85">
                  <a:extLst>
                    <a:ext uri="{FF2B5EF4-FFF2-40B4-BE49-F238E27FC236}">
                      <a16:creationId xmlns:a16="http://schemas.microsoft.com/office/drawing/2014/main" id="{1802B9B8-7627-3E49-8C86-BAB66D025EA9}"/>
                    </a:ext>
                  </a:extLst>
                </p:cNvPr>
                <p:cNvSpPr>
                  <a:spLocks noChangeArrowheads="1"/>
                </p:cNvSpPr>
                <p:nvPr/>
              </p:nvSpPr>
              <p:spPr bwMode="auto">
                <a:xfrm>
                  <a:off x="467" y="1073"/>
                  <a:ext cx="54" cy="57"/>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539" name="Rectangle 86">
                  <a:extLst>
                    <a:ext uri="{FF2B5EF4-FFF2-40B4-BE49-F238E27FC236}">
                      <a16:creationId xmlns:a16="http://schemas.microsoft.com/office/drawing/2014/main" id="{83D7E963-6D7B-B44C-916F-650F75A71D8B}"/>
                    </a:ext>
                  </a:extLst>
                </p:cNvPr>
                <p:cNvSpPr>
                  <a:spLocks noChangeArrowheads="1"/>
                </p:cNvSpPr>
                <p:nvPr/>
              </p:nvSpPr>
              <p:spPr bwMode="auto">
                <a:xfrm>
                  <a:off x="536" y="1068"/>
                  <a:ext cx="59" cy="57"/>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540" name="Rectangle 87">
                  <a:extLst>
                    <a:ext uri="{FF2B5EF4-FFF2-40B4-BE49-F238E27FC236}">
                      <a16:creationId xmlns:a16="http://schemas.microsoft.com/office/drawing/2014/main" id="{EA18CE1F-FE4F-7544-A37F-44D2310E04D9}"/>
                    </a:ext>
                  </a:extLst>
                </p:cNvPr>
                <p:cNvSpPr>
                  <a:spLocks noChangeArrowheads="1"/>
                </p:cNvSpPr>
                <p:nvPr/>
              </p:nvSpPr>
              <p:spPr bwMode="auto">
                <a:xfrm>
                  <a:off x="615" y="1068"/>
                  <a:ext cx="54" cy="57"/>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541" name="AutoShape 88">
                  <a:extLst>
                    <a:ext uri="{FF2B5EF4-FFF2-40B4-BE49-F238E27FC236}">
                      <a16:creationId xmlns:a16="http://schemas.microsoft.com/office/drawing/2014/main" id="{231D8DF4-C9A7-8542-924A-6CF22A5AA168}"/>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FF99"/>
                </a:solid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pic>
            <p:nvPicPr>
              <p:cNvPr id="531" name="Picture 89" descr="desktop_computer_stylized_small">
                <a:extLst>
                  <a:ext uri="{FF2B5EF4-FFF2-40B4-BE49-F238E27FC236}">
                    <a16:creationId xmlns:a16="http://schemas.microsoft.com/office/drawing/2014/main" id="{2A67F404-25EF-E542-ABFE-5FD2F78D99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32" name="Rectangle 90">
                <a:extLst>
                  <a:ext uri="{FF2B5EF4-FFF2-40B4-BE49-F238E27FC236}">
                    <a16:creationId xmlns:a16="http://schemas.microsoft.com/office/drawing/2014/main" id="{91C1B0D7-2818-D946-BBD7-E30EF1880B04}"/>
                  </a:ext>
                </a:extLst>
              </p:cNvPr>
              <p:cNvSpPr>
                <a:spLocks noChangeArrowheads="1"/>
              </p:cNvSpPr>
              <p:nvPr/>
            </p:nvSpPr>
            <p:spPr bwMode="auto">
              <a:xfrm>
                <a:off x="529" y="2233"/>
                <a:ext cx="103" cy="90"/>
              </a:xfrm>
              <a:prstGeom prst="rect">
                <a:avLst/>
              </a:prstGeom>
              <a:solidFill>
                <a:srgbClr val="0000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533" name="Freeform 91">
                <a:extLst>
                  <a:ext uri="{FF2B5EF4-FFF2-40B4-BE49-F238E27FC236}">
                    <a16:creationId xmlns:a16="http://schemas.microsoft.com/office/drawing/2014/main" id="{3A4CC558-FE68-5042-98E3-4318501AFE73}"/>
                  </a:ext>
                </a:extLst>
              </p:cNvPr>
              <p:cNvSpPr>
                <a:spLocks/>
              </p:cNvSpPr>
              <p:nvPr/>
            </p:nvSpPr>
            <p:spPr bwMode="auto">
              <a:xfrm>
                <a:off x="282" y="1951"/>
                <a:ext cx="302" cy="274"/>
              </a:xfrm>
              <a:custGeom>
                <a:avLst/>
                <a:gdLst>
                  <a:gd name="T0" fmla="*/ 37 w 381"/>
                  <a:gd name="T1" fmla="*/ 274 h 274"/>
                  <a:gd name="T2" fmla="*/ 37 w 381"/>
                  <a:gd name="T3" fmla="*/ 130 h 274"/>
                  <a:gd name="T4" fmla="*/ 0 w 381"/>
                  <a:gd name="T5" fmla="*/ 0 h 274"/>
                  <a:gd name="T6" fmla="*/ 0 60000 65536"/>
                  <a:gd name="T7" fmla="*/ 0 60000 65536"/>
                  <a:gd name="T8" fmla="*/ 0 60000 65536"/>
                </a:gdLst>
                <a:ahLst/>
                <a:cxnLst>
                  <a:cxn ang="T6">
                    <a:pos x="T0" y="T1"/>
                  </a:cxn>
                  <a:cxn ang="T7">
                    <a:pos x="T2" y="T3"/>
                  </a:cxn>
                  <a:cxn ang="T8">
                    <a:pos x="T4" y="T5"/>
                  </a:cxn>
                </a:cxnLst>
                <a:rect l="0" t="0" r="r" b="b"/>
                <a:pathLst>
                  <a:path w="381" h="274">
                    <a:moveTo>
                      <a:pt x="381" y="274"/>
                    </a:moveTo>
                    <a:lnTo>
                      <a:pt x="381" y="130"/>
                    </a:lnTo>
                    <a:lnTo>
                      <a:pt x="0" y="0"/>
                    </a:lnTo>
                  </a:path>
                </a:pathLst>
              </a:custGeom>
              <a:noFill/>
              <a:ln w="9525">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534" name="Line 92">
                <a:extLst>
                  <a:ext uri="{FF2B5EF4-FFF2-40B4-BE49-F238E27FC236}">
                    <a16:creationId xmlns:a16="http://schemas.microsoft.com/office/drawing/2014/main" id="{ABAF1BEB-04CA-3B48-8C67-7DE8731FAE04}"/>
                  </a:ext>
                </a:extLst>
              </p:cNvPr>
              <p:cNvSpPr>
                <a:spLocks noChangeShapeType="1"/>
              </p:cNvSpPr>
              <p:nvPr/>
            </p:nvSpPr>
            <p:spPr bwMode="auto">
              <a:xfrm flipH="1">
                <a:off x="470" y="2271"/>
                <a:ext cx="151"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pic>
            <p:nvPicPr>
              <p:cNvPr id="535" name="Picture 93" descr="tv">
                <a:extLst>
                  <a:ext uri="{FF2B5EF4-FFF2-40B4-BE49-F238E27FC236}">
                    <a16:creationId xmlns:a16="http://schemas.microsoft.com/office/drawing/2014/main" id="{923D2FEA-B28C-CC4B-9A26-BE41579D5E7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spTree>
    <p:extLst>
      <p:ext uri="{BB962C8B-B14F-4D97-AF65-F5344CB8AC3E}">
        <p14:creationId xmlns:p14="http://schemas.microsoft.com/office/powerpoint/2010/main" val="2959630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13b610e-d3b5-490f-b165-988100e8232a}" enabled="1" method="Standard" siteId="{5a4ba6f9-f531-4f32-9467-398f19e69de4}" contentBits="1" removed="0"/>
</clbl:labelList>
</file>

<file path=docProps/app.xml><?xml version="1.0" encoding="utf-8"?>
<Properties xmlns="http://schemas.openxmlformats.org/officeDocument/2006/extended-properties" xmlns:vt="http://schemas.openxmlformats.org/officeDocument/2006/docPropsVTypes">
  <TotalTime>31</TotalTime>
  <Words>3078</Words>
  <Application>Microsoft Office PowerPoint</Application>
  <PresentationFormat>Widescreen</PresentationFormat>
  <Paragraphs>587</Paragraphs>
  <Slides>23</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Lato Extended</vt:lpstr>
      <vt:lpstr>ＭＳ Ｐゴシック</vt:lpstr>
      <vt:lpstr>Aptos</vt:lpstr>
      <vt:lpstr>Aptos Display</vt:lpstr>
      <vt:lpstr>Arial</vt:lpstr>
      <vt:lpstr>Calibri</vt:lpstr>
      <vt:lpstr>Gill Sans MT</vt:lpstr>
      <vt:lpstr>Times New Roman</vt:lpstr>
      <vt:lpstr>Wingdings</vt:lpstr>
      <vt:lpstr>Office Theme</vt:lpstr>
      <vt:lpstr>PowerPoint Presentation</vt:lpstr>
      <vt:lpstr>PowerPoint Presentation</vt:lpstr>
      <vt:lpstr>Quiz Block Cipher </vt:lpstr>
      <vt:lpstr>Quiz Block Cipher ANS</vt:lpstr>
      <vt:lpstr>Quiz Block Cipher ANS con’t</vt:lpstr>
      <vt:lpstr>PowerPoint Presentation</vt:lpstr>
      <vt:lpstr>EVPN: Ethernet VPNs (aka VXLANs)</vt:lpstr>
      <vt:lpstr>Cable access network: FDM, TDM and random access!</vt:lpstr>
      <vt:lpstr>Cable access network:</vt:lpstr>
      <vt:lpstr>Dijkstra's Algorithm vs. Bellman-Ford Algorithm</vt:lpstr>
      <vt:lpstr>The DV Algorithm</vt:lpstr>
      <vt:lpstr>PowerPoint Presentation</vt:lpstr>
      <vt:lpstr>Network layer: “data plane” roadmap</vt:lpstr>
      <vt:lpstr>IP addresses: how to get one?</vt:lpstr>
      <vt:lpstr>DHCP: Dynamic Host Configuration Protocol</vt:lpstr>
      <vt:lpstr>Question 4.3-06</vt:lpstr>
      <vt:lpstr>Network layer: “data plane” roadmap</vt:lpstr>
      <vt:lpstr>The IP hourglass</vt:lpstr>
      <vt:lpstr>The IP hourglass, at middle age</vt:lpstr>
      <vt:lpstr>Question 4.5-2</vt:lpstr>
      <vt:lpstr>802.11 frame: addressing</vt:lpstr>
      <vt:lpstr>802.11 frame: addressing</vt:lpstr>
      <vt:lpstr>802.11 frame: addressing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Zonghua Gu</dc:creator>
  <cp:lastModifiedBy>Zonghua Gu</cp:lastModifiedBy>
  <cp:revision>8</cp:revision>
  <dcterms:created xsi:type="dcterms:W3CDTF">2024-10-23T19:41:14Z</dcterms:created>
  <dcterms:modified xsi:type="dcterms:W3CDTF">2024-12-09T22:52:34Z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HeaderLocations">
    <vt:lpwstr>Office Theme:8</vt:lpwstr>
  </property>
  <property fmtid="{D5CDD505-2E9C-101B-9397-08002B2CF9AE}" pid="3" name="ClassificationContentMarkingHeaderText">
    <vt:lpwstr>Begränsad delning</vt:lpwstr>
  </property>
</Properties>
</file>