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8.xml" ContentType="application/vnd.openxmlformats-officedocument.presentationml.notesSlide+xml"/>
  <Override PartName="/ppt/ink/ink2.xml" ContentType="application/inkml+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6.xml" ContentType="application/inkml+xml"/>
  <Override PartName="/ppt/ink/ink27.xml" ContentType="application/inkml+xml"/>
  <Override PartName="/ppt/notesSlides/notesSlide13.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4.xml" ContentType="application/vnd.openxmlformats-officedocument.presentationml.notesSlide+xml"/>
  <Override PartName="/ppt/tags/tag74.xml" ContentType="application/vnd.openxmlformats-officedocument.presentationml.tags+xml"/>
  <Override PartName="/ppt/notesSlides/notesSlide15.xml" ContentType="application/vnd.openxmlformats-officedocument.presentationml.notesSlide+xml"/>
  <Override PartName="/ppt/tags/tag75.xml" ContentType="application/vnd.openxmlformats-officedocument.presentationml.tags+xml"/>
  <Override PartName="/ppt/notesSlides/notesSlide16.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17.xml" ContentType="application/vnd.openxmlformats-officedocument.presentationml.notesSlide+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ink/ink42.xml" ContentType="application/inkml+xml"/>
  <Override PartName="/ppt/ink/ink43.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21.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ink/ink44.xml" ContentType="application/inkml+xml"/>
  <Override PartName="/ppt/ink/ink45.xml" ContentType="application/inkml+xml"/>
  <Override PartName="/ppt/ink/ink46.xml" ContentType="application/inkml+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5"/>
  </p:notesMasterIdLst>
  <p:sldIdLst>
    <p:sldId id="960" r:id="rId2"/>
    <p:sldId id="2668" r:id="rId3"/>
    <p:sldId id="1005" r:id="rId4"/>
    <p:sldId id="1012" r:id="rId5"/>
    <p:sldId id="1013" r:id="rId6"/>
    <p:sldId id="1014" r:id="rId7"/>
    <p:sldId id="2657" r:id="rId8"/>
    <p:sldId id="2658" r:id="rId9"/>
    <p:sldId id="2659" r:id="rId10"/>
    <p:sldId id="2660" r:id="rId11"/>
    <p:sldId id="2661" r:id="rId12"/>
    <p:sldId id="2662" r:id="rId13"/>
    <p:sldId id="2663" r:id="rId14"/>
    <p:sldId id="2664" r:id="rId15"/>
    <p:sldId id="2665" r:id="rId16"/>
    <p:sldId id="2666" r:id="rId17"/>
    <p:sldId id="2667" r:id="rId18"/>
    <p:sldId id="1244" r:id="rId19"/>
    <p:sldId id="1044" r:id="rId20"/>
    <p:sldId id="1106" r:id="rId21"/>
    <p:sldId id="1107" r:id="rId22"/>
    <p:sldId id="1246" r:id="rId23"/>
    <p:sldId id="1249" r:id="rId24"/>
    <p:sldId id="1250" r:id="rId25"/>
    <p:sldId id="1251" r:id="rId26"/>
    <p:sldId id="1270" r:id="rId27"/>
    <p:sldId id="1272" r:id="rId28"/>
    <p:sldId id="2656" r:id="rId29"/>
    <p:sldId id="1204" r:id="rId30"/>
    <p:sldId id="1073" r:id="rId31"/>
    <p:sldId id="1074" r:id="rId32"/>
    <p:sldId id="1205" r:id="rId33"/>
    <p:sldId id="1239" r:id="rId34"/>
    <p:sldId id="1241" r:id="rId35"/>
    <p:sldId id="1240" r:id="rId36"/>
    <p:sldId id="1242" r:id="rId37"/>
    <p:sldId id="1252" r:id="rId38"/>
    <p:sldId id="1253" r:id="rId39"/>
    <p:sldId id="1254" r:id="rId40"/>
    <p:sldId id="1255" r:id="rId41"/>
    <p:sldId id="1256" r:id="rId42"/>
    <p:sldId id="1257" r:id="rId43"/>
    <p:sldId id="1258" r:id="rId44"/>
    <p:sldId id="1259" r:id="rId45"/>
    <p:sldId id="1260" r:id="rId46"/>
    <p:sldId id="1266" r:id="rId47"/>
    <p:sldId id="1267" r:id="rId48"/>
    <p:sldId id="1261" r:id="rId49"/>
    <p:sldId id="1268" r:id="rId50"/>
    <p:sldId id="1269" r:id="rId51"/>
    <p:sldId id="1274" r:id="rId52"/>
    <p:sldId id="1286" r:id="rId53"/>
    <p:sldId id="1262" r:id="rId54"/>
    <p:sldId id="1100" r:id="rId55"/>
    <p:sldId id="1102" r:id="rId56"/>
    <p:sldId id="1101" r:id="rId57"/>
    <p:sldId id="1264" r:id="rId58"/>
    <p:sldId id="1265" r:id="rId59"/>
    <p:sldId id="1065" r:id="rId60"/>
    <p:sldId id="445" r:id="rId61"/>
    <p:sldId id="446" r:id="rId62"/>
    <p:sldId id="370" r:id="rId63"/>
    <p:sldId id="420" r:id="rId64"/>
    <p:sldId id="1068" r:id="rId65"/>
    <p:sldId id="2648" r:id="rId66"/>
    <p:sldId id="1170" r:id="rId67"/>
    <p:sldId id="2634" r:id="rId68"/>
    <p:sldId id="2651" r:id="rId69"/>
    <p:sldId id="2653" r:id="rId70"/>
    <p:sldId id="2633" r:id="rId71"/>
    <p:sldId id="2635" r:id="rId72"/>
    <p:sldId id="2650" r:id="rId73"/>
    <p:sldId id="2655" r:id="rId74"/>
    <p:sldId id="2654" r:id="rId75"/>
    <p:sldId id="2647" r:id="rId76"/>
    <p:sldId id="2637" r:id="rId77"/>
    <p:sldId id="1064" r:id="rId78"/>
    <p:sldId id="1386" r:id="rId79"/>
    <p:sldId id="1387" r:id="rId80"/>
    <p:sldId id="1063" r:id="rId81"/>
    <p:sldId id="2669" r:id="rId82"/>
    <p:sldId id="2670" r:id="rId83"/>
    <p:sldId id="2671"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52"/>
    <p:restoredTop sz="84706" autoAdjust="0"/>
  </p:normalViewPr>
  <p:slideViewPr>
    <p:cSldViewPr snapToGrid="0" snapToObjects="1">
      <p:cViewPr varScale="1">
        <p:scale>
          <a:sx n="70" d="100"/>
          <a:sy n="70" d="100"/>
        </p:scale>
        <p:origin x="514" y="43"/>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00" d="100"/>
        <a:sy n="100" d="100"/>
      </p:scale>
      <p:origin x="0" y="-20117"/>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2:17.31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2:17.83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3:22.39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05:37.786"/>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05:38.35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1:06.082"/>
    </inkml:context>
    <inkml:brush xml:id="br0">
      <inkml:brushProperty name="width" value="0.05" units="cm"/>
      <inkml:brushProperty name="height" value="0.05" units="cm"/>
      <inkml:brushProperty name="ignorePressure" value="1"/>
    </inkml:brush>
  </inkml:definitions>
  <inkml:trace contextRef="#ctx0" brushRef="#br0">0 1,'0'-1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1:06.462"/>
    </inkml:context>
    <inkml:brush xml:id="br0">
      <inkml:brushProperty name="width" value="0.05" units="cm"/>
      <inkml:brushProperty name="height" value="0.05" units="cm"/>
      <inkml:brushProperty name="ignorePressure" value="1"/>
    </inkml:brush>
  </inkml:definitions>
  <inkml:trace contextRef="#ctx0" brushRef="#br0">0 1,'0'-1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1:33.938"/>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0"/>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4:50.57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5:48.532"/>
    </inkml:context>
    <inkml:brush xml:id="br0">
      <inkml:brushProperty name="width" value="0.05" units="cm"/>
      <inkml:brushProperty name="height" value="0.05" units="cm"/>
      <inkml:brushProperty name="ignorePressure" value="1"/>
    </inkml:brush>
  </inkml:definitions>
  <inkml:trace contextRef="#ctx0" brushRef="#br0">0 9,'0'-9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0"/>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4:50.57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5:48.532"/>
    </inkml:context>
    <inkml:brush xml:id="br0">
      <inkml:brushProperty name="width" value="0.05" units="cm"/>
      <inkml:brushProperty name="height" value="0.05" units="cm"/>
      <inkml:brushProperty name="ignorePressure" value="1"/>
    </inkml:brush>
  </inkml:definitions>
  <inkml:trace contextRef="#ctx0" brushRef="#br0">0 9,'0'-9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9:22.87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5:59.648"/>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20:33.194"/>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23:52.00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8T22:23:21.576"/>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8T22:23:22.34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2T23:38:21.728"/>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2T23:38:22.360"/>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2T23:38:22.924"/>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6:00.20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6:01.383"/>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middleboxes (and Internet arch), Net neutrality, buffering …</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some minor updates (e.g., IPv6 stats updated) but not much has changed.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minor updates throughout, but not much changes from 8.0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18</a:t>
            </a:fld>
            <a:endParaRPr lang="en-US" dirty="0"/>
          </a:p>
        </p:txBody>
      </p:sp>
    </p:spTree>
    <p:extLst>
      <p:ext uri="{BB962C8B-B14F-4D97-AF65-F5344CB8AC3E}">
        <p14:creationId xmlns:p14="http://schemas.microsoft.com/office/powerpoint/2010/main" val="3425582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19</a:t>
            </a:fld>
            <a:endParaRPr lang="en-US" dirty="0"/>
          </a:p>
        </p:txBody>
      </p:sp>
    </p:spTree>
    <p:extLst>
      <p:ext uri="{BB962C8B-B14F-4D97-AF65-F5344CB8AC3E}">
        <p14:creationId xmlns:p14="http://schemas.microsoft.com/office/powerpoint/2010/main" val="388260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TCP uses sequence numbers to keep track of the bytes sent in a data stream. Each byte of data is assigned a unique sequence number.</a:t>
            </a:r>
          </a:p>
          <a:p>
            <a:endParaRPr lang="en-GB" dirty="0"/>
          </a:p>
          <a:p>
            <a:r>
              <a:rPr lang="en-GB" dirty="0"/>
              <a:t>## Given Information</a:t>
            </a:r>
          </a:p>
          <a:p>
            <a:endParaRPr lang="en-GB" dirty="0"/>
          </a:p>
          <a:p>
            <a:r>
              <a:rPr lang="en-GB" dirty="0"/>
              <a:t>- Initial sequence number: 0</a:t>
            </a:r>
          </a:p>
          <a:p>
            <a:r>
              <a:rPr lang="en-GB" dirty="0"/>
              <a:t>- Each segment contains 100 bytes</a:t>
            </a:r>
          </a:p>
          <a:p>
            <a:r>
              <a:rPr lang="en-GB" dirty="0"/>
              <a:t>- Segments are sent at t = 1, 2, 3, 4, 5, 6, 7, 8</a:t>
            </a:r>
          </a:p>
          <a:p>
            <a:endParaRPr lang="en-GB" dirty="0"/>
          </a:p>
          <a:p>
            <a:r>
              <a:rPr lang="en-GB" dirty="0"/>
              <a:t>## Calculating the Sequence Number</a:t>
            </a:r>
          </a:p>
          <a:p>
            <a:endParaRPr lang="en-GB" dirty="0"/>
          </a:p>
          <a:p>
            <a:r>
              <a:rPr lang="en-GB" dirty="0"/>
              <a:t>To find the sequence number of the segment sent at t=2, we need to consider the following:</a:t>
            </a:r>
          </a:p>
          <a:p>
            <a:endParaRPr lang="en-GB" dirty="0"/>
          </a:p>
          <a:p>
            <a:r>
              <a:rPr lang="en-GB" dirty="0"/>
              <a:t>1. The initial sequence number is 0 for the first segment (t=1).</a:t>
            </a:r>
          </a:p>
          <a:p>
            <a:r>
              <a:rPr lang="en-GB" dirty="0"/>
              <a:t>2. Each segment contains 100 bytes.</a:t>
            </a:r>
          </a:p>
          <a:p>
            <a:r>
              <a:rPr lang="en-GB" dirty="0"/>
              <a:t>3. The sequence number for each subsequent segment increases by the number of bytes in the previous segment.</a:t>
            </a:r>
          </a:p>
          <a:p>
            <a:endParaRPr lang="en-GB" dirty="0"/>
          </a:p>
          <a:p>
            <a:r>
              <a:rPr lang="en-GB" dirty="0"/>
              <a:t>Therefore:</a:t>
            </a:r>
          </a:p>
          <a:p>
            <a:endParaRPr lang="en-GB" dirty="0"/>
          </a:p>
          <a:p>
            <a:r>
              <a:rPr lang="en-GB" dirty="0"/>
              <a:t>- Segment at t=1: Sequence number = 0</a:t>
            </a:r>
          </a:p>
          <a:p>
            <a:r>
              <a:rPr lang="en-GB" dirty="0"/>
              <a:t>- Segment at t=2: Sequence number = 0 + 100 = 100</a:t>
            </a:r>
          </a:p>
          <a:p>
            <a:endParaRPr lang="en-GB" dirty="0"/>
          </a:p>
          <a:p>
            <a:r>
              <a:rPr lang="en-GB" dirty="0"/>
              <a:t>## Explanation</a:t>
            </a:r>
          </a:p>
          <a:p>
            <a:endParaRPr lang="en-GB" dirty="0"/>
          </a:p>
          <a:p>
            <a:r>
              <a:rPr lang="en-GB" dirty="0"/>
              <a:t>The sequence number for the segment sent at t=2 is 100. This is because:</a:t>
            </a:r>
          </a:p>
          <a:p>
            <a:endParaRPr lang="en-GB" dirty="0"/>
          </a:p>
          <a:p>
            <a:r>
              <a:rPr lang="en-GB" dirty="0"/>
              <a:t>1. The first segment (t=1) starts with sequence number 0.</a:t>
            </a:r>
          </a:p>
          <a:p>
            <a:r>
              <a:rPr lang="en-GB" dirty="0"/>
              <a:t>2. Each segment contains 100 bytes of data.</a:t>
            </a:r>
          </a:p>
          <a:p>
            <a:r>
              <a:rPr lang="en-GB" dirty="0"/>
              <a:t>3. The second segment (t=2) will have a sequence number that is the sum of the initial sequence number (0) and the number of bytes in the first segment (100).</a:t>
            </a:r>
          </a:p>
          <a:p>
            <a:endParaRPr lang="en-GB" dirty="0"/>
          </a:p>
          <a:p>
            <a:r>
              <a:rPr lang="en-GB" dirty="0"/>
              <a:t>This pattern would continue for subsequent segments:</a:t>
            </a:r>
          </a:p>
          <a:p>
            <a:endParaRPr lang="en-GB" dirty="0"/>
          </a:p>
          <a:p>
            <a:r>
              <a:rPr lang="en-GB" dirty="0"/>
              <a:t>- Segment at t=3: Sequence number = 100 + 100 = 200</a:t>
            </a:r>
          </a:p>
          <a:p>
            <a:r>
              <a:rPr lang="en-GB" dirty="0"/>
              <a:t>- Segment at t=4: Sequence number = 200 + 100 = 300</a:t>
            </a:r>
          </a:p>
          <a:p>
            <a:endParaRPr lang="en-GB" dirty="0"/>
          </a:p>
          <a:p>
            <a:r>
              <a:rPr lang="en-GB" dirty="0"/>
              <a:t>And so on.</a:t>
            </a:r>
          </a:p>
          <a:p>
            <a:endParaRPr lang="en-GB" dirty="0"/>
          </a:p>
          <a:p>
            <a:r>
              <a:rPr lang="en-GB" dirty="0"/>
              <a:t>It's important to note that the lost segment at t=4 and the lost ACK at t=7 do not affect the sequence numbers of the segments being sent. They would, however, impact the retransmission and acknowledgment process in a real TCP connection.</a:t>
            </a:r>
          </a:p>
        </p:txBody>
      </p:sp>
      <p:sp>
        <p:nvSpPr>
          <p:cNvPr id="4" name="Slide Number Placeholder 3"/>
          <p:cNvSpPr>
            <a:spLocks noGrp="1"/>
          </p:cNvSpPr>
          <p:nvPr>
            <p:ph type="sldNum" sz="quarter" idx="5"/>
          </p:nvPr>
        </p:nvSpPr>
        <p:spPr/>
        <p:txBody>
          <a:bodyPr/>
          <a:lstStyle/>
          <a:p>
            <a:fld id="{3D91EEAC-CFEF-9647-876F-EABC6B8338D7}" type="slidenum">
              <a:rPr lang="en-US" smtClean="0"/>
              <a:t>22</a:t>
            </a:fld>
            <a:endParaRPr lang="en-US" dirty="0"/>
          </a:p>
        </p:txBody>
      </p:sp>
    </p:spTree>
    <p:extLst>
      <p:ext uri="{BB962C8B-B14F-4D97-AF65-F5344CB8AC3E}">
        <p14:creationId xmlns:p14="http://schemas.microsoft.com/office/powerpoint/2010/main" val="24336271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Understanding the Scenario</a:t>
            </a:r>
          </a:p>
          <a:p>
            <a:endParaRPr lang="en-GB" dirty="0"/>
          </a:p>
          <a:p>
            <a:r>
              <a:rPr lang="en-GB" dirty="0"/>
              <a:t>- The initial sequence number is 0.</a:t>
            </a:r>
          </a:p>
          <a:p>
            <a:r>
              <a:rPr lang="en-GB" dirty="0"/>
              <a:t>- 8 TCP segments are sent at t = 1, 2, 3, 4, 5, 6, 7, 8.</a:t>
            </a:r>
          </a:p>
          <a:p>
            <a:r>
              <a:rPr lang="en-GB" dirty="0"/>
              <a:t>- Each segment contains 100 bytes.</a:t>
            </a:r>
          </a:p>
          <a:p>
            <a:r>
              <a:rPr lang="en-GB" dirty="0"/>
              <a:t>- The delay between sender and receiver is 5 time units.</a:t>
            </a:r>
          </a:p>
          <a:p>
            <a:r>
              <a:rPr lang="en-GB" dirty="0"/>
              <a:t>- The segment sent at t=4 is lost.</a:t>
            </a:r>
          </a:p>
          <a:p>
            <a:r>
              <a:rPr lang="en-GB" dirty="0"/>
              <a:t>- We need to determine the ACK value sent by the receiver at t = 6.</a:t>
            </a:r>
          </a:p>
          <a:p>
            <a:endParaRPr lang="en-GB" dirty="0"/>
          </a:p>
          <a:p>
            <a:r>
              <a:rPr lang="en-GB" dirty="0"/>
              <a:t>## Calculating the ACK Value</a:t>
            </a:r>
          </a:p>
          <a:p>
            <a:endParaRPr lang="en-GB" dirty="0"/>
          </a:p>
          <a:p>
            <a:r>
              <a:rPr lang="en-GB" dirty="0"/>
              <a:t>1. **Segments Received**: At t = 6, only the first segment (sent at t = 1) has arrived at the receiver due to the 5-unit delay.</a:t>
            </a:r>
          </a:p>
          <a:p>
            <a:endParaRPr lang="en-GB" dirty="0"/>
          </a:p>
          <a:p>
            <a:r>
              <a:rPr lang="en-GB" dirty="0"/>
              <a:t>2. **Bytes Received**: The first segment contains 100 bytes.</a:t>
            </a:r>
          </a:p>
          <a:p>
            <a:endParaRPr lang="en-GB" dirty="0"/>
          </a:p>
          <a:p>
            <a:r>
              <a:rPr lang="en-GB" dirty="0"/>
              <a:t>3. **ACK Mechanism**: TCP uses cumulative ACKs, which means it acknowledges all bytes up to the last contiguously received byte.</a:t>
            </a:r>
          </a:p>
          <a:p>
            <a:endParaRPr lang="en-GB" dirty="0"/>
          </a:p>
          <a:p>
            <a:r>
              <a:rPr lang="en-GB" dirty="0"/>
              <a:t>4. **ACK Value Calculation**: </a:t>
            </a:r>
          </a:p>
          <a:p>
            <a:r>
              <a:rPr lang="en-GB" dirty="0"/>
              <a:t>   - Initial sequence number: 0</a:t>
            </a:r>
          </a:p>
          <a:p>
            <a:r>
              <a:rPr lang="en-GB" dirty="0"/>
              <a:t>   - Bytes successfully received: 100</a:t>
            </a:r>
          </a:p>
          <a:p>
            <a:r>
              <a:rPr lang="en-GB" dirty="0"/>
              <a:t>   - Next expected byte: 0 + 100 = 100</a:t>
            </a:r>
          </a:p>
          <a:p>
            <a:endParaRPr lang="en-GB" dirty="0"/>
          </a:p>
          <a:p>
            <a:r>
              <a:rPr lang="en-GB" dirty="0"/>
              <a:t>Therefore, the ACK value carried in the receiver-to-sender ACK sent at t = 6 is 100.</a:t>
            </a:r>
          </a:p>
          <a:p>
            <a:endParaRPr lang="en-GB" dirty="0"/>
          </a:p>
          <a:p>
            <a:r>
              <a:rPr lang="en-GB" dirty="0"/>
              <a:t>## Explanation</a:t>
            </a:r>
          </a:p>
          <a:p>
            <a:endParaRPr lang="en-GB" dirty="0"/>
          </a:p>
          <a:p>
            <a:r>
              <a:rPr lang="en-GB" dirty="0"/>
              <a:t>The ACK value of 100 indicates that the receiver has successfully received all bytes up to, but not including, byte 100. It's essentially saying, "I've received everything up to byte 99, and I'm now expecting byte 100."</a:t>
            </a:r>
          </a:p>
          <a:p>
            <a:endParaRPr lang="en-GB" dirty="0"/>
          </a:p>
          <a:p>
            <a:r>
              <a:rPr lang="en-GB" dirty="0"/>
              <a:t>This ACK value makes sense because:</a:t>
            </a:r>
          </a:p>
          <a:p>
            <a:r>
              <a:rPr lang="en-GB" dirty="0"/>
              <a:t>1. Only one segment has been received (the one sent at t = 1).</a:t>
            </a:r>
          </a:p>
          <a:p>
            <a:r>
              <a:rPr lang="en-GB" dirty="0"/>
              <a:t>2. Each segment contains 100 bytes.</a:t>
            </a:r>
          </a:p>
          <a:p>
            <a:r>
              <a:rPr lang="en-GB" dirty="0"/>
              <a:t>3. The receiver is acknowledging the receipt of the first segment and indicating it's ready for the next byte.</a:t>
            </a:r>
          </a:p>
          <a:p>
            <a:endParaRPr lang="en-GB" dirty="0"/>
          </a:p>
          <a:p>
            <a:r>
              <a:rPr lang="en-GB" dirty="0"/>
              <a:t>It's important to note that even though more segments were sent by the sender, due to the network delay, only the first segment has reached the receiver at t = 6. The lost segment at t = 4 doesn't affect this initial ACK because it hasn't even reached the receiver yet.</a:t>
            </a:r>
          </a:p>
        </p:txBody>
      </p:sp>
      <p:sp>
        <p:nvSpPr>
          <p:cNvPr id="4" name="Slide Number Placeholder 3"/>
          <p:cNvSpPr>
            <a:spLocks noGrp="1"/>
          </p:cNvSpPr>
          <p:nvPr>
            <p:ph type="sldNum" sz="quarter" idx="5"/>
          </p:nvPr>
        </p:nvSpPr>
        <p:spPr/>
        <p:txBody>
          <a:bodyPr/>
          <a:lstStyle/>
          <a:p>
            <a:fld id="{3D91EEAC-CFEF-9647-876F-EABC6B8338D7}" type="slidenum">
              <a:rPr lang="en-US" smtClean="0"/>
              <a:t>23</a:t>
            </a:fld>
            <a:endParaRPr lang="en-US" dirty="0"/>
          </a:p>
        </p:txBody>
      </p:sp>
    </p:spTree>
    <p:extLst>
      <p:ext uri="{BB962C8B-B14F-4D97-AF65-F5344CB8AC3E}">
        <p14:creationId xmlns:p14="http://schemas.microsoft.com/office/powerpoint/2010/main" val="855946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solve this TCP sequence and ACK numbers question, let's break down the scenario and </a:t>
            </a:r>
            <a:r>
              <a:rPr lang="en-GB" dirty="0" err="1"/>
              <a:t>analyze</a:t>
            </a:r>
            <a:r>
              <a:rPr lang="en-GB" dirty="0"/>
              <a:t> it step by step:</a:t>
            </a:r>
          </a:p>
          <a:p>
            <a:endParaRPr lang="en-GB" dirty="0"/>
          </a:p>
          <a:p>
            <a:r>
              <a:rPr lang="en-GB" dirty="0"/>
              <a:t>## Initial Conditions</a:t>
            </a:r>
          </a:p>
          <a:p>
            <a:r>
              <a:rPr lang="en-GB" dirty="0"/>
              <a:t>- The initial sequence number is 0.</a:t>
            </a:r>
          </a:p>
          <a:p>
            <a:r>
              <a:rPr lang="en-GB" dirty="0"/>
              <a:t>- Each TCP segment contains 100 bytes.</a:t>
            </a:r>
          </a:p>
          <a:p>
            <a:r>
              <a:rPr lang="en-GB" dirty="0"/>
              <a:t>- 8 TCP segments are sent at t = 1, 2, 3, 4, 5, 6, 7, 8.</a:t>
            </a:r>
          </a:p>
          <a:p>
            <a:r>
              <a:rPr lang="en-GB" dirty="0"/>
              <a:t>- The delay between sender and receiver is 5 time units.</a:t>
            </a:r>
          </a:p>
          <a:p>
            <a:r>
              <a:rPr lang="en-GB" dirty="0"/>
              <a:t>- The segment sent at t=4 is lost.</a:t>
            </a:r>
          </a:p>
          <a:p>
            <a:r>
              <a:rPr lang="en-GB" dirty="0"/>
              <a:t>- The ACK sent at t=7 is lost.</a:t>
            </a:r>
          </a:p>
          <a:p>
            <a:endParaRPr lang="en-GB" dirty="0"/>
          </a:p>
          <a:p>
            <a:r>
              <a:rPr lang="en-GB" dirty="0"/>
              <a:t>## Analysis</a:t>
            </a:r>
          </a:p>
          <a:p>
            <a:endParaRPr lang="en-GB" dirty="0"/>
          </a:p>
          <a:p>
            <a:r>
              <a:rPr lang="en-GB" dirty="0"/>
              <a:t>### Segment Arrival</a:t>
            </a:r>
          </a:p>
          <a:p>
            <a:r>
              <a:rPr lang="en-GB" dirty="0"/>
              <a:t>The first segment arrives at the receiver at t = 6 due to the 5-unit delay. This means that by t = 8, the receiver has potentially received the segments sent at t = 1, 2, and 3.</a:t>
            </a:r>
          </a:p>
          <a:p>
            <a:endParaRPr lang="en-GB" dirty="0"/>
          </a:p>
          <a:p>
            <a:r>
              <a:rPr lang="en-GB" dirty="0"/>
              <a:t>### Sequence Numbers</a:t>
            </a:r>
          </a:p>
          <a:p>
            <a:r>
              <a:rPr lang="en-GB" dirty="0"/>
              <a:t>Given that each segment contains 100 bytes and the initial sequence number is 0, the sequence numbers for the first four segments would be:</a:t>
            </a:r>
          </a:p>
          <a:p>
            <a:r>
              <a:rPr lang="en-GB" dirty="0"/>
              <a:t>- Segment 1: 0-99</a:t>
            </a:r>
          </a:p>
          <a:p>
            <a:r>
              <a:rPr lang="en-GB" dirty="0"/>
              <a:t>- Segment 2: 100-199</a:t>
            </a:r>
          </a:p>
          <a:p>
            <a:r>
              <a:rPr lang="en-GB" dirty="0"/>
              <a:t>- Segment 3: 200-299</a:t>
            </a:r>
          </a:p>
          <a:p>
            <a:r>
              <a:rPr lang="en-GB" dirty="0"/>
              <a:t>- Segment 4: 300-399 (but this segment is lost)</a:t>
            </a:r>
          </a:p>
          <a:p>
            <a:endParaRPr lang="en-GB" dirty="0"/>
          </a:p>
          <a:p>
            <a:r>
              <a:rPr lang="en-GB" dirty="0"/>
              <a:t>### ACK </a:t>
            </a:r>
            <a:r>
              <a:rPr lang="en-GB" dirty="0" err="1"/>
              <a:t>Behavior</a:t>
            </a:r>
            <a:endParaRPr lang="en-GB" dirty="0"/>
          </a:p>
          <a:p>
            <a:r>
              <a:rPr lang="en-GB" dirty="0"/>
              <a:t>TCP uses cumulative ACKs, meaning it acknowledges all bytes up to the ACK number minus one. The receiver will send an ACK for the highest contiguous sequence number it has received.</a:t>
            </a:r>
          </a:p>
          <a:p>
            <a:endParaRPr lang="en-GB" dirty="0"/>
          </a:p>
          <a:p>
            <a:r>
              <a:rPr lang="en-GB" dirty="0"/>
              <a:t>## Solution</a:t>
            </a:r>
          </a:p>
          <a:p>
            <a:endParaRPr lang="en-GB" dirty="0"/>
          </a:p>
          <a:p>
            <a:r>
              <a:rPr lang="en-GB" dirty="0"/>
              <a:t>At t = 8, the receiver has successfully received segments 1, 2, and 3. However, segment 4 (sent at t=4) was lost. According to TCP's cumulative ACK principle, the receiver will acknowledge all data it has received contiguously.</a:t>
            </a:r>
          </a:p>
          <a:p>
            <a:endParaRPr lang="en-GB" dirty="0"/>
          </a:p>
          <a:p>
            <a:r>
              <a:rPr lang="en-GB" dirty="0"/>
              <a:t>Therefore, the ACK value carried in the receiver-to-sender ACK sent at t = 8 will be 300.</a:t>
            </a:r>
          </a:p>
          <a:p>
            <a:endParaRPr lang="en-GB" dirty="0"/>
          </a:p>
          <a:p>
            <a:r>
              <a:rPr lang="en-GB" dirty="0"/>
              <a:t>This ACK value of 300 indicates:</a:t>
            </a:r>
          </a:p>
          <a:p>
            <a:r>
              <a:rPr lang="en-GB" dirty="0"/>
              <a:t>1. The receiver has successfully received all bytes up to and including byte 299.</a:t>
            </a:r>
          </a:p>
          <a:p>
            <a:r>
              <a:rPr lang="en-GB" dirty="0"/>
              <a:t>2. The next byte the receiver expects is byte 300.</a:t>
            </a:r>
          </a:p>
          <a:p>
            <a:r>
              <a:rPr lang="en-GB" dirty="0"/>
              <a:t>3. This ACK implicitly acknowledges all previous segments (1, 2, and 3).</a:t>
            </a:r>
          </a:p>
          <a:p>
            <a:endParaRPr lang="en-GB" dirty="0"/>
          </a:p>
          <a:p>
            <a:r>
              <a:rPr lang="en-GB" dirty="0"/>
              <a:t>By sending this ACK, the receiver is telling the sender: "I have received everything up to byte 299. Please send me the next byte, which should be 300."</a:t>
            </a:r>
          </a:p>
          <a:p>
            <a:endParaRPr lang="en-GB" dirty="0"/>
          </a:p>
          <a:p>
            <a:r>
              <a:rPr lang="en-GB" dirty="0"/>
              <a:t>It's important to note that even though segments 5, 6, and possibly 7 might have arrived by t=8, the receiver cannot acknowledge them yet because segment 4 is missing, breaking the contiguous sequence of received data.</a:t>
            </a:r>
          </a:p>
        </p:txBody>
      </p:sp>
      <p:sp>
        <p:nvSpPr>
          <p:cNvPr id="4" name="Slide Number Placeholder 3"/>
          <p:cNvSpPr>
            <a:spLocks noGrp="1"/>
          </p:cNvSpPr>
          <p:nvPr>
            <p:ph type="sldNum" sz="quarter" idx="5"/>
          </p:nvPr>
        </p:nvSpPr>
        <p:spPr/>
        <p:txBody>
          <a:bodyPr/>
          <a:lstStyle/>
          <a:p>
            <a:fld id="{3D91EEAC-CFEF-9647-876F-EABC6B8338D7}" type="slidenum">
              <a:rPr lang="en-US" smtClean="0"/>
              <a:t>24</a:t>
            </a:fld>
            <a:endParaRPr lang="en-US" dirty="0"/>
          </a:p>
        </p:txBody>
      </p:sp>
    </p:spTree>
    <p:extLst>
      <p:ext uri="{BB962C8B-B14F-4D97-AF65-F5344CB8AC3E}">
        <p14:creationId xmlns:p14="http://schemas.microsoft.com/office/powerpoint/2010/main" val="38866148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solve this question, let's </a:t>
            </a:r>
            <a:r>
              <a:rPr lang="en-GB" dirty="0" err="1"/>
              <a:t>analyze</a:t>
            </a:r>
            <a:r>
              <a:rPr lang="en-GB" dirty="0"/>
              <a:t> the TCP sequence and ACK numbers based on the given information:</a:t>
            </a:r>
          </a:p>
          <a:p>
            <a:endParaRPr lang="en-GB" dirty="0"/>
          </a:p>
          <a:p>
            <a:r>
              <a:rPr lang="en-GB" dirty="0"/>
              <a:t>## Initial Setup</a:t>
            </a:r>
          </a:p>
          <a:p>
            <a:r>
              <a:rPr lang="en-GB" dirty="0"/>
              <a:t>- The initial sequence number is 0.</a:t>
            </a:r>
          </a:p>
          <a:p>
            <a:r>
              <a:rPr lang="en-GB" dirty="0"/>
              <a:t>- Each segment contains 100 bytes.</a:t>
            </a:r>
          </a:p>
          <a:p>
            <a:r>
              <a:rPr lang="en-GB" dirty="0"/>
              <a:t>- The delay between sender and receiver is 5 time units.</a:t>
            </a:r>
          </a:p>
          <a:p>
            <a:r>
              <a:rPr lang="en-GB" dirty="0"/>
              <a:t>- The segment sent at t=4 is lost.</a:t>
            </a:r>
          </a:p>
          <a:p>
            <a:r>
              <a:rPr lang="en-GB" dirty="0"/>
              <a:t>- The ACK sent at t=7 is lost.</a:t>
            </a:r>
          </a:p>
          <a:p>
            <a:endParaRPr lang="en-GB" dirty="0"/>
          </a:p>
          <a:p>
            <a:r>
              <a:rPr lang="en-GB" dirty="0"/>
              <a:t>## Sequence of Events</a:t>
            </a:r>
          </a:p>
          <a:p>
            <a:endParaRPr lang="en-GB" dirty="0"/>
          </a:p>
          <a:p>
            <a:r>
              <a:rPr lang="en-GB" dirty="0"/>
              <a:t>1. Segments sent at t=1, 2, 3 arrive at the receiver at t=6, 7, 8 respectively.</a:t>
            </a:r>
          </a:p>
          <a:p>
            <a:r>
              <a:rPr lang="en-GB" dirty="0"/>
              <a:t>2. The receiver acknowledges these segments at t=6, 7, 8.</a:t>
            </a:r>
          </a:p>
          <a:p>
            <a:r>
              <a:rPr lang="en-GB" dirty="0"/>
              <a:t>3. The segment sent at t=4 is lost and doesn't reach the receiver.</a:t>
            </a:r>
          </a:p>
          <a:p>
            <a:r>
              <a:rPr lang="en-GB" dirty="0"/>
              <a:t>4. Segments sent at t=5, 6, 7, 8 arrive at the receiver at t=10, 11, 12, 13 respectively.</a:t>
            </a:r>
          </a:p>
          <a:p>
            <a:endParaRPr lang="en-GB" dirty="0"/>
          </a:p>
          <a:p>
            <a:r>
              <a:rPr lang="en-GB" dirty="0"/>
              <a:t>## ACK Value Calculation</a:t>
            </a:r>
          </a:p>
          <a:p>
            <a:endParaRPr lang="en-GB" dirty="0"/>
          </a:p>
          <a:p>
            <a:r>
              <a:rPr lang="en-GB" dirty="0"/>
              <a:t>To determine the ACK value sent at t=10, we need to consider the last successfully received byte in order.</a:t>
            </a:r>
          </a:p>
          <a:p>
            <a:endParaRPr lang="en-GB" dirty="0"/>
          </a:p>
          <a:p>
            <a:r>
              <a:rPr lang="en-GB" dirty="0"/>
              <a:t>1. The first three segments (sent at t=1, 2, 3) were successfully received and acknowledged.</a:t>
            </a:r>
          </a:p>
          <a:p>
            <a:r>
              <a:rPr lang="en-GB" dirty="0"/>
              <a:t>   - These segments cover bytes 0-99, 100-199, and 200-299.</a:t>
            </a:r>
          </a:p>
          <a:p>
            <a:r>
              <a:rPr lang="en-GB" dirty="0"/>
              <a:t>2. The segment sent at t=4 was lost, so the next expected byte is 300.</a:t>
            </a:r>
          </a:p>
          <a:p>
            <a:r>
              <a:rPr lang="en-GB" dirty="0"/>
              <a:t>3. Even though segments sent at t=5 have arrived by t=10, TCP uses cumulative ACKs.</a:t>
            </a:r>
          </a:p>
          <a:p>
            <a:endParaRPr lang="en-GB" dirty="0"/>
          </a:p>
          <a:p>
            <a:r>
              <a:rPr lang="en-GB" dirty="0"/>
              <a:t>Therefore, the ACK value sent at t=10 will be 300.</a:t>
            </a:r>
          </a:p>
          <a:p>
            <a:endParaRPr lang="en-GB" dirty="0"/>
          </a:p>
          <a:p>
            <a:r>
              <a:rPr lang="en-GB" dirty="0"/>
              <a:t>## Explanation</a:t>
            </a:r>
          </a:p>
          <a:p>
            <a:endParaRPr lang="en-GB" dirty="0"/>
          </a:p>
          <a:p>
            <a:r>
              <a:rPr lang="en-GB" dirty="0"/>
              <a:t>The ACK value of 300 indicates that the receiver has successfully received all bytes up to but not including byte 300. It's requesting the next expected byte, which is 300. This ACK serves two purposes:</a:t>
            </a:r>
          </a:p>
          <a:p>
            <a:endParaRPr lang="en-GB" dirty="0"/>
          </a:p>
          <a:p>
            <a:r>
              <a:rPr lang="en-GB" dirty="0"/>
              <a:t>1. It acknowledges the receipt of the first three segments.</a:t>
            </a:r>
          </a:p>
          <a:p>
            <a:r>
              <a:rPr lang="en-GB" dirty="0"/>
              <a:t>2. It informs the sender that there's a gap in the received data, prompting a retransmission of the lost segment (sent at t=4).</a:t>
            </a:r>
          </a:p>
          <a:p>
            <a:endParaRPr lang="en-GB" dirty="0"/>
          </a:p>
          <a:p>
            <a:r>
              <a:rPr lang="en-GB" dirty="0"/>
              <a:t>Even though the receiver has likely received segments sent after the lost one, it cannot acknowledge them yet due to TCP's in-order delivery requirement. This </a:t>
            </a:r>
            <a:r>
              <a:rPr lang="en-GB" dirty="0" err="1"/>
              <a:t>behavior</a:t>
            </a:r>
            <a:r>
              <a:rPr lang="en-GB" dirty="0"/>
              <a:t> is part of TCP's reliable data transfer mechanism, ensuring that all data is received in the correct order.</a:t>
            </a:r>
          </a:p>
        </p:txBody>
      </p:sp>
      <p:sp>
        <p:nvSpPr>
          <p:cNvPr id="4" name="Slide Number Placeholder 3"/>
          <p:cNvSpPr>
            <a:spLocks noGrp="1"/>
          </p:cNvSpPr>
          <p:nvPr>
            <p:ph type="sldNum" sz="quarter" idx="5"/>
          </p:nvPr>
        </p:nvSpPr>
        <p:spPr/>
        <p:txBody>
          <a:bodyPr/>
          <a:lstStyle/>
          <a:p>
            <a:fld id="{3D91EEAC-CFEF-9647-876F-EABC6B8338D7}" type="slidenum">
              <a:rPr lang="en-US" smtClean="0"/>
              <a:t>25</a:t>
            </a:fld>
            <a:endParaRPr lang="en-US" dirty="0"/>
          </a:p>
        </p:txBody>
      </p:sp>
    </p:spTree>
    <p:extLst>
      <p:ext uri="{BB962C8B-B14F-4D97-AF65-F5344CB8AC3E}">
        <p14:creationId xmlns:p14="http://schemas.microsoft.com/office/powerpoint/2010/main" val="4224205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middleboxes (and Internet arch), Net neutrality, buffering …</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some minor updates (e.g., IPv6 stats updated) but not much has changed.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28</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(8.2)Version </a:t>
            </a:r>
          </a:p>
          <a:p>
            <a:endParaRPr lang="en-US" dirty="0"/>
          </a:p>
          <a:p>
            <a:r>
              <a:rPr lang="en-US" dirty="0"/>
              <a:t>7.2 (January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Updated slide content for 2020 link technologies and applications</a:t>
            </a:r>
          </a:p>
          <a:p>
            <a:pPr marL="171450" indent="-171450">
              <a:buFont typeface="Arial" panose="020B0604020202020204" pitchFamily="34" charset="0"/>
              <a:buChar char="•"/>
            </a:pPr>
            <a:r>
              <a:rPr lang="en-US" dirty="0"/>
              <a:t>Add more animation throughout</a:t>
            </a:r>
          </a:p>
          <a:p>
            <a:pPr marL="171450" indent="-171450">
              <a:buFont typeface="Arial" panose="020B0604020202020204" pitchFamily="34" charset="0"/>
              <a:buChar char="•"/>
            </a:pPr>
            <a:r>
              <a:rPr lang="en-US" dirty="0"/>
              <a:t>New Master slide </a:t>
            </a:r>
          </a:p>
          <a:p>
            <a:pPr marL="0" indent="0">
              <a:buFont typeface="Arial" panose="020B0604020202020204" pitchFamily="34" charset="0"/>
              <a:buNone/>
            </a:pPr>
            <a:r>
              <a:rPr lang="en-US" dirty="0"/>
              <a:t>Feb. 2020 (8.0)</a:t>
            </a:r>
          </a:p>
          <a:p>
            <a:pPr marL="171450" indent="-171450">
              <a:buFont typeface="Arial" panose="020B0604020202020204" pitchFamily="34" charset="0"/>
              <a:buChar char="•"/>
            </a:pPr>
            <a:r>
              <a:rPr lang="en-US" dirty="0"/>
              <a:t>a few updates suggest by Catherine Rosenberg (thanks!)</a:t>
            </a:r>
          </a:p>
          <a:p>
            <a:pPr marL="171450" indent="-171450">
              <a:buFont typeface="Arial" panose="020B0604020202020204" pitchFamily="34" charset="0"/>
              <a:buChar char="•"/>
            </a:pPr>
            <a:r>
              <a:rPr lang="en-US" dirty="0"/>
              <a:t>titles in a lighter font</a:t>
            </a:r>
          </a:p>
          <a:p>
            <a:pPr marL="0" indent="0">
              <a:buFontTx/>
              <a:buNone/>
            </a:pPr>
            <a:r>
              <a:rPr lang="en-US" dirty="0"/>
              <a:t>Sept 2020 (8.1)</a:t>
            </a:r>
          </a:p>
          <a:p>
            <a:pPr marL="171450" indent="-171450">
              <a:buFont typeface="Arial" panose="020B0604020202020204" pitchFamily="34" charset="0"/>
              <a:buChar char="•"/>
            </a:pPr>
            <a:r>
              <a:rPr lang="en-US" dirty="0"/>
              <a:t>Added ~7 new slides, in particular: data center slide; routing versus forwarding; security line of defense; several on encapsulation and layers (this section is a lot better now).  Other relative minor changes throughout</a:t>
            </a:r>
          </a:p>
          <a:p>
            <a:pPr marL="0" indent="0">
              <a:buFont typeface="Arial" panose="020B0604020202020204" pitchFamily="34" charset="0"/>
              <a:buNone/>
            </a:pPr>
            <a:r>
              <a:rPr lang="en-US" dirty="0"/>
              <a:t>Feb. 2023 (8.2)</a:t>
            </a:r>
          </a:p>
          <a:p>
            <a:pPr marL="0" indent="0">
              <a:buFont typeface="Arial" panose="020B0604020202020204" pitchFamily="34" charset="0"/>
              <a:buNone/>
            </a:pPr>
            <a:r>
              <a:rPr lang="en-US" dirty="0"/>
              <a:t> few minor updates (mostly speeds, technology details)</a:t>
            </a: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188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671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117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33</a:t>
            </a:fld>
            <a:endParaRPr lang="en-US" dirty="0"/>
          </a:p>
        </p:txBody>
      </p:sp>
    </p:spTree>
    <p:extLst>
      <p:ext uri="{BB962C8B-B14F-4D97-AF65-F5344CB8AC3E}">
        <p14:creationId xmlns:p14="http://schemas.microsoft.com/office/powerpoint/2010/main" val="29719616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1933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500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70278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60906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Re-do of network management slides; redo of Bellman-Ford slides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(changes over 8.0)</a:t>
            </a:r>
          </a:p>
          <a:p>
            <a:pPr marL="171450" indent="-171450">
              <a:buFont typeface="Arial" panose="020B0604020202020204" pitchFamily="34" charset="0"/>
              <a:buChar char="•"/>
            </a:pPr>
            <a:r>
              <a:rPr lang="en-US" dirty="0"/>
              <a:t>improved animations of Dijkstra’s algorithm and Bellman Ford</a:t>
            </a:r>
          </a:p>
          <a:p>
            <a:pPr marL="171450" indent="-171450">
              <a:buFont typeface="Arial" panose="020B0604020202020204" pitchFamily="34" charset="0"/>
              <a:buChar char="•"/>
            </a:pPr>
            <a:r>
              <a:rPr lang="en-US" dirty="0"/>
              <a:t>various improvements to BGP</a:t>
            </a:r>
          </a:p>
          <a:p>
            <a:pPr marL="171450" indent="-171450">
              <a:buFont typeface="Arial" panose="020B0604020202020204" pitchFamily="34" charset="0"/>
              <a:buChar char="•"/>
            </a:pPr>
            <a:r>
              <a:rPr lang="en-US" dirty="0"/>
              <a:t>SDN: added Google Orion (2021 Google network SDN control plane)</a:t>
            </a:r>
          </a:p>
        </p:txBody>
      </p:sp>
      <p:sp>
        <p:nvSpPr>
          <p:cNvPr id="4" name="Slide Number Placeholder 3"/>
          <p:cNvSpPr>
            <a:spLocks noGrp="1"/>
          </p:cNvSpPr>
          <p:nvPr>
            <p:ph type="sldNum" sz="quarter" idx="5"/>
          </p:nvPr>
        </p:nvSpPr>
        <p:spPr/>
        <p:txBody>
          <a:bodyPr/>
          <a:lstStyle/>
          <a:p>
            <a:fld id="{3D91EEAC-CFEF-9647-876F-EABC6B8338D7}" type="slidenum">
              <a:rPr lang="en-US" smtClean="0"/>
              <a:t>59</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Updated datacenter slides, day-in-the-life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a:t>
            </a:r>
            <a:r>
              <a:rPr lang="en-US"/>
              <a:t>changes from 8.0</a:t>
            </a:r>
            <a:endParaRPr lang="en-US" dirty="0"/>
          </a:p>
          <a:p>
            <a:pPr marL="171450" indent="-171450">
              <a:buFont typeface="Arial" panose="020B0604020202020204" pitchFamily="34" charset="0"/>
              <a:buChar char="•"/>
            </a:pPr>
            <a:r>
              <a:rPr lang="en-US" dirty="0"/>
              <a:t>Minor updates throughout, including removal of master/slave</a:t>
            </a:r>
          </a:p>
          <a:p>
            <a:pPr marL="171450" indent="-171450">
              <a:buFont typeface="Arial" panose="020B0604020202020204" pitchFamily="34" charset="0"/>
              <a:buChar char="•"/>
            </a:pPr>
            <a:r>
              <a:rPr lang="en-US" dirty="0"/>
              <a:t>A few new slides added (transportation analogy, UMass LAN example, extended LANs)</a:t>
            </a:r>
          </a:p>
          <a:p>
            <a:pPr marL="171450" indent="-171450">
              <a:buFont typeface="Arial" panose="020B0604020202020204" pitchFamily="34" charset="0"/>
              <a:buChar char="•"/>
            </a:pPr>
            <a:r>
              <a:rPr lang="en-US" dirty="0"/>
              <a:t>Couple of not-used slides now hidden. </a:t>
            </a:r>
          </a:p>
        </p:txBody>
      </p:sp>
      <p:sp>
        <p:nvSpPr>
          <p:cNvPr id="4" name="Slide Number Placeholder 3"/>
          <p:cNvSpPr>
            <a:spLocks noGrp="1"/>
          </p:cNvSpPr>
          <p:nvPr>
            <p:ph type="sldNum" sz="quarter" idx="5"/>
          </p:nvPr>
        </p:nvSpPr>
        <p:spPr/>
        <p:txBody>
          <a:bodyPr/>
          <a:lstStyle/>
          <a:p>
            <a:fld id="{3D91EEAC-CFEF-9647-876F-EABC6B8338D7}" type="slidenum">
              <a:rPr lang="en-US" smtClean="0"/>
              <a:t>64</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5538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a:t>
            </a:r>
          </a:p>
          <a:p>
            <a:endParaRPr lang="en-GB" dirty="0"/>
          </a:p>
          <a:p>
            <a:r>
              <a:rPr lang="en-GB" dirty="0"/>
              <a:t>7</a:t>
            </a:r>
          </a:p>
          <a:p>
            <a:endParaRPr lang="en-GB" dirty="0"/>
          </a:p>
          <a:p>
            <a:r>
              <a:rPr lang="en-GB" dirty="0"/>
              <a:t>6</a:t>
            </a:r>
          </a:p>
          <a:p>
            <a:endParaRPr lang="en-GB" dirty="0"/>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65</a:t>
            </a:fld>
            <a:endParaRPr lang="en-US" dirty="0"/>
          </a:p>
        </p:txBody>
      </p:sp>
    </p:spTree>
    <p:extLst>
      <p:ext uri="{BB962C8B-B14F-4D97-AF65-F5344CB8AC3E}">
        <p14:creationId xmlns:p14="http://schemas.microsoft.com/office/powerpoint/2010/main" val="11213312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16C4E93-BFD4-BDBA-5B10-B0120C186019}"/>
              </a:ext>
            </a:extLst>
          </p:cNvPr>
          <p:cNvSpPr>
            <a:spLocks noGrp="1"/>
          </p:cNvSpPr>
          <p:nvPr>
            <p:ph type="sldNum" sz="quarter" idx="5"/>
          </p:nvPr>
        </p:nvSpPr>
        <p:spPr/>
        <p:txBody>
          <a:bodyPr/>
          <a:lstStyle/>
          <a:p>
            <a:fld id="{D16EA1AD-6EA3-1049-AB4E-FC15F4DC35F9}" type="slidenum">
              <a:rPr lang="en-US" smtClean="0"/>
              <a:t>66</a:t>
            </a:fld>
            <a:endParaRPr lang="en-US" dirty="0"/>
          </a:p>
        </p:txBody>
      </p:sp>
    </p:spTree>
    <p:extLst>
      <p:ext uri="{BB962C8B-B14F-4D97-AF65-F5344CB8AC3E}">
        <p14:creationId xmlns:p14="http://schemas.microsoft.com/office/powerpoint/2010/main" val="23894802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84E73-797E-58F4-EA52-936A27E5E2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A245A0-F64C-9A83-6F7D-86FFCBFACD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8BA607-0B01-059D-554D-3D7F700AF46F}"/>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1530A723-B5EA-44C0-71A3-E78A692BC6AA}"/>
              </a:ext>
            </a:extLst>
          </p:cNvPr>
          <p:cNvSpPr>
            <a:spLocks noGrp="1"/>
          </p:cNvSpPr>
          <p:nvPr>
            <p:ph type="sldNum" sz="quarter" idx="5"/>
          </p:nvPr>
        </p:nvSpPr>
        <p:spPr/>
        <p:txBody>
          <a:bodyPr/>
          <a:lstStyle/>
          <a:p>
            <a:fld id="{D16EA1AD-6EA3-1049-AB4E-FC15F4DC35F9}" type="slidenum">
              <a:rPr lang="en-US" smtClean="0"/>
              <a:t>68</a:t>
            </a:fld>
            <a:endParaRPr lang="en-US" dirty="0"/>
          </a:p>
        </p:txBody>
      </p:sp>
    </p:spTree>
    <p:extLst>
      <p:ext uri="{BB962C8B-B14F-4D97-AF65-F5344CB8AC3E}">
        <p14:creationId xmlns:p14="http://schemas.microsoft.com/office/powerpoint/2010/main" val="1359750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997A4-F611-0013-42A8-20CCC68CE0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E71AA9-628D-7B06-9428-388A4BC825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75D78A-55E9-FE2C-01D9-BC7FF2BF2382}"/>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687304E-828E-F27F-5C0D-8429141B1C3E}"/>
              </a:ext>
            </a:extLst>
          </p:cNvPr>
          <p:cNvSpPr>
            <a:spLocks noGrp="1"/>
          </p:cNvSpPr>
          <p:nvPr>
            <p:ph type="sldNum" sz="quarter" idx="5"/>
          </p:nvPr>
        </p:nvSpPr>
        <p:spPr/>
        <p:txBody>
          <a:bodyPr/>
          <a:lstStyle/>
          <a:p>
            <a:fld id="{D16EA1AD-6EA3-1049-AB4E-FC15F4DC35F9}" type="slidenum">
              <a:rPr lang="en-US" smtClean="0"/>
              <a:t>69</a:t>
            </a:fld>
            <a:endParaRPr lang="en-US" dirty="0"/>
          </a:p>
        </p:txBody>
      </p:sp>
    </p:spTree>
    <p:extLst>
      <p:ext uri="{BB962C8B-B14F-4D97-AF65-F5344CB8AC3E}">
        <p14:creationId xmlns:p14="http://schemas.microsoft.com/office/powerpoint/2010/main" val="36067782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70</a:t>
            </a:fld>
            <a:endParaRPr lang="en-US" dirty="0"/>
          </a:p>
        </p:txBody>
      </p:sp>
    </p:spTree>
    <p:extLst>
      <p:ext uri="{BB962C8B-B14F-4D97-AF65-F5344CB8AC3E}">
        <p14:creationId xmlns:p14="http://schemas.microsoft.com/office/powerpoint/2010/main" val="1814367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4G/5G material completely updated; older 2/2.5/3G removed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8.2</a:t>
            </a:r>
            <a:r>
              <a:rPr lang="en-US" dirty="0">
                <a:sym typeface="Wingdings" pitchFamily="2" charset="2"/>
              </a:rPr>
              <a:t> (July 2023).  </a:t>
            </a:r>
            <a:r>
              <a:rPr lang="en-US">
                <a:sym typeface="Wingdings" pitchFamily="2" charset="2"/>
              </a:rPr>
              <a:t>Changes from 8.0:</a:t>
            </a:r>
            <a:endParaRPr lang="en-US" dirty="0">
              <a:sym typeface="Wingdings" pitchFamily="2" charset="2"/>
            </a:endParaRPr>
          </a:p>
          <a:p>
            <a:pPr marL="171450" indent="-171450">
              <a:buFont typeface="Arial" panose="020B0604020202020204" pitchFamily="34" charset="0"/>
              <a:buChar char="•"/>
            </a:pPr>
            <a:r>
              <a:rPr lang="en-US" dirty="0">
                <a:sym typeface="Wingdings" pitchFamily="2" charset="2"/>
              </a:rPr>
              <a:t>minor updates and additional, including removing master/slave Bluetooth language</a:t>
            </a:r>
          </a:p>
          <a:p>
            <a:pPr marL="171450" indent="-171450">
              <a:buFont typeface="Arial" panose="020B0604020202020204" pitchFamily="34" charset="0"/>
              <a:buChar char="•"/>
            </a:pPr>
            <a:r>
              <a:rPr lang="en-US" dirty="0">
                <a:sym typeface="Wingdings" pitchFamily="2" charset="2"/>
              </a:rPr>
              <a:t>expansion, better graphics on wireless link characteristics</a:t>
            </a:r>
          </a:p>
          <a:p>
            <a:pPr marL="171450" indent="-171450">
              <a:buFont typeface="Arial" panose="020B0604020202020204" pitchFamily="34" charset="0"/>
              <a:buChar char="•"/>
            </a:pPr>
            <a:r>
              <a:rPr lang="en-US" dirty="0">
                <a:sym typeface="Wingdings" pitchFamily="2" charset="2"/>
              </a:rPr>
              <a:t>expanded, significant revisions of 4G/5G material (but not mobility)</a:t>
            </a: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77</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wireless security completely redone (updated WiFi and added 4G/5G)</a:t>
            </a:r>
          </a:p>
          <a:p>
            <a:pPr marL="171450" indent="-171450">
              <a:buFont typeface="Arial" panose="020B0604020202020204" pitchFamily="34" charset="0"/>
              <a:buChar char="•"/>
            </a:pPr>
            <a:r>
              <a:rPr lang="en-US" dirty="0"/>
              <a:t>SSL material replaces by TLS 1.3 (up-to-date)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V8.2 (Feb 2022)</a:t>
            </a:r>
          </a:p>
          <a:p>
            <a:pPr marL="0" indent="0">
              <a:buFont typeface="Arial" panose="020B0604020202020204" pitchFamily="34" charset="0"/>
              <a:buNone/>
            </a:pPr>
            <a:r>
              <a:rPr lang="en-US" dirty="0"/>
              <a:t>Minor corrections</a:t>
            </a:r>
          </a:p>
        </p:txBody>
      </p:sp>
      <p:sp>
        <p:nvSpPr>
          <p:cNvPr id="4" name="Slide Number Placeholder 3"/>
          <p:cNvSpPr>
            <a:spLocks noGrp="1"/>
          </p:cNvSpPr>
          <p:nvPr>
            <p:ph type="sldNum" sz="quarter" idx="5"/>
          </p:nvPr>
        </p:nvSpPr>
        <p:spPr/>
        <p:txBody>
          <a:bodyPr/>
          <a:lstStyle/>
          <a:p>
            <a:fld id="{3D91EEAC-CFEF-9647-876F-EABC6B8338D7}" type="slidenum">
              <a:rPr lang="en-US" smtClean="0"/>
              <a:t>80</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break down the problem step by step based on the information provided in the table and the questions asked.</a:t>
            </a:r>
          </a:p>
          <a:p>
            <a:endParaRPr lang="en-GB" dirty="0"/>
          </a:p>
          <a:p>
            <a:r>
              <a:rPr lang="en-GB" dirty="0"/>
              <a:t>### Given:</a:t>
            </a:r>
          </a:p>
          <a:p>
            <a:r>
              <a:rPr lang="en-GB" dirty="0"/>
              <a:t>- The 3-bit block cipher is represented as a mapping between plaintext and ciphertext:</a:t>
            </a:r>
          </a:p>
          <a:p>
            <a:endParaRPr lang="en-GB" dirty="0"/>
          </a:p>
          <a:p>
            <a:r>
              <a:rPr lang="en-GB" dirty="0"/>
              <a:t>$$</a:t>
            </a:r>
          </a:p>
          <a:p>
            <a:r>
              <a:rPr lang="en-GB" dirty="0"/>
              <a:t>\begin{array}{|</a:t>
            </a:r>
            <a:r>
              <a:rPr lang="en-GB" dirty="0" err="1"/>
              <a:t>c|c</a:t>
            </a:r>
            <a:r>
              <a:rPr lang="en-GB" dirty="0"/>
              <a:t>|}</a:t>
            </a:r>
          </a:p>
          <a:p>
            <a:r>
              <a:rPr lang="en-GB" dirty="0"/>
              <a:t>\</a:t>
            </a:r>
            <a:r>
              <a:rPr lang="en-GB" dirty="0" err="1"/>
              <a:t>hline</a:t>
            </a:r>
            <a:endParaRPr lang="en-GB" dirty="0"/>
          </a:p>
          <a:p>
            <a:r>
              <a:rPr lang="en-GB" dirty="0"/>
              <a:t>\text{Plaintext} &amp; \text{Ciphertext} \\</a:t>
            </a:r>
          </a:p>
          <a:p>
            <a:r>
              <a:rPr lang="en-GB" dirty="0"/>
              <a:t>\</a:t>
            </a:r>
            <a:r>
              <a:rPr lang="en-GB" dirty="0" err="1"/>
              <a:t>hline</a:t>
            </a:r>
            <a:endParaRPr lang="en-GB" dirty="0"/>
          </a:p>
          <a:p>
            <a:r>
              <a:rPr lang="en-GB" dirty="0"/>
              <a:t>000 &amp; 110 \\</a:t>
            </a:r>
          </a:p>
          <a:p>
            <a:r>
              <a:rPr lang="en-GB" dirty="0"/>
              <a:t>001 &amp; 111 \\</a:t>
            </a:r>
          </a:p>
          <a:p>
            <a:r>
              <a:rPr lang="en-GB" dirty="0"/>
              <a:t>010 &amp; 101 \\</a:t>
            </a:r>
          </a:p>
          <a:p>
            <a:r>
              <a:rPr lang="en-GB" dirty="0"/>
              <a:t>011 &amp; 100 \\</a:t>
            </a:r>
          </a:p>
          <a:p>
            <a:r>
              <a:rPr lang="en-GB" dirty="0"/>
              <a:t>100 &amp; 011 \\</a:t>
            </a:r>
          </a:p>
          <a:p>
            <a:r>
              <a:rPr lang="en-GB" dirty="0"/>
              <a:t>101 &amp; 010 \\</a:t>
            </a:r>
          </a:p>
          <a:p>
            <a:r>
              <a:rPr lang="en-GB" dirty="0"/>
              <a:t>110 &amp; 000 \\</a:t>
            </a:r>
          </a:p>
          <a:p>
            <a:r>
              <a:rPr lang="en-GB" dirty="0"/>
              <a:t>111 &amp; 001 \\</a:t>
            </a:r>
          </a:p>
          <a:p>
            <a:r>
              <a:rPr lang="en-GB" dirty="0"/>
              <a:t>\</a:t>
            </a:r>
            <a:r>
              <a:rPr lang="en-GB" dirty="0" err="1"/>
              <a:t>hline</a:t>
            </a:r>
            <a:endParaRPr lang="en-GB" dirty="0"/>
          </a:p>
          <a:p>
            <a:r>
              <a:rPr lang="en-GB" dirty="0"/>
              <a:t>\end{array}</a:t>
            </a:r>
          </a:p>
          <a:p>
            <a:r>
              <a:rPr lang="en-GB" dirty="0"/>
              <a:t>$$</a:t>
            </a:r>
          </a:p>
          <a:p>
            <a:endParaRPr lang="en-GB" dirty="0"/>
          </a:p>
          <a:p>
            <a:r>
              <a:rPr lang="en-GB" dirty="0"/>
              <a:t>### (a) **Without CBC: What is the resulting ciphertext for the plaintext `100101100`?**</a:t>
            </a:r>
          </a:p>
          <a:p>
            <a:endParaRPr lang="en-GB" dirty="0"/>
          </a:p>
          <a:p>
            <a:r>
              <a:rPr lang="en-GB" dirty="0"/>
              <a:t>The plaintext `100101100` is a sequence of 9 bits, which we can divide into three 3-bit blocks:</a:t>
            </a:r>
          </a:p>
          <a:p>
            <a:endParaRPr lang="en-GB" dirty="0"/>
          </a:p>
          <a:p>
            <a:r>
              <a:rPr lang="en-GB" dirty="0"/>
              <a:t>- First block: `100`</a:t>
            </a:r>
          </a:p>
          <a:p>
            <a:r>
              <a:rPr lang="en-GB" dirty="0"/>
              <a:t>- Second block: `101`</a:t>
            </a:r>
          </a:p>
          <a:p>
            <a:r>
              <a:rPr lang="en-GB" dirty="0"/>
              <a:t>- Third block: `100`</a:t>
            </a:r>
          </a:p>
          <a:p>
            <a:endParaRPr lang="en-GB" dirty="0"/>
          </a:p>
          <a:p>
            <a:r>
              <a:rPr lang="en-GB" dirty="0"/>
              <a:t>Using the table provided, we can map each block of plaintext to its corresponding ciphertext:</a:t>
            </a:r>
          </a:p>
          <a:p>
            <a:endParaRPr lang="en-GB" dirty="0"/>
          </a:p>
          <a:p>
            <a:r>
              <a:rPr lang="en-GB" dirty="0"/>
              <a:t>- `100` maps to `011`</a:t>
            </a:r>
          </a:p>
          <a:p>
            <a:r>
              <a:rPr lang="en-GB" dirty="0"/>
              <a:t>- `101` maps to `010`</a:t>
            </a:r>
          </a:p>
          <a:p>
            <a:r>
              <a:rPr lang="en-GB" dirty="0"/>
              <a:t>- `100` maps to `011`</a:t>
            </a:r>
          </a:p>
          <a:p>
            <a:endParaRPr lang="en-GB" dirty="0"/>
          </a:p>
          <a:p>
            <a:r>
              <a:rPr lang="en-GB" dirty="0"/>
              <a:t>Thus, the resulting ciphertext is the concatenation of these three ciphertext blocks:</a:t>
            </a:r>
          </a:p>
          <a:p>
            <a:endParaRPr lang="en-GB" dirty="0"/>
          </a:p>
          <a:p>
            <a:r>
              <a:rPr lang="en-GB" dirty="0"/>
              <a:t>$$</a:t>
            </a:r>
          </a:p>
          <a:p>
            <a:r>
              <a:rPr lang="en-GB" dirty="0"/>
              <a:t>\text{Ciphertext} = 011010011</a:t>
            </a:r>
          </a:p>
          <a:p>
            <a:r>
              <a:rPr lang="en-GB" dirty="0"/>
              <a:t>$$</a:t>
            </a:r>
          </a:p>
          <a:p>
            <a:endParaRPr lang="en-GB" dirty="0"/>
          </a:p>
          <a:p>
            <a:r>
              <a:rPr lang="en-GB" dirty="0"/>
              <a:t>### (b) **What can Trudy surmise if she sniffs the ciphertext and knows a 3-bit block cipher without CBC is being used?**</a:t>
            </a:r>
          </a:p>
          <a:p>
            <a:endParaRPr lang="en-GB" dirty="0"/>
          </a:p>
          <a:p>
            <a:r>
              <a:rPr lang="en-GB" dirty="0"/>
              <a:t>If Trudy intercepts the ciphertext but does not know the specific cipher being used, she can infer certain things based on her knowledge of how block ciphers work:</a:t>
            </a:r>
          </a:p>
          <a:p>
            <a:endParaRPr lang="en-GB" dirty="0"/>
          </a:p>
          <a:p>
            <a:r>
              <a:rPr lang="en-GB" dirty="0"/>
              <a:t>1. **Block Size**: Since she knows it's a 3-bit block cipher, she can deduce that each group of 3 bits in the intercepted ciphertext corresponds to one block of plaintext.</a:t>
            </a:r>
          </a:p>
          <a:p>
            <a:r>
              <a:rPr lang="en-GB" dirty="0"/>
              <a:t>   </a:t>
            </a:r>
          </a:p>
          <a:p>
            <a:r>
              <a:rPr lang="en-GB" dirty="0"/>
              <a:t>2. **Frequency Analysis**: If Trudy intercepts enough ciphertexts, she could perform frequency analysis on the blocks. For example, if certain ciphertext blocks appear more frequently, she might guess that they correspond to more common plaintext blocks (like spaces or common letters in text).</a:t>
            </a:r>
          </a:p>
          <a:p>
            <a:endParaRPr lang="en-GB" dirty="0"/>
          </a:p>
          <a:p>
            <a:r>
              <a:rPr lang="en-GB" dirty="0"/>
              <a:t>3. **No CBC Weakness**: Without CBC (Cipher Block Chaining), each identical plaintext block will always map to the same ciphertext block. This makes it easier for Trudy to recognize patterns in repeated blocks of data.</a:t>
            </a:r>
          </a:p>
          <a:p>
            <a:endParaRPr lang="en-GB" dirty="0"/>
          </a:p>
          <a:p>
            <a:r>
              <a:rPr lang="en-GB" dirty="0"/>
              <a:t>However, without knowing the specific mapping between plaintext and ciphertext, Trudy cannot directly decrypt the message unless she somehow discovers or guesses this mapping.</a:t>
            </a:r>
          </a:p>
          <a:p>
            <a:endParaRPr lang="en-GB" dirty="0"/>
          </a:p>
          <a:p>
            <a:r>
              <a:rPr lang="en-GB" dirty="0"/>
              <a:t>### (c) **With CBC and IV = 111: What is the resulting ciphertext for the plaintext `100101100`?**</a:t>
            </a:r>
          </a:p>
          <a:p>
            <a:endParaRPr lang="en-GB" dirty="0"/>
          </a:p>
          <a:p>
            <a:r>
              <a:rPr lang="en-GB" dirty="0"/>
              <a:t>When CBC (Cipher Block Chaining) is used, each plaintext block is XORed with the previous ciphertext block (or with the Initialization Vector (IV) for the first block) before being encrypted.</a:t>
            </a:r>
          </a:p>
          <a:p>
            <a:endParaRPr lang="en-GB" dirty="0"/>
          </a:p>
          <a:p>
            <a:r>
              <a:rPr lang="en-GB" dirty="0"/>
              <a:t>1. **IV = 111**: The first step is to XOR the first plaintext block with the IV.</a:t>
            </a:r>
          </a:p>
          <a:p>
            <a:endParaRPr lang="en-GB" dirty="0"/>
          </a:p>
          <a:p>
            <a:r>
              <a:rPr lang="en-GB" dirty="0"/>
              <a:t>   - First plaintext block: `100`</a:t>
            </a:r>
          </a:p>
          <a:p>
            <a:r>
              <a:rPr lang="en-GB" dirty="0"/>
              <a:t>   - IV: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first ciphertext block is `100`.</a:t>
            </a:r>
          </a:p>
          <a:p>
            <a:endParaRPr lang="en-GB" dirty="0"/>
          </a:p>
          <a:p>
            <a:r>
              <a:rPr lang="en-GB" dirty="0"/>
              <a:t>2. **Second Block**: Now we XOR the second plaintext block with the first ciphertext block:</a:t>
            </a:r>
          </a:p>
          <a:p>
            <a:endParaRPr lang="en-GB" dirty="0"/>
          </a:p>
          <a:p>
            <a:r>
              <a:rPr lang="en-GB" dirty="0"/>
              <a:t>   - Second plaintext block: `101`</a:t>
            </a:r>
          </a:p>
          <a:p>
            <a:r>
              <a:rPr lang="en-GB" dirty="0"/>
              <a:t>   - First ciphertext block: `100`</a:t>
            </a:r>
          </a:p>
          <a:p>
            <a:r>
              <a:rPr lang="en-GB" dirty="0"/>
              <a:t>   - XOR result: $$ 101 \</a:t>
            </a:r>
            <a:r>
              <a:rPr lang="en-GB" dirty="0" err="1"/>
              <a:t>oplus</a:t>
            </a:r>
            <a:r>
              <a:rPr lang="en-GB" dirty="0"/>
              <a:t> 100 = 001 $$</a:t>
            </a:r>
          </a:p>
          <a:p>
            <a:endParaRPr lang="en-GB" dirty="0"/>
          </a:p>
          <a:p>
            <a:r>
              <a:rPr lang="en-GB" dirty="0"/>
              <a:t>   Now we encrypt this result (`001`) using our cipher table:</a:t>
            </a:r>
          </a:p>
          <a:p>
            <a:r>
              <a:rPr lang="en-GB" dirty="0"/>
              <a:t>   </a:t>
            </a:r>
          </a:p>
          <a:p>
            <a:r>
              <a:rPr lang="en-GB" dirty="0"/>
              <a:t>   - `001` maps to `111`.</a:t>
            </a:r>
          </a:p>
          <a:p>
            <a:endParaRPr lang="en-GB" dirty="0"/>
          </a:p>
          <a:p>
            <a:r>
              <a:rPr lang="en-GB" dirty="0"/>
              <a:t>   So, the second ciphertext block is `111`.</a:t>
            </a:r>
          </a:p>
          <a:p>
            <a:endParaRPr lang="en-GB" dirty="0"/>
          </a:p>
          <a:p>
            <a:r>
              <a:rPr lang="en-GB" dirty="0"/>
              <a:t>3. **Third Block**: Finally, we XOR the third plaintext block with the second ciphertext block:</a:t>
            </a:r>
          </a:p>
          <a:p>
            <a:endParaRPr lang="en-GB" dirty="0"/>
          </a:p>
          <a:p>
            <a:r>
              <a:rPr lang="en-GB" dirty="0"/>
              <a:t>   - Third plaintext block: `100`</a:t>
            </a:r>
          </a:p>
          <a:p>
            <a:r>
              <a:rPr lang="en-GB" dirty="0"/>
              <a:t>   - Second ciphertext block: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third ciphertext block is `100`.</a:t>
            </a:r>
          </a:p>
          <a:p>
            <a:endParaRPr lang="en-GB" dirty="0"/>
          </a:p>
          <a:p>
            <a:r>
              <a:rPr lang="en-GB" dirty="0"/>
              <a:t>Thus, when using CBC with IV = 111, the resulting ciphertext is:</a:t>
            </a:r>
          </a:p>
          <a:p>
            <a:endParaRPr lang="en-GB" dirty="0"/>
          </a:p>
          <a:p>
            <a:r>
              <a:rPr lang="en-GB" dirty="0"/>
              <a:t>$$</a:t>
            </a:r>
          </a:p>
          <a:p>
            <a:r>
              <a:rPr lang="en-GB" dirty="0"/>
              <a:t>\text{Ciphertext} = 100111100</a:t>
            </a:r>
          </a:p>
          <a:p>
            <a:r>
              <a:rPr lang="en-GB" dirty="0"/>
              <a:t>$$</a:t>
            </a:r>
          </a:p>
          <a:p>
            <a:endParaRPr lang="en-GB" dirty="0"/>
          </a:p>
          <a:p>
            <a:r>
              <a:rPr lang="en-GB" dirty="0"/>
              <a:t>### Final Answer Summary:</a:t>
            </a:r>
          </a:p>
          <a:p>
            <a:r>
              <a:rPr lang="en-GB" dirty="0"/>
              <a:t>- **(a)** Without CBC, resulting ciphertext for plaintext `100101100`:  </a:t>
            </a:r>
          </a:p>
          <a:p>
            <a:r>
              <a:rPr lang="en-GB" dirty="0"/>
              <a:t>  $$ \text{Ciphertext} = 011010011 $$</a:t>
            </a:r>
          </a:p>
          <a:p>
            <a:r>
              <a:rPr lang="en-GB" dirty="0"/>
              <a:t>  </a:t>
            </a:r>
          </a:p>
          <a:p>
            <a:r>
              <a:rPr lang="en-GB" dirty="0"/>
              <a:t>- **(b)** Trudy can infer that it's a 3-bit cipher and may use frequency analysis but cannot directly decrypt without knowing the specific mapping.</a:t>
            </a:r>
          </a:p>
          <a:p>
            <a:endParaRPr lang="en-GB" dirty="0"/>
          </a:p>
          <a:p>
            <a:r>
              <a:rPr lang="en-GB" dirty="0"/>
              <a:t>- **(c)** With CBC and IV = 111, resulting ciphertext for plaintext `100101100`:  </a:t>
            </a:r>
          </a:p>
          <a:p>
            <a:r>
              <a:rPr lang="en-GB" dirty="0"/>
              <a:t>  $$ \text{Ciphertext} = 100111100 $$</a:t>
            </a:r>
          </a:p>
          <a:p>
            <a:endParaRPr lang="en-GB" dirty="0"/>
          </a:p>
          <a:p>
            <a:r>
              <a:rPr lang="en-GB" dirty="0"/>
              <a:t>Citations:</a:t>
            </a:r>
          </a:p>
          <a:p>
            <a:r>
              <a:rPr lang="en-GB" dirty="0"/>
              <a:t>[1] https://ppl-ai-file-upload.s3.amazonaws.com/web/direct-files/657250/670d6e33-bf04-4786-8da4-9b8cff7bf69b/Temp.pdf</a:t>
            </a:r>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82</a:t>
            </a:fld>
            <a:endParaRPr lang="en-US" dirty="0"/>
          </a:p>
        </p:txBody>
      </p:sp>
    </p:spTree>
    <p:extLst>
      <p:ext uri="{BB962C8B-B14F-4D97-AF65-F5344CB8AC3E}">
        <p14:creationId xmlns:p14="http://schemas.microsoft.com/office/powerpoint/2010/main" val="2198409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754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0009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59119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2683105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12</a:t>
            </a:fld>
            <a:endParaRPr lang="en-US" dirty="0"/>
          </a:p>
        </p:txBody>
      </p:sp>
    </p:spTree>
    <p:extLst>
      <p:ext uri="{BB962C8B-B14F-4D97-AF65-F5344CB8AC3E}">
        <p14:creationId xmlns:p14="http://schemas.microsoft.com/office/powerpoint/2010/main" val="3475517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13</a:t>
            </a:fld>
            <a:endParaRPr lang="en-US" dirty="0"/>
          </a:p>
        </p:txBody>
      </p:sp>
    </p:spTree>
    <p:extLst>
      <p:ext uri="{BB962C8B-B14F-4D97-AF65-F5344CB8AC3E}">
        <p14:creationId xmlns:p14="http://schemas.microsoft.com/office/powerpoint/2010/main" val="505588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110.png"/></Relationships>
</file>

<file path=ppt/slides/_rels/slide1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3.xml"/><Relationship Id="rId7" Type="http://schemas.openxmlformats.org/officeDocument/2006/relationships/image" Target="../media/image1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customXml" Target="../ink/ink2.xml"/><Relationship Id="rId5" Type="http://schemas.openxmlformats.org/officeDocument/2006/relationships/notesSlide" Target="../notesSlides/notesSlide8.xml"/><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slideLayout" Target="../slideLayouts/slideLayout3.xml"/><Relationship Id="rId7" Type="http://schemas.openxmlformats.org/officeDocument/2006/relationships/image" Target="../media/image5.jpe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110.png"/><Relationship Id="rId5" Type="http://schemas.openxmlformats.org/officeDocument/2006/relationships/customXml" Target="../ink/ink3.xml"/><Relationship Id="rId10" Type="http://schemas.openxmlformats.org/officeDocument/2006/relationships/customXml" Target="../ink/ink6.xml"/><Relationship Id="rId4" Type="http://schemas.openxmlformats.org/officeDocument/2006/relationships/notesSlide" Target="../notesSlides/notesSlide9.xml"/><Relationship Id="rId9" Type="http://schemas.openxmlformats.org/officeDocument/2006/relationships/customXml" Target="../ink/ink5.xml"/></Relationships>
</file>

<file path=ppt/slides/_rels/slide14.xml.rels><?xml version="1.0" encoding="UTF-8" standalone="yes"?>
<Relationships xmlns="http://schemas.openxmlformats.org/package/2006/relationships"><Relationship Id="rId13" Type="http://schemas.openxmlformats.org/officeDocument/2006/relationships/tags" Target="../tags/tag18.xml"/><Relationship Id="rId18" Type="http://schemas.openxmlformats.org/officeDocument/2006/relationships/tags" Target="../tags/tag23.xml"/><Relationship Id="rId26" Type="http://schemas.openxmlformats.org/officeDocument/2006/relationships/tags" Target="../tags/tag31.xml"/><Relationship Id="rId21" Type="http://schemas.openxmlformats.org/officeDocument/2006/relationships/tags" Target="../tags/tag26.xml"/><Relationship Id="rId34" Type="http://schemas.openxmlformats.org/officeDocument/2006/relationships/image" Target="../media/image14.png"/><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5" Type="http://schemas.openxmlformats.org/officeDocument/2006/relationships/tags" Target="../tags/tag30.xml"/><Relationship Id="rId33" Type="http://schemas.openxmlformats.org/officeDocument/2006/relationships/customXml" Target="../ink/ink7.xml"/><Relationship Id="rId38" Type="http://schemas.openxmlformats.org/officeDocument/2006/relationships/image" Target="../media/image6.png"/><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tags" Target="../tags/tag25.xml"/><Relationship Id="rId29" Type="http://schemas.openxmlformats.org/officeDocument/2006/relationships/tags" Target="../tags/tag34.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24" Type="http://schemas.openxmlformats.org/officeDocument/2006/relationships/tags" Target="../tags/tag29.xml"/><Relationship Id="rId32" Type="http://schemas.openxmlformats.org/officeDocument/2006/relationships/slideLayout" Target="../slideLayouts/slideLayout3.xml"/><Relationship Id="rId37" Type="http://schemas.openxmlformats.org/officeDocument/2006/relationships/customXml" Target="../ink/ink10.xml"/><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tags" Target="../tags/tag28.xml"/><Relationship Id="rId28" Type="http://schemas.openxmlformats.org/officeDocument/2006/relationships/tags" Target="../tags/tag33.xml"/><Relationship Id="rId36" Type="http://schemas.openxmlformats.org/officeDocument/2006/relationships/customXml" Target="../ink/ink9.xml"/><Relationship Id="rId10" Type="http://schemas.openxmlformats.org/officeDocument/2006/relationships/tags" Target="../tags/tag15.xml"/><Relationship Id="rId19" Type="http://schemas.openxmlformats.org/officeDocument/2006/relationships/tags" Target="../tags/tag24.xml"/><Relationship Id="rId31" Type="http://schemas.openxmlformats.org/officeDocument/2006/relationships/tags" Target="../tags/tag36.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tags" Target="../tags/tag27.xml"/><Relationship Id="rId27" Type="http://schemas.openxmlformats.org/officeDocument/2006/relationships/tags" Target="../tags/tag32.xml"/><Relationship Id="rId30" Type="http://schemas.openxmlformats.org/officeDocument/2006/relationships/tags" Target="../tags/tag35.xml"/><Relationship Id="rId35" Type="http://schemas.openxmlformats.org/officeDocument/2006/relationships/customXml" Target="../ink/ink8.xml"/><Relationship Id="rId8" Type="http://schemas.openxmlformats.org/officeDocument/2006/relationships/tags" Target="../tags/tag13.xml"/><Relationship Id="rId3" Type="http://schemas.openxmlformats.org/officeDocument/2006/relationships/tags" Target="../tags/tag8.xml"/></Relationships>
</file>

<file path=ppt/slides/_rels/slide15.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14.png"/><Relationship Id="rId7" Type="http://schemas.openxmlformats.org/officeDocument/2006/relationships/image" Target="../media/image6.png"/><Relationship Id="rId2" Type="http://schemas.openxmlformats.org/officeDocument/2006/relationships/customXml" Target="../ink/ink11.xml"/><Relationship Id="rId1" Type="http://schemas.openxmlformats.org/officeDocument/2006/relationships/slideLayout" Target="../slideLayouts/slideLayout3.xml"/><Relationship Id="rId6" Type="http://schemas.openxmlformats.org/officeDocument/2006/relationships/customXml" Target="../ink/ink14.xml"/><Relationship Id="rId5" Type="http://schemas.openxmlformats.org/officeDocument/2006/relationships/customXml" Target="../ink/ink13.xml"/><Relationship Id="rId4" Type="http://schemas.openxmlformats.org/officeDocument/2006/relationships/customXml" Target="../ink/ink12.xml"/><Relationship Id="rId9" Type="http://schemas.openxmlformats.org/officeDocument/2006/relationships/customXml" Target="../ink/ink16.xml"/></Relationships>
</file>

<file path=ppt/slides/_rels/slide16.xml.rels><?xml version="1.0" encoding="UTF-8" standalone="yes"?>
<Relationships xmlns="http://schemas.openxmlformats.org/package/2006/relationships"><Relationship Id="rId8" Type="http://schemas.openxmlformats.org/officeDocument/2006/relationships/customXml" Target="../ink/ink21.xml"/><Relationship Id="rId3" Type="http://schemas.openxmlformats.org/officeDocument/2006/relationships/image" Target="../media/image14.png"/><Relationship Id="rId7" Type="http://schemas.openxmlformats.org/officeDocument/2006/relationships/image" Target="../media/image6.png"/><Relationship Id="rId2" Type="http://schemas.openxmlformats.org/officeDocument/2006/relationships/customXml" Target="../ink/ink17.xml"/><Relationship Id="rId1" Type="http://schemas.openxmlformats.org/officeDocument/2006/relationships/slideLayout" Target="../slideLayouts/slideLayout3.xml"/><Relationship Id="rId6" Type="http://schemas.openxmlformats.org/officeDocument/2006/relationships/customXml" Target="../ink/ink20.xml"/><Relationship Id="rId5" Type="http://schemas.openxmlformats.org/officeDocument/2006/relationships/customXml" Target="../ink/ink19.xml"/><Relationship Id="rId4" Type="http://schemas.openxmlformats.org/officeDocument/2006/relationships/customXml" Target="../ink/ink1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6.png"/><Relationship Id="rId2" Type="http://schemas.openxmlformats.org/officeDocument/2006/relationships/customXml" Target="../ink/ink22.xml"/><Relationship Id="rId1" Type="http://schemas.openxmlformats.org/officeDocument/2006/relationships/slideLayout" Target="../slideLayouts/slideLayout3.xml"/><Relationship Id="rId6" Type="http://schemas.openxmlformats.org/officeDocument/2006/relationships/customXml" Target="../ink/ink25.xml"/><Relationship Id="rId5" Type="http://schemas.openxmlformats.org/officeDocument/2006/relationships/customXml" Target="../ink/ink24.xml"/><Relationship Id="rId4" Type="http://schemas.openxmlformats.org/officeDocument/2006/relationships/customXml" Target="../ink/ink23.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customXml" Target="../ink/ink27.xml"/><Relationship Id="rId5" Type="http://schemas.openxmlformats.org/officeDocument/2006/relationships/image" Target="../media/image40.png"/><Relationship Id="rId4" Type="http://schemas.openxmlformats.org/officeDocument/2006/relationships/customXml" Target="../ink/ink2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3" Type="http://schemas.openxmlformats.org/officeDocument/2006/relationships/tags" Target="../tags/tag49.xml"/><Relationship Id="rId18" Type="http://schemas.openxmlformats.org/officeDocument/2006/relationships/tags" Target="../tags/tag54.xml"/><Relationship Id="rId26" Type="http://schemas.openxmlformats.org/officeDocument/2006/relationships/tags" Target="../tags/tag62.xml"/><Relationship Id="rId39" Type="http://schemas.openxmlformats.org/officeDocument/2006/relationships/notesSlide" Target="../notesSlides/notesSlide14.xml"/><Relationship Id="rId21" Type="http://schemas.openxmlformats.org/officeDocument/2006/relationships/tags" Target="../tags/tag57.xml"/><Relationship Id="rId34" Type="http://schemas.openxmlformats.org/officeDocument/2006/relationships/tags" Target="../tags/tag70.xml"/><Relationship Id="rId7" Type="http://schemas.openxmlformats.org/officeDocument/2006/relationships/tags" Target="../tags/tag43.xml"/><Relationship Id="rId12" Type="http://schemas.openxmlformats.org/officeDocument/2006/relationships/tags" Target="../tags/tag48.xml"/><Relationship Id="rId17" Type="http://schemas.openxmlformats.org/officeDocument/2006/relationships/tags" Target="../tags/tag53.xml"/><Relationship Id="rId25" Type="http://schemas.openxmlformats.org/officeDocument/2006/relationships/tags" Target="../tags/tag61.xml"/><Relationship Id="rId33" Type="http://schemas.openxmlformats.org/officeDocument/2006/relationships/tags" Target="../tags/tag69.xml"/><Relationship Id="rId38" Type="http://schemas.openxmlformats.org/officeDocument/2006/relationships/slideLayout" Target="../slideLayouts/slideLayout2.xml"/><Relationship Id="rId2" Type="http://schemas.openxmlformats.org/officeDocument/2006/relationships/tags" Target="../tags/tag38.xml"/><Relationship Id="rId16" Type="http://schemas.openxmlformats.org/officeDocument/2006/relationships/tags" Target="../tags/tag52.xml"/><Relationship Id="rId20" Type="http://schemas.openxmlformats.org/officeDocument/2006/relationships/tags" Target="../tags/tag56.xml"/><Relationship Id="rId29" Type="http://schemas.openxmlformats.org/officeDocument/2006/relationships/tags" Target="../tags/tag65.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24" Type="http://schemas.openxmlformats.org/officeDocument/2006/relationships/tags" Target="../tags/tag60.xml"/><Relationship Id="rId32" Type="http://schemas.openxmlformats.org/officeDocument/2006/relationships/tags" Target="../tags/tag68.xml"/><Relationship Id="rId37" Type="http://schemas.openxmlformats.org/officeDocument/2006/relationships/tags" Target="../tags/tag73.xml"/><Relationship Id="rId40" Type="http://schemas.openxmlformats.org/officeDocument/2006/relationships/image" Target="../media/image8.jpeg"/><Relationship Id="rId5" Type="http://schemas.openxmlformats.org/officeDocument/2006/relationships/tags" Target="../tags/tag41.xml"/><Relationship Id="rId15" Type="http://schemas.openxmlformats.org/officeDocument/2006/relationships/tags" Target="../tags/tag51.xml"/><Relationship Id="rId23" Type="http://schemas.openxmlformats.org/officeDocument/2006/relationships/tags" Target="../tags/tag59.xml"/><Relationship Id="rId28" Type="http://schemas.openxmlformats.org/officeDocument/2006/relationships/tags" Target="../tags/tag64.xml"/><Relationship Id="rId36" Type="http://schemas.openxmlformats.org/officeDocument/2006/relationships/tags" Target="../tags/tag72.xml"/><Relationship Id="rId10" Type="http://schemas.openxmlformats.org/officeDocument/2006/relationships/tags" Target="../tags/tag46.xml"/><Relationship Id="rId19" Type="http://schemas.openxmlformats.org/officeDocument/2006/relationships/tags" Target="../tags/tag55.xml"/><Relationship Id="rId31" Type="http://schemas.openxmlformats.org/officeDocument/2006/relationships/tags" Target="../tags/tag67.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tags" Target="../tags/tag50.xml"/><Relationship Id="rId22" Type="http://schemas.openxmlformats.org/officeDocument/2006/relationships/tags" Target="../tags/tag58.xml"/><Relationship Id="rId27" Type="http://schemas.openxmlformats.org/officeDocument/2006/relationships/tags" Target="../tags/tag63.xml"/><Relationship Id="rId30" Type="http://schemas.openxmlformats.org/officeDocument/2006/relationships/tags" Target="../tags/tag66.xml"/><Relationship Id="rId35" Type="http://schemas.openxmlformats.org/officeDocument/2006/relationships/tags" Target="../tags/tag71.xml"/><Relationship Id="rId8" Type="http://schemas.openxmlformats.org/officeDocument/2006/relationships/tags" Target="../tags/tag44.xml"/><Relationship Id="rId3" Type="http://schemas.openxmlformats.org/officeDocument/2006/relationships/tags" Target="../tags/tag3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74.xml"/><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5.xml"/><Relationship Id="rId4" Type="http://schemas.openxmlformats.org/officeDocument/2006/relationships/image" Target="../media/image8.jpeg"/></Relationships>
</file>

<file path=ppt/slides/_rels/slide25.xml.rels><?xml version="1.0" encoding="UTF-8" standalone="yes"?>
<Relationships xmlns="http://schemas.openxmlformats.org/package/2006/relationships"><Relationship Id="rId13" Type="http://schemas.openxmlformats.org/officeDocument/2006/relationships/tags" Target="../tags/tag88.xml"/><Relationship Id="rId18" Type="http://schemas.openxmlformats.org/officeDocument/2006/relationships/tags" Target="../tags/tag93.xml"/><Relationship Id="rId26" Type="http://schemas.openxmlformats.org/officeDocument/2006/relationships/tags" Target="../tags/tag101.xml"/><Relationship Id="rId39" Type="http://schemas.openxmlformats.org/officeDocument/2006/relationships/tags" Target="../tags/tag114.xml"/><Relationship Id="rId21" Type="http://schemas.openxmlformats.org/officeDocument/2006/relationships/tags" Target="../tags/tag96.xml"/><Relationship Id="rId34" Type="http://schemas.openxmlformats.org/officeDocument/2006/relationships/tags" Target="../tags/tag109.xml"/><Relationship Id="rId42" Type="http://schemas.openxmlformats.org/officeDocument/2006/relationships/notesSlide" Target="../notesSlides/notesSlide17.xml"/><Relationship Id="rId7" Type="http://schemas.openxmlformats.org/officeDocument/2006/relationships/tags" Target="../tags/tag82.xml"/><Relationship Id="rId2" Type="http://schemas.openxmlformats.org/officeDocument/2006/relationships/tags" Target="../tags/tag77.xml"/><Relationship Id="rId16" Type="http://schemas.openxmlformats.org/officeDocument/2006/relationships/tags" Target="../tags/tag91.xml"/><Relationship Id="rId20" Type="http://schemas.openxmlformats.org/officeDocument/2006/relationships/tags" Target="../tags/tag95.xml"/><Relationship Id="rId29" Type="http://schemas.openxmlformats.org/officeDocument/2006/relationships/tags" Target="../tags/tag104.xml"/><Relationship Id="rId41" Type="http://schemas.openxmlformats.org/officeDocument/2006/relationships/slideLayout" Target="../slideLayouts/slideLayout2.xml"/><Relationship Id="rId1" Type="http://schemas.openxmlformats.org/officeDocument/2006/relationships/tags" Target="../tags/tag76.xml"/><Relationship Id="rId6" Type="http://schemas.openxmlformats.org/officeDocument/2006/relationships/tags" Target="../tags/tag81.xml"/><Relationship Id="rId11" Type="http://schemas.openxmlformats.org/officeDocument/2006/relationships/tags" Target="../tags/tag86.xml"/><Relationship Id="rId24" Type="http://schemas.openxmlformats.org/officeDocument/2006/relationships/tags" Target="../tags/tag99.xml"/><Relationship Id="rId32" Type="http://schemas.openxmlformats.org/officeDocument/2006/relationships/tags" Target="../tags/tag107.xml"/><Relationship Id="rId37" Type="http://schemas.openxmlformats.org/officeDocument/2006/relationships/tags" Target="../tags/tag112.xml"/><Relationship Id="rId40" Type="http://schemas.openxmlformats.org/officeDocument/2006/relationships/tags" Target="../tags/tag115.xml"/><Relationship Id="rId5" Type="http://schemas.openxmlformats.org/officeDocument/2006/relationships/tags" Target="../tags/tag80.xml"/><Relationship Id="rId15" Type="http://schemas.openxmlformats.org/officeDocument/2006/relationships/tags" Target="../tags/tag90.xml"/><Relationship Id="rId23" Type="http://schemas.openxmlformats.org/officeDocument/2006/relationships/tags" Target="../tags/tag98.xml"/><Relationship Id="rId28" Type="http://schemas.openxmlformats.org/officeDocument/2006/relationships/tags" Target="../tags/tag103.xml"/><Relationship Id="rId36" Type="http://schemas.openxmlformats.org/officeDocument/2006/relationships/tags" Target="../tags/tag111.xml"/><Relationship Id="rId10" Type="http://schemas.openxmlformats.org/officeDocument/2006/relationships/tags" Target="../tags/tag85.xml"/><Relationship Id="rId19" Type="http://schemas.openxmlformats.org/officeDocument/2006/relationships/tags" Target="../tags/tag94.xml"/><Relationship Id="rId31" Type="http://schemas.openxmlformats.org/officeDocument/2006/relationships/tags" Target="../tags/tag106.xml"/><Relationship Id="rId4" Type="http://schemas.openxmlformats.org/officeDocument/2006/relationships/tags" Target="../tags/tag79.xml"/><Relationship Id="rId9" Type="http://schemas.openxmlformats.org/officeDocument/2006/relationships/tags" Target="../tags/tag84.xml"/><Relationship Id="rId14" Type="http://schemas.openxmlformats.org/officeDocument/2006/relationships/tags" Target="../tags/tag89.xml"/><Relationship Id="rId22" Type="http://schemas.openxmlformats.org/officeDocument/2006/relationships/tags" Target="../tags/tag97.xml"/><Relationship Id="rId27" Type="http://schemas.openxmlformats.org/officeDocument/2006/relationships/tags" Target="../tags/tag102.xml"/><Relationship Id="rId30" Type="http://schemas.openxmlformats.org/officeDocument/2006/relationships/tags" Target="../tags/tag105.xml"/><Relationship Id="rId35" Type="http://schemas.openxmlformats.org/officeDocument/2006/relationships/tags" Target="../tags/tag110.xml"/><Relationship Id="rId43" Type="http://schemas.openxmlformats.org/officeDocument/2006/relationships/image" Target="../media/image8.jpeg"/><Relationship Id="rId8" Type="http://schemas.openxmlformats.org/officeDocument/2006/relationships/tags" Target="../tags/tag83.xml"/><Relationship Id="rId3" Type="http://schemas.openxmlformats.org/officeDocument/2006/relationships/tags" Target="../tags/tag78.xml"/><Relationship Id="rId12" Type="http://schemas.openxmlformats.org/officeDocument/2006/relationships/tags" Target="../tags/tag87.xml"/><Relationship Id="rId17" Type="http://schemas.openxmlformats.org/officeDocument/2006/relationships/tags" Target="../tags/tag92.xml"/><Relationship Id="rId25" Type="http://schemas.openxmlformats.org/officeDocument/2006/relationships/tags" Target="../tags/tag100.xml"/><Relationship Id="rId33" Type="http://schemas.openxmlformats.org/officeDocument/2006/relationships/tags" Target="../tags/tag108.xml"/><Relationship Id="rId38" Type="http://schemas.openxmlformats.org/officeDocument/2006/relationships/tags" Target="../tags/tag113.xml"/></Relationships>
</file>

<file path=ppt/slides/_rels/slide26.xml.rels><?xml version="1.0" encoding="UTF-8" standalone="yes"?>
<Relationships xmlns="http://schemas.openxmlformats.org/package/2006/relationships"><Relationship Id="rId8" Type="http://schemas.openxmlformats.org/officeDocument/2006/relationships/customXml" Target="../ink/ink32.xml"/><Relationship Id="rId3" Type="http://schemas.openxmlformats.org/officeDocument/2006/relationships/customXml" Target="../ink/ink28.xml"/><Relationship Id="rId7" Type="http://schemas.openxmlformats.org/officeDocument/2006/relationships/customXml" Target="../ink/ink3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30.xml"/><Relationship Id="rId5" Type="http://schemas.openxmlformats.org/officeDocument/2006/relationships/customXml" Target="../ink/ink29.xml"/><Relationship Id="rId10" Type="http://schemas.openxmlformats.org/officeDocument/2006/relationships/customXml" Target="../ink/ink34.xml"/><Relationship Id="rId4" Type="http://schemas.openxmlformats.org/officeDocument/2006/relationships/image" Target="../media/image40.png"/><Relationship Id="rId9" Type="http://schemas.openxmlformats.org/officeDocument/2006/relationships/customXml" Target="../ink/ink33.xml"/></Relationships>
</file>

<file path=ppt/slides/_rels/slide27.xml.rels><?xml version="1.0" encoding="UTF-8" standalone="yes"?>
<Relationships xmlns="http://schemas.openxmlformats.org/package/2006/relationships"><Relationship Id="rId8" Type="http://schemas.openxmlformats.org/officeDocument/2006/relationships/customXml" Target="../ink/ink39.xml"/><Relationship Id="rId3" Type="http://schemas.openxmlformats.org/officeDocument/2006/relationships/customXml" Target="../ink/ink35.xml"/><Relationship Id="rId7" Type="http://schemas.openxmlformats.org/officeDocument/2006/relationships/customXml" Target="../ink/ink38.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37.xml"/><Relationship Id="rId5" Type="http://schemas.openxmlformats.org/officeDocument/2006/relationships/customXml" Target="../ink/ink36.xml"/><Relationship Id="rId10" Type="http://schemas.openxmlformats.org/officeDocument/2006/relationships/customXml" Target="../ink/ink41.xml"/><Relationship Id="rId4" Type="http://schemas.openxmlformats.org/officeDocument/2006/relationships/image" Target="../media/image40.png"/><Relationship Id="rId9" Type="http://schemas.openxmlformats.org/officeDocument/2006/relationships/customXml" Target="../ink/ink40.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118.xml"/><Relationship Id="rId7" Type="http://schemas.openxmlformats.org/officeDocument/2006/relationships/image" Target="../media/image11.jpeg"/><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slideLayout" Target="../slideLayouts/slideLayout2.xml"/><Relationship Id="rId5" Type="http://schemas.openxmlformats.org/officeDocument/2006/relationships/tags" Target="../tags/tag120.xml"/><Relationship Id="rId4" Type="http://schemas.openxmlformats.org/officeDocument/2006/relationships/tags" Target="../tags/tag11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customXml" Target="../ink/ink42.xml"/><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customXml" Target="../ink/ink43.xml"/><Relationship Id="rId4" Type="http://schemas.openxmlformats.org/officeDocument/2006/relationships/image" Target="../media/image8.png"/></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5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6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hyperlink" Target="https://www.youtube.com/watch?v=6gbkoFciryA"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8" Type="http://schemas.openxmlformats.org/officeDocument/2006/relationships/slide" Target="slide69.xml"/><Relationship Id="rId3" Type="http://schemas.openxmlformats.org/officeDocument/2006/relationships/hyperlink" Target="https://www.youtube.com/watch?v=UwERCzJv-y8&amp;list=PLBlnK6fEyqRgMCUAG0XRw78UA8qnv6jEx&amp;index=45" TargetMode="External"/><Relationship Id="rId7" Type="http://schemas.openxmlformats.org/officeDocument/2006/relationships/hyperlink" Target="https://www.youtube.com/watch?v=A9g6rTMblz4&amp;list=PLBlnK6fEyqRgMCUAG0XRw78UA8qnv6jEx&amp;index=48" TargetMode="External"/><Relationship Id="rId12" Type="http://schemas.openxmlformats.org/officeDocument/2006/relationships/hyperlink" Target="https://www.youtube.com/watch?v=6gbkoFciryA" TargetMode="External"/><Relationship Id="rId2" Type="http://schemas.openxmlformats.org/officeDocument/2006/relationships/hyperlink" Target="https://www.youtube.com/watch?v=EMrY-8m8D1E&amp;list=PLBlnK6fEyqRgMCUAG0XRw78UA8qnv6jEx&amp;index=44" TargetMode="External"/><Relationship Id="rId1" Type="http://schemas.openxmlformats.org/officeDocument/2006/relationships/slideLayout" Target="../slideLayouts/slideLayout3.xml"/><Relationship Id="rId6" Type="http://schemas.openxmlformats.org/officeDocument/2006/relationships/slide" Target="slide68.xml"/><Relationship Id="rId11" Type="http://schemas.openxmlformats.org/officeDocument/2006/relationships/slide" Target="slide70.xml"/><Relationship Id="rId5" Type="http://schemas.openxmlformats.org/officeDocument/2006/relationships/hyperlink" Target="https://www.youtube.com/watch?v=AtVWnyDDaDI&amp;list=PLBlnK6fEyqRgMCUAG0XRw78UA8qnv6jEx&amp;index=47" TargetMode="External"/><Relationship Id="rId10" Type="http://schemas.openxmlformats.org/officeDocument/2006/relationships/hyperlink" Target="https://www.youtube.com/watch?v=tEkePtlujSA&amp;list=PLBlnK6fEyqRgMCUAG0XRw78UA8qnv6jEx&amp;index=50" TargetMode="External"/><Relationship Id="rId4" Type="http://schemas.openxmlformats.org/officeDocument/2006/relationships/hyperlink" Target="https://www.youtube.com/watch?v=nNONvBsOtrE&amp;list=PLBlnK6fEyqRgMCUAG0XRw78UA8qnv6jEx&amp;index=46" TargetMode="External"/><Relationship Id="rId9" Type="http://schemas.openxmlformats.org/officeDocument/2006/relationships/hyperlink" Target="https://www.youtube.com/watch?v=wQGwfBS3gpk&amp;list=PLBlnK6fEyqRgMCUAG0XRw78UA8qnv6jEx&amp;index=49"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78.xml.rels><?xml version="1.0" encoding="UTF-8" standalone="yes"?>
<Relationships xmlns="http://schemas.openxmlformats.org/package/2006/relationships"><Relationship Id="rId3" Type="http://schemas.openxmlformats.org/officeDocument/2006/relationships/customXml" Target="../ink/ink44.xml"/><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customXml" Target="../ink/ink46.xml"/><Relationship Id="rId5" Type="http://schemas.openxmlformats.org/officeDocument/2006/relationships/customXml" Target="../ink/ink45.xml"/><Relationship Id="rId4" Type="http://schemas.openxmlformats.org/officeDocument/2006/relationships/image" Target="../media/image47.png"/></Relationships>
</file>

<file path=ppt/slides/_rels/slide7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9722717" cy="261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zh-CN" sz="5400" b="1" dirty="0">
                <a:solidFill>
                  <a:srgbClr val="000099"/>
                </a:solidFill>
                <a:latin typeface="+mj-lt"/>
              </a:rPr>
              <a:t>Sample Questions for Review Towards the Final Exam</a:t>
            </a:r>
            <a:endParaRPr lang="en-US" altLang="en-US" sz="5400" b="1" dirty="0">
              <a:solidFill>
                <a:srgbClr val="000099"/>
              </a:solidFill>
              <a:latin typeface="+mj-lt"/>
            </a:endParaRPr>
          </a:p>
        </p:txBody>
      </p:sp>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1.4-01c</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 Performance: Maximum end-end throughput. Consider the scenario shown below, with a single source client sending to a server over two links of capacities R1=10 Mbps and R3=100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 100)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10</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2288082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609600" y="451821"/>
            <a:ext cx="5866816" cy="894622"/>
          </a:xfrm>
        </p:spPr>
        <p:txBody>
          <a:bodyPr>
            <a:normAutofit/>
          </a:bodyPr>
          <a:lstStyle/>
          <a:p>
            <a:r>
              <a:rPr lang="en-GB" dirty="0"/>
              <a:t>Question </a:t>
            </a:r>
            <a:r>
              <a:rPr lang="en-US" dirty="0"/>
              <a:t>1.4-01d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677986"/>
            <a:ext cx="5410200" cy="4982589"/>
          </a:xfrm>
        </p:spPr>
        <p:txBody>
          <a:bodyPr>
            <a:normAutofit fontScale="85000" lnSpcReduction="10000"/>
          </a:bodyPr>
          <a:lstStyle/>
          <a:p>
            <a:r>
              <a:rPr lang="en-US" dirty="0"/>
              <a:t>1.4-01e. Performance: Maximum end-end throughput. Consider the scenario shown below, with two clients sending to a server.  The links attached to clients each have a capacity of  R1= R2  = 100 Mbps.  The link from the router to the server has a capacity of and R3 = 10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85000" lnSpcReduction="10000"/>
          </a:bodyPr>
          <a:lstStyle/>
          <a:p>
            <a:r>
              <a:rPr lang="en-US" dirty="0"/>
              <a:t>The maximum achievable end-end throughput is min (R1, R3/2) = min (R2, R3/2) = min (100, 10/2) = 5 Mbps. </a:t>
            </a:r>
          </a:p>
          <a:p>
            <a:r>
              <a:rPr lang="en-US" dirty="0"/>
              <a:t>The shared 100 Mbps link is fairly shared among two end-to-end connections (R1, R3) and (R2, R3), hence each end-to-end connection gets 10/2=5 Mbps.</a:t>
            </a:r>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11</a:t>
            </a:fld>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4"/>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220527" cy="400110"/>
          </a:xfrm>
          <a:prstGeom prst="rect">
            <a:avLst/>
          </a:prstGeom>
          <a:noFill/>
        </p:spPr>
        <p:txBody>
          <a:bodyPr wrap="none" rtlCol="0">
            <a:spAutoFit/>
          </a:bodyPr>
          <a:lstStyle/>
          <a:p>
            <a:r>
              <a:rPr lang="en-US" sz="2000" dirty="0"/>
              <a:t>100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220527" cy="400110"/>
          </a:xfrm>
          <a:prstGeom prst="rect">
            <a:avLst/>
          </a:prstGeom>
          <a:noFill/>
        </p:spPr>
        <p:txBody>
          <a:bodyPr wrap="none" rtlCol="0">
            <a:spAutoFit/>
          </a:bodyPr>
          <a:lstStyle/>
          <a:p>
            <a:r>
              <a:rPr lang="en-US" sz="2000" dirty="0"/>
              <a:t>100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090683" cy="400110"/>
          </a:xfrm>
          <a:prstGeom prst="rect">
            <a:avLst/>
          </a:prstGeom>
          <a:noFill/>
        </p:spPr>
        <p:txBody>
          <a:bodyPr wrap="none" rtlCol="0">
            <a:spAutoFit/>
          </a:bodyPr>
          <a:lstStyle/>
          <a:p>
            <a:r>
              <a:rPr lang="en-US" sz="2000" dirty="0"/>
              <a:t>10 Mbps</a:t>
            </a:r>
          </a:p>
        </p:txBody>
      </p:sp>
    </p:spTree>
    <p:extLst>
      <p:ext uri="{BB962C8B-B14F-4D97-AF65-F5344CB8AC3E}">
        <p14:creationId xmlns:p14="http://schemas.microsoft.com/office/powerpoint/2010/main" val="551899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609600" y="451821"/>
            <a:ext cx="5866816" cy="894622"/>
          </a:xfrm>
        </p:spPr>
        <p:txBody>
          <a:bodyPr>
            <a:normAutofit/>
          </a:bodyPr>
          <a:lstStyle/>
          <a:p>
            <a:r>
              <a:rPr lang="en-GB" dirty="0"/>
              <a:t>Question </a:t>
            </a:r>
            <a:r>
              <a:rPr lang="en-US" dirty="0"/>
              <a:t>1.4-01e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825624"/>
            <a:ext cx="5410200" cy="4982589"/>
          </a:xfrm>
        </p:spPr>
        <p:txBody>
          <a:bodyPr>
            <a:normAutofit fontScale="70000" lnSpcReduction="20000"/>
          </a:bodyPr>
          <a:lstStyle/>
          <a:p>
            <a:r>
              <a:rPr lang="en-US" dirty="0"/>
              <a:t>1.4-01e. Performance: Maximum end-end throughput. Consider the scenario shown below, with two clients sending to a server.  The links attached to clients each have a capacity of  R1= R2  = 10 Mbps.  The link from the router to the server has a capacity of and R3 = 100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70000" lnSpcReduction="20000"/>
          </a:bodyPr>
          <a:lstStyle/>
          <a:p>
            <a:r>
              <a:rPr lang="en-US" dirty="0"/>
              <a:t>The maximum achievable end-end throughput is min (R1, R3/2) = min (R2, R3/2) = min (10, 100/2) = 10 Mbps. </a:t>
            </a:r>
          </a:p>
          <a:p>
            <a:r>
              <a:rPr lang="en-US" dirty="0"/>
              <a:t>The shared 100 Mbps link is fairly shared among two end-to-end connections (R1, R3) and (R2, R3), hence each end-to-end connection gets 100/2=50 Mbps.</a:t>
            </a:r>
          </a:p>
          <a:p>
            <a:r>
              <a:rPr lang="en-US" dirty="0"/>
              <a:t>Note that min (R1, R2, R3/2) is incorrect, since R1 and R2 are on deferent end-to-end connections. </a:t>
            </a:r>
          </a:p>
          <a:p>
            <a:r>
              <a:rPr lang="en-US" dirty="0"/>
              <a:t>Remember that parallel links should never be put into the min() formula, only sequential links forming the same end-to-end connection should be in the same min() formula.</a:t>
            </a:r>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12</a:t>
            </a:fld>
            <a:endParaRPr lang="en-US" dirty="0"/>
          </a:p>
        </p:txBody>
      </p:sp>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7"/>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090683" cy="400110"/>
          </a:xfrm>
          <a:prstGeom prst="rect">
            <a:avLst/>
          </a:prstGeom>
          <a:noFill/>
        </p:spPr>
        <p:txBody>
          <a:bodyPr wrap="none" rtlCol="0">
            <a:spAutoFit/>
          </a:bodyPr>
          <a:lstStyle/>
          <a:p>
            <a:r>
              <a:rPr lang="en-US" sz="2000" dirty="0"/>
              <a:t>10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090683" cy="400110"/>
          </a:xfrm>
          <a:prstGeom prst="rect">
            <a:avLst/>
          </a:prstGeom>
          <a:noFill/>
        </p:spPr>
        <p:txBody>
          <a:bodyPr wrap="none" rtlCol="0">
            <a:spAutoFit/>
          </a:bodyPr>
          <a:lstStyle/>
          <a:p>
            <a:r>
              <a:rPr lang="en-US" sz="2000" dirty="0"/>
              <a:t>10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220527" cy="400110"/>
          </a:xfrm>
          <a:prstGeom prst="rect">
            <a:avLst/>
          </a:prstGeom>
          <a:noFill/>
        </p:spPr>
        <p:txBody>
          <a:bodyPr wrap="none" rtlCol="0">
            <a:spAutoFit/>
          </a:bodyPr>
          <a:lstStyle/>
          <a:p>
            <a:r>
              <a:rPr lang="en-US" sz="2000" dirty="0"/>
              <a:t>100 Mbps</a:t>
            </a:r>
          </a:p>
        </p:txBody>
      </p:sp>
      <p:sp>
        <p:nvSpPr>
          <p:cNvPr id="9" name="SMARTInkShape-1">
            <a:extLst>
              <a:ext uri="{FF2B5EF4-FFF2-40B4-BE49-F238E27FC236}">
                <a16:creationId xmlns:a16="http://schemas.microsoft.com/office/drawing/2014/main" id="{71BEBF35-EF3C-43E0-8295-0EBA7DDD7AC9}"/>
              </a:ext>
            </a:extLst>
          </p:cNvPr>
          <p:cNvSpPr/>
          <p:nvPr>
            <p:custDataLst>
              <p:tags r:id="rId1"/>
            </p:custDataLst>
          </p:nvPr>
        </p:nvSpPr>
        <p:spPr>
          <a:xfrm>
            <a:off x="6792516" y="3375421"/>
            <a:ext cx="1205508" cy="80369"/>
          </a:xfrm>
          <a:custGeom>
            <a:avLst/>
            <a:gdLst/>
            <a:ahLst/>
            <a:cxnLst/>
            <a:rect l="0" t="0" r="0" b="0"/>
            <a:pathLst>
              <a:path w="1205508" h="80369">
                <a:moveTo>
                  <a:pt x="17859" y="8930"/>
                </a:moveTo>
                <a:lnTo>
                  <a:pt x="17859" y="8930"/>
                </a:lnTo>
                <a:lnTo>
                  <a:pt x="1609" y="8930"/>
                </a:lnTo>
                <a:lnTo>
                  <a:pt x="1073" y="7938"/>
                </a:lnTo>
                <a:lnTo>
                  <a:pt x="0" y="0"/>
                </a:lnTo>
                <a:lnTo>
                  <a:pt x="8820" y="8821"/>
                </a:lnTo>
                <a:lnTo>
                  <a:pt x="13638" y="8898"/>
                </a:lnTo>
                <a:lnTo>
                  <a:pt x="15044" y="9901"/>
                </a:lnTo>
                <a:lnTo>
                  <a:pt x="15982" y="11562"/>
                </a:lnTo>
                <a:lnTo>
                  <a:pt x="17488" y="16616"/>
                </a:lnTo>
                <a:lnTo>
                  <a:pt x="20339" y="17307"/>
                </a:lnTo>
                <a:lnTo>
                  <a:pt x="22489" y="17491"/>
                </a:lnTo>
                <a:lnTo>
                  <a:pt x="23922" y="18606"/>
                </a:lnTo>
                <a:lnTo>
                  <a:pt x="25515" y="22491"/>
                </a:lnTo>
                <a:lnTo>
                  <a:pt x="26931" y="23924"/>
                </a:lnTo>
                <a:lnTo>
                  <a:pt x="34365" y="26413"/>
                </a:lnTo>
                <a:lnTo>
                  <a:pt x="40058" y="26678"/>
                </a:lnTo>
                <a:lnTo>
                  <a:pt x="45253" y="29386"/>
                </a:lnTo>
                <a:lnTo>
                  <a:pt x="50870" y="32905"/>
                </a:lnTo>
                <a:lnTo>
                  <a:pt x="62560" y="35163"/>
                </a:lnTo>
                <a:lnTo>
                  <a:pt x="65518" y="35348"/>
                </a:lnTo>
                <a:lnTo>
                  <a:pt x="71452" y="38200"/>
                </a:lnTo>
                <a:lnTo>
                  <a:pt x="77396" y="41783"/>
                </a:lnTo>
                <a:lnTo>
                  <a:pt x="89297" y="44083"/>
                </a:lnTo>
                <a:lnTo>
                  <a:pt x="92274" y="44272"/>
                </a:lnTo>
                <a:lnTo>
                  <a:pt x="98226" y="47127"/>
                </a:lnTo>
                <a:lnTo>
                  <a:pt x="101202" y="49278"/>
                </a:lnTo>
                <a:lnTo>
                  <a:pt x="145357" y="64553"/>
                </a:lnTo>
                <a:lnTo>
                  <a:pt x="158823" y="69398"/>
                </a:lnTo>
                <a:lnTo>
                  <a:pt x="202919" y="78453"/>
                </a:lnTo>
                <a:lnTo>
                  <a:pt x="243728" y="80353"/>
                </a:lnTo>
                <a:lnTo>
                  <a:pt x="286370" y="80368"/>
                </a:lnTo>
                <a:lnTo>
                  <a:pt x="330406" y="80368"/>
                </a:lnTo>
                <a:lnTo>
                  <a:pt x="371234" y="79375"/>
                </a:lnTo>
                <a:lnTo>
                  <a:pt x="408622" y="67939"/>
                </a:lnTo>
                <a:lnTo>
                  <a:pt x="448064" y="60578"/>
                </a:lnTo>
                <a:lnTo>
                  <a:pt x="490487" y="54193"/>
                </a:lnTo>
                <a:lnTo>
                  <a:pt x="533087" y="47523"/>
                </a:lnTo>
                <a:lnTo>
                  <a:pt x="569825" y="44902"/>
                </a:lnTo>
                <a:lnTo>
                  <a:pt x="610990" y="44682"/>
                </a:lnTo>
                <a:lnTo>
                  <a:pt x="647941" y="37586"/>
                </a:lnTo>
                <a:lnTo>
                  <a:pt x="684717" y="35965"/>
                </a:lnTo>
                <a:lnTo>
                  <a:pt x="726919" y="35752"/>
                </a:lnTo>
                <a:lnTo>
                  <a:pt x="771304" y="35722"/>
                </a:lnTo>
                <a:lnTo>
                  <a:pt x="813727" y="38366"/>
                </a:lnTo>
                <a:lnTo>
                  <a:pt x="858005" y="44282"/>
                </a:lnTo>
                <a:lnTo>
                  <a:pt x="898008" y="52305"/>
                </a:lnTo>
                <a:lnTo>
                  <a:pt x="941513" y="61606"/>
                </a:lnTo>
                <a:lnTo>
                  <a:pt x="983350" y="62485"/>
                </a:lnTo>
                <a:lnTo>
                  <a:pt x="1006950" y="63494"/>
                </a:lnTo>
                <a:lnTo>
                  <a:pt x="1040280" y="70610"/>
                </a:lnTo>
                <a:lnTo>
                  <a:pt x="1071595" y="71329"/>
                </a:lnTo>
                <a:lnTo>
                  <a:pt x="1111905" y="63056"/>
                </a:lnTo>
                <a:lnTo>
                  <a:pt x="1126205" y="61760"/>
                </a:lnTo>
                <a:lnTo>
                  <a:pt x="1165652" y="46307"/>
                </a:lnTo>
                <a:lnTo>
                  <a:pt x="1205507" y="2679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2">
            <a:extLst>
              <a:ext uri="{FF2B5EF4-FFF2-40B4-BE49-F238E27FC236}">
                <a16:creationId xmlns:a16="http://schemas.microsoft.com/office/drawing/2014/main" id="{712536F5-3880-4EB1-9B8D-BB7B4785CCA1}"/>
              </a:ext>
            </a:extLst>
          </p:cNvPr>
          <p:cNvSpPr/>
          <p:nvPr>
            <p:custDataLst>
              <p:tags r:id="rId2"/>
            </p:custDataLst>
          </p:nvPr>
        </p:nvSpPr>
        <p:spPr>
          <a:xfrm>
            <a:off x="11614547" y="3625453"/>
            <a:ext cx="26790" cy="8930"/>
          </a:xfrm>
          <a:custGeom>
            <a:avLst/>
            <a:gdLst/>
            <a:ahLst/>
            <a:cxnLst/>
            <a:rect l="0" t="0" r="0" b="0"/>
            <a:pathLst>
              <a:path w="26790" h="8930">
                <a:moveTo>
                  <a:pt x="0" y="8929"/>
                </a:moveTo>
                <a:lnTo>
                  <a:pt x="0" y="8929"/>
                </a:lnTo>
                <a:lnTo>
                  <a:pt x="26789"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3">
            <a:extLst>
              <a:ext uri="{FF2B5EF4-FFF2-40B4-BE49-F238E27FC236}">
                <a16:creationId xmlns:a16="http://schemas.microsoft.com/office/drawing/2014/main" id="{AA4C8363-7232-4B58-A9EF-576740ADD54E}"/>
              </a:ext>
            </a:extLst>
          </p:cNvPr>
          <p:cNvSpPr/>
          <p:nvPr>
            <p:custDataLst>
              <p:tags r:id="rId3"/>
            </p:custDataLst>
          </p:nvPr>
        </p:nvSpPr>
        <p:spPr>
          <a:xfrm>
            <a:off x="11668125" y="5706070"/>
            <a:ext cx="26790" cy="35610"/>
          </a:xfrm>
          <a:custGeom>
            <a:avLst/>
            <a:gdLst/>
            <a:ahLst/>
            <a:cxnLst/>
            <a:rect l="0" t="0" r="0" b="0"/>
            <a:pathLst>
              <a:path w="26790" h="35610">
                <a:moveTo>
                  <a:pt x="0" y="26789"/>
                </a:moveTo>
                <a:lnTo>
                  <a:pt x="0" y="26789"/>
                </a:lnTo>
                <a:lnTo>
                  <a:pt x="0" y="35609"/>
                </a:lnTo>
                <a:lnTo>
                  <a:pt x="26789"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23155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838200" y="451821"/>
            <a:ext cx="5676316" cy="894622"/>
          </a:xfrm>
        </p:spPr>
        <p:txBody>
          <a:bodyPr>
            <a:normAutofit fontScale="90000"/>
          </a:bodyPr>
          <a:lstStyle/>
          <a:p>
            <a:r>
              <a:rPr lang="en-GB" dirty="0"/>
              <a:t>Question </a:t>
            </a:r>
            <a:r>
              <a:rPr lang="en-US" dirty="0"/>
              <a:t>1.4-01e</a:t>
            </a:r>
            <a:br>
              <a:rPr lang="en-US" dirty="0"/>
            </a:br>
            <a:r>
              <a:rPr lang="en-US" dirty="0"/>
              <a:t>variations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825624"/>
            <a:ext cx="5410200" cy="4982589"/>
          </a:xfrm>
        </p:spPr>
        <p:txBody>
          <a:bodyPr>
            <a:normAutofit fontScale="85000" lnSpcReduction="10000"/>
          </a:bodyPr>
          <a:lstStyle/>
          <a:p>
            <a:r>
              <a:rPr lang="en-US" dirty="0"/>
              <a:t>1.4-01e. Performance: Maximum end-end throughput. Consider the scenario shown below, with two clients sending to a server.  The links attached to clients each have a capacity of  R1 = 10 Mbps, R2  = 20 Mbps.  The link from the router to the server has a capacity of and R3 = 100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85000" lnSpcReduction="10000"/>
          </a:bodyPr>
          <a:lstStyle/>
          <a:p>
            <a:r>
              <a:rPr lang="en-US" dirty="0"/>
              <a:t>For client on top, the maximum achievable end-end throughput is min (R1, R3/2) = min (10, 100/2) = 10 Mbps. </a:t>
            </a:r>
          </a:p>
          <a:p>
            <a:r>
              <a:rPr lang="en-US" dirty="0"/>
              <a:t>For client on bottom, the maximum achievable end-end throughput is min (R1, R3/2) = min (20, 100/2) = 20 Mbps. </a:t>
            </a:r>
          </a:p>
          <a:p>
            <a:r>
              <a:rPr lang="en-US" dirty="0"/>
              <a:t>The shared 100 Mbps link is fairly shared among two end-to-end connections (R1, R3) and (R2, R3), hence each end-to-end connection gets 100/2=50 </a:t>
            </a:r>
            <a:r>
              <a:rPr lang="en-US"/>
              <a:t>Mbps.</a:t>
            </a:r>
            <a:endParaRPr lang="en-US" dirty="0"/>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13</a:t>
            </a:fld>
            <a:endParaRPr lang="en-US" dirty="0"/>
          </a:p>
        </p:txBody>
      </p:sp>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6"/>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090683" cy="400110"/>
          </a:xfrm>
          <a:prstGeom prst="rect">
            <a:avLst/>
          </a:prstGeom>
          <a:noFill/>
        </p:spPr>
        <p:txBody>
          <a:bodyPr wrap="none" rtlCol="0">
            <a:spAutoFit/>
          </a:bodyPr>
          <a:lstStyle/>
          <a:p>
            <a:r>
              <a:rPr lang="en-US" sz="2000" dirty="0"/>
              <a:t>10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090683" cy="400110"/>
          </a:xfrm>
          <a:prstGeom prst="rect">
            <a:avLst/>
          </a:prstGeom>
          <a:noFill/>
        </p:spPr>
        <p:txBody>
          <a:bodyPr wrap="none" rtlCol="0">
            <a:spAutoFit/>
          </a:bodyPr>
          <a:lstStyle/>
          <a:p>
            <a:r>
              <a:rPr lang="en-US" sz="2000" dirty="0"/>
              <a:t>20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220527" cy="400110"/>
          </a:xfrm>
          <a:prstGeom prst="rect">
            <a:avLst/>
          </a:prstGeom>
          <a:noFill/>
        </p:spPr>
        <p:txBody>
          <a:bodyPr wrap="none" rtlCol="0">
            <a:spAutoFit/>
          </a:bodyPr>
          <a:lstStyle/>
          <a:p>
            <a:r>
              <a:rPr lang="en-US" sz="2000" dirty="0"/>
              <a:t>100 Mbps</a:t>
            </a:r>
          </a:p>
        </p:txBody>
      </p:sp>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9B5AB72F-5C05-4CB6-BF2E-50288486D9D5}"/>
                  </a:ext>
                </a:extLst>
              </p14:cNvPr>
              <p14:cNvContentPartPr/>
              <p14:nvPr/>
            </p14:nvContentPartPr>
            <p14:xfrm>
              <a:off x="2790992" y="2694537"/>
              <a:ext cx="360" cy="360"/>
            </p14:xfrm>
          </p:contentPart>
        </mc:Choice>
        <mc:Fallback xmlns="">
          <p:pic>
            <p:nvPicPr>
              <p:cNvPr id="9" name="Ink 8">
                <a:extLst>
                  <a:ext uri="{FF2B5EF4-FFF2-40B4-BE49-F238E27FC236}">
                    <a16:creationId xmlns:a16="http://schemas.microsoft.com/office/drawing/2014/main" id="{9B5AB72F-5C05-4CB6-BF2E-50288486D9D5}"/>
                  </a:ext>
                </a:extLst>
              </p:cNvPr>
              <p:cNvPicPr/>
              <p:nvPr/>
            </p:nvPicPr>
            <p:blipFill>
              <a:blip r:embed="rId6"/>
              <a:stretch>
                <a:fillRect/>
              </a:stretch>
            </p:blipFill>
            <p:spPr>
              <a:xfrm>
                <a:off x="2782352" y="26855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D9E92131-8C36-467D-A07B-0334E4B4B337}"/>
                  </a:ext>
                </a:extLst>
              </p14:cNvPr>
              <p14:cNvContentPartPr/>
              <p14:nvPr/>
            </p14:nvContentPartPr>
            <p14:xfrm>
              <a:off x="2886752" y="2758617"/>
              <a:ext cx="360" cy="360"/>
            </p14:xfrm>
          </p:contentPart>
        </mc:Choice>
        <mc:Fallback xmlns="">
          <p:pic>
            <p:nvPicPr>
              <p:cNvPr id="12" name="Ink 11">
                <a:extLst>
                  <a:ext uri="{FF2B5EF4-FFF2-40B4-BE49-F238E27FC236}">
                    <a16:creationId xmlns:a16="http://schemas.microsoft.com/office/drawing/2014/main" id="{D9E92131-8C36-467D-A07B-0334E4B4B337}"/>
                  </a:ext>
                </a:extLst>
              </p:cNvPr>
              <p:cNvPicPr/>
              <p:nvPr/>
            </p:nvPicPr>
            <p:blipFill>
              <a:blip r:embed="rId6"/>
              <a:stretch>
                <a:fillRect/>
              </a:stretch>
            </p:blipFill>
            <p:spPr>
              <a:xfrm>
                <a:off x="2878112" y="27499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671A6AB0-E7BB-4A3E-ABF1-F6B02EBA0AB3}"/>
                  </a:ext>
                </a:extLst>
              </p14:cNvPr>
              <p14:cNvContentPartPr/>
              <p14:nvPr/>
            </p14:nvContentPartPr>
            <p14:xfrm>
              <a:off x="4154672" y="2855097"/>
              <a:ext cx="360" cy="360"/>
            </p14:xfrm>
          </p:contentPart>
        </mc:Choice>
        <mc:Fallback xmlns="">
          <p:pic>
            <p:nvPicPr>
              <p:cNvPr id="13" name="Ink 12">
                <a:extLst>
                  <a:ext uri="{FF2B5EF4-FFF2-40B4-BE49-F238E27FC236}">
                    <a16:creationId xmlns:a16="http://schemas.microsoft.com/office/drawing/2014/main" id="{671A6AB0-E7BB-4A3E-ABF1-F6B02EBA0AB3}"/>
                  </a:ext>
                </a:extLst>
              </p:cNvPr>
              <p:cNvPicPr/>
              <p:nvPr/>
            </p:nvPicPr>
            <p:blipFill>
              <a:blip r:embed="rId6"/>
              <a:stretch>
                <a:fillRect/>
              </a:stretch>
            </p:blipFill>
            <p:spPr>
              <a:xfrm>
                <a:off x="4146032" y="2846097"/>
                <a:ext cx="18000" cy="18000"/>
              </a:xfrm>
              <a:prstGeom prst="rect">
                <a:avLst/>
              </a:prstGeom>
            </p:spPr>
          </p:pic>
        </mc:Fallback>
      </mc:AlternateContent>
      <p:sp>
        <p:nvSpPr>
          <p:cNvPr id="15" name="SMARTInkShape-4">
            <a:extLst>
              <a:ext uri="{FF2B5EF4-FFF2-40B4-BE49-F238E27FC236}">
                <a16:creationId xmlns:a16="http://schemas.microsoft.com/office/drawing/2014/main" id="{2B80134E-5B9A-49B8-8D83-AE8DE9D46745}"/>
              </a:ext>
            </a:extLst>
          </p:cNvPr>
          <p:cNvSpPr/>
          <p:nvPr>
            <p:custDataLst>
              <p:tags r:id="rId1"/>
            </p:custDataLst>
          </p:nvPr>
        </p:nvSpPr>
        <p:spPr>
          <a:xfrm>
            <a:off x="7980304" y="3929063"/>
            <a:ext cx="3285986" cy="89297"/>
          </a:xfrm>
          <a:custGeom>
            <a:avLst/>
            <a:gdLst/>
            <a:ahLst/>
            <a:cxnLst/>
            <a:rect l="0" t="0" r="0" b="0"/>
            <a:pathLst>
              <a:path w="3285986" h="89297">
                <a:moveTo>
                  <a:pt x="17719" y="8929"/>
                </a:moveTo>
                <a:lnTo>
                  <a:pt x="17719" y="8929"/>
                </a:lnTo>
                <a:lnTo>
                  <a:pt x="12979" y="8929"/>
                </a:lnTo>
                <a:lnTo>
                  <a:pt x="8005" y="6283"/>
                </a:lnTo>
                <a:lnTo>
                  <a:pt x="0" y="108"/>
                </a:lnTo>
                <a:lnTo>
                  <a:pt x="39079" y="0"/>
                </a:lnTo>
                <a:lnTo>
                  <a:pt x="68413" y="992"/>
                </a:lnTo>
                <a:lnTo>
                  <a:pt x="107180" y="8101"/>
                </a:lnTo>
                <a:lnTo>
                  <a:pt x="144106" y="9676"/>
                </a:lnTo>
                <a:lnTo>
                  <a:pt x="184310" y="18594"/>
                </a:lnTo>
                <a:lnTo>
                  <a:pt x="224920" y="25170"/>
                </a:lnTo>
                <a:lnTo>
                  <a:pt x="267989" y="36288"/>
                </a:lnTo>
                <a:lnTo>
                  <a:pt x="307287" y="44539"/>
                </a:lnTo>
                <a:lnTo>
                  <a:pt x="341522" y="54143"/>
                </a:lnTo>
                <a:lnTo>
                  <a:pt x="353123" y="58790"/>
                </a:lnTo>
                <a:lnTo>
                  <a:pt x="387471" y="64418"/>
                </a:lnTo>
                <a:lnTo>
                  <a:pt x="427439" y="70051"/>
                </a:lnTo>
                <a:lnTo>
                  <a:pt x="468573" y="73900"/>
                </a:lnTo>
                <a:lnTo>
                  <a:pt x="507952" y="79089"/>
                </a:lnTo>
                <a:lnTo>
                  <a:pt x="549537" y="80114"/>
                </a:lnTo>
                <a:lnTo>
                  <a:pt x="585329" y="80333"/>
                </a:lnTo>
                <a:lnTo>
                  <a:pt x="628285" y="80360"/>
                </a:lnTo>
                <a:lnTo>
                  <a:pt x="672804" y="81358"/>
                </a:lnTo>
                <a:lnTo>
                  <a:pt x="708587" y="87434"/>
                </a:lnTo>
                <a:lnTo>
                  <a:pt x="752995" y="89051"/>
                </a:lnTo>
                <a:lnTo>
                  <a:pt x="790498" y="89248"/>
                </a:lnTo>
                <a:lnTo>
                  <a:pt x="831825" y="89287"/>
                </a:lnTo>
                <a:lnTo>
                  <a:pt x="873503" y="89294"/>
                </a:lnTo>
                <a:lnTo>
                  <a:pt x="913045" y="89296"/>
                </a:lnTo>
                <a:lnTo>
                  <a:pt x="954037" y="84556"/>
                </a:lnTo>
                <a:lnTo>
                  <a:pt x="995392" y="80918"/>
                </a:lnTo>
                <a:lnTo>
                  <a:pt x="1034796" y="75735"/>
                </a:lnTo>
                <a:lnTo>
                  <a:pt x="1078455" y="72002"/>
                </a:lnTo>
                <a:lnTo>
                  <a:pt x="1118121" y="71549"/>
                </a:lnTo>
                <a:lnTo>
                  <a:pt x="1157340" y="71459"/>
                </a:lnTo>
                <a:lnTo>
                  <a:pt x="1199849" y="70446"/>
                </a:lnTo>
                <a:lnTo>
                  <a:pt x="1238122" y="64369"/>
                </a:lnTo>
                <a:lnTo>
                  <a:pt x="1273281" y="63059"/>
                </a:lnTo>
                <a:lnTo>
                  <a:pt x="1307842" y="62671"/>
                </a:lnTo>
                <a:lnTo>
                  <a:pt x="1349744" y="62539"/>
                </a:lnTo>
                <a:lnTo>
                  <a:pt x="1385249" y="62514"/>
                </a:lnTo>
                <a:lnTo>
                  <a:pt x="1426806" y="59863"/>
                </a:lnTo>
                <a:lnTo>
                  <a:pt x="1462803" y="55440"/>
                </a:lnTo>
                <a:lnTo>
                  <a:pt x="1503233" y="54129"/>
                </a:lnTo>
                <a:lnTo>
                  <a:pt x="1543561" y="53687"/>
                </a:lnTo>
                <a:lnTo>
                  <a:pt x="1580629" y="53610"/>
                </a:lnTo>
                <a:lnTo>
                  <a:pt x="1624334" y="47447"/>
                </a:lnTo>
                <a:lnTo>
                  <a:pt x="1661448" y="44485"/>
                </a:lnTo>
                <a:lnTo>
                  <a:pt x="1696134" y="40276"/>
                </a:lnTo>
                <a:lnTo>
                  <a:pt x="1735749" y="37069"/>
                </a:lnTo>
                <a:lnTo>
                  <a:pt x="1771078" y="31378"/>
                </a:lnTo>
                <a:lnTo>
                  <a:pt x="1800092" y="28828"/>
                </a:lnTo>
                <a:lnTo>
                  <a:pt x="1841958" y="24747"/>
                </a:lnTo>
                <a:lnTo>
                  <a:pt x="1875858" y="19899"/>
                </a:lnTo>
                <a:lnTo>
                  <a:pt x="1911039" y="18463"/>
                </a:lnTo>
                <a:lnTo>
                  <a:pt x="1946598" y="18038"/>
                </a:lnTo>
                <a:lnTo>
                  <a:pt x="1982270" y="17912"/>
                </a:lnTo>
                <a:lnTo>
                  <a:pt x="2017973" y="15228"/>
                </a:lnTo>
                <a:lnTo>
                  <a:pt x="2053691" y="10796"/>
                </a:lnTo>
                <a:lnTo>
                  <a:pt x="2089407" y="9482"/>
                </a:lnTo>
                <a:lnTo>
                  <a:pt x="2125126" y="9093"/>
                </a:lnTo>
                <a:lnTo>
                  <a:pt x="2160844" y="8978"/>
                </a:lnTo>
                <a:lnTo>
                  <a:pt x="2199209" y="8943"/>
                </a:lnTo>
                <a:lnTo>
                  <a:pt x="2236703" y="8933"/>
                </a:lnTo>
                <a:lnTo>
                  <a:pt x="2280781" y="8930"/>
                </a:lnTo>
                <a:lnTo>
                  <a:pt x="2315884" y="8929"/>
                </a:lnTo>
                <a:lnTo>
                  <a:pt x="2351421" y="8929"/>
                </a:lnTo>
                <a:lnTo>
                  <a:pt x="2392847" y="8929"/>
                </a:lnTo>
                <a:lnTo>
                  <a:pt x="2426592" y="9921"/>
                </a:lnTo>
                <a:lnTo>
                  <a:pt x="2470902" y="15997"/>
                </a:lnTo>
                <a:lnTo>
                  <a:pt x="2513352" y="17491"/>
                </a:lnTo>
                <a:lnTo>
                  <a:pt x="2548174" y="17749"/>
                </a:lnTo>
                <a:lnTo>
                  <a:pt x="2583628" y="17826"/>
                </a:lnTo>
                <a:lnTo>
                  <a:pt x="2619268" y="17849"/>
                </a:lnTo>
                <a:lnTo>
                  <a:pt x="2660729" y="17857"/>
                </a:lnTo>
                <a:lnTo>
                  <a:pt x="2694478" y="16866"/>
                </a:lnTo>
                <a:lnTo>
                  <a:pt x="2730606" y="11722"/>
                </a:lnTo>
                <a:lnTo>
                  <a:pt x="2771296" y="9757"/>
                </a:lnTo>
                <a:lnTo>
                  <a:pt x="2809921" y="9175"/>
                </a:lnTo>
                <a:lnTo>
                  <a:pt x="2854328" y="9002"/>
                </a:lnTo>
                <a:lnTo>
                  <a:pt x="2891070" y="8961"/>
                </a:lnTo>
                <a:lnTo>
                  <a:pt x="2922612" y="8943"/>
                </a:lnTo>
                <a:lnTo>
                  <a:pt x="2962683" y="8933"/>
                </a:lnTo>
                <a:lnTo>
                  <a:pt x="3007038" y="8930"/>
                </a:lnTo>
                <a:lnTo>
                  <a:pt x="3040064" y="8929"/>
                </a:lnTo>
                <a:lnTo>
                  <a:pt x="3079726" y="8929"/>
                </a:lnTo>
                <a:lnTo>
                  <a:pt x="3122321" y="8929"/>
                </a:lnTo>
                <a:lnTo>
                  <a:pt x="3158811" y="8929"/>
                </a:lnTo>
                <a:lnTo>
                  <a:pt x="3199821" y="8929"/>
                </a:lnTo>
                <a:lnTo>
                  <a:pt x="3238931" y="8929"/>
                </a:lnTo>
                <a:lnTo>
                  <a:pt x="3285985" y="892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SMARTInkShape-5">
            <a:extLst>
              <a:ext uri="{FF2B5EF4-FFF2-40B4-BE49-F238E27FC236}">
                <a16:creationId xmlns:a16="http://schemas.microsoft.com/office/drawing/2014/main" id="{0D81EAFC-6715-40D6-9AD6-0BB9FE4D2A84}"/>
              </a:ext>
            </a:extLst>
          </p:cNvPr>
          <p:cNvSpPr/>
          <p:nvPr>
            <p:custDataLst>
              <p:tags r:id="rId2"/>
            </p:custDataLst>
          </p:nvPr>
        </p:nvSpPr>
        <p:spPr>
          <a:xfrm>
            <a:off x="7453421" y="4938150"/>
            <a:ext cx="3973603" cy="98195"/>
          </a:xfrm>
          <a:custGeom>
            <a:avLst/>
            <a:gdLst/>
            <a:ahLst/>
            <a:cxnLst/>
            <a:rect l="0" t="0" r="0" b="0"/>
            <a:pathLst>
              <a:path w="3973603" h="98195">
                <a:moveTo>
                  <a:pt x="8821" y="98194"/>
                </a:moveTo>
                <a:lnTo>
                  <a:pt x="8821" y="98194"/>
                </a:lnTo>
                <a:lnTo>
                  <a:pt x="1133" y="90505"/>
                </a:lnTo>
                <a:lnTo>
                  <a:pt x="0" y="81685"/>
                </a:lnTo>
                <a:lnTo>
                  <a:pt x="9404" y="75994"/>
                </a:lnTo>
                <a:lnTo>
                  <a:pt x="50215" y="62295"/>
                </a:lnTo>
                <a:lnTo>
                  <a:pt x="90860" y="45792"/>
                </a:lnTo>
                <a:lnTo>
                  <a:pt x="131411" y="37682"/>
                </a:lnTo>
                <a:lnTo>
                  <a:pt x="175348" y="31208"/>
                </a:lnTo>
                <a:lnTo>
                  <a:pt x="215652" y="20274"/>
                </a:lnTo>
                <a:lnTo>
                  <a:pt x="254950" y="18310"/>
                </a:lnTo>
                <a:lnTo>
                  <a:pt x="296776" y="17922"/>
                </a:lnTo>
                <a:lnTo>
                  <a:pt x="339543" y="17854"/>
                </a:lnTo>
                <a:lnTo>
                  <a:pt x="382168" y="17832"/>
                </a:lnTo>
                <a:lnTo>
                  <a:pt x="420736" y="17828"/>
                </a:lnTo>
                <a:lnTo>
                  <a:pt x="452840" y="17827"/>
                </a:lnTo>
                <a:lnTo>
                  <a:pt x="488640" y="17827"/>
                </a:lnTo>
                <a:lnTo>
                  <a:pt x="523942" y="17827"/>
                </a:lnTo>
                <a:lnTo>
                  <a:pt x="559536" y="17827"/>
                </a:lnTo>
                <a:lnTo>
                  <a:pt x="595219" y="17827"/>
                </a:lnTo>
                <a:lnTo>
                  <a:pt x="630927" y="17827"/>
                </a:lnTo>
                <a:lnTo>
                  <a:pt x="667635" y="17827"/>
                </a:lnTo>
                <a:lnTo>
                  <a:pt x="709489" y="17827"/>
                </a:lnTo>
                <a:lnTo>
                  <a:pt x="752317" y="17827"/>
                </a:lnTo>
                <a:lnTo>
                  <a:pt x="791576" y="17827"/>
                </a:lnTo>
                <a:lnTo>
                  <a:pt x="833195" y="17827"/>
                </a:lnTo>
                <a:lnTo>
                  <a:pt x="871103" y="17827"/>
                </a:lnTo>
                <a:lnTo>
                  <a:pt x="908462" y="17827"/>
                </a:lnTo>
                <a:lnTo>
                  <a:pt x="950510" y="18818"/>
                </a:lnTo>
                <a:lnTo>
                  <a:pt x="994388" y="23963"/>
                </a:lnTo>
                <a:lnTo>
                  <a:pt x="1038808" y="25928"/>
                </a:lnTo>
                <a:lnTo>
                  <a:pt x="1083388" y="26511"/>
                </a:lnTo>
                <a:lnTo>
                  <a:pt x="1128017" y="26683"/>
                </a:lnTo>
                <a:lnTo>
                  <a:pt x="1172659" y="26734"/>
                </a:lnTo>
                <a:lnTo>
                  <a:pt x="1217306" y="27742"/>
                </a:lnTo>
                <a:lnTo>
                  <a:pt x="1261953" y="31899"/>
                </a:lnTo>
                <a:lnTo>
                  <a:pt x="1291720" y="29703"/>
                </a:lnTo>
                <a:lnTo>
                  <a:pt x="1324131" y="28066"/>
                </a:lnTo>
                <a:lnTo>
                  <a:pt x="1358380" y="27338"/>
                </a:lnTo>
                <a:lnTo>
                  <a:pt x="1393446" y="27015"/>
                </a:lnTo>
                <a:lnTo>
                  <a:pt x="1428873" y="26871"/>
                </a:lnTo>
                <a:lnTo>
                  <a:pt x="1463470" y="26807"/>
                </a:lnTo>
                <a:lnTo>
                  <a:pt x="1495384" y="26778"/>
                </a:lnTo>
                <a:lnTo>
                  <a:pt x="1528750" y="24120"/>
                </a:lnTo>
                <a:lnTo>
                  <a:pt x="1563424" y="20624"/>
                </a:lnTo>
                <a:lnTo>
                  <a:pt x="1598678" y="19070"/>
                </a:lnTo>
                <a:lnTo>
                  <a:pt x="1634189" y="18378"/>
                </a:lnTo>
                <a:lnTo>
                  <a:pt x="1669817" y="18072"/>
                </a:lnTo>
                <a:lnTo>
                  <a:pt x="1705495" y="17935"/>
                </a:lnTo>
                <a:lnTo>
                  <a:pt x="1738550" y="17875"/>
                </a:lnTo>
                <a:lnTo>
                  <a:pt x="1771761" y="17848"/>
                </a:lnTo>
                <a:lnTo>
                  <a:pt x="1809673" y="17836"/>
                </a:lnTo>
                <a:lnTo>
                  <a:pt x="1847028" y="17831"/>
                </a:lnTo>
                <a:lnTo>
                  <a:pt x="1883473" y="16836"/>
                </a:lnTo>
                <a:lnTo>
                  <a:pt x="1919515" y="13087"/>
                </a:lnTo>
                <a:lnTo>
                  <a:pt x="1955378" y="10759"/>
                </a:lnTo>
                <a:lnTo>
                  <a:pt x="1992152" y="9725"/>
                </a:lnTo>
                <a:lnTo>
                  <a:pt x="2031647" y="9264"/>
                </a:lnTo>
                <a:lnTo>
                  <a:pt x="2072353" y="9060"/>
                </a:lnTo>
                <a:lnTo>
                  <a:pt x="2111611" y="7977"/>
                </a:lnTo>
                <a:lnTo>
                  <a:pt x="2145595" y="4188"/>
                </a:lnTo>
                <a:lnTo>
                  <a:pt x="2182526" y="1843"/>
                </a:lnTo>
                <a:lnTo>
                  <a:pt x="2222092" y="801"/>
                </a:lnTo>
                <a:lnTo>
                  <a:pt x="2262826" y="338"/>
                </a:lnTo>
                <a:lnTo>
                  <a:pt x="2304085" y="132"/>
                </a:lnTo>
                <a:lnTo>
                  <a:pt x="2344579" y="40"/>
                </a:lnTo>
                <a:lnTo>
                  <a:pt x="2382419" y="0"/>
                </a:lnTo>
                <a:lnTo>
                  <a:pt x="2421727" y="2627"/>
                </a:lnTo>
                <a:lnTo>
                  <a:pt x="2461357" y="6111"/>
                </a:lnTo>
                <a:lnTo>
                  <a:pt x="2498813" y="7659"/>
                </a:lnTo>
                <a:lnTo>
                  <a:pt x="2535305" y="8347"/>
                </a:lnTo>
                <a:lnTo>
                  <a:pt x="2572359" y="9645"/>
                </a:lnTo>
                <a:lnTo>
                  <a:pt x="2611977" y="13528"/>
                </a:lnTo>
                <a:lnTo>
                  <a:pt x="2650093" y="15916"/>
                </a:lnTo>
                <a:lnTo>
                  <a:pt x="2686876" y="17969"/>
                </a:lnTo>
                <a:lnTo>
                  <a:pt x="2723067" y="22189"/>
                </a:lnTo>
                <a:lnTo>
                  <a:pt x="2758997" y="24727"/>
                </a:lnTo>
                <a:lnTo>
                  <a:pt x="2794809" y="26846"/>
                </a:lnTo>
                <a:lnTo>
                  <a:pt x="2830569" y="31095"/>
                </a:lnTo>
                <a:lnTo>
                  <a:pt x="2868951" y="33645"/>
                </a:lnTo>
                <a:lnTo>
                  <a:pt x="2908170" y="35771"/>
                </a:lnTo>
                <a:lnTo>
                  <a:pt x="2945444" y="40022"/>
                </a:lnTo>
                <a:lnTo>
                  <a:pt x="2979207" y="45220"/>
                </a:lnTo>
                <a:lnTo>
                  <a:pt x="3011743" y="49845"/>
                </a:lnTo>
                <a:lnTo>
                  <a:pt x="3046047" y="51900"/>
                </a:lnTo>
                <a:lnTo>
                  <a:pt x="3081136" y="55460"/>
                </a:lnTo>
                <a:lnTo>
                  <a:pt x="3116576" y="59357"/>
                </a:lnTo>
                <a:lnTo>
                  <a:pt x="3152170" y="61089"/>
                </a:lnTo>
                <a:lnTo>
                  <a:pt x="3187833" y="64505"/>
                </a:lnTo>
                <a:lnTo>
                  <a:pt x="3223527" y="68338"/>
                </a:lnTo>
                <a:lnTo>
                  <a:pt x="3259236" y="70042"/>
                </a:lnTo>
                <a:lnTo>
                  <a:pt x="3294949" y="70799"/>
                </a:lnTo>
                <a:lnTo>
                  <a:pt x="3329673" y="71135"/>
                </a:lnTo>
                <a:lnTo>
                  <a:pt x="3361643" y="71285"/>
                </a:lnTo>
                <a:lnTo>
                  <a:pt x="3392391" y="71352"/>
                </a:lnTo>
                <a:lnTo>
                  <a:pt x="3423583" y="71381"/>
                </a:lnTo>
                <a:lnTo>
                  <a:pt x="3457290" y="71394"/>
                </a:lnTo>
                <a:lnTo>
                  <a:pt x="3489468" y="68754"/>
                </a:lnTo>
                <a:lnTo>
                  <a:pt x="3521298" y="65266"/>
                </a:lnTo>
                <a:lnTo>
                  <a:pt x="3555288" y="63715"/>
                </a:lnTo>
                <a:lnTo>
                  <a:pt x="3598414" y="62842"/>
                </a:lnTo>
                <a:lnTo>
                  <a:pt x="3641067" y="57843"/>
                </a:lnTo>
                <a:lnTo>
                  <a:pt x="3685124" y="54818"/>
                </a:lnTo>
                <a:lnTo>
                  <a:pt x="3724857" y="49182"/>
                </a:lnTo>
                <a:lnTo>
                  <a:pt x="3766506" y="45969"/>
                </a:lnTo>
                <a:lnTo>
                  <a:pt x="3805524" y="40276"/>
                </a:lnTo>
                <a:lnTo>
                  <a:pt x="3846961" y="37046"/>
                </a:lnTo>
                <a:lnTo>
                  <a:pt x="3885917" y="36089"/>
                </a:lnTo>
                <a:lnTo>
                  <a:pt x="3928501" y="34773"/>
                </a:lnTo>
                <a:lnTo>
                  <a:pt x="3973602" y="267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49406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673768" y="451821"/>
            <a:ext cx="5662864" cy="894622"/>
          </a:xfrm>
        </p:spPr>
        <p:txBody>
          <a:bodyPr>
            <a:normAutofit/>
          </a:bodyPr>
          <a:lstStyle/>
          <a:p>
            <a:r>
              <a:rPr lang="en-GB" dirty="0"/>
              <a:t>Question </a:t>
            </a:r>
            <a:r>
              <a:rPr lang="en-US" dirty="0"/>
              <a:t>1.4-02a</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346444"/>
            <a:ext cx="5181600" cy="5511556"/>
          </a:xfrm>
        </p:spPr>
        <p:txBody>
          <a:bodyPr>
            <a:normAutofit fontScale="85000" lnSpcReduction="20000"/>
          </a:bodyPr>
          <a:lstStyle/>
          <a:p>
            <a:r>
              <a:rPr lang="en-US" dirty="0"/>
              <a:t>Consider the scenario shown in Figure 1 in which a server is connected to a router by a 100Mbps link with a 50ms propagation delay. Initially this router is also connected to two routers, each over a 50Mbps link with a 200ms propagation delay. A 1Gbps link connects a host and a cache (if present) to each of these routers and we assume that this link has 0 propagation delay. All packets in the network are 20,000 bits long.</a:t>
            </a:r>
          </a:p>
          <a:p>
            <a:r>
              <a:rPr lang="en-US" dirty="0"/>
              <a:t>What is the end-­to­‐end delay (in msec) from when a packet is transmitted by the server to when it is received by the client? In this case, we assume there are no caches, there’s no queuing delay at the routers, and the packet processing delays at routers and nodes are all 0. </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85000" lnSpcReduction="20000"/>
          </a:bodyPr>
          <a:lstStyle/>
          <a:p>
            <a:r>
              <a:rPr lang="en-US" dirty="0"/>
              <a:t>ANS: If all packets are 20,000 bits long it takes 200 </a:t>
            </a:r>
            <a:r>
              <a:rPr lang="en-US" dirty="0" err="1"/>
              <a:t>usec</a:t>
            </a:r>
            <a:r>
              <a:rPr lang="en-US" dirty="0"/>
              <a:t> to send the packet over the 100Mbps link, 400 </a:t>
            </a:r>
            <a:r>
              <a:rPr lang="en-US" dirty="0" err="1"/>
              <a:t>usec</a:t>
            </a:r>
            <a:r>
              <a:rPr lang="en-US" dirty="0"/>
              <a:t> to send over the 50Mbps link, and 20 </a:t>
            </a:r>
            <a:r>
              <a:rPr lang="en-US" dirty="0" err="1"/>
              <a:t>usec</a:t>
            </a:r>
            <a:r>
              <a:rPr lang="en-US" dirty="0"/>
              <a:t> to send over the 1Gbps link. </a:t>
            </a:r>
          </a:p>
          <a:p>
            <a:r>
              <a:rPr lang="en-US" dirty="0"/>
              <a:t>Sum of the three-link transmission is 620 </a:t>
            </a:r>
            <a:r>
              <a:rPr lang="en-US" dirty="0" err="1"/>
              <a:t>usec</a:t>
            </a:r>
            <a:r>
              <a:rPr lang="en-US" dirty="0"/>
              <a:t>. Thus, the total end-to-end delay is 250 </a:t>
            </a:r>
            <a:r>
              <a:rPr lang="en-US" dirty="0" err="1"/>
              <a:t>ms</a:t>
            </a:r>
            <a:r>
              <a:rPr lang="en-US" dirty="0"/>
              <a:t> + 620 </a:t>
            </a:r>
            <a:r>
              <a:rPr lang="en-US" dirty="0" err="1"/>
              <a:t>usec</a:t>
            </a:r>
            <a:r>
              <a:rPr lang="en-US" dirty="0"/>
              <a:t> = 250.62 msec.</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14</a:t>
            </a:fld>
            <a:endParaRPr lang="en-US" dirty="0"/>
          </a:p>
        </p:txBody>
      </p:sp>
      <mc:AlternateContent xmlns:mc="http://schemas.openxmlformats.org/markup-compatibility/2006" xmlns:p14="http://schemas.microsoft.com/office/powerpoint/2010/main">
        <mc:Choice Requires="p14">
          <p:contentPart p14:bwMode="auto" r:id="rId33">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4"/>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4"/>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4"/>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4"/>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38"/>
          <a:stretch>
            <a:fillRect/>
          </a:stretch>
        </p:blipFill>
        <p:spPr>
          <a:xfrm>
            <a:off x="6543657" y="-58933"/>
            <a:ext cx="3962541" cy="3710379"/>
          </a:xfrm>
          <a:prstGeom prst="rect">
            <a:avLst/>
          </a:prstGeom>
        </p:spPr>
      </p:pic>
      <p:grpSp>
        <p:nvGrpSpPr>
          <p:cNvPr id="13" name="SMARTInkShape-Group6">
            <a:extLst>
              <a:ext uri="{FF2B5EF4-FFF2-40B4-BE49-F238E27FC236}">
                <a16:creationId xmlns:a16="http://schemas.microsoft.com/office/drawing/2014/main" id="{3EBFAA1F-B82C-4022-8253-B3E81141B25D}"/>
              </a:ext>
            </a:extLst>
          </p:cNvPr>
          <p:cNvGrpSpPr/>
          <p:nvPr/>
        </p:nvGrpSpPr>
        <p:grpSpPr>
          <a:xfrm>
            <a:off x="8132076" y="4286250"/>
            <a:ext cx="1593362" cy="348258"/>
            <a:chOff x="8132076" y="4286250"/>
            <a:chExt cx="1593362" cy="348258"/>
          </a:xfrm>
        </p:grpSpPr>
        <p:sp>
          <p:nvSpPr>
            <p:cNvPr id="10" name="SMARTInkShape-6">
              <a:extLst>
                <a:ext uri="{FF2B5EF4-FFF2-40B4-BE49-F238E27FC236}">
                  <a16:creationId xmlns:a16="http://schemas.microsoft.com/office/drawing/2014/main" id="{8DC68AA3-3B77-4B87-9FCB-154C75F71B39}"/>
                </a:ext>
              </a:extLst>
            </p:cNvPr>
            <p:cNvSpPr/>
            <p:nvPr>
              <p:custDataLst>
                <p:tags r:id="rId30"/>
              </p:custDataLst>
            </p:nvPr>
          </p:nvSpPr>
          <p:spPr>
            <a:xfrm>
              <a:off x="8132076" y="4286250"/>
              <a:ext cx="1321487" cy="62508"/>
            </a:xfrm>
            <a:custGeom>
              <a:avLst/>
              <a:gdLst/>
              <a:ahLst/>
              <a:cxnLst/>
              <a:rect l="0" t="0" r="0" b="0"/>
              <a:pathLst>
                <a:path w="1321487" h="62508">
                  <a:moveTo>
                    <a:pt x="8822" y="53578"/>
                  </a:moveTo>
                  <a:lnTo>
                    <a:pt x="8822" y="53578"/>
                  </a:lnTo>
                  <a:lnTo>
                    <a:pt x="0" y="53578"/>
                  </a:lnTo>
                  <a:lnTo>
                    <a:pt x="4665" y="53578"/>
                  </a:lnTo>
                  <a:lnTo>
                    <a:pt x="6051" y="54570"/>
                  </a:lnTo>
                  <a:lnTo>
                    <a:pt x="7591" y="58319"/>
                  </a:lnTo>
                  <a:lnTo>
                    <a:pt x="9984" y="59715"/>
                  </a:lnTo>
                  <a:lnTo>
                    <a:pt x="28176" y="62344"/>
                  </a:lnTo>
                  <a:lnTo>
                    <a:pt x="56823" y="62507"/>
                  </a:lnTo>
                  <a:lnTo>
                    <a:pt x="99497" y="53946"/>
                  </a:lnTo>
                  <a:lnTo>
                    <a:pt x="125787" y="52607"/>
                  </a:lnTo>
                  <a:lnTo>
                    <a:pt x="164925" y="42555"/>
                  </a:lnTo>
                  <a:lnTo>
                    <a:pt x="209290" y="29251"/>
                  </a:lnTo>
                  <a:lnTo>
                    <a:pt x="250130" y="26933"/>
                  </a:lnTo>
                  <a:lnTo>
                    <a:pt x="292755" y="18695"/>
                  </a:lnTo>
                  <a:lnTo>
                    <a:pt x="329638" y="18024"/>
                  </a:lnTo>
                  <a:lnTo>
                    <a:pt x="362580" y="18873"/>
                  </a:lnTo>
                  <a:lnTo>
                    <a:pt x="399860" y="25964"/>
                  </a:lnTo>
                  <a:lnTo>
                    <a:pt x="442738" y="26717"/>
                  </a:lnTo>
                  <a:lnTo>
                    <a:pt x="476857" y="26775"/>
                  </a:lnTo>
                  <a:lnTo>
                    <a:pt x="495642" y="27775"/>
                  </a:lnTo>
                  <a:lnTo>
                    <a:pt x="531435" y="35166"/>
                  </a:lnTo>
                  <a:lnTo>
                    <a:pt x="566866" y="36638"/>
                  </a:lnTo>
                  <a:lnTo>
                    <a:pt x="610509" y="43397"/>
                  </a:lnTo>
                  <a:lnTo>
                    <a:pt x="648646" y="50538"/>
                  </a:lnTo>
                  <a:lnTo>
                    <a:pt x="688440" y="53177"/>
                  </a:lnTo>
                  <a:lnTo>
                    <a:pt x="723409" y="53525"/>
                  </a:lnTo>
                  <a:lnTo>
                    <a:pt x="767506" y="53571"/>
                  </a:lnTo>
                  <a:lnTo>
                    <a:pt x="810509" y="53577"/>
                  </a:lnTo>
                  <a:lnTo>
                    <a:pt x="855075" y="53578"/>
                  </a:lnTo>
                  <a:lnTo>
                    <a:pt x="896374" y="53578"/>
                  </a:lnTo>
                  <a:lnTo>
                    <a:pt x="940788" y="53578"/>
                  </a:lnTo>
                  <a:lnTo>
                    <a:pt x="978167" y="50932"/>
                  </a:lnTo>
                  <a:lnTo>
                    <a:pt x="1019151" y="45476"/>
                  </a:lnTo>
                  <a:lnTo>
                    <a:pt x="1059875" y="40017"/>
                  </a:lnTo>
                  <a:lnTo>
                    <a:pt x="1103442" y="31355"/>
                  </a:lnTo>
                  <a:lnTo>
                    <a:pt x="1146272" y="26699"/>
                  </a:lnTo>
                  <a:lnTo>
                    <a:pt x="1184863" y="17254"/>
                  </a:lnTo>
                  <a:lnTo>
                    <a:pt x="1228308" y="10026"/>
                  </a:lnTo>
                  <a:lnTo>
                    <a:pt x="1266884" y="9026"/>
                  </a:lnTo>
                  <a:lnTo>
                    <a:pt x="1321486"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7">
              <a:extLst>
                <a:ext uri="{FF2B5EF4-FFF2-40B4-BE49-F238E27FC236}">
                  <a16:creationId xmlns:a16="http://schemas.microsoft.com/office/drawing/2014/main" id="{70D6CCCA-ED87-4E90-A9F8-E4FDBEEF0DAB}"/>
                </a:ext>
              </a:extLst>
            </p:cNvPr>
            <p:cNvSpPr/>
            <p:nvPr>
              <p:custDataLst>
                <p:tags r:id="rId31"/>
              </p:custDataLst>
            </p:nvPr>
          </p:nvSpPr>
          <p:spPr>
            <a:xfrm>
              <a:off x="8484012" y="4580930"/>
              <a:ext cx="1241426" cy="53578"/>
            </a:xfrm>
            <a:custGeom>
              <a:avLst/>
              <a:gdLst/>
              <a:ahLst/>
              <a:cxnLst/>
              <a:rect l="0" t="0" r="0" b="0"/>
              <a:pathLst>
                <a:path w="1241426" h="53578">
                  <a:moveTo>
                    <a:pt x="5144" y="35718"/>
                  </a:moveTo>
                  <a:lnTo>
                    <a:pt x="5144" y="35718"/>
                  </a:lnTo>
                  <a:lnTo>
                    <a:pt x="403" y="35718"/>
                  </a:lnTo>
                  <a:lnTo>
                    <a:pt x="0" y="34726"/>
                  </a:lnTo>
                  <a:lnTo>
                    <a:pt x="4562" y="26624"/>
                  </a:lnTo>
                  <a:lnTo>
                    <a:pt x="5067" y="19209"/>
                  </a:lnTo>
                  <a:lnTo>
                    <a:pt x="14070" y="8932"/>
                  </a:lnTo>
                  <a:lnTo>
                    <a:pt x="14073" y="8930"/>
                  </a:lnTo>
                  <a:lnTo>
                    <a:pt x="21763" y="16618"/>
                  </a:lnTo>
                  <a:lnTo>
                    <a:pt x="30583" y="17749"/>
                  </a:lnTo>
                  <a:lnTo>
                    <a:pt x="39503" y="25538"/>
                  </a:lnTo>
                  <a:lnTo>
                    <a:pt x="45201" y="26418"/>
                  </a:lnTo>
                  <a:lnTo>
                    <a:pt x="57078" y="26756"/>
                  </a:lnTo>
                  <a:lnTo>
                    <a:pt x="65526" y="32919"/>
                  </a:lnTo>
                  <a:lnTo>
                    <a:pt x="71006" y="34474"/>
                  </a:lnTo>
                  <a:lnTo>
                    <a:pt x="113476" y="35703"/>
                  </a:lnTo>
                  <a:lnTo>
                    <a:pt x="154293" y="35718"/>
                  </a:lnTo>
                  <a:lnTo>
                    <a:pt x="180866" y="34726"/>
                  </a:lnTo>
                  <a:lnTo>
                    <a:pt x="204852" y="28651"/>
                  </a:lnTo>
                  <a:lnTo>
                    <a:pt x="248919" y="22157"/>
                  </a:lnTo>
                  <a:lnTo>
                    <a:pt x="291709" y="9531"/>
                  </a:lnTo>
                  <a:lnTo>
                    <a:pt x="334461" y="567"/>
                  </a:lnTo>
                  <a:lnTo>
                    <a:pt x="378591" y="9"/>
                  </a:lnTo>
                  <a:lnTo>
                    <a:pt x="408964" y="0"/>
                  </a:lnTo>
                  <a:lnTo>
                    <a:pt x="415469" y="2645"/>
                  </a:lnTo>
                  <a:lnTo>
                    <a:pt x="418592" y="4739"/>
                  </a:lnTo>
                  <a:lnTo>
                    <a:pt x="439667" y="8562"/>
                  </a:lnTo>
                  <a:lnTo>
                    <a:pt x="460511" y="9849"/>
                  </a:lnTo>
                  <a:lnTo>
                    <a:pt x="463503" y="11526"/>
                  </a:lnTo>
                  <a:lnTo>
                    <a:pt x="465498" y="13637"/>
                  </a:lnTo>
                  <a:lnTo>
                    <a:pt x="475652" y="15982"/>
                  </a:lnTo>
                  <a:lnTo>
                    <a:pt x="515187" y="17749"/>
                  </a:lnTo>
                  <a:lnTo>
                    <a:pt x="557017" y="25955"/>
                  </a:lnTo>
                  <a:lnTo>
                    <a:pt x="582625" y="27533"/>
                  </a:lnTo>
                  <a:lnTo>
                    <a:pt x="614719" y="34444"/>
                  </a:lnTo>
                  <a:lnTo>
                    <a:pt x="659097" y="35551"/>
                  </a:lnTo>
                  <a:lnTo>
                    <a:pt x="678133" y="38315"/>
                  </a:lnTo>
                  <a:lnTo>
                    <a:pt x="714804" y="44807"/>
                  </a:lnTo>
                  <a:lnTo>
                    <a:pt x="754012" y="51551"/>
                  </a:lnTo>
                  <a:lnTo>
                    <a:pt x="797219" y="53400"/>
                  </a:lnTo>
                  <a:lnTo>
                    <a:pt x="841740" y="53562"/>
                  </a:lnTo>
                  <a:lnTo>
                    <a:pt x="881087" y="53576"/>
                  </a:lnTo>
                  <a:lnTo>
                    <a:pt x="918452" y="53577"/>
                  </a:lnTo>
                  <a:lnTo>
                    <a:pt x="955195" y="52586"/>
                  </a:lnTo>
                  <a:lnTo>
                    <a:pt x="999199" y="46510"/>
                  </a:lnTo>
                  <a:lnTo>
                    <a:pt x="1037363" y="45016"/>
                  </a:lnTo>
                  <a:lnTo>
                    <a:pt x="1074998" y="38583"/>
                  </a:lnTo>
                  <a:lnTo>
                    <a:pt x="1114990" y="34977"/>
                  </a:lnTo>
                  <a:lnTo>
                    <a:pt x="1145939" y="27637"/>
                  </a:lnTo>
                  <a:lnTo>
                    <a:pt x="1188321" y="26811"/>
                  </a:lnTo>
                  <a:lnTo>
                    <a:pt x="1231555" y="26788"/>
                  </a:lnTo>
                  <a:lnTo>
                    <a:pt x="1241425" y="26788"/>
                  </a:lnTo>
                  <a:lnTo>
                    <a:pt x="1237440" y="2678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SMARTInkShape-Group7">
            <a:extLst>
              <a:ext uri="{FF2B5EF4-FFF2-40B4-BE49-F238E27FC236}">
                <a16:creationId xmlns:a16="http://schemas.microsoft.com/office/drawing/2014/main" id="{DA60E684-9AB0-4149-8984-D60885740DA2}"/>
              </a:ext>
            </a:extLst>
          </p:cNvPr>
          <p:cNvGrpSpPr/>
          <p:nvPr/>
        </p:nvGrpSpPr>
        <p:grpSpPr>
          <a:xfrm>
            <a:off x="9044067" y="215582"/>
            <a:ext cx="1146497" cy="1659608"/>
            <a:chOff x="9044067" y="215582"/>
            <a:chExt cx="1146497" cy="1659608"/>
          </a:xfrm>
        </p:grpSpPr>
        <p:sp>
          <p:nvSpPr>
            <p:cNvPr id="14" name="SMARTInkShape-8">
              <a:extLst>
                <a:ext uri="{FF2B5EF4-FFF2-40B4-BE49-F238E27FC236}">
                  <a16:creationId xmlns:a16="http://schemas.microsoft.com/office/drawing/2014/main" id="{6A314B26-C072-42C0-A0EE-796FE751018D}"/>
                </a:ext>
              </a:extLst>
            </p:cNvPr>
            <p:cNvSpPr/>
            <p:nvPr>
              <p:custDataLst>
                <p:tags r:id="rId28"/>
              </p:custDataLst>
            </p:nvPr>
          </p:nvSpPr>
          <p:spPr>
            <a:xfrm>
              <a:off x="9079865" y="215582"/>
              <a:ext cx="1110699" cy="811244"/>
            </a:xfrm>
            <a:custGeom>
              <a:avLst/>
              <a:gdLst/>
              <a:ahLst/>
              <a:cxnLst/>
              <a:rect l="0" t="0" r="0" b="0"/>
              <a:pathLst>
                <a:path w="1110699" h="811244">
                  <a:moveTo>
                    <a:pt x="16509" y="498793"/>
                  </a:moveTo>
                  <a:lnTo>
                    <a:pt x="16509" y="498793"/>
                  </a:lnTo>
                  <a:lnTo>
                    <a:pt x="8821" y="498793"/>
                  </a:lnTo>
                  <a:lnTo>
                    <a:pt x="3206" y="503533"/>
                  </a:lnTo>
                  <a:lnTo>
                    <a:pt x="675" y="508507"/>
                  </a:lnTo>
                  <a:lnTo>
                    <a:pt x="0" y="511222"/>
                  </a:lnTo>
                  <a:lnTo>
                    <a:pt x="6046" y="535974"/>
                  </a:lnTo>
                  <a:lnTo>
                    <a:pt x="23582" y="580203"/>
                  </a:lnTo>
                  <a:lnTo>
                    <a:pt x="45051" y="619206"/>
                  </a:lnTo>
                  <a:lnTo>
                    <a:pt x="73356" y="658321"/>
                  </a:lnTo>
                  <a:lnTo>
                    <a:pt x="101711" y="697433"/>
                  </a:lnTo>
                  <a:lnTo>
                    <a:pt x="143191" y="736587"/>
                  </a:lnTo>
                  <a:lnTo>
                    <a:pt x="187561" y="764919"/>
                  </a:lnTo>
                  <a:lnTo>
                    <a:pt x="223158" y="781622"/>
                  </a:lnTo>
                  <a:lnTo>
                    <a:pt x="264734" y="797710"/>
                  </a:lnTo>
                  <a:lnTo>
                    <a:pt x="306643" y="806216"/>
                  </a:lnTo>
                  <a:lnTo>
                    <a:pt x="341372" y="809816"/>
                  </a:lnTo>
                  <a:lnTo>
                    <a:pt x="383517" y="811033"/>
                  </a:lnTo>
                  <a:lnTo>
                    <a:pt x="422357" y="811243"/>
                  </a:lnTo>
                  <a:lnTo>
                    <a:pt x="459443" y="810314"/>
                  </a:lnTo>
                  <a:lnTo>
                    <a:pt x="495566" y="804195"/>
                  </a:lnTo>
                  <a:lnTo>
                    <a:pt x="532398" y="796098"/>
                  </a:lnTo>
                  <a:lnTo>
                    <a:pt x="572303" y="786423"/>
                  </a:lnTo>
                  <a:lnTo>
                    <a:pt x="605845" y="772422"/>
                  </a:lnTo>
                  <a:lnTo>
                    <a:pt x="645328" y="760557"/>
                  </a:lnTo>
                  <a:lnTo>
                    <a:pt x="682605" y="744914"/>
                  </a:lnTo>
                  <a:lnTo>
                    <a:pt x="718784" y="727712"/>
                  </a:lnTo>
                  <a:lnTo>
                    <a:pt x="754641" y="710047"/>
                  </a:lnTo>
                  <a:lnTo>
                    <a:pt x="789405" y="692245"/>
                  </a:lnTo>
                  <a:lnTo>
                    <a:pt x="830970" y="668452"/>
                  </a:lnTo>
                  <a:lnTo>
                    <a:pt x="865381" y="647950"/>
                  </a:lnTo>
                  <a:lnTo>
                    <a:pt x="907824" y="619097"/>
                  </a:lnTo>
                  <a:lnTo>
                    <a:pt x="944870" y="593296"/>
                  </a:lnTo>
                  <a:lnTo>
                    <a:pt x="980851" y="560565"/>
                  </a:lnTo>
                  <a:lnTo>
                    <a:pt x="1024775" y="517372"/>
                  </a:lnTo>
                  <a:lnTo>
                    <a:pt x="1036128" y="504074"/>
                  </a:lnTo>
                  <a:lnTo>
                    <a:pt x="1065057" y="459961"/>
                  </a:lnTo>
                  <a:lnTo>
                    <a:pt x="1092919" y="415360"/>
                  </a:lnTo>
                  <a:lnTo>
                    <a:pt x="1101635" y="388744"/>
                  </a:lnTo>
                  <a:lnTo>
                    <a:pt x="1105650" y="352305"/>
                  </a:lnTo>
                  <a:lnTo>
                    <a:pt x="1110698" y="319790"/>
                  </a:lnTo>
                  <a:lnTo>
                    <a:pt x="1106792" y="282595"/>
                  </a:lnTo>
                  <a:lnTo>
                    <a:pt x="1093747" y="239388"/>
                  </a:lnTo>
                  <a:lnTo>
                    <a:pt x="1075533" y="203430"/>
                  </a:lnTo>
                  <a:lnTo>
                    <a:pt x="1054985" y="167231"/>
                  </a:lnTo>
                  <a:lnTo>
                    <a:pt x="1020545" y="128333"/>
                  </a:lnTo>
                  <a:lnTo>
                    <a:pt x="976285" y="91145"/>
                  </a:lnTo>
                  <a:lnTo>
                    <a:pt x="935658" y="63903"/>
                  </a:lnTo>
                  <a:lnTo>
                    <a:pt x="891539" y="45714"/>
                  </a:lnTo>
                  <a:lnTo>
                    <a:pt x="846959" y="23830"/>
                  </a:lnTo>
                  <a:lnTo>
                    <a:pt x="805113" y="11883"/>
                  </a:lnTo>
                  <a:lnTo>
                    <a:pt x="767155" y="5849"/>
                  </a:lnTo>
                  <a:lnTo>
                    <a:pt x="726253" y="137"/>
                  </a:lnTo>
                  <a:lnTo>
                    <a:pt x="686094" y="0"/>
                  </a:lnTo>
                  <a:lnTo>
                    <a:pt x="652570" y="4950"/>
                  </a:lnTo>
                  <a:lnTo>
                    <a:pt x="608332" y="9771"/>
                  </a:lnTo>
                  <a:lnTo>
                    <a:pt x="565897" y="19983"/>
                  </a:lnTo>
                  <a:lnTo>
                    <a:pt x="531077" y="33360"/>
                  </a:lnTo>
                  <a:lnTo>
                    <a:pt x="490884" y="45151"/>
                  </a:lnTo>
                  <a:lnTo>
                    <a:pt x="452295" y="64409"/>
                  </a:lnTo>
                  <a:lnTo>
                    <a:pt x="415727" y="84226"/>
                  </a:lnTo>
                  <a:lnTo>
                    <a:pt x="375015" y="102666"/>
                  </a:lnTo>
                  <a:lnTo>
                    <a:pt x="336274" y="125438"/>
                  </a:lnTo>
                  <a:lnTo>
                    <a:pt x="294919" y="146296"/>
                  </a:lnTo>
                  <a:lnTo>
                    <a:pt x="260728" y="169784"/>
                  </a:lnTo>
                  <a:lnTo>
                    <a:pt x="216371" y="203396"/>
                  </a:lnTo>
                  <a:lnTo>
                    <a:pt x="177917" y="232818"/>
                  </a:lnTo>
                  <a:lnTo>
                    <a:pt x="150655" y="252968"/>
                  </a:lnTo>
                  <a:lnTo>
                    <a:pt x="106825" y="279081"/>
                  </a:lnTo>
                  <a:lnTo>
                    <a:pt x="68454" y="314295"/>
                  </a:lnTo>
                  <a:lnTo>
                    <a:pt x="37544" y="352392"/>
                  </a:lnTo>
                  <a:lnTo>
                    <a:pt x="35309" y="378576"/>
                  </a:lnTo>
                  <a:lnTo>
                    <a:pt x="39388" y="403531"/>
                  </a:lnTo>
                  <a:lnTo>
                    <a:pt x="70087" y="44521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MARTInkShape-9">
              <a:extLst>
                <a:ext uri="{FF2B5EF4-FFF2-40B4-BE49-F238E27FC236}">
                  <a16:creationId xmlns:a16="http://schemas.microsoft.com/office/drawing/2014/main" id="{72E46BDD-8F39-4156-8835-37F50B4C8778}"/>
                </a:ext>
              </a:extLst>
            </p:cNvPr>
            <p:cNvSpPr/>
            <p:nvPr>
              <p:custDataLst>
                <p:tags r:id="rId29"/>
              </p:custDataLst>
            </p:nvPr>
          </p:nvSpPr>
          <p:spPr>
            <a:xfrm>
              <a:off x="9044067" y="1202040"/>
              <a:ext cx="1052195" cy="673150"/>
            </a:xfrm>
            <a:custGeom>
              <a:avLst/>
              <a:gdLst/>
              <a:ahLst/>
              <a:cxnLst/>
              <a:rect l="0" t="0" r="0" b="0"/>
              <a:pathLst>
                <a:path w="1052195" h="673150">
                  <a:moveTo>
                    <a:pt x="775613" y="65976"/>
                  </a:moveTo>
                  <a:lnTo>
                    <a:pt x="775613" y="65976"/>
                  </a:lnTo>
                  <a:lnTo>
                    <a:pt x="731934" y="41068"/>
                  </a:lnTo>
                  <a:lnTo>
                    <a:pt x="696121" y="24319"/>
                  </a:lnTo>
                  <a:lnTo>
                    <a:pt x="654045" y="12008"/>
                  </a:lnTo>
                  <a:lnTo>
                    <a:pt x="633760" y="5998"/>
                  </a:lnTo>
                  <a:lnTo>
                    <a:pt x="594907" y="3967"/>
                  </a:lnTo>
                  <a:lnTo>
                    <a:pt x="558579" y="3616"/>
                  </a:lnTo>
                  <a:lnTo>
                    <a:pt x="518252" y="3487"/>
                  </a:lnTo>
                  <a:lnTo>
                    <a:pt x="474823" y="9607"/>
                  </a:lnTo>
                  <a:lnTo>
                    <a:pt x="435283" y="16770"/>
                  </a:lnTo>
                  <a:lnTo>
                    <a:pt x="399719" y="24717"/>
                  </a:lnTo>
                  <a:lnTo>
                    <a:pt x="357765" y="36595"/>
                  </a:lnTo>
                  <a:lnTo>
                    <a:pt x="327730" y="43415"/>
                  </a:lnTo>
                  <a:lnTo>
                    <a:pt x="286997" y="60453"/>
                  </a:lnTo>
                  <a:lnTo>
                    <a:pt x="246612" y="79694"/>
                  </a:lnTo>
                  <a:lnTo>
                    <a:pt x="205452" y="102089"/>
                  </a:lnTo>
                  <a:lnTo>
                    <a:pt x="166707" y="131573"/>
                  </a:lnTo>
                  <a:lnTo>
                    <a:pt x="124514" y="172547"/>
                  </a:lnTo>
                  <a:lnTo>
                    <a:pt x="86756" y="210146"/>
                  </a:lnTo>
                  <a:lnTo>
                    <a:pt x="54454" y="250114"/>
                  </a:lnTo>
                  <a:lnTo>
                    <a:pt x="20694" y="294136"/>
                  </a:lnTo>
                  <a:lnTo>
                    <a:pt x="14113" y="304963"/>
                  </a:lnTo>
                  <a:lnTo>
                    <a:pt x="7942" y="341349"/>
                  </a:lnTo>
                  <a:lnTo>
                    <a:pt x="138" y="382513"/>
                  </a:lnTo>
                  <a:lnTo>
                    <a:pt x="0" y="409879"/>
                  </a:lnTo>
                  <a:lnTo>
                    <a:pt x="7849" y="454033"/>
                  </a:lnTo>
                  <a:lnTo>
                    <a:pt x="28957" y="494881"/>
                  </a:lnTo>
                  <a:lnTo>
                    <a:pt x="55247" y="539196"/>
                  </a:lnTo>
                  <a:lnTo>
                    <a:pt x="67290" y="558195"/>
                  </a:lnTo>
                  <a:lnTo>
                    <a:pt x="106339" y="592768"/>
                  </a:lnTo>
                  <a:lnTo>
                    <a:pt x="147336" y="617104"/>
                  </a:lnTo>
                  <a:lnTo>
                    <a:pt x="189553" y="635509"/>
                  </a:lnTo>
                  <a:lnTo>
                    <a:pt x="205579" y="641563"/>
                  </a:lnTo>
                  <a:lnTo>
                    <a:pt x="248953" y="650508"/>
                  </a:lnTo>
                  <a:lnTo>
                    <a:pt x="285088" y="658645"/>
                  </a:lnTo>
                  <a:lnTo>
                    <a:pt x="317733" y="667340"/>
                  </a:lnTo>
                  <a:lnTo>
                    <a:pt x="360478" y="671460"/>
                  </a:lnTo>
                  <a:lnTo>
                    <a:pt x="396625" y="672680"/>
                  </a:lnTo>
                  <a:lnTo>
                    <a:pt x="440408" y="673042"/>
                  </a:lnTo>
                  <a:lnTo>
                    <a:pt x="476863" y="673149"/>
                  </a:lnTo>
                  <a:lnTo>
                    <a:pt x="515848" y="672193"/>
                  </a:lnTo>
                  <a:lnTo>
                    <a:pt x="557503" y="663479"/>
                  </a:lnTo>
                  <a:lnTo>
                    <a:pt x="593246" y="657748"/>
                  </a:lnTo>
                  <a:lnTo>
                    <a:pt x="631993" y="651071"/>
                  </a:lnTo>
                  <a:lnTo>
                    <a:pt x="668787" y="643047"/>
                  </a:lnTo>
                  <a:lnTo>
                    <a:pt x="711406" y="631447"/>
                  </a:lnTo>
                  <a:lnTo>
                    <a:pt x="748488" y="619601"/>
                  </a:lnTo>
                  <a:lnTo>
                    <a:pt x="765541" y="612664"/>
                  </a:lnTo>
                  <a:lnTo>
                    <a:pt x="803623" y="591091"/>
                  </a:lnTo>
                  <a:lnTo>
                    <a:pt x="847211" y="565417"/>
                  </a:lnTo>
                  <a:lnTo>
                    <a:pt x="885582" y="536191"/>
                  </a:lnTo>
                  <a:lnTo>
                    <a:pt x="929465" y="501539"/>
                  </a:lnTo>
                  <a:lnTo>
                    <a:pt x="967023" y="470952"/>
                  </a:lnTo>
                  <a:lnTo>
                    <a:pt x="998815" y="428513"/>
                  </a:lnTo>
                  <a:lnTo>
                    <a:pt x="1019278" y="390522"/>
                  </a:lnTo>
                  <a:lnTo>
                    <a:pt x="1040228" y="348289"/>
                  </a:lnTo>
                  <a:lnTo>
                    <a:pt x="1048377" y="321934"/>
                  </a:lnTo>
                  <a:lnTo>
                    <a:pt x="1051632" y="277527"/>
                  </a:lnTo>
                  <a:lnTo>
                    <a:pt x="1052194" y="244743"/>
                  </a:lnTo>
                  <a:lnTo>
                    <a:pt x="1049716" y="205264"/>
                  </a:lnTo>
                  <a:lnTo>
                    <a:pt x="1039990" y="169998"/>
                  </a:lnTo>
                  <a:lnTo>
                    <a:pt x="1015859" y="128071"/>
                  </a:lnTo>
                  <a:lnTo>
                    <a:pt x="992734" y="97424"/>
                  </a:lnTo>
                  <a:lnTo>
                    <a:pt x="949480" y="60170"/>
                  </a:lnTo>
                  <a:lnTo>
                    <a:pt x="917554" y="43368"/>
                  </a:lnTo>
                  <a:lnTo>
                    <a:pt x="873716" y="22698"/>
                  </a:lnTo>
                  <a:lnTo>
                    <a:pt x="837532" y="10709"/>
                  </a:lnTo>
                  <a:lnTo>
                    <a:pt x="800132" y="873"/>
                  </a:lnTo>
                  <a:lnTo>
                    <a:pt x="770635" y="0"/>
                  </a:lnTo>
                  <a:lnTo>
                    <a:pt x="728497" y="2440"/>
                  </a:lnTo>
                  <a:lnTo>
                    <a:pt x="694515" y="5809"/>
                  </a:lnTo>
                  <a:lnTo>
                    <a:pt x="614878" y="3025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8" name="SMARTInkShape-10">
            <a:extLst>
              <a:ext uri="{FF2B5EF4-FFF2-40B4-BE49-F238E27FC236}">
                <a16:creationId xmlns:a16="http://schemas.microsoft.com/office/drawing/2014/main" id="{81B801ED-AB4D-47FF-B1AE-2EF4CE47A63A}"/>
              </a:ext>
            </a:extLst>
          </p:cNvPr>
          <p:cNvSpPr/>
          <p:nvPr>
            <p:custDataLst>
              <p:tags r:id="rId1"/>
            </p:custDataLst>
          </p:nvPr>
        </p:nvSpPr>
        <p:spPr>
          <a:xfrm>
            <a:off x="10409039" y="4527351"/>
            <a:ext cx="651868" cy="79801"/>
          </a:xfrm>
          <a:custGeom>
            <a:avLst/>
            <a:gdLst/>
            <a:ahLst/>
            <a:cxnLst/>
            <a:rect l="0" t="0" r="0" b="0"/>
            <a:pathLst>
              <a:path w="651868" h="79801">
                <a:moveTo>
                  <a:pt x="0" y="71438"/>
                </a:moveTo>
                <a:lnTo>
                  <a:pt x="0" y="71438"/>
                </a:lnTo>
                <a:lnTo>
                  <a:pt x="16250" y="55188"/>
                </a:lnTo>
                <a:lnTo>
                  <a:pt x="19790" y="54293"/>
                </a:lnTo>
                <a:lnTo>
                  <a:pt x="35706" y="53579"/>
                </a:lnTo>
                <a:lnTo>
                  <a:pt x="35715" y="48838"/>
                </a:lnTo>
                <a:lnTo>
                  <a:pt x="36708" y="47442"/>
                </a:lnTo>
                <a:lnTo>
                  <a:pt x="38361" y="46511"/>
                </a:lnTo>
                <a:lnTo>
                  <a:pt x="48146" y="45017"/>
                </a:lnTo>
                <a:lnTo>
                  <a:pt x="49957" y="45887"/>
                </a:lnTo>
                <a:lnTo>
                  <a:pt x="51164" y="47459"/>
                </a:lnTo>
                <a:lnTo>
                  <a:pt x="51969" y="49498"/>
                </a:lnTo>
                <a:lnTo>
                  <a:pt x="54489" y="50859"/>
                </a:lnTo>
                <a:lnTo>
                  <a:pt x="96237" y="62602"/>
                </a:lnTo>
                <a:lnTo>
                  <a:pt x="130218" y="70532"/>
                </a:lnTo>
                <a:lnTo>
                  <a:pt x="167532" y="76059"/>
                </a:lnTo>
                <a:lnTo>
                  <a:pt x="209609" y="79800"/>
                </a:lnTo>
                <a:lnTo>
                  <a:pt x="228098" y="79123"/>
                </a:lnTo>
                <a:lnTo>
                  <a:pt x="247059" y="75148"/>
                </a:lnTo>
                <a:lnTo>
                  <a:pt x="284869" y="79043"/>
                </a:lnTo>
                <a:lnTo>
                  <a:pt x="326036" y="75365"/>
                </a:lnTo>
                <a:lnTo>
                  <a:pt x="364264" y="71221"/>
                </a:lnTo>
                <a:lnTo>
                  <a:pt x="402536" y="61878"/>
                </a:lnTo>
                <a:lnTo>
                  <a:pt x="441399" y="56037"/>
                </a:lnTo>
                <a:lnTo>
                  <a:pt x="481198" y="49324"/>
                </a:lnTo>
                <a:lnTo>
                  <a:pt x="518174" y="36553"/>
                </a:lnTo>
                <a:lnTo>
                  <a:pt x="555710" y="26734"/>
                </a:lnTo>
                <a:lnTo>
                  <a:pt x="596637" y="11667"/>
                </a:lnTo>
                <a:lnTo>
                  <a:pt x="637911" y="583"/>
                </a:lnTo>
                <a:lnTo>
                  <a:pt x="651867"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 name="SMARTInkShape-Group9">
            <a:extLst>
              <a:ext uri="{FF2B5EF4-FFF2-40B4-BE49-F238E27FC236}">
                <a16:creationId xmlns:a16="http://schemas.microsoft.com/office/drawing/2014/main" id="{D5DA2DC9-9076-4958-A5F9-7A7B5057F1F8}"/>
              </a:ext>
            </a:extLst>
          </p:cNvPr>
          <p:cNvGrpSpPr/>
          <p:nvPr/>
        </p:nvGrpSpPr>
        <p:grpSpPr>
          <a:xfrm>
            <a:off x="9937164" y="2439376"/>
            <a:ext cx="1257499" cy="569015"/>
            <a:chOff x="9937164" y="2439376"/>
            <a:chExt cx="1257499" cy="569015"/>
          </a:xfrm>
        </p:grpSpPr>
        <p:sp>
          <p:nvSpPr>
            <p:cNvPr id="19" name="SMARTInkShape-11">
              <a:extLst>
                <a:ext uri="{FF2B5EF4-FFF2-40B4-BE49-F238E27FC236}">
                  <a16:creationId xmlns:a16="http://schemas.microsoft.com/office/drawing/2014/main" id="{063EAF44-6708-4BC8-9D6F-2FAB351EDB7C}"/>
                </a:ext>
              </a:extLst>
            </p:cNvPr>
            <p:cNvSpPr/>
            <p:nvPr>
              <p:custDataLst>
                <p:tags r:id="rId25"/>
              </p:custDataLst>
            </p:nvPr>
          </p:nvSpPr>
          <p:spPr>
            <a:xfrm>
              <a:off x="9937164" y="2439376"/>
              <a:ext cx="641420" cy="541766"/>
            </a:xfrm>
            <a:custGeom>
              <a:avLst/>
              <a:gdLst/>
              <a:ahLst/>
              <a:cxnLst/>
              <a:rect l="0" t="0" r="0" b="0"/>
              <a:pathLst>
                <a:path w="641420" h="541766">
                  <a:moveTo>
                    <a:pt x="195055" y="43077"/>
                  </a:moveTo>
                  <a:lnTo>
                    <a:pt x="195055" y="43077"/>
                  </a:lnTo>
                  <a:lnTo>
                    <a:pt x="175629" y="26296"/>
                  </a:lnTo>
                  <a:lnTo>
                    <a:pt x="166577" y="19744"/>
                  </a:lnTo>
                  <a:lnTo>
                    <a:pt x="160490" y="11469"/>
                  </a:lnTo>
                  <a:lnTo>
                    <a:pt x="155549" y="9185"/>
                  </a:lnTo>
                  <a:lnTo>
                    <a:pt x="129549" y="7406"/>
                  </a:lnTo>
                  <a:lnTo>
                    <a:pt x="120961" y="15317"/>
                  </a:lnTo>
                  <a:lnTo>
                    <a:pt x="86530" y="57903"/>
                  </a:lnTo>
                  <a:lnTo>
                    <a:pt x="67603" y="97431"/>
                  </a:lnTo>
                  <a:lnTo>
                    <a:pt x="45746" y="137267"/>
                  </a:lnTo>
                  <a:lnTo>
                    <a:pt x="26110" y="178353"/>
                  </a:lnTo>
                  <a:lnTo>
                    <a:pt x="13626" y="217745"/>
                  </a:lnTo>
                  <a:lnTo>
                    <a:pt x="5687" y="254312"/>
                  </a:lnTo>
                  <a:lnTo>
                    <a:pt x="0" y="287760"/>
                  </a:lnTo>
                  <a:lnTo>
                    <a:pt x="5853" y="326653"/>
                  </a:lnTo>
                  <a:lnTo>
                    <a:pt x="7777" y="338775"/>
                  </a:lnTo>
                  <a:lnTo>
                    <a:pt x="22696" y="380539"/>
                  </a:lnTo>
                  <a:lnTo>
                    <a:pt x="34376" y="405592"/>
                  </a:lnTo>
                  <a:lnTo>
                    <a:pt x="66319" y="447941"/>
                  </a:lnTo>
                  <a:lnTo>
                    <a:pt x="103086" y="486762"/>
                  </a:lnTo>
                  <a:lnTo>
                    <a:pt x="144947" y="509305"/>
                  </a:lnTo>
                  <a:lnTo>
                    <a:pt x="172933" y="520547"/>
                  </a:lnTo>
                  <a:lnTo>
                    <a:pt x="214521" y="530794"/>
                  </a:lnTo>
                  <a:lnTo>
                    <a:pt x="255822" y="536181"/>
                  </a:lnTo>
                  <a:lnTo>
                    <a:pt x="288196" y="541765"/>
                  </a:lnTo>
                  <a:lnTo>
                    <a:pt x="332110" y="536731"/>
                  </a:lnTo>
                  <a:lnTo>
                    <a:pt x="374253" y="534542"/>
                  </a:lnTo>
                  <a:lnTo>
                    <a:pt x="410097" y="524827"/>
                  </a:lnTo>
                  <a:lnTo>
                    <a:pt x="447251" y="509904"/>
                  </a:lnTo>
                  <a:lnTo>
                    <a:pt x="485456" y="491522"/>
                  </a:lnTo>
                  <a:lnTo>
                    <a:pt x="519928" y="472952"/>
                  </a:lnTo>
                  <a:lnTo>
                    <a:pt x="562279" y="439645"/>
                  </a:lnTo>
                  <a:lnTo>
                    <a:pt x="596832" y="399879"/>
                  </a:lnTo>
                  <a:lnTo>
                    <a:pt x="621168" y="359812"/>
                  </a:lnTo>
                  <a:lnTo>
                    <a:pt x="636926" y="323666"/>
                  </a:lnTo>
                  <a:lnTo>
                    <a:pt x="640628" y="287348"/>
                  </a:lnTo>
                  <a:lnTo>
                    <a:pt x="641419" y="247015"/>
                  </a:lnTo>
                  <a:lnTo>
                    <a:pt x="636776" y="207715"/>
                  </a:lnTo>
                  <a:lnTo>
                    <a:pt x="632440" y="169856"/>
                  </a:lnTo>
                  <a:lnTo>
                    <a:pt x="615548" y="126494"/>
                  </a:lnTo>
                  <a:lnTo>
                    <a:pt x="590166" y="83456"/>
                  </a:lnTo>
                  <a:lnTo>
                    <a:pt x="559091" y="41749"/>
                  </a:lnTo>
                  <a:lnTo>
                    <a:pt x="549332" y="32565"/>
                  </a:lnTo>
                  <a:lnTo>
                    <a:pt x="508374" y="8335"/>
                  </a:lnTo>
                  <a:lnTo>
                    <a:pt x="473022" y="386"/>
                  </a:lnTo>
                  <a:lnTo>
                    <a:pt x="450276" y="0"/>
                  </a:lnTo>
                  <a:lnTo>
                    <a:pt x="406057" y="6194"/>
                  </a:lnTo>
                  <a:lnTo>
                    <a:pt x="395329" y="9486"/>
                  </a:lnTo>
                  <a:lnTo>
                    <a:pt x="381064" y="19564"/>
                  </a:lnTo>
                  <a:lnTo>
                    <a:pt x="337930" y="6093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SMARTInkShape-12">
              <a:extLst>
                <a:ext uri="{FF2B5EF4-FFF2-40B4-BE49-F238E27FC236}">
                  <a16:creationId xmlns:a16="http://schemas.microsoft.com/office/drawing/2014/main" id="{BEBE0823-341C-4B29-AA99-6869F13186DC}"/>
                </a:ext>
              </a:extLst>
            </p:cNvPr>
            <p:cNvSpPr/>
            <p:nvPr>
              <p:custDataLst>
                <p:tags r:id="rId26"/>
              </p:custDataLst>
            </p:nvPr>
          </p:nvSpPr>
          <p:spPr>
            <a:xfrm>
              <a:off x="10731064" y="2786097"/>
              <a:ext cx="204828" cy="222294"/>
            </a:xfrm>
            <a:custGeom>
              <a:avLst/>
              <a:gdLst/>
              <a:ahLst/>
              <a:cxnLst/>
              <a:rect l="0" t="0" r="0" b="0"/>
              <a:pathLst>
                <a:path w="204828" h="222294">
                  <a:moveTo>
                    <a:pt x="8374" y="17825"/>
                  </a:moveTo>
                  <a:lnTo>
                    <a:pt x="8374" y="17825"/>
                  </a:lnTo>
                  <a:lnTo>
                    <a:pt x="25589" y="16832"/>
                  </a:lnTo>
                  <a:lnTo>
                    <a:pt x="65471" y="8730"/>
                  </a:lnTo>
                  <a:lnTo>
                    <a:pt x="107063" y="1315"/>
                  </a:lnTo>
                  <a:lnTo>
                    <a:pt x="144998" y="0"/>
                  </a:lnTo>
                  <a:lnTo>
                    <a:pt x="151116" y="2627"/>
                  </a:lnTo>
                  <a:lnTo>
                    <a:pt x="158386" y="7657"/>
                  </a:lnTo>
                  <a:lnTo>
                    <a:pt x="154906" y="22750"/>
                  </a:lnTo>
                  <a:lnTo>
                    <a:pt x="130583" y="66790"/>
                  </a:lnTo>
                  <a:lnTo>
                    <a:pt x="97853" y="110704"/>
                  </a:lnTo>
                  <a:lnTo>
                    <a:pt x="59803" y="153616"/>
                  </a:lnTo>
                  <a:lnTo>
                    <a:pt x="23172" y="189550"/>
                  </a:lnTo>
                  <a:lnTo>
                    <a:pt x="12207" y="196368"/>
                  </a:lnTo>
                  <a:lnTo>
                    <a:pt x="3667" y="209081"/>
                  </a:lnTo>
                  <a:lnTo>
                    <a:pt x="0" y="221151"/>
                  </a:lnTo>
                  <a:lnTo>
                    <a:pt x="4981" y="222293"/>
                  </a:lnTo>
                  <a:lnTo>
                    <a:pt x="26779" y="222095"/>
                  </a:lnTo>
                  <a:lnTo>
                    <a:pt x="65991" y="216116"/>
                  </a:lnTo>
                  <a:lnTo>
                    <a:pt x="98468" y="209901"/>
                  </a:lnTo>
                  <a:lnTo>
                    <a:pt x="140022" y="190080"/>
                  </a:lnTo>
                  <a:lnTo>
                    <a:pt x="174143" y="178496"/>
                  </a:lnTo>
                  <a:lnTo>
                    <a:pt x="186785" y="171674"/>
                  </a:lnTo>
                  <a:lnTo>
                    <a:pt x="189822" y="170993"/>
                  </a:lnTo>
                  <a:lnTo>
                    <a:pt x="204827" y="15177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SMARTInkShape-13">
              <a:extLst>
                <a:ext uri="{FF2B5EF4-FFF2-40B4-BE49-F238E27FC236}">
                  <a16:creationId xmlns:a16="http://schemas.microsoft.com/office/drawing/2014/main" id="{EC5F5384-72D2-412F-ABEB-47A221751623}"/>
                </a:ext>
              </a:extLst>
            </p:cNvPr>
            <p:cNvSpPr/>
            <p:nvPr>
              <p:custDataLst>
                <p:tags r:id="rId27"/>
              </p:custDataLst>
            </p:nvPr>
          </p:nvSpPr>
          <p:spPr>
            <a:xfrm>
              <a:off x="11025188" y="2751160"/>
              <a:ext cx="169475" cy="195042"/>
            </a:xfrm>
            <a:custGeom>
              <a:avLst/>
              <a:gdLst/>
              <a:ahLst/>
              <a:cxnLst/>
              <a:rect l="0" t="0" r="0" b="0"/>
              <a:pathLst>
                <a:path w="169475" h="195042">
                  <a:moveTo>
                    <a:pt x="0" y="52762"/>
                  </a:moveTo>
                  <a:lnTo>
                    <a:pt x="0" y="52762"/>
                  </a:lnTo>
                  <a:lnTo>
                    <a:pt x="4741" y="57502"/>
                  </a:lnTo>
                  <a:lnTo>
                    <a:pt x="7067" y="62475"/>
                  </a:lnTo>
                  <a:lnTo>
                    <a:pt x="16957" y="104715"/>
                  </a:lnTo>
                  <a:lnTo>
                    <a:pt x="18584" y="130222"/>
                  </a:lnTo>
                  <a:lnTo>
                    <a:pt x="27923" y="168438"/>
                  </a:lnTo>
                  <a:lnTo>
                    <a:pt x="40756" y="185450"/>
                  </a:lnTo>
                  <a:lnTo>
                    <a:pt x="42053" y="188846"/>
                  </a:lnTo>
                  <a:lnTo>
                    <a:pt x="45894" y="191109"/>
                  </a:lnTo>
                  <a:lnTo>
                    <a:pt x="72225" y="195041"/>
                  </a:lnTo>
                  <a:lnTo>
                    <a:pt x="92176" y="190720"/>
                  </a:lnTo>
                  <a:lnTo>
                    <a:pt x="107457" y="183156"/>
                  </a:lnTo>
                  <a:lnTo>
                    <a:pt x="135445" y="158132"/>
                  </a:lnTo>
                  <a:lnTo>
                    <a:pt x="158678" y="115720"/>
                  </a:lnTo>
                  <a:lnTo>
                    <a:pt x="164782" y="96618"/>
                  </a:lnTo>
                  <a:lnTo>
                    <a:pt x="169021" y="54581"/>
                  </a:lnTo>
                  <a:lnTo>
                    <a:pt x="169474" y="42276"/>
                  </a:lnTo>
                  <a:lnTo>
                    <a:pt x="164287" y="32888"/>
                  </a:lnTo>
                  <a:lnTo>
                    <a:pt x="154268" y="20173"/>
                  </a:lnTo>
                  <a:lnTo>
                    <a:pt x="138314" y="8489"/>
                  </a:lnTo>
                  <a:lnTo>
                    <a:pt x="122987" y="3319"/>
                  </a:lnTo>
                  <a:lnTo>
                    <a:pt x="98375" y="0"/>
                  </a:lnTo>
                  <a:lnTo>
                    <a:pt x="94357" y="1713"/>
                  </a:lnTo>
                  <a:lnTo>
                    <a:pt x="80777" y="13427"/>
                  </a:lnTo>
                  <a:lnTo>
                    <a:pt x="77665" y="14632"/>
                  </a:lnTo>
                  <a:lnTo>
                    <a:pt x="71559" y="26555"/>
                  </a:lnTo>
                  <a:lnTo>
                    <a:pt x="62507" y="5276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SMARTInkShape-Group10">
            <a:extLst>
              <a:ext uri="{FF2B5EF4-FFF2-40B4-BE49-F238E27FC236}">
                <a16:creationId xmlns:a16="http://schemas.microsoft.com/office/drawing/2014/main" id="{E2DA7855-3444-4704-89DA-7438B3D06BD3}"/>
              </a:ext>
            </a:extLst>
          </p:cNvPr>
          <p:cNvGrpSpPr/>
          <p:nvPr/>
        </p:nvGrpSpPr>
        <p:grpSpPr>
          <a:xfrm>
            <a:off x="10454209" y="1420592"/>
            <a:ext cx="979934" cy="347487"/>
            <a:chOff x="10454209" y="1420592"/>
            <a:chExt cx="979934" cy="347487"/>
          </a:xfrm>
        </p:grpSpPr>
        <p:sp>
          <p:nvSpPr>
            <p:cNvPr id="23" name="SMARTInkShape-14">
              <a:extLst>
                <a:ext uri="{FF2B5EF4-FFF2-40B4-BE49-F238E27FC236}">
                  <a16:creationId xmlns:a16="http://schemas.microsoft.com/office/drawing/2014/main" id="{53F2E489-4515-41E3-88A3-7F9712F36E52}"/>
                </a:ext>
              </a:extLst>
            </p:cNvPr>
            <p:cNvSpPr/>
            <p:nvPr>
              <p:custDataLst>
                <p:tags r:id="rId21"/>
              </p:custDataLst>
            </p:nvPr>
          </p:nvSpPr>
          <p:spPr>
            <a:xfrm>
              <a:off x="10454209" y="1468254"/>
              <a:ext cx="258440" cy="227963"/>
            </a:xfrm>
            <a:custGeom>
              <a:avLst/>
              <a:gdLst/>
              <a:ahLst/>
              <a:cxnLst/>
              <a:rect l="0" t="0" r="0" b="0"/>
              <a:pathLst>
                <a:path w="258440" h="227963">
                  <a:moveTo>
                    <a:pt x="106635" y="5144"/>
                  </a:moveTo>
                  <a:lnTo>
                    <a:pt x="106635" y="5144"/>
                  </a:lnTo>
                  <a:lnTo>
                    <a:pt x="97154" y="404"/>
                  </a:lnTo>
                  <a:lnTo>
                    <a:pt x="94360" y="0"/>
                  </a:lnTo>
                  <a:lnTo>
                    <a:pt x="92499" y="723"/>
                  </a:lnTo>
                  <a:lnTo>
                    <a:pt x="64135" y="39224"/>
                  </a:lnTo>
                  <a:lnTo>
                    <a:pt x="44803" y="78228"/>
                  </a:lnTo>
                  <a:lnTo>
                    <a:pt x="32353" y="117366"/>
                  </a:lnTo>
                  <a:lnTo>
                    <a:pt x="11393" y="160178"/>
                  </a:lnTo>
                  <a:lnTo>
                    <a:pt x="2126" y="181142"/>
                  </a:lnTo>
                  <a:lnTo>
                    <a:pt x="0" y="199872"/>
                  </a:lnTo>
                  <a:lnTo>
                    <a:pt x="1811" y="204416"/>
                  </a:lnTo>
                  <a:lnTo>
                    <a:pt x="14901" y="217280"/>
                  </a:lnTo>
                  <a:lnTo>
                    <a:pt x="37251" y="225164"/>
                  </a:lnTo>
                  <a:lnTo>
                    <a:pt x="67818" y="227962"/>
                  </a:lnTo>
                  <a:lnTo>
                    <a:pt x="105986" y="221173"/>
                  </a:lnTo>
                  <a:lnTo>
                    <a:pt x="146450" y="212924"/>
                  </a:lnTo>
                  <a:lnTo>
                    <a:pt x="186548" y="203714"/>
                  </a:lnTo>
                  <a:lnTo>
                    <a:pt x="213113" y="195144"/>
                  </a:lnTo>
                  <a:lnTo>
                    <a:pt x="242382" y="190239"/>
                  </a:lnTo>
                  <a:lnTo>
                    <a:pt x="251303" y="185635"/>
                  </a:lnTo>
                  <a:lnTo>
                    <a:pt x="258439" y="14801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SMARTInkShape-15">
              <a:extLst>
                <a:ext uri="{FF2B5EF4-FFF2-40B4-BE49-F238E27FC236}">
                  <a16:creationId xmlns:a16="http://schemas.microsoft.com/office/drawing/2014/main" id="{B22E59D3-2A29-4261-A999-1C7BBC370B12}"/>
                </a:ext>
              </a:extLst>
            </p:cNvPr>
            <p:cNvSpPr/>
            <p:nvPr>
              <p:custDataLst>
                <p:tags r:id="rId22"/>
              </p:custDataLst>
            </p:nvPr>
          </p:nvSpPr>
          <p:spPr>
            <a:xfrm>
              <a:off x="10618279" y="1518047"/>
              <a:ext cx="76511" cy="250032"/>
            </a:xfrm>
            <a:custGeom>
              <a:avLst/>
              <a:gdLst/>
              <a:ahLst/>
              <a:cxnLst/>
              <a:rect l="0" t="0" r="0" b="0"/>
              <a:pathLst>
                <a:path w="76511" h="250032">
                  <a:moveTo>
                    <a:pt x="14002" y="0"/>
                  </a:moveTo>
                  <a:lnTo>
                    <a:pt x="14002" y="0"/>
                  </a:lnTo>
                  <a:lnTo>
                    <a:pt x="5441" y="0"/>
                  </a:lnTo>
                  <a:lnTo>
                    <a:pt x="440" y="4740"/>
                  </a:lnTo>
                  <a:lnTo>
                    <a:pt x="0" y="7129"/>
                  </a:lnTo>
                  <a:lnTo>
                    <a:pt x="698" y="9713"/>
                  </a:lnTo>
                  <a:lnTo>
                    <a:pt x="2158" y="12429"/>
                  </a:lnTo>
                  <a:lnTo>
                    <a:pt x="4497" y="50447"/>
                  </a:lnTo>
                  <a:lnTo>
                    <a:pt x="4959" y="88678"/>
                  </a:lnTo>
                  <a:lnTo>
                    <a:pt x="9789" y="129634"/>
                  </a:lnTo>
                  <a:lnTo>
                    <a:pt x="20885" y="173859"/>
                  </a:lnTo>
                  <a:lnTo>
                    <a:pt x="30152" y="195711"/>
                  </a:lnTo>
                  <a:lnTo>
                    <a:pt x="47913" y="218282"/>
                  </a:lnTo>
                  <a:lnTo>
                    <a:pt x="55862" y="231951"/>
                  </a:lnTo>
                  <a:lnTo>
                    <a:pt x="76510" y="25003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SMARTInkShape-16">
              <a:extLst>
                <a:ext uri="{FF2B5EF4-FFF2-40B4-BE49-F238E27FC236}">
                  <a16:creationId xmlns:a16="http://schemas.microsoft.com/office/drawing/2014/main" id="{4CC5B057-7C68-47D3-B24B-020BCAA80C94}"/>
                </a:ext>
              </a:extLst>
            </p:cNvPr>
            <p:cNvSpPr/>
            <p:nvPr>
              <p:custDataLst>
                <p:tags r:id="rId23"/>
              </p:custDataLst>
            </p:nvPr>
          </p:nvSpPr>
          <p:spPr>
            <a:xfrm>
              <a:off x="10846702" y="1545429"/>
              <a:ext cx="194010" cy="168187"/>
            </a:xfrm>
            <a:custGeom>
              <a:avLst/>
              <a:gdLst/>
              <a:ahLst/>
              <a:cxnLst/>
              <a:rect l="0" t="0" r="0" b="0"/>
              <a:pathLst>
                <a:path w="194010" h="168187">
                  <a:moveTo>
                    <a:pt x="8821" y="8337"/>
                  </a:moveTo>
                  <a:lnTo>
                    <a:pt x="8821" y="8337"/>
                  </a:lnTo>
                  <a:lnTo>
                    <a:pt x="4080" y="17818"/>
                  </a:lnTo>
                  <a:lnTo>
                    <a:pt x="443" y="61301"/>
                  </a:lnTo>
                  <a:lnTo>
                    <a:pt x="0" y="97512"/>
                  </a:lnTo>
                  <a:lnTo>
                    <a:pt x="16102" y="139739"/>
                  </a:lnTo>
                  <a:lnTo>
                    <a:pt x="17019" y="145451"/>
                  </a:lnTo>
                  <a:lnTo>
                    <a:pt x="31756" y="158986"/>
                  </a:lnTo>
                  <a:lnTo>
                    <a:pt x="45491" y="166083"/>
                  </a:lnTo>
                  <a:lnTo>
                    <a:pt x="74807" y="168186"/>
                  </a:lnTo>
                  <a:lnTo>
                    <a:pt x="95696" y="163386"/>
                  </a:lnTo>
                  <a:lnTo>
                    <a:pt x="114899" y="153646"/>
                  </a:lnTo>
                  <a:lnTo>
                    <a:pt x="155743" y="124118"/>
                  </a:lnTo>
                  <a:lnTo>
                    <a:pt x="188460" y="80756"/>
                  </a:lnTo>
                  <a:lnTo>
                    <a:pt x="192840" y="69958"/>
                  </a:lnTo>
                  <a:lnTo>
                    <a:pt x="194009" y="64300"/>
                  </a:lnTo>
                  <a:lnTo>
                    <a:pt x="190912" y="37376"/>
                  </a:lnTo>
                  <a:lnTo>
                    <a:pt x="186324" y="26204"/>
                  </a:lnTo>
                  <a:lnTo>
                    <a:pt x="175293" y="9551"/>
                  </a:lnTo>
                  <a:lnTo>
                    <a:pt x="169411" y="6169"/>
                  </a:lnTo>
                  <a:lnTo>
                    <a:pt x="135497" y="0"/>
                  </a:lnTo>
                  <a:lnTo>
                    <a:pt x="119667" y="575"/>
                  </a:lnTo>
                  <a:lnTo>
                    <a:pt x="98550" y="6588"/>
                  </a:lnTo>
                  <a:lnTo>
                    <a:pt x="89049" y="11859"/>
                  </a:lnTo>
                  <a:lnTo>
                    <a:pt x="78122" y="25145"/>
                  </a:lnTo>
                  <a:lnTo>
                    <a:pt x="71329" y="6191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SMARTInkShape-17">
              <a:extLst>
                <a:ext uri="{FF2B5EF4-FFF2-40B4-BE49-F238E27FC236}">
                  <a16:creationId xmlns:a16="http://schemas.microsoft.com/office/drawing/2014/main" id="{F43C8EF8-91CC-41F5-BEBD-EFEBF98B942A}"/>
                </a:ext>
              </a:extLst>
            </p:cNvPr>
            <p:cNvSpPr/>
            <p:nvPr>
              <p:custDataLst>
                <p:tags r:id="rId24"/>
              </p:custDataLst>
            </p:nvPr>
          </p:nvSpPr>
          <p:spPr>
            <a:xfrm>
              <a:off x="11222017" y="1420592"/>
              <a:ext cx="212126" cy="220988"/>
            </a:xfrm>
            <a:custGeom>
              <a:avLst/>
              <a:gdLst/>
              <a:ahLst/>
              <a:cxnLst/>
              <a:rect l="0" t="0" r="0" b="0"/>
              <a:pathLst>
                <a:path w="212126" h="220988">
                  <a:moveTo>
                    <a:pt x="17483" y="43877"/>
                  </a:moveTo>
                  <a:lnTo>
                    <a:pt x="17483" y="43877"/>
                  </a:lnTo>
                  <a:lnTo>
                    <a:pt x="9794" y="51565"/>
                  </a:lnTo>
                  <a:lnTo>
                    <a:pt x="6071" y="88852"/>
                  </a:lnTo>
                  <a:lnTo>
                    <a:pt x="1534" y="120703"/>
                  </a:lnTo>
                  <a:lnTo>
                    <a:pt x="0" y="161688"/>
                  </a:lnTo>
                  <a:lnTo>
                    <a:pt x="5083" y="178589"/>
                  </a:lnTo>
                  <a:lnTo>
                    <a:pt x="16757" y="210776"/>
                  </a:lnTo>
                  <a:lnTo>
                    <a:pt x="31491" y="217462"/>
                  </a:lnTo>
                  <a:lnTo>
                    <a:pt x="49965" y="220987"/>
                  </a:lnTo>
                  <a:lnTo>
                    <a:pt x="86969" y="212550"/>
                  </a:lnTo>
                  <a:lnTo>
                    <a:pt x="116676" y="197482"/>
                  </a:lnTo>
                  <a:lnTo>
                    <a:pt x="156943" y="162836"/>
                  </a:lnTo>
                  <a:lnTo>
                    <a:pt x="188320" y="127211"/>
                  </a:lnTo>
                  <a:lnTo>
                    <a:pt x="204768" y="87740"/>
                  </a:lnTo>
                  <a:lnTo>
                    <a:pt x="212125" y="57392"/>
                  </a:lnTo>
                  <a:lnTo>
                    <a:pt x="206089" y="21998"/>
                  </a:lnTo>
                  <a:lnTo>
                    <a:pt x="200586" y="13802"/>
                  </a:lnTo>
                  <a:lnTo>
                    <a:pt x="183191" y="5090"/>
                  </a:lnTo>
                  <a:lnTo>
                    <a:pt x="140201" y="0"/>
                  </a:lnTo>
                  <a:lnTo>
                    <a:pt x="128580" y="563"/>
                  </a:lnTo>
                  <a:lnTo>
                    <a:pt x="88263" y="11702"/>
                  </a:lnTo>
                  <a:lnTo>
                    <a:pt x="71061" y="1708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1" name="SMARTInkShape-Group11">
            <a:extLst>
              <a:ext uri="{FF2B5EF4-FFF2-40B4-BE49-F238E27FC236}">
                <a16:creationId xmlns:a16="http://schemas.microsoft.com/office/drawing/2014/main" id="{99574234-F3AC-4644-B938-A5E607320F36}"/>
              </a:ext>
            </a:extLst>
          </p:cNvPr>
          <p:cNvGrpSpPr/>
          <p:nvPr/>
        </p:nvGrpSpPr>
        <p:grpSpPr>
          <a:xfrm>
            <a:off x="10435937" y="305822"/>
            <a:ext cx="793031" cy="353181"/>
            <a:chOff x="10435937" y="305822"/>
            <a:chExt cx="793031" cy="353181"/>
          </a:xfrm>
        </p:grpSpPr>
        <p:sp>
          <p:nvSpPr>
            <p:cNvPr id="28" name="SMARTInkShape-18">
              <a:extLst>
                <a:ext uri="{FF2B5EF4-FFF2-40B4-BE49-F238E27FC236}">
                  <a16:creationId xmlns:a16="http://schemas.microsoft.com/office/drawing/2014/main" id="{B80BFB11-8D8A-4BA1-95A3-E6537E3AB3F2}"/>
                </a:ext>
              </a:extLst>
            </p:cNvPr>
            <p:cNvSpPr/>
            <p:nvPr>
              <p:custDataLst>
                <p:tags r:id="rId18"/>
              </p:custDataLst>
            </p:nvPr>
          </p:nvSpPr>
          <p:spPr>
            <a:xfrm>
              <a:off x="10435937" y="323233"/>
              <a:ext cx="232064" cy="335770"/>
            </a:xfrm>
            <a:custGeom>
              <a:avLst/>
              <a:gdLst/>
              <a:ahLst/>
              <a:cxnLst/>
              <a:rect l="0" t="0" r="0" b="0"/>
              <a:pathLst>
                <a:path w="232064" h="335770">
                  <a:moveTo>
                    <a:pt x="8821" y="87533"/>
                  </a:moveTo>
                  <a:lnTo>
                    <a:pt x="8821" y="87533"/>
                  </a:lnTo>
                  <a:lnTo>
                    <a:pt x="4080" y="82792"/>
                  </a:lnTo>
                  <a:lnTo>
                    <a:pt x="1752" y="77819"/>
                  </a:lnTo>
                  <a:lnTo>
                    <a:pt x="0" y="50033"/>
                  </a:lnTo>
                  <a:lnTo>
                    <a:pt x="2940" y="46658"/>
                  </a:lnTo>
                  <a:lnTo>
                    <a:pt x="29045" y="34112"/>
                  </a:lnTo>
                  <a:lnTo>
                    <a:pt x="71641" y="19092"/>
                  </a:lnTo>
                  <a:lnTo>
                    <a:pt x="111277" y="4192"/>
                  </a:lnTo>
                  <a:lnTo>
                    <a:pt x="130349" y="0"/>
                  </a:lnTo>
                  <a:lnTo>
                    <a:pt x="172870" y="6844"/>
                  </a:lnTo>
                  <a:lnTo>
                    <a:pt x="175732" y="8935"/>
                  </a:lnTo>
                  <a:lnTo>
                    <a:pt x="181561" y="16551"/>
                  </a:lnTo>
                  <a:lnTo>
                    <a:pt x="185681" y="27254"/>
                  </a:lnTo>
                  <a:lnTo>
                    <a:pt x="182160" y="60412"/>
                  </a:lnTo>
                  <a:lnTo>
                    <a:pt x="170092" y="98459"/>
                  </a:lnTo>
                  <a:lnTo>
                    <a:pt x="149209" y="134867"/>
                  </a:lnTo>
                  <a:lnTo>
                    <a:pt x="123500" y="175223"/>
                  </a:lnTo>
                  <a:lnTo>
                    <a:pt x="83152" y="218407"/>
                  </a:lnTo>
                  <a:lnTo>
                    <a:pt x="60526" y="245609"/>
                  </a:lnTo>
                  <a:lnTo>
                    <a:pt x="55197" y="249471"/>
                  </a:lnTo>
                  <a:lnTo>
                    <a:pt x="46630" y="261701"/>
                  </a:lnTo>
                  <a:lnTo>
                    <a:pt x="39516" y="274081"/>
                  </a:lnTo>
                  <a:lnTo>
                    <a:pt x="30924" y="282043"/>
                  </a:lnTo>
                  <a:lnTo>
                    <a:pt x="28566" y="287422"/>
                  </a:lnTo>
                  <a:lnTo>
                    <a:pt x="26845" y="312550"/>
                  </a:lnTo>
                  <a:lnTo>
                    <a:pt x="29399" y="319171"/>
                  </a:lnTo>
                  <a:lnTo>
                    <a:pt x="31470" y="322325"/>
                  </a:lnTo>
                  <a:lnTo>
                    <a:pt x="48604" y="331505"/>
                  </a:lnTo>
                  <a:lnTo>
                    <a:pt x="63051" y="335769"/>
                  </a:lnTo>
                  <a:lnTo>
                    <a:pt x="83098" y="332292"/>
                  </a:lnTo>
                  <a:lnTo>
                    <a:pt x="123449" y="316526"/>
                  </a:lnTo>
                  <a:lnTo>
                    <a:pt x="146080" y="310919"/>
                  </a:lnTo>
                  <a:lnTo>
                    <a:pt x="157857" y="304975"/>
                  </a:lnTo>
                  <a:lnTo>
                    <a:pt x="184857" y="297517"/>
                  </a:lnTo>
                  <a:lnTo>
                    <a:pt x="232063" y="26612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SMARTInkShape-19">
              <a:extLst>
                <a:ext uri="{FF2B5EF4-FFF2-40B4-BE49-F238E27FC236}">
                  <a16:creationId xmlns:a16="http://schemas.microsoft.com/office/drawing/2014/main" id="{BF987625-B3FB-4156-ABFF-CD8A2CA0F4BC}"/>
                </a:ext>
              </a:extLst>
            </p:cNvPr>
            <p:cNvSpPr/>
            <p:nvPr>
              <p:custDataLst>
                <p:tags r:id="rId19"/>
              </p:custDataLst>
            </p:nvPr>
          </p:nvSpPr>
          <p:spPr>
            <a:xfrm>
              <a:off x="10748918" y="376288"/>
              <a:ext cx="168541" cy="174504"/>
            </a:xfrm>
            <a:custGeom>
              <a:avLst/>
              <a:gdLst/>
              <a:ahLst/>
              <a:cxnLst/>
              <a:rect l="0" t="0" r="0" b="0"/>
              <a:pathLst>
                <a:path w="168541" h="174504">
                  <a:moveTo>
                    <a:pt x="8379" y="7689"/>
                  </a:moveTo>
                  <a:lnTo>
                    <a:pt x="8379" y="7689"/>
                  </a:lnTo>
                  <a:lnTo>
                    <a:pt x="8379" y="2948"/>
                  </a:lnTo>
                  <a:lnTo>
                    <a:pt x="7387" y="1552"/>
                  </a:lnTo>
                  <a:lnTo>
                    <a:pt x="5731" y="621"/>
                  </a:lnTo>
                  <a:lnTo>
                    <a:pt x="3637" y="0"/>
                  </a:lnTo>
                  <a:lnTo>
                    <a:pt x="2242" y="1571"/>
                  </a:lnTo>
                  <a:lnTo>
                    <a:pt x="0" y="15704"/>
                  </a:lnTo>
                  <a:lnTo>
                    <a:pt x="513" y="50783"/>
                  </a:lnTo>
                  <a:lnTo>
                    <a:pt x="7147" y="89223"/>
                  </a:lnTo>
                  <a:lnTo>
                    <a:pt x="23646" y="127515"/>
                  </a:lnTo>
                  <a:lnTo>
                    <a:pt x="38991" y="150090"/>
                  </a:lnTo>
                  <a:lnTo>
                    <a:pt x="71067" y="170941"/>
                  </a:lnTo>
                  <a:lnTo>
                    <a:pt x="80226" y="174503"/>
                  </a:lnTo>
                  <a:lnTo>
                    <a:pt x="100444" y="171768"/>
                  </a:lnTo>
                  <a:lnTo>
                    <a:pt x="120543" y="164674"/>
                  </a:lnTo>
                  <a:lnTo>
                    <a:pt x="139068" y="146807"/>
                  </a:lnTo>
                  <a:lnTo>
                    <a:pt x="162611" y="109084"/>
                  </a:lnTo>
                  <a:lnTo>
                    <a:pt x="167187" y="95830"/>
                  </a:lnTo>
                  <a:lnTo>
                    <a:pt x="168540" y="80878"/>
                  </a:lnTo>
                  <a:lnTo>
                    <a:pt x="155734" y="46767"/>
                  </a:lnTo>
                  <a:lnTo>
                    <a:pt x="148946" y="35640"/>
                  </a:lnTo>
                  <a:lnTo>
                    <a:pt x="122788" y="14005"/>
                  </a:lnTo>
                  <a:lnTo>
                    <a:pt x="117393" y="12892"/>
                  </a:lnTo>
                  <a:lnTo>
                    <a:pt x="96574" y="16065"/>
                  </a:lnTo>
                  <a:lnTo>
                    <a:pt x="60136" y="31714"/>
                  </a:lnTo>
                  <a:lnTo>
                    <a:pt x="51889" y="37549"/>
                  </a:lnTo>
                  <a:lnTo>
                    <a:pt x="47559" y="51387"/>
                  </a:lnTo>
                  <a:lnTo>
                    <a:pt x="44098" y="7912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SMARTInkShape-20">
              <a:extLst>
                <a:ext uri="{FF2B5EF4-FFF2-40B4-BE49-F238E27FC236}">
                  <a16:creationId xmlns:a16="http://schemas.microsoft.com/office/drawing/2014/main" id="{D49C99C3-B5E7-40B3-AE87-EEA825936F9F}"/>
                </a:ext>
              </a:extLst>
            </p:cNvPr>
            <p:cNvSpPr/>
            <p:nvPr>
              <p:custDataLst>
                <p:tags r:id="rId20"/>
              </p:custDataLst>
            </p:nvPr>
          </p:nvSpPr>
          <p:spPr>
            <a:xfrm>
              <a:off x="11025188" y="305822"/>
              <a:ext cx="203780" cy="215203"/>
            </a:xfrm>
            <a:custGeom>
              <a:avLst/>
              <a:gdLst/>
              <a:ahLst/>
              <a:cxnLst/>
              <a:rect l="0" t="0" r="0" b="0"/>
              <a:pathLst>
                <a:path w="203780" h="215203">
                  <a:moveTo>
                    <a:pt x="44648" y="24576"/>
                  </a:moveTo>
                  <a:lnTo>
                    <a:pt x="44648" y="24576"/>
                  </a:lnTo>
                  <a:lnTo>
                    <a:pt x="52337" y="24576"/>
                  </a:lnTo>
                  <a:lnTo>
                    <a:pt x="48470" y="24576"/>
                  </a:lnTo>
                  <a:lnTo>
                    <a:pt x="47196" y="27553"/>
                  </a:lnTo>
                  <a:lnTo>
                    <a:pt x="44983" y="61863"/>
                  </a:lnTo>
                  <a:lnTo>
                    <a:pt x="40007" y="101770"/>
                  </a:lnTo>
                  <a:lnTo>
                    <a:pt x="36565" y="140072"/>
                  </a:lnTo>
                  <a:lnTo>
                    <a:pt x="35829" y="182416"/>
                  </a:lnTo>
                  <a:lnTo>
                    <a:pt x="37776" y="190326"/>
                  </a:lnTo>
                  <a:lnTo>
                    <a:pt x="51104" y="213777"/>
                  </a:lnTo>
                  <a:lnTo>
                    <a:pt x="56890" y="215202"/>
                  </a:lnTo>
                  <a:lnTo>
                    <a:pt x="85759" y="212468"/>
                  </a:lnTo>
                  <a:lnTo>
                    <a:pt x="109194" y="204382"/>
                  </a:lnTo>
                  <a:lnTo>
                    <a:pt x="152073" y="178733"/>
                  </a:lnTo>
                  <a:lnTo>
                    <a:pt x="173317" y="161559"/>
                  </a:lnTo>
                  <a:lnTo>
                    <a:pt x="189716" y="132149"/>
                  </a:lnTo>
                  <a:lnTo>
                    <a:pt x="202286" y="93671"/>
                  </a:lnTo>
                  <a:lnTo>
                    <a:pt x="203779" y="54688"/>
                  </a:lnTo>
                  <a:lnTo>
                    <a:pt x="198071" y="33388"/>
                  </a:lnTo>
                  <a:lnTo>
                    <a:pt x="192872" y="24193"/>
                  </a:lnTo>
                  <a:lnTo>
                    <a:pt x="181961" y="16799"/>
                  </a:lnTo>
                  <a:lnTo>
                    <a:pt x="147287" y="1908"/>
                  </a:lnTo>
                  <a:lnTo>
                    <a:pt x="117833" y="0"/>
                  </a:lnTo>
                  <a:lnTo>
                    <a:pt x="83358" y="7742"/>
                  </a:lnTo>
                  <a:lnTo>
                    <a:pt x="44859" y="22727"/>
                  </a:lnTo>
                  <a:lnTo>
                    <a:pt x="0" y="6029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5" name="SMARTInkShape-Group12">
            <a:extLst>
              <a:ext uri="{FF2B5EF4-FFF2-40B4-BE49-F238E27FC236}">
                <a16:creationId xmlns:a16="http://schemas.microsoft.com/office/drawing/2014/main" id="{39063015-9FAD-4B16-A85E-7F98187F53F7}"/>
              </a:ext>
            </a:extLst>
          </p:cNvPr>
          <p:cNvGrpSpPr/>
          <p:nvPr/>
        </p:nvGrpSpPr>
        <p:grpSpPr>
          <a:xfrm>
            <a:off x="10895986" y="3154088"/>
            <a:ext cx="793646" cy="435203"/>
            <a:chOff x="10895986" y="3154088"/>
            <a:chExt cx="793646" cy="435203"/>
          </a:xfrm>
        </p:grpSpPr>
        <p:sp>
          <p:nvSpPr>
            <p:cNvPr id="32" name="SMARTInkShape-21">
              <a:extLst>
                <a:ext uri="{FF2B5EF4-FFF2-40B4-BE49-F238E27FC236}">
                  <a16:creationId xmlns:a16="http://schemas.microsoft.com/office/drawing/2014/main" id="{EA4E0E07-4072-4E50-9226-7258E6E83837}"/>
                </a:ext>
              </a:extLst>
            </p:cNvPr>
            <p:cNvSpPr/>
            <p:nvPr>
              <p:custDataLst>
                <p:tags r:id="rId15"/>
              </p:custDataLst>
            </p:nvPr>
          </p:nvSpPr>
          <p:spPr>
            <a:xfrm>
              <a:off x="10895986" y="3188275"/>
              <a:ext cx="163015" cy="401016"/>
            </a:xfrm>
            <a:custGeom>
              <a:avLst/>
              <a:gdLst/>
              <a:ahLst/>
              <a:cxnLst/>
              <a:rect l="0" t="0" r="0" b="0"/>
              <a:pathLst>
                <a:path w="163015" h="401016">
                  <a:moveTo>
                    <a:pt x="155991" y="17483"/>
                  </a:moveTo>
                  <a:lnTo>
                    <a:pt x="155991" y="17483"/>
                  </a:lnTo>
                  <a:lnTo>
                    <a:pt x="155991" y="9794"/>
                  </a:lnTo>
                  <a:lnTo>
                    <a:pt x="154998" y="9380"/>
                  </a:lnTo>
                  <a:lnTo>
                    <a:pt x="151249" y="8921"/>
                  </a:lnTo>
                  <a:lnTo>
                    <a:pt x="149854" y="7806"/>
                  </a:lnTo>
                  <a:lnTo>
                    <a:pt x="147429" y="897"/>
                  </a:lnTo>
                  <a:lnTo>
                    <a:pt x="144578" y="189"/>
                  </a:lnTo>
                  <a:lnTo>
                    <a:pt x="142429" y="0"/>
                  </a:lnTo>
                  <a:lnTo>
                    <a:pt x="140996" y="867"/>
                  </a:lnTo>
                  <a:lnTo>
                    <a:pt x="140041" y="2437"/>
                  </a:lnTo>
                  <a:lnTo>
                    <a:pt x="136996" y="8811"/>
                  </a:lnTo>
                  <a:lnTo>
                    <a:pt x="107743" y="47871"/>
                  </a:lnTo>
                  <a:lnTo>
                    <a:pt x="84430" y="83347"/>
                  </a:lnTo>
                  <a:lnTo>
                    <a:pt x="61900" y="126697"/>
                  </a:lnTo>
                  <a:lnTo>
                    <a:pt x="49064" y="163410"/>
                  </a:lnTo>
                  <a:lnTo>
                    <a:pt x="32233" y="203845"/>
                  </a:lnTo>
                  <a:lnTo>
                    <a:pt x="16929" y="246632"/>
                  </a:lnTo>
                  <a:lnTo>
                    <a:pt x="6996" y="287422"/>
                  </a:lnTo>
                  <a:lnTo>
                    <a:pt x="2373" y="321699"/>
                  </a:lnTo>
                  <a:lnTo>
                    <a:pt x="0" y="333403"/>
                  </a:lnTo>
                  <a:lnTo>
                    <a:pt x="2654" y="354344"/>
                  </a:lnTo>
                  <a:lnTo>
                    <a:pt x="12729" y="385884"/>
                  </a:lnTo>
                  <a:lnTo>
                    <a:pt x="14843" y="388099"/>
                  </a:lnTo>
                  <a:lnTo>
                    <a:pt x="34844" y="396395"/>
                  </a:lnTo>
                  <a:lnTo>
                    <a:pt x="72463" y="401015"/>
                  </a:lnTo>
                  <a:lnTo>
                    <a:pt x="107704" y="388106"/>
                  </a:lnTo>
                  <a:lnTo>
                    <a:pt x="135656" y="367154"/>
                  </a:lnTo>
                  <a:lnTo>
                    <a:pt x="148422" y="350395"/>
                  </a:lnTo>
                  <a:lnTo>
                    <a:pt x="160632" y="320817"/>
                  </a:lnTo>
                  <a:lnTo>
                    <a:pt x="163014" y="307410"/>
                  </a:lnTo>
                  <a:lnTo>
                    <a:pt x="154874" y="279225"/>
                  </a:lnTo>
                  <a:lnTo>
                    <a:pt x="139895" y="255219"/>
                  </a:lnTo>
                  <a:lnTo>
                    <a:pt x="122889" y="240279"/>
                  </a:lnTo>
                  <a:lnTo>
                    <a:pt x="81946" y="225845"/>
                  </a:lnTo>
                  <a:lnTo>
                    <a:pt x="37406" y="222917"/>
                  </a:lnTo>
                  <a:lnTo>
                    <a:pt x="32879" y="222881"/>
                  </a:lnTo>
                  <a:lnTo>
                    <a:pt x="48834" y="22286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SMARTInkShape-22">
              <a:extLst>
                <a:ext uri="{FF2B5EF4-FFF2-40B4-BE49-F238E27FC236}">
                  <a16:creationId xmlns:a16="http://schemas.microsoft.com/office/drawing/2014/main" id="{C3FAFFEE-0CDA-471C-A9FA-F8BEE31194C0}"/>
                </a:ext>
              </a:extLst>
            </p:cNvPr>
            <p:cNvSpPr/>
            <p:nvPr>
              <p:custDataLst>
                <p:tags r:id="rId16"/>
              </p:custDataLst>
            </p:nvPr>
          </p:nvSpPr>
          <p:spPr>
            <a:xfrm>
              <a:off x="11123414" y="3250417"/>
              <a:ext cx="276821" cy="218628"/>
            </a:xfrm>
            <a:custGeom>
              <a:avLst/>
              <a:gdLst/>
              <a:ahLst/>
              <a:cxnLst/>
              <a:rect l="0" t="0" r="0" b="0"/>
              <a:pathLst>
                <a:path w="276821" h="218628">
                  <a:moveTo>
                    <a:pt x="0" y="26778"/>
                  </a:moveTo>
                  <a:lnTo>
                    <a:pt x="0" y="26778"/>
                  </a:lnTo>
                  <a:lnTo>
                    <a:pt x="0" y="22038"/>
                  </a:lnTo>
                  <a:lnTo>
                    <a:pt x="5290" y="17065"/>
                  </a:lnTo>
                  <a:lnTo>
                    <a:pt x="13264" y="12539"/>
                  </a:lnTo>
                  <a:lnTo>
                    <a:pt x="52405" y="2063"/>
                  </a:lnTo>
                  <a:lnTo>
                    <a:pt x="95179" y="111"/>
                  </a:lnTo>
                  <a:lnTo>
                    <a:pt x="129170" y="0"/>
                  </a:lnTo>
                  <a:lnTo>
                    <a:pt x="134469" y="2640"/>
                  </a:lnTo>
                  <a:lnTo>
                    <a:pt x="137272" y="4733"/>
                  </a:lnTo>
                  <a:lnTo>
                    <a:pt x="140383" y="9705"/>
                  </a:lnTo>
                  <a:lnTo>
                    <a:pt x="141213" y="12419"/>
                  </a:lnTo>
                  <a:lnTo>
                    <a:pt x="132901" y="35201"/>
                  </a:lnTo>
                  <a:lnTo>
                    <a:pt x="112316" y="72319"/>
                  </a:lnTo>
                  <a:lnTo>
                    <a:pt x="89141" y="111548"/>
                  </a:lnTo>
                  <a:lnTo>
                    <a:pt x="57986" y="154042"/>
                  </a:lnTo>
                  <a:lnTo>
                    <a:pt x="42316" y="173957"/>
                  </a:lnTo>
                  <a:lnTo>
                    <a:pt x="26881" y="201223"/>
                  </a:lnTo>
                  <a:lnTo>
                    <a:pt x="24866" y="202606"/>
                  </a:lnTo>
                  <a:lnTo>
                    <a:pt x="22531" y="203528"/>
                  </a:lnTo>
                  <a:lnTo>
                    <a:pt x="21965" y="205134"/>
                  </a:lnTo>
                  <a:lnTo>
                    <a:pt x="22582" y="207198"/>
                  </a:lnTo>
                  <a:lnTo>
                    <a:pt x="23983" y="209566"/>
                  </a:lnTo>
                  <a:lnTo>
                    <a:pt x="25911" y="211144"/>
                  </a:lnTo>
                  <a:lnTo>
                    <a:pt x="43712" y="218627"/>
                  </a:lnTo>
                  <a:lnTo>
                    <a:pt x="57131" y="218539"/>
                  </a:lnTo>
                  <a:lnTo>
                    <a:pt x="98695" y="207730"/>
                  </a:lnTo>
                  <a:lnTo>
                    <a:pt x="142937" y="193384"/>
                  </a:lnTo>
                  <a:lnTo>
                    <a:pt x="168105" y="185640"/>
                  </a:lnTo>
                  <a:lnTo>
                    <a:pt x="183424" y="178028"/>
                  </a:lnTo>
                  <a:lnTo>
                    <a:pt x="225528" y="160675"/>
                  </a:lnTo>
                  <a:lnTo>
                    <a:pt x="239141" y="154749"/>
                  </a:lnTo>
                  <a:lnTo>
                    <a:pt x="276820" y="12500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SMARTInkShape-23">
              <a:extLst>
                <a:ext uri="{FF2B5EF4-FFF2-40B4-BE49-F238E27FC236}">
                  <a16:creationId xmlns:a16="http://schemas.microsoft.com/office/drawing/2014/main" id="{33AE98EA-ABE0-403D-96A9-3E830CCF83C7}"/>
                </a:ext>
              </a:extLst>
            </p:cNvPr>
            <p:cNvSpPr/>
            <p:nvPr>
              <p:custDataLst>
                <p:tags r:id="rId17"/>
              </p:custDataLst>
            </p:nvPr>
          </p:nvSpPr>
          <p:spPr>
            <a:xfrm>
              <a:off x="11427023" y="3154088"/>
              <a:ext cx="262609" cy="237057"/>
            </a:xfrm>
            <a:custGeom>
              <a:avLst/>
              <a:gdLst/>
              <a:ahLst/>
              <a:cxnLst/>
              <a:rect l="0" t="0" r="0" b="0"/>
              <a:pathLst>
                <a:path w="262609" h="237057">
                  <a:moveTo>
                    <a:pt x="62508" y="69529"/>
                  </a:moveTo>
                  <a:lnTo>
                    <a:pt x="62508" y="69529"/>
                  </a:lnTo>
                  <a:lnTo>
                    <a:pt x="53947" y="60967"/>
                  </a:lnTo>
                  <a:lnTo>
                    <a:pt x="53612" y="68320"/>
                  </a:lnTo>
                  <a:lnTo>
                    <a:pt x="67718" y="86151"/>
                  </a:lnTo>
                  <a:lnTo>
                    <a:pt x="69783" y="93784"/>
                  </a:lnTo>
                  <a:lnTo>
                    <a:pt x="78421" y="134505"/>
                  </a:lnTo>
                  <a:lnTo>
                    <a:pt x="89501" y="175115"/>
                  </a:lnTo>
                  <a:lnTo>
                    <a:pt x="98070" y="212014"/>
                  </a:lnTo>
                  <a:lnTo>
                    <a:pt x="100106" y="215120"/>
                  </a:lnTo>
                  <a:lnTo>
                    <a:pt x="119175" y="233399"/>
                  </a:lnTo>
                  <a:lnTo>
                    <a:pt x="130356" y="236618"/>
                  </a:lnTo>
                  <a:lnTo>
                    <a:pt x="143264" y="237056"/>
                  </a:lnTo>
                  <a:lnTo>
                    <a:pt x="152308" y="233944"/>
                  </a:lnTo>
                  <a:lnTo>
                    <a:pt x="195833" y="201607"/>
                  </a:lnTo>
                  <a:lnTo>
                    <a:pt x="220413" y="173486"/>
                  </a:lnTo>
                  <a:lnTo>
                    <a:pt x="250652" y="130991"/>
                  </a:lnTo>
                  <a:lnTo>
                    <a:pt x="262608" y="94808"/>
                  </a:lnTo>
                  <a:lnTo>
                    <a:pt x="261584" y="64341"/>
                  </a:lnTo>
                  <a:lnTo>
                    <a:pt x="254998" y="44400"/>
                  </a:lnTo>
                  <a:lnTo>
                    <a:pt x="242022" y="27467"/>
                  </a:lnTo>
                  <a:lnTo>
                    <a:pt x="225608" y="14623"/>
                  </a:lnTo>
                  <a:lnTo>
                    <a:pt x="203438" y="4533"/>
                  </a:lnTo>
                  <a:lnTo>
                    <a:pt x="173277" y="0"/>
                  </a:lnTo>
                  <a:lnTo>
                    <a:pt x="134659" y="5598"/>
                  </a:lnTo>
                  <a:lnTo>
                    <a:pt x="98369" y="18903"/>
                  </a:lnTo>
                  <a:lnTo>
                    <a:pt x="57795" y="40347"/>
                  </a:lnTo>
                  <a:lnTo>
                    <a:pt x="15532" y="67843"/>
                  </a:lnTo>
                  <a:lnTo>
                    <a:pt x="0" y="784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SMARTInkShape-Group13">
            <a:extLst>
              <a:ext uri="{FF2B5EF4-FFF2-40B4-BE49-F238E27FC236}">
                <a16:creationId xmlns:a16="http://schemas.microsoft.com/office/drawing/2014/main" id="{F5C4AE48-8EAD-4E2D-AF62-F4BE9033769A}"/>
              </a:ext>
            </a:extLst>
          </p:cNvPr>
          <p:cNvGrpSpPr/>
          <p:nvPr/>
        </p:nvGrpSpPr>
        <p:grpSpPr>
          <a:xfrm>
            <a:off x="10368257" y="3268265"/>
            <a:ext cx="362252" cy="310807"/>
            <a:chOff x="10368257" y="3268265"/>
            <a:chExt cx="362252" cy="310807"/>
          </a:xfrm>
        </p:grpSpPr>
        <p:sp>
          <p:nvSpPr>
            <p:cNvPr id="36" name="SMARTInkShape-24">
              <a:extLst>
                <a:ext uri="{FF2B5EF4-FFF2-40B4-BE49-F238E27FC236}">
                  <a16:creationId xmlns:a16="http://schemas.microsoft.com/office/drawing/2014/main" id="{65E5B671-CADF-4E2A-B828-AAC1B26BFADD}"/>
                </a:ext>
              </a:extLst>
            </p:cNvPr>
            <p:cNvSpPr/>
            <p:nvPr>
              <p:custDataLst>
                <p:tags r:id="rId13"/>
              </p:custDataLst>
            </p:nvPr>
          </p:nvSpPr>
          <p:spPr>
            <a:xfrm>
              <a:off x="10368257" y="3268265"/>
              <a:ext cx="181155" cy="310807"/>
            </a:xfrm>
            <a:custGeom>
              <a:avLst/>
              <a:gdLst/>
              <a:ahLst/>
              <a:cxnLst/>
              <a:rect l="0" t="0" r="0" b="0"/>
              <a:pathLst>
                <a:path w="181155" h="310807">
                  <a:moveTo>
                    <a:pt x="58641" y="0"/>
                  </a:moveTo>
                  <a:lnTo>
                    <a:pt x="58641" y="0"/>
                  </a:lnTo>
                  <a:lnTo>
                    <a:pt x="32697" y="0"/>
                  </a:lnTo>
                  <a:lnTo>
                    <a:pt x="27362" y="4741"/>
                  </a:lnTo>
                  <a:lnTo>
                    <a:pt x="19497" y="26651"/>
                  </a:lnTo>
                  <a:lnTo>
                    <a:pt x="14087" y="69610"/>
                  </a:lnTo>
                  <a:lnTo>
                    <a:pt x="8177" y="105512"/>
                  </a:lnTo>
                  <a:lnTo>
                    <a:pt x="5987" y="145144"/>
                  </a:lnTo>
                  <a:lnTo>
                    <a:pt x="2599" y="186208"/>
                  </a:lnTo>
                  <a:lnTo>
                    <a:pt x="0" y="206783"/>
                  </a:lnTo>
                  <a:lnTo>
                    <a:pt x="3768" y="249830"/>
                  </a:lnTo>
                  <a:lnTo>
                    <a:pt x="4199" y="255851"/>
                  </a:lnTo>
                  <a:lnTo>
                    <a:pt x="22164" y="298004"/>
                  </a:lnTo>
                  <a:lnTo>
                    <a:pt x="27878" y="303764"/>
                  </a:lnTo>
                  <a:lnTo>
                    <a:pt x="36039" y="308640"/>
                  </a:lnTo>
                  <a:lnTo>
                    <a:pt x="42973" y="310806"/>
                  </a:lnTo>
                  <a:lnTo>
                    <a:pt x="66677" y="307285"/>
                  </a:lnTo>
                  <a:lnTo>
                    <a:pt x="84614" y="299958"/>
                  </a:lnTo>
                  <a:lnTo>
                    <a:pt x="92673" y="291734"/>
                  </a:lnTo>
                  <a:lnTo>
                    <a:pt x="127527" y="248095"/>
                  </a:lnTo>
                  <a:lnTo>
                    <a:pt x="150006" y="208786"/>
                  </a:lnTo>
                  <a:lnTo>
                    <a:pt x="160678" y="185445"/>
                  </a:lnTo>
                  <a:lnTo>
                    <a:pt x="169863" y="147342"/>
                  </a:lnTo>
                  <a:lnTo>
                    <a:pt x="181154" y="103923"/>
                  </a:lnTo>
                  <a:lnTo>
                    <a:pt x="180560" y="82899"/>
                  </a:lnTo>
                  <a:lnTo>
                    <a:pt x="166362" y="42262"/>
                  </a:lnTo>
                  <a:lnTo>
                    <a:pt x="164189" y="40082"/>
                  </a:lnTo>
                  <a:lnTo>
                    <a:pt x="138082" y="21966"/>
                  </a:lnTo>
                  <a:lnTo>
                    <a:pt x="94333" y="10412"/>
                  </a:lnTo>
                  <a:lnTo>
                    <a:pt x="84095" y="12234"/>
                  </a:lnTo>
                  <a:lnTo>
                    <a:pt x="69822" y="18839"/>
                  </a:lnTo>
                  <a:lnTo>
                    <a:pt x="56111" y="29959"/>
                  </a:lnTo>
                  <a:lnTo>
                    <a:pt x="54968" y="33864"/>
                  </a:lnTo>
                  <a:lnTo>
                    <a:pt x="56347" y="43493"/>
                  </a:lnTo>
                  <a:lnTo>
                    <a:pt x="62701" y="55331"/>
                  </a:lnTo>
                  <a:lnTo>
                    <a:pt x="85431" y="8036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SMARTInkShape-25">
              <a:extLst>
                <a:ext uri="{FF2B5EF4-FFF2-40B4-BE49-F238E27FC236}">
                  <a16:creationId xmlns:a16="http://schemas.microsoft.com/office/drawing/2014/main" id="{7D9B0B15-6E84-42A9-94DA-B2589A0D2D4E}"/>
                </a:ext>
              </a:extLst>
            </p:cNvPr>
            <p:cNvSpPr/>
            <p:nvPr>
              <p:custDataLst>
                <p:tags r:id="rId14"/>
              </p:custDataLst>
            </p:nvPr>
          </p:nvSpPr>
          <p:spPr>
            <a:xfrm>
              <a:off x="10713048" y="3509367"/>
              <a:ext cx="17461" cy="14822"/>
            </a:xfrm>
            <a:custGeom>
              <a:avLst/>
              <a:gdLst/>
              <a:ahLst/>
              <a:cxnLst/>
              <a:rect l="0" t="0" r="0" b="0"/>
              <a:pathLst>
                <a:path w="17461" h="14822">
                  <a:moveTo>
                    <a:pt x="17460" y="0"/>
                  </a:moveTo>
                  <a:lnTo>
                    <a:pt x="17460" y="0"/>
                  </a:lnTo>
                  <a:lnTo>
                    <a:pt x="9770" y="0"/>
                  </a:lnTo>
                  <a:lnTo>
                    <a:pt x="950" y="7688"/>
                  </a:lnTo>
                  <a:lnTo>
                    <a:pt x="0" y="13302"/>
                  </a:lnTo>
                  <a:lnTo>
                    <a:pt x="859" y="14821"/>
                  </a:lnTo>
                  <a:lnTo>
                    <a:pt x="17460" y="892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9" name="SMARTInkShape-26">
            <a:extLst>
              <a:ext uri="{FF2B5EF4-FFF2-40B4-BE49-F238E27FC236}">
                <a16:creationId xmlns:a16="http://schemas.microsoft.com/office/drawing/2014/main" id="{7EB8C540-4751-48BA-B90B-251B07B1E865}"/>
              </a:ext>
            </a:extLst>
          </p:cNvPr>
          <p:cNvSpPr/>
          <p:nvPr>
            <p:custDataLst>
              <p:tags r:id="rId2"/>
            </p:custDataLst>
          </p:nvPr>
        </p:nvSpPr>
        <p:spPr>
          <a:xfrm>
            <a:off x="9373195" y="839500"/>
            <a:ext cx="428626" cy="62399"/>
          </a:xfrm>
          <a:custGeom>
            <a:avLst/>
            <a:gdLst/>
            <a:ahLst/>
            <a:cxnLst/>
            <a:rect l="0" t="0" r="0" b="0"/>
            <a:pathLst>
              <a:path w="428626" h="62399">
                <a:moveTo>
                  <a:pt x="0" y="17750"/>
                </a:moveTo>
                <a:lnTo>
                  <a:pt x="0" y="17750"/>
                </a:lnTo>
                <a:lnTo>
                  <a:pt x="0" y="9188"/>
                </a:lnTo>
                <a:lnTo>
                  <a:pt x="43774" y="8830"/>
                </a:lnTo>
                <a:lnTo>
                  <a:pt x="81187" y="8822"/>
                </a:lnTo>
                <a:lnTo>
                  <a:pt x="116219" y="7829"/>
                </a:lnTo>
                <a:lnTo>
                  <a:pt x="159452" y="2684"/>
                </a:lnTo>
                <a:lnTo>
                  <a:pt x="201786" y="442"/>
                </a:lnTo>
                <a:lnTo>
                  <a:pt x="242816" y="0"/>
                </a:lnTo>
                <a:lnTo>
                  <a:pt x="281553" y="6973"/>
                </a:lnTo>
                <a:lnTo>
                  <a:pt x="308649" y="10919"/>
                </a:lnTo>
                <a:lnTo>
                  <a:pt x="335583" y="16401"/>
                </a:lnTo>
                <a:lnTo>
                  <a:pt x="380152" y="20218"/>
                </a:lnTo>
                <a:lnTo>
                  <a:pt x="409646" y="28758"/>
                </a:lnTo>
                <a:lnTo>
                  <a:pt x="412996" y="31042"/>
                </a:lnTo>
                <a:lnTo>
                  <a:pt x="428625" y="6239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4" name="SMARTInkShape-Group15">
            <a:extLst>
              <a:ext uri="{FF2B5EF4-FFF2-40B4-BE49-F238E27FC236}">
                <a16:creationId xmlns:a16="http://schemas.microsoft.com/office/drawing/2014/main" id="{916A72CF-D013-4EC9-88A3-5D1D7AE2BCD3}"/>
              </a:ext>
            </a:extLst>
          </p:cNvPr>
          <p:cNvGrpSpPr/>
          <p:nvPr/>
        </p:nvGrpSpPr>
        <p:grpSpPr>
          <a:xfrm>
            <a:off x="8400226" y="5063133"/>
            <a:ext cx="914472" cy="303573"/>
            <a:chOff x="8400226" y="5063133"/>
            <a:chExt cx="914472" cy="303573"/>
          </a:xfrm>
        </p:grpSpPr>
        <p:sp>
          <p:nvSpPr>
            <p:cNvPr id="40" name="SMARTInkShape-27">
              <a:extLst>
                <a:ext uri="{FF2B5EF4-FFF2-40B4-BE49-F238E27FC236}">
                  <a16:creationId xmlns:a16="http://schemas.microsoft.com/office/drawing/2014/main" id="{AA1D220A-CE27-4633-BD32-C3AE40D6C421}"/>
                </a:ext>
              </a:extLst>
            </p:cNvPr>
            <p:cNvSpPr/>
            <p:nvPr>
              <p:custDataLst>
                <p:tags r:id="rId9"/>
              </p:custDataLst>
            </p:nvPr>
          </p:nvSpPr>
          <p:spPr>
            <a:xfrm>
              <a:off x="8400226" y="5153833"/>
              <a:ext cx="428259" cy="212873"/>
            </a:xfrm>
            <a:custGeom>
              <a:avLst/>
              <a:gdLst/>
              <a:ahLst/>
              <a:cxnLst/>
              <a:rect l="0" t="0" r="0" b="0"/>
              <a:pathLst>
                <a:path w="428259" h="212873">
                  <a:moveTo>
                    <a:pt x="8563" y="61105"/>
                  </a:moveTo>
                  <a:lnTo>
                    <a:pt x="8563" y="61105"/>
                  </a:lnTo>
                  <a:lnTo>
                    <a:pt x="0" y="61105"/>
                  </a:lnTo>
                  <a:lnTo>
                    <a:pt x="4482" y="56364"/>
                  </a:lnTo>
                  <a:lnTo>
                    <a:pt x="27160" y="46865"/>
                  </a:lnTo>
                  <a:lnTo>
                    <a:pt x="69179" y="30297"/>
                  </a:lnTo>
                  <a:lnTo>
                    <a:pt x="112653" y="13734"/>
                  </a:lnTo>
                  <a:lnTo>
                    <a:pt x="147605" y="5697"/>
                  </a:lnTo>
                  <a:lnTo>
                    <a:pt x="151859" y="3331"/>
                  </a:lnTo>
                  <a:lnTo>
                    <a:pt x="181549" y="0"/>
                  </a:lnTo>
                  <a:lnTo>
                    <a:pt x="197232" y="1866"/>
                  </a:lnTo>
                  <a:lnTo>
                    <a:pt x="234661" y="14434"/>
                  </a:lnTo>
                  <a:lnTo>
                    <a:pt x="242335" y="19857"/>
                  </a:lnTo>
                  <a:lnTo>
                    <a:pt x="252233" y="37969"/>
                  </a:lnTo>
                  <a:lnTo>
                    <a:pt x="256710" y="57446"/>
                  </a:lnTo>
                  <a:lnTo>
                    <a:pt x="251278" y="101939"/>
                  </a:lnTo>
                  <a:lnTo>
                    <a:pt x="248396" y="116957"/>
                  </a:lnTo>
                  <a:lnTo>
                    <a:pt x="229642" y="159630"/>
                  </a:lnTo>
                  <a:lnTo>
                    <a:pt x="221121" y="184592"/>
                  </a:lnTo>
                  <a:lnTo>
                    <a:pt x="217134" y="191394"/>
                  </a:lnTo>
                  <a:lnTo>
                    <a:pt x="214365" y="202125"/>
                  </a:lnTo>
                  <a:lnTo>
                    <a:pt x="214071" y="208170"/>
                  </a:lnTo>
                  <a:lnTo>
                    <a:pt x="215020" y="209750"/>
                  </a:lnTo>
                  <a:lnTo>
                    <a:pt x="216647" y="210803"/>
                  </a:lnTo>
                  <a:lnTo>
                    <a:pt x="222091" y="211973"/>
                  </a:lnTo>
                  <a:lnTo>
                    <a:pt x="261801" y="212872"/>
                  </a:lnTo>
                  <a:lnTo>
                    <a:pt x="299242" y="210258"/>
                  </a:lnTo>
                  <a:lnTo>
                    <a:pt x="323555" y="203194"/>
                  </a:lnTo>
                  <a:lnTo>
                    <a:pt x="359620" y="187177"/>
                  </a:lnTo>
                  <a:lnTo>
                    <a:pt x="394120" y="170049"/>
                  </a:lnTo>
                  <a:lnTo>
                    <a:pt x="428258" y="14147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MARTInkShape-28">
              <a:extLst>
                <a:ext uri="{FF2B5EF4-FFF2-40B4-BE49-F238E27FC236}">
                  <a16:creationId xmlns:a16="http://schemas.microsoft.com/office/drawing/2014/main" id="{CD68C4B6-6127-436E-A153-121860726978}"/>
                </a:ext>
              </a:extLst>
            </p:cNvPr>
            <p:cNvSpPr/>
            <p:nvPr>
              <p:custDataLst>
                <p:tags r:id="rId10"/>
              </p:custDataLst>
            </p:nvPr>
          </p:nvSpPr>
          <p:spPr>
            <a:xfrm>
              <a:off x="8864203" y="5063133"/>
              <a:ext cx="138542" cy="283952"/>
            </a:xfrm>
            <a:custGeom>
              <a:avLst/>
              <a:gdLst/>
              <a:ahLst/>
              <a:cxnLst/>
              <a:rect l="0" t="0" r="0" b="0"/>
              <a:pathLst>
                <a:path w="138542" h="283952">
                  <a:moveTo>
                    <a:pt x="35719" y="0"/>
                  </a:moveTo>
                  <a:lnTo>
                    <a:pt x="35719" y="0"/>
                  </a:lnTo>
                  <a:lnTo>
                    <a:pt x="36711" y="42328"/>
                  </a:lnTo>
                  <a:lnTo>
                    <a:pt x="46744" y="81832"/>
                  </a:lnTo>
                  <a:lnTo>
                    <a:pt x="52524" y="92924"/>
                  </a:lnTo>
                  <a:lnTo>
                    <a:pt x="67115" y="113568"/>
                  </a:lnTo>
                  <a:lnTo>
                    <a:pt x="70508" y="120920"/>
                  </a:lnTo>
                  <a:lnTo>
                    <a:pt x="99131" y="162236"/>
                  </a:lnTo>
                  <a:lnTo>
                    <a:pt x="111062" y="182677"/>
                  </a:lnTo>
                  <a:lnTo>
                    <a:pt x="115838" y="192314"/>
                  </a:lnTo>
                  <a:lnTo>
                    <a:pt x="137862" y="222818"/>
                  </a:lnTo>
                  <a:lnTo>
                    <a:pt x="138541" y="226927"/>
                  </a:lnTo>
                  <a:lnTo>
                    <a:pt x="138001" y="230661"/>
                  </a:lnTo>
                  <a:lnTo>
                    <a:pt x="130005" y="248520"/>
                  </a:lnTo>
                  <a:lnTo>
                    <a:pt x="121942" y="256966"/>
                  </a:lnTo>
                  <a:lnTo>
                    <a:pt x="93449" y="276645"/>
                  </a:lnTo>
                  <a:lnTo>
                    <a:pt x="71045" y="283951"/>
                  </a:lnTo>
                  <a:lnTo>
                    <a:pt x="61010" y="282305"/>
                  </a:lnTo>
                  <a:lnTo>
                    <a:pt x="43139" y="277903"/>
                  </a:lnTo>
                  <a:lnTo>
                    <a:pt x="17268" y="274317"/>
                  </a:lnTo>
                  <a:lnTo>
                    <a:pt x="7675" y="269754"/>
                  </a:lnTo>
                  <a:lnTo>
                    <a:pt x="0" y="25003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SMARTInkShape-29">
              <a:extLst>
                <a:ext uri="{FF2B5EF4-FFF2-40B4-BE49-F238E27FC236}">
                  <a16:creationId xmlns:a16="http://schemas.microsoft.com/office/drawing/2014/main" id="{293BDF98-909F-4142-8CDB-32EEF0925A62}"/>
                </a:ext>
              </a:extLst>
            </p:cNvPr>
            <p:cNvSpPr/>
            <p:nvPr>
              <p:custDataLst>
                <p:tags r:id="rId11"/>
              </p:custDataLst>
            </p:nvPr>
          </p:nvSpPr>
          <p:spPr>
            <a:xfrm>
              <a:off x="8971359" y="5063133"/>
              <a:ext cx="205383" cy="89298"/>
            </a:xfrm>
            <a:custGeom>
              <a:avLst/>
              <a:gdLst/>
              <a:ahLst/>
              <a:cxnLst/>
              <a:rect l="0" t="0" r="0" b="0"/>
              <a:pathLst>
                <a:path w="205383" h="89298">
                  <a:moveTo>
                    <a:pt x="0" y="89297"/>
                  </a:moveTo>
                  <a:lnTo>
                    <a:pt x="0" y="89297"/>
                  </a:lnTo>
                  <a:lnTo>
                    <a:pt x="4741" y="89297"/>
                  </a:lnTo>
                  <a:lnTo>
                    <a:pt x="9714" y="86651"/>
                  </a:lnTo>
                  <a:lnTo>
                    <a:pt x="17215" y="82167"/>
                  </a:lnTo>
                  <a:lnTo>
                    <a:pt x="57787" y="69507"/>
                  </a:lnTo>
                  <a:lnTo>
                    <a:pt x="100955" y="58176"/>
                  </a:lnTo>
                  <a:lnTo>
                    <a:pt x="138879" y="40087"/>
                  </a:lnTo>
                  <a:lnTo>
                    <a:pt x="180277" y="19186"/>
                  </a:lnTo>
                  <a:lnTo>
                    <a:pt x="205382"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SMARTInkShape-30">
              <a:extLst>
                <a:ext uri="{FF2B5EF4-FFF2-40B4-BE49-F238E27FC236}">
                  <a16:creationId xmlns:a16="http://schemas.microsoft.com/office/drawing/2014/main" id="{C95AC357-1212-4F90-BEE1-92BA6E0BCFF7}"/>
                </a:ext>
              </a:extLst>
            </p:cNvPr>
            <p:cNvSpPr/>
            <p:nvPr>
              <p:custDataLst>
                <p:tags r:id="rId12"/>
              </p:custDataLst>
            </p:nvPr>
          </p:nvSpPr>
          <p:spPr>
            <a:xfrm>
              <a:off x="9203693" y="5135047"/>
              <a:ext cx="111005" cy="158420"/>
            </a:xfrm>
            <a:custGeom>
              <a:avLst/>
              <a:gdLst/>
              <a:ahLst/>
              <a:cxnLst/>
              <a:rect l="0" t="0" r="0" b="0"/>
              <a:pathLst>
                <a:path w="111005" h="158420">
                  <a:moveTo>
                    <a:pt x="8767" y="8453"/>
                  </a:moveTo>
                  <a:lnTo>
                    <a:pt x="8767" y="8453"/>
                  </a:lnTo>
                  <a:lnTo>
                    <a:pt x="4027" y="13193"/>
                  </a:lnTo>
                  <a:lnTo>
                    <a:pt x="1078" y="30362"/>
                  </a:lnTo>
                  <a:lnTo>
                    <a:pt x="0" y="67072"/>
                  </a:lnTo>
                  <a:lnTo>
                    <a:pt x="903" y="85107"/>
                  </a:lnTo>
                  <a:lnTo>
                    <a:pt x="15075" y="124057"/>
                  </a:lnTo>
                  <a:lnTo>
                    <a:pt x="29650" y="144527"/>
                  </a:lnTo>
                  <a:lnTo>
                    <a:pt x="43288" y="154053"/>
                  </a:lnTo>
                  <a:lnTo>
                    <a:pt x="55156" y="158419"/>
                  </a:lnTo>
                  <a:lnTo>
                    <a:pt x="64442" y="156794"/>
                  </a:lnTo>
                  <a:lnTo>
                    <a:pt x="78181" y="150301"/>
                  </a:lnTo>
                  <a:lnTo>
                    <a:pt x="96453" y="134478"/>
                  </a:lnTo>
                  <a:lnTo>
                    <a:pt x="102309" y="126311"/>
                  </a:lnTo>
                  <a:lnTo>
                    <a:pt x="110809" y="103501"/>
                  </a:lnTo>
                  <a:lnTo>
                    <a:pt x="111004" y="87407"/>
                  </a:lnTo>
                  <a:lnTo>
                    <a:pt x="100279" y="43056"/>
                  </a:lnTo>
                  <a:lnTo>
                    <a:pt x="97063" y="35738"/>
                  </a:lnTo>
                  <a:lnTo>
                    <a:pt x="85091" y="17861"/>
                  </a:lnTo>
                  <a:lnTo>
                    <a:pt x="69006" y="7665"/>
                  </a:lnTo>
                  <a:lnTo>
                    <a:pt x="55391" y="1936"/>
                  </a:lnTo>
                  <a:lnTo>
                    <a:pt x="37159" y="0"/>
                  </a:lnTo>
                  <a:lnTo>
                    <a:pt x="28662" y="2381"/>
                  </a:lnTo>
                  <a:lnTo>
                    <a:pt x="19863" y="7253"/>
                  </a:lnTo>
                  <a:lnTo>
                    <a:pt x="17697" y="3524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SMARTInkShape-Group16">
            <a:extLst>
              <a:ext uri="{FF2B5EF4-FFF2-40B4-BE49-F238E27FC236}">
                <a16:creationId xmlns:a16="http://schemas.microsoft.com/office/drawing/2014/main" id="{B6BC3B44-DF47-49F3-874A-C40871841A3E}"/>
              </a:ext>
            </a:extLst>
          </p:cNvPr>
          <p:cNvGrpSpPr/>
          <p:nvPr/>
        </p:nvGrpSpPr>
        <p:grpSpPr>
          <a:xfrm>
            <a:off x="9489390" y="5045273"/>
            <a:ext cx="696408" cy="310719"/>
            <a:chOff x="9489390" y="5045273"/>
            <a:chExt cx="696408" cy="310719"/>
          </a:xfrm>
        </p:grpSpPr>
        <p:sp>
          <p:nvSpPr>
            <p:cNvPr id="45" name="SMARTInkShape-31">
              <a:extLst>
                <a:ext uri="{FF2B5EF4-FFF2-40B4-BE49-F238E27FC236}">
                  <a16:creationId xmlns:a16="http://schemas.microsoft.com/office/drawing/2014/main" id="{B43304F3-BEF0-4BB8-97E9-E1143DDE7AB3}"/>
                </a:ext>
              </a:extLst>
            </p:cNvPr>
            <p:cNvSpPr/>
            <p:nvPr>
              <p:custDataLst>
                <p:tags r:id="rId6"/>
              </p:custDataLst>
            </p:nvPr>
          </p:nvSpPr>
          <p:spPr>
            <a:xfrm>
              <a:off x="9489390" y="5277445"/>
              <a:ext cx="26681" cy="44650"/>
            </a:xfrm>
            <a:custGeom>
              <a:avLst/>
              <a:gdLst/>
              <a:ahLst/>
              <a:cxnLst/>
              <a:rect l="0" t="0" r="0" b="0"/>
              <a:pathLst>
                <a:path w="26681" h="44650">
                  <a:moveTo>
                    <a:pt x="8820" y="0"/>
                  </a:moveTo>
                  <a:lnTo>
                    <a:pt x="8820" y="0"/>
                  </a:lnTo>
                  <a:lnTo>
                    <a:pt x="258" y="0"/>
                  </a:lnTo>
                  <a:lnTo>
                    <a:pt x="0" y="4740"/>
                  </a:lnTo>
                  <a:lnTo>
                    <a:pt x="956" y="6136"/>
                  </a:lnTo>
                  <a:lnTo>
                    <a:pt x="2585" y="7068"/>
                  </a:lnTo>
                  <a:lnTo>
                    <a:pt x="4663" y="7688"/>
                  </a:lnTo>
                  <a:lnTo>
                    <a:pt x="6048" y="10087"/>
                  </a:lnTo>
                  <a:lnTo>
                    <a:pt x="9569" y="32191"/>
                  </a:lnTo>
                  <a:lnTo>
                    <a:pt x="13453" y="38450"/>
                  </a:lnTo>
                  <a:lnTo>
                    <a:pt x="18488" y="41893"/>
                  </a:lnTo>
                  <a:lnTo>
                    <a:pt x="21218" y="42812"/>
                  </a:lnTo>
                  <a:lnTo>
                    <a:pt x="23038" y="44416"/>
                  </a:lnTo>
                  <a:lnTo>
                    <a:pt x="26680" y="4464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SMARTInkShape-32">
              <a:extLst>
                <a:ext uri="{FF2B5EF4-FFF2-40B4-BE49-F238E27FC236}">
                  <a16:creationId xmlns:a16="http://schemas.microsoft.com/office/drawing/2014/main" id="{322CCF9F-B436-4EF6-90DD-6E029595301B}"/>
                </a:ext>
              </a:extLst>
            </p:cNvPr>
            <p:cNvSpPr/>
            <p:nvPr>
              <p:custDataLst>
                <p:tags r:id="rId7"/>
              </p:custDataLst>
            </p:nvPr>
          </p:nvSpPr>
          <p:spPr>
            <a:xfrm>
              <a:off x="9650061" y="5045273"/>
              <a:ext cx="150783" cy="310719"/>
            </a:xfrm>
            <a:custGeom>
              <a:avLst/>
              <a:gdLst/>
              <a:ahLst/>
              <a:cxnLst/>
              <a:rect l="0" t="0" r="0" b="0"/>
              <a:pathLst>
                <a:path w="150783" h="310719">
                  <a:moveTo>
                    <a:pt x="124970" y="0"/>
                  </a:moveTo>
                  <a:lnTo>
                    <a:pt x="124970" y="0"/>
                  </a:lnTo>
                  <a:lnTo>
                    <a:pt x="120229" y="0"/>
                  </a:lnTo>
                  <a:lnTo>
                    <a:pt x="115257" y="2646"/>
                  </a:lnTo>
                  <a:lnTo>
                    <a:pt x="109738" y="6136"/>
                  </a:lnTo>
                  <a:lnTo>
                    <a:pt x="101055" y="9094"/>
                  </a:lnTo>
                  <a:lnTo>
                    <a:pt x="60618" y="41763"/>
                  </a:lnTo>
                  <a:lnTo>
                    <a:pt x="34037" y="64513"/>
                  </a:lnTo>
                  <a:lnTo>
                    <a:pt x="11939" y="105445"/>
                  </a:lnTo>
                  <a:lnTo>
                    <a:pt x="1729" y="146643"/>
                  </a:lnTo>
                  <a:lnTo>
                    <a:pt x="305" y="190620"/>
                  </a:lnTo>
                  <a:lnTo>
                    <a:pt x="0" y="228035"/>
                  </a:lnTo>
                  <a:lnTo>
                    <a:pt x="20075" y="272500"/>
                  </a:lnTo>
                  <a:lnTo>
                    <a:pt x="29509" y="286565"/>
                  </a:lnTo>
                  <a:lnTo>
                    <a:pt x="48712" y="300206"/>
                  </a:lnTo>
                  <a:lnTo>
                    <a:pt x="66767" y="308444"/>
                  </a:lnTo>
                  <a:lnTo>
                    <a:pt x="82235" y="310718"/>
                  </a:lnTo>
                  <a:lnTo>
                    <a:pt x="107678" y="307260"/>
                  </a:lnTo>
                  <a:lnTo>
                    <a:pt x="140622" y="291501"/>
                  </a:lnTo>
                  <a:lnTo>
                    <a:pt x="146810" y="285661"/>
                  </a:lnTo>
                  <a:lnTo>
                    <a:pt x="148460" y="282714"/>
                  </a:lnTo>
                  <a:lnTo>
                    <a:pt x="150782" y="269086"/>
                  </a:lnTo>
                  <a:lnTo>
                    <a:pt x="148678" y="260816"/>
                  </a:lnTo>
                  <a:lnTo>
                    <a:pt x="139243" y="242680"/>
                  </a:lnTo>
                  <a:lnTo>
                    <a:pt x="128337" y="234197"/>
                  </a:lnTo>
                  <a:lnTo>
                    <a:pt x="116545" y="227120"/>
                  </a:lnTo>
                  <a:lnTo>
                    <a:pt x="111304" y="220666"/>
                  </a:lnTo>
                  <a:lnTo>
                    <a:pt x="101037" y="217136"/>
                  </a:lnTo>
                  <a:lnTo>
                    <a:pt x="65305" y="214361"/>
                  </a:lnTo>
                  <a:lnTo>
                    <a:pt x="64357" y="215337"/>
                  </a:lnTo>
                  <a:lnTo>
                    <a:pt x="62462" y="22324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SMARTInkShape-33">
              <a:extLst>
                <a:ext uri="{FF2B5EF4-FFF2-40B4-BE49-F238E27FC236}">
                  <a16:creationId xmlns:a16="http://schemas.microsoft.com/office/drawing/2014/main" id="{76183ADE-40D9-4157-A827-BE45D989CBD8}"/>
                </a:ext>
              </a:extLst>
            </p:cNvPr>
            <p:cNvSpPr/>
            <p:nvPr>
              <p:custDataLst>
                <p:tags r:id="rId8"/>
              </p:custDataLst>
            </p:nvPr>
          </p:nvSpPr>
          <p:spPr>
            <a:xfrm>
              <a:off x="9873258" y="5188181"/>
              <a:ext cx="312540" cy="151725"/>
            </a:xfrm>
            <a:custGeom>
              <a:avLst/>
              <a:gdLst/>
              <a:ahLst/>
              <a:cxnLst/>
              <a:rect l="0" t="0" r="0" b="0"/>
              <a:pathLst>
                <a:path w="312540" h="151725">
                  <a:moveTo>
                    <a:pt x="0" y="8897"/>
                  </a:moveTo>
                  <a:lnTo>
                    <a:pt x="0" y="8897"/>
                  </a:lnTo>
                  <a:lnTo>
                    <a:pt x="42303" y="8897"/>
                  </a:lnTo>
                  <a:lnTo>
                    <a:pt x="51543" y="7905"/>
                  </a:lnTo>
                  <a:lnTo>
                    <a:pt x="90778" y="518"/>
                  </a:lnTo>
                  <a:lnTo>
                    <a:pt x="110939" y="0"/>
                  </a:lnTo>
                  <a:lnTo>
                    <a:pt x="124041" y="4717"/>
                  </a:lnTo>
                  <a:lnTo>
                    <a:pt x="127342" y="7102"/>
                  </a:lnTo>
                  <a:lnTo>
                    <a:pt x="142556" y="30440"/>
                  </a:lnTo>
                  <a:lnTo>
                    <a:pt x="149064" y="49896"/>
                  </a:lnTo>
                  <a:lnTo>
                    <a:pt x="143876" y="89176"/>
                  </a:lnTo>
                  <a:lnTo>
                    <a:pt x="135943" y="115816"/>
                  </a:lnTo>
                  <a:lnTo>
                    <a:pt x="124822" y="132690"/>
                  </a:lnTo>
                  <a:lnTo>
                    <a:pt x="119968" y="139322"/>
                  </a:lnTo>
                  <a:lnTo>
                    <a:pt x="116237" y="151228"/>
                  </a:lnTo>
                  <a:lnTo>
                    <a:pt x="140958" y="151724"/>
                  </a:lnTo>
                  <a:lnTo>
                    <a:pt x="179517" y="144698"/>
                  </a:lnTo>
                  <a:lnTo>
                    <a:pt x="219234" y="138469"/>
                  </a:lnTo>
                  <a:lnTo>
                    <a:pt x="255004" y="131866"/>
                  </a:lnTo>
                  <a:lnTo>
                    <a:pt x="266718" y="127022"/>
                  </a:lnTo>
                  <a:lnTo>
                    <a:pt x="312539" y="9819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SMARTInkShape-Group17">
            <a:extLst>
              <a:ext uri="{FF2B5EF4-FFF2-40B4-BE49-F238E27FC236}">
                <a16:creationId xmlns:a16="http://schemas.microsoft.com/office/drawing/2014/main" id="{533A8AE9-0113-4858-BF7C-F6D6F69ACA64}"/>
              </a:ext>
            </a:extLst>
          </p:cNvPr>
          <p:cNvGrpSpPr/>
          <p:nvPr/>
        </p:nvGrpSpPr>
        <p:grpSpPr>
          <a:xfrm>
            <a:off x="7899797" y="6286500"/>
            <a:ext cx="2866431" cy="71438"/>
            <a:chOff x="7899797" y="6286500"/>
            <a:chExt cx="2866431" cy="71438"/>
          </a:xfrm>
        </p:grpSpPr>
        <p:sp>
          <p:nvSpPr>
            <p:cNvPr id="49" name="SMARTInkShape-34">
              <a:extLst>
                <a:ext uri="{FF2B5EF4-FFF2-40B4-BE49-F238E27FC236}">
                  <a16:creationId xmlns:a16="http://schemas.microsoft.com/office/drawing/2014/main" id="{E8CD706B-52D7-4AE6-85DA-C4C50110F494}"/>
                </a:ext>
              </a:extLst>
            </p:cNvPr>
            <p:cNvSpPr/>
            <p:nvPr>
              <p:custDataLst>
                <p:tags r:id="rId4"/>
              </p:custDataLst>
            </p:nvPr>
          </p:nvSpPr>
          <p:spPr>
            <a:xfrm>
              <a:off x="9587507" y="6295429"/>
              <a:ext cx="1178721" cy="17861"/>
            </a:xfrm>
            <a:custGeom>
              <a:avLst/>
              <a:gdLst/>
              <a:ahLst/>
              <a:cxnLst/>
              <a:rect l="0" t="0" r="0" b="0"/>
              <a:pathLst>
                <a:path w="1178721" h="17861">
                  <a:moveTo>
                    <a:pt x="0" y="0"/>
                  </a:moveTo>
                  <a:lnTo>
                    <a:pt x="0" y="0"/>
                  </a:lnTo>
                  <a:lnTo>
                    <a:pt x="37925" y="4740"/>
                  </a:lnTo>
                  <a:lnTo>
                    <a:pt x="75064" y="7068"/>
                  </a:lnTo>
                  <a:lnTo>
                    <a:pt x="112737" y="9095"/>
                  </a:lnTo>
                  <a:lnTo>
                    <a:pt x="146017" y="13303"/>
                  </a:lnTo>
                  <a:lnTo>
                    <a:pt x="187903" y="16510"/>
                  </a:lnTo>
                  <a:lnTo>
                    <a:pt x="230191" y="17459"/>
                  </a:lnTo>
                  <a:lnTo>
                    <a:pt x="274139" y="17741"/>
                  </a:lnTo>
                  <a:lnTo>
                    <a:pt x="318579" y="17824"/>
                  </a:lnTo>
                  <a:lnTo>
                    <a:pt x="363167" y="17850"/>
                  </a:lnTo>
                  <a:lnTo>
                    <a:pt x="403056" y="13116"/>
                  </a:lnTo>
                  <a:lnTo>
                    <a:pt x="444752" y="10171"/>
                  </a:lnTo>
                  <a:lnTo>
                    <a:pt x="488525" y="9297"/>
                  </a:lnTo>
                  <a:lnTo>
                    <a:pt x="532914" y="9039"/>
                  </a:lnTo>
                  <a:lnTo>
                    <a:pt x="577487" y="8963"/>
                  </a:lnTo>
                  <a:lnTo>
                    <a:pt x="617371" y="8940"/>
                  </a:lnTo>
                  <a:lnTo>
                    <a:pt x="659065" y="8932"/>
                  </a:lnTo>
                  <a:lnTo>
                    <a:pt x="698098" y="8930"/>
                  </a:lnTo>
                  <a:lnTo>
                    <a:pt x="734799" y="13670"/>
                  </a:lnTo>
                  <a:lnTo>
                    <a:pt x="775547" y="16618"/>
                  </a:lnTo>
                  <a:lnTo>
                    <a:pt x="814301" y="17491"/>
                  </a:lnTo>
                  <a:lnTo>
                    <a:pt x="856814" y="17787"/>
                  </a:lnTo>
                  <a:lnTo>
                    <a:pt x="890746" y="17838"/>
                  </a:lnTo>
                  <a:lnTo>
                    <a:pt x="928912" y="17853"/>
                  </a:lnTo>
                  <a:lnTo>
                    <a:pt x="963845" y="17857"/>
                  </a:lnTo>
                  <a:lnTo>
                    <a:pt x="997230" y="17859"/>
                  </a:lnTo>
                  <a:lnTo>
                    <a:pt x="1038623" y="17860"/>
                  </a:lnTo>
                  <a:lnTo>
                    <a:pt x="1074537" y="17860"/>
                  </a:lnTo>
                  <a:lnTo>
                    <a:pt x="1119150" y="17860"/>
                  </a:lnTo>
                  <a:lnTo>
                    <a:pt x="1156913" y="16868"/>
                  </a:lnTo>
                  <a:lnTo>
                    <a:pt x="1178720" y="893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SMARTInkShape-35">
              <a:extLst>
                <a:ext uri="{FF2B5EF4-FFF2-40B4-BE49-F238E27FC236}">
                  <a16:creationId xmlns:a16="http://schemas.microsoft.com/office/drawing/2014/main" id="{F4494671-0DBB-42BA-8013-791B7DB98E4D}"/>
                </a:ext>
              </a:extLst>
            </p:cNvPr>
            <p:cNvSpPr/>
            <p:nvPr>
              <p:custDataLst>
                <p:tags r:id="rId5"/>
              </p:custDataLst>
            </p:nvPr>
          </p:nvSpPr>
          <p:spPr>
            <a:xfrm>
              <a:off x="7899797" y="6286500"/>
              <a:ext cx="1973462" cy="71438"/>
            </a:xfrm>
            <a:custGeom>
              <a:avLst/>
              <a:gdLst/>
              <a:ahLst/>
              <a:cxnLst/>
              <a:rect l="0" t="0" r="0" b="0"/>
              <a:pathLst>
                <a:path w="1973462" h="71438">
                  <a:moveTo>
                    <a:pt x="0" y="71437"/>
                  </a:moveTo>
                  <a:lnTo>
                    <a:pt x="0" y="71437"/>
                  </a:lnTo>
                  <a:lnTo>
                    <a:pt x="17651" y="68792"/>
                  </a:lnTo>
                  <a:lnTo>
                    <a:pt x="56343" y="62342"/>
                  </a:lnTo>
                  <a:lnTo>
                    <a:pt x="92489" y="52958"/>
                  </a:lnTo>
                  <a:lnTo>
                    <a:pt x="135983" y="39606"/>
                  </a:lnTo>
                  <a:lnTo>
                    <a:pt x="175357" y="33840"/>
                  </a:lnTo>
                  <a:lnTo>
                    <a:pt x="216098" y="28181"/>
                  </a:lnTo>
                  <a:lnTo>
                    <a:pt x="253360" y="27064"/>
                  </a:lnTo>
                  <a:lnTo>
                    <a:pt x="295335" y="26871"/>
                  </a:lnTo>
                  <a:lnTo>
                    <a:pt x="328939" y="25821"/>
                  </a:lnTo>
                  <a:lnTo>
                    <a:pt x="363590" y="20659"/>
                  </a:lnTo>
                  <a:lnTo>
                    <a:pt x="408208" y="18412"/>
                  </a:lnTo>
                  <a:lnTo>
                    <a:pt x="450719" y="13227"/>
                  </a:lnTo>
                  <a:lnTo>
                    <a:pt x="484416" y="10840"/>
                  </a:lnTo>
                  <a:lnTo>
                    <a:pt x="521881" y="8787"/>
                  </a:lnTo>
                  <a:lnTo>
                    <a:pt x="564295" y="3044"/>
                  </a:lnTo>
                  <a:lnTo>
                    <a:pt x="608441" y="601"/>
                  </a:lnTo>
                  <a:lnTo>
                    <a:pt x="645946" y="177"/>
                  </a:lnTo>
                  <a:lnTo>
                    <a:pt x="685831" y="52"/>
                  </a:lnTo>
                  <a:lnTo>
                    <a:pt x="725430" y="15"/>
                  </a:lnTo>
                  <a:lnTo>
                    <a:pt x="765936" y="4"/>
                  </a:lnTo>
                  <a:lnTo>
                    <a:pt x="805720" y="0"/>
                  </a:lnTo>
                  <a:lnTo>
                    <a:pt x="846281" y="0"/>
                  </a:lnTo>
                  <a:lnTo>
                    <a:pt x="888726" y="0"/>
                  </a:lnTo>
                  <a:lnTo>
                    <a:pt x="919857" y="0"/>
                  </a:lnTo>
                  <a:lnTo>
                    <a:pt x="960686" y="992"/>
                  </a:lnTo>
                  <a:lnTo>
                    <a:pt x="1003763" y="5144"/>
                  </a:lnTo>
                  <a:lnTo>
                    <a:pt x="1047946" y="1965"/>
                  </a:lnTo>
                  <a:lnTo>
                    <a:pt x="1092456" y="582"/>
                  </a:lnTo>
                  <a:lnTo>
                    <a:pt x="1137063" y="172"/>
                  </a:lnTo>
                  <a:lnTo>
                    <a:pt x="1181701" y="51"/>
                  </a:lnTo>
                  <a:lnTo>
                    <a:pt x="1225354" y="15"/>
                  </a:lnTo>
                  <a:lnTo>
                    <a:pt x="1263864" y="4"/>
                  </a:lnTo>
                  <a:lnTo>
                    <a:pt x="1301402" y="0"/>
                  </a:lnTo>
                  <a:lnTo>
                    <a:pt x="1342510" y="0"/>
                  </a:lnTo>
                  <a:lnTo>
                    <a:pt x="1380266" y="992"/>
                  </a:lnTo>
                  <a:lnTo>
                    <a:pt x="1419566" y="6136"/>
                  </a:lnTo>
                  <a:lnTo>
                    <a:pt x="1454764" y="7688"/>
                  </a:lnTo>
                  <a:lnTo>
                    <a:pt x="1499407" y="13302"/>
                  </a:lnTo>
                  <a:lnTo>
                    <a:pt x="1537770" y="21249"/>
                  </a:lnTo>
                  <a:lnTo>
                    <a:pt x="1574270" y="25147"/>
                  </a:lnTo>
                  <a:lnTo>
                    <a:pt x="1616024" y="32601"/>
                  </a:lnTo>
                  <a:lnTo>
                    <a:pt x="1658814" y="37748"/>
                  </a:lnTo>
                  <a:lnTo>
                    <a:pt x="1700965" y="43285"/>
                  </a:lnTo>
                  <a:lnTo>
                    <a:pt x="1741372" y="50516"/>
                  </a:lnTo>
                  <a:lnTo>
                    <a:pt x="1783895" y="55619"/>
                  </a:lnTo>
                  <a:lnTo>
                    <a:pt x="1821253" y="61147"/>
                  </a:lnTo>
                  <a:lnTo>
                    <a:pt x="1860273" y="62238"/>
                  </a:lnTo>
                  <a:lnTo>
                    <a:pt x="1902550" y="62428"/>
                  </a:lnTo>
                  <a:lnTo>
                    <a:pt x="1973461" y="5357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2" name="SMARTInkShape-36">
            <a:extLst>
              <a:ext uri="{FF2B5EF4-FFF2-40B4-BE49-F238E27FC236}">
                <a16:creationId xmlns:a16="http://schemas.microsoft.com/office/drawing/2014/main" id="{73E74CDD-CBF9-4FFE-BFE7-7F84F9F16C58}"/>
              </a:ext>
            </a:extLst>
          </p:cNvPr>
          <p:cNvSpPr/>
          <p:nvPr>
            <p:custDataLst>
              <p:tags r:id="rId3"/>
            </p:custDataLst>
          </p:nvPr>
        </p:nvSpPr>
        <p:spPr>
          <a:xfrm>
            <a:off x="1837125" y="5813226"/>
            <a:ext cx="3705235" cy="89298"/>
          </a:xfrm>
          <a:custGeom>
            <a:avLst/>
            <a:gdLst/>
            <a:ahLst/>
            <a:cxnLst/>
            <a:rect l="0" t="0" r="0" b="0"/>
            <a:pathLst>
              <a:path w="3705235" h="89298">
                <a:moveTo>
                  <a:pt x="26203" y="8930"/>
                </a:moveTo>
                <a:lnTo>
                  <a:pt x="26203" y="8930"/>
                </a:lnTo>
                <a:lnTo>
                  <a:pt x="1391" y="8930"/>
                </a:lnTo>
                <a:lnTo>
                  <a:pt x="732" y="7938"/>
                </a:lnTo>
                <a:lnTo>
                  <a:pt x="0" y="4190"/>
                </a:lnTo>
                <a:lnTo>
                  <a:pt x="797" y="2793"/>
                </a:lnTo>
                <a:lnTo>
                  <a:pt x="2320" y="1862"/>
                </a:lnTo>
                <a:lnTo>
                  <a:pt x="9205" y="551"/>
                </a:lnTo>
                <a:lnTo>
                  <a:pt x="51137" y="5"/>
                </a:lnTo>
                <a:lnTo>
                  <a:pt x="93403" y="0"/>
                </a:lnTo>
                <a:lnTo>
                  <a:pt x="136117" y="0"/>
                </a:lnTo>
                <a:lnTo>
                  <a:pt x="174767" y="6137"/>
                </a:lnTo>
                <a:lnTo>
                  <a:pt x="214672" y="13302"/>
                </a:lnTo>
                <a:lnTo>
                  <a:pt x="257907" y="17459"/>
                </a:lnTo>
                <a:lnTo>
                  <a:pt x="299630" y="24875"/>
                </a:lnTo>
                <a:lnTo>
                  <a:pt x="340387" y="26410"/>
                </a:lnTo>
                <a:lnTo>
                  <a:pt x="377043" y="26677"/>
                </a:lnTo>
                <a:lnTo>
                  <a:pt x="420136" y="29421"/>
                </a:lnTo>
                <a:lnTo>
                  <a:pt x="461560" y="35351"/>
                </a:lnTo>
                <a:lnTo>
                  <a:pt x="504257" y="43375"/>
                </a:lnTo>
                <a:lnTo>
                  <a:pt x="542838" y="44537"/>
                </a:lnTo>
                <a:lnTo>
                  <a:pt x="586954" y="44639"/>
                </a:lnTo>
                <a:lnTo>
                  <a:pt x="629763" y="44649"/>
                </a:lnTo>
                <a:lnTo>
                  <a:pt x="674257" y="44649"/>
                </a:lnTo>
                <a:lnTo>
                  <a:pt x="718746" y="44649"/>
                </a:lnTo>
                <a:lnTo>
                  <a:pt x="759715" y="44649"/>
                </a:lnTo>
                <a:lnTo>
                  <a:pt x="792829" y="42003"/>
                </a:lnTo>
                <a:lnTo>
                  <a:pt x="832038" y="36961"/>
                </a:lnTo>
                <a:lnTo>
                  <a:pt x="871166" y="35964"/>
                </a:lnTo>
                <a:lnTo>
                  <a:pt x="893483" y="34800"/>
                </a:lnTo>
                <a:lnTo>
                  <a:pt x="934359" y="28040"/>
                </a:lnTo>
                <a:lnTo>
                  <a:pt x="977946" y="26899"/>
                </a:lnTo>
                <a:lnTo>
                  <a:pt x="1022505" y="26804"/>
                </a:lnTo>
                <a:lnTo>
                  <a:pt x="1067003" y="26790"/>
                </a:lnTo>
                <a:lnTo>
                  <a:pt x="1109957" y="26789"/>
                </a:lnTo>
                <a:lnTo>
                  <a:pt x="1154590" y="26789"/>
                </a:lnTo>
                <a:lnTo>
                  <a:pt x="1194643" y="26789"/>
                </a:lnTo>
                <a:lnTo>
                  <a:pt x="1233870" y="26789"/>
                </a:lnTo>
                <a:lnTo>
                  <a:pt x="1274867" y="26789"/>
                </a:lnTo>
                <a:lnTo>
                  <a:pt x="1314208" y="26789"/>
                </a:lnTo>
                <a:lnTo>
                  <a:pt x="1355231" y="26789"/>
                </a:lnTo>
                <a:lnTo>
                  <a:pt x="1399315" y="26789"/>
                </a:lnTo>
                <a:lnTo>
                  <a:pt x="1441831" y="26789"/>
                </a:lnTo>
                <a:lnTo>
                  <a:pt x="1482562" y="26789"/>
                </a:lnTo>
                <a:lnTo>
                  <a:pt x="1518255" y="26789"/>
                </a:lnTo>
                <a:lnTo>
                  <a:pt x="1560254" y="26789"/>
                </a:lnTo>
                <a:lnTo>
                  <a:pt x="1599776" y="26789"/>
                </a:lnTo>
                <a:lnTo>
                  <a:pt x="1643419" y="26789"/>
                </a:lnTo>
                <a:lnTo>
                  <a:pt x="1683122" y="26789"/>
                </a:lnTo>
                <a:lnTo>
                  <a:pt x="1717900" y="26789"/>
                </a:lnTo>
                <a:lnTo>
                  <a:pt x="1761518" y="26789"/>
                </a:lnTo>
                <a:lnTo>
                  <a:pt x="1798455" y="27781"/>
                </a:lnTo>
                <a:lnTo>
                  <a:pt x="1837696" y="33857"/>
                </a:lnTo>
                <a:lnTo>
                  <a:pt x="1878271" y="35474"/>
                </a:lnTo>
                <a:lnTo>
                  <a:pt x="1922591" y="35687"/>
                </a:lnTo>
                <a:lnTo>
                  <a:pt x="1967025" y="42782"/>
                </a:lnTo>
                <a:lnTo>
                  <a:pt x="2002697" y="44280"/>
                </a:lnTo>
                <a:lnTo>
                  <a:pt x="2047263" y="50713"/>
                </a:lnTo>
                <a:lnTo>
                  <a:pt x="2083554" y="53012"/>
                </a:lnTo>
                <a:lnTo>
                  <a:pt x="2125768" y="53504"/>
                </a:lnTo>
                <a:lnTo>
                  <a:pt x="2159033" y="53563"/>
                </a:lnTo>
                <a:lnTo>
                  <a:pt x="2198273" y="53576"/>
                </a:lnTo>
                <a:lnTo>
                  <a:pt x="2236627" y="53578"/>
                </a:lnTo>
                <a:lnTo>
                  <a:pt x="2279724" y="53578"/>
                </a:lnTo>
                <a:lnTo>
                  <a:pt x="2317069" y="53578"/>
                </a:lnTo>
                <a:lnTo>
                  <a:pt x="2353340" y="53578"/>
                </a:lnTo>
                <a:lnTo>
                  <a:pt x="2395808" y="53578"/>
                </a:lnTo>
                <a:lnTo>
                  <a:pt x="2432501" y="53578"/>
                </a:lnTo>
                <a:lnTo>
                  <a:pt x="2476309" y="53578"/>
                </a:lnTo>
                <a:lnTo>
                  <a:pt x="2513608" y="53578"/>
                </a:lnTo>
                <a:lnTo>
                  <a:pt x="2556565" y="54570"/>
                </a:lnTo>
                <a:lnTo>
                  <a:pt x="2601200" y="61267"/>
                </a:lnTo>
                <a:lnTo>
                  <a:pt x="2645675" y="64991"/>
                </a:lnTo>
                <a:lnTo>
                  <a:pt x="2686093" y="70164"/>
                </a:lnTo>
                <a:lnTo>
                  <a:pt x="2729970" y="73916"/>
                </a:lnTo>
                <a:lnTo>
                  <a:pt x="2769662" y="79094"/>
                </a:lnTo>
                <a:lnTo>
                  <a:pt x="2810758" y="80200"/>
                </a:lnTo>
                <a:lnTo>
                  <a:pt x="2850111" y="80335"/>
                </a:lnTo>
                <a:lnTo>
                  <a:pt x="2890260" y="81353"/>
                </a:lnTo>
                <a:lnTo>
                  <a:pt x="2932228" y="88055"/>
                </a:lnTo>
                <a:lnTo>
                  <a:pt x="2965771" y="88929"/>
                </a:lnTo>
                <a:lnTo>
                  <a:pt x="3007291" y="89224"/>
                </a:lnTo>
                <a:lnTo>
                  <a:pt x="3049447" y="89282"/>
                </a:lnTo>
                <a:lnTo>
                  <a:pt x="3085278" y="89293"/>
                </a:lnTo>
                <a:lnTo>
                  <a:pt x="3119312" y="89297"/>
                </a:lnTo>
                <a:lnTo>
                  <a:pt x="3157903" y="84557"/>
                </a:lnTo>
                <a:lnTo>
                  <a:pt x="3199730" y="81196"/>
                </a:lnTo>
                <a:lnTo>
                  <a:pt x="3241593" y="80613"/>
                </a:lnTo>
                <a:lnTo>
                  <a:pt x="3281268" y="80416"/>
                </a:lnTo>
                <a:lnTo>
                  <a:pt x="3304779" y="77736"/>
                </a:lnTo>
                <a:lnTo>
                  <a:pt x="3348870" y="72683"/>
                </a:lnTo>
                <a:lnTo>
                  <a:pt x="3393078" y="71683"/>
                </a:lnTo>
                <a:lnTo>
                  <a:pt x="3431284" y="71511"/>
                </a:lnTo>
                <a:lnTo>
                  <a:pt x="3469220" y="71452"/>
                </a:lnTo>
                <a:lnTo>
                  <a:pt x="3505597" y="71440"/>
                </a:lnTo>
                <a:lnTo>
                  <a:pt x="3539718" y="71438"/>
                </a:lnTo>
                <a:lnTo>
                  <a:pt x="3580561" y="71438"/>
                </a:lnTo>
                <a:lnTo>
                  <a:pt x="3623905" y="71438"/>
                </a:lnTo>
                <a:lnTo>
                  <a:pt x="3665861" y="70446"/>
                </a:lnTo>
                <a:lnTo>
                  <a:pt x="3705234" y="6250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33311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GB" sz="3600" dirty="0"/>
              <a:t>Question </a:t>
            </a:r>
            <a:r>
              <a:rPr lang="en-US" sz="3600" dirty="0"/>
              <a:t>1.4-02b</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Here we assume that client hosts send requests for files directly to the server (caches are not used or off in this case). What is the maximum rate at which the server can deliver data to a single client if we assume no other clients are making requests?</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85000" lnSpcReduction="20000"/>
          </a:bodyPr>
          <a:lstStyle/>
          <a:p>
            <a:r>
              <a:rPr lang="en-US" dirty="0"/>
              <a:t>Server can send at the max of the bottleneck link bandwidth </a:t>
            </a:r>
            <a:r>
              <a:rPr lang="en-US" dirty="0">
                <a:solidFill>
                  <a:srgbClr val="FF0000"/>
                </a:solidFill>
              </a:rPr>
              <a:t>min(100/2 Mbps, 50 Mbps, 1 Gbps) = 50 Mbps</a:t>
            </a:r>
            <a:r>
              <a:rPr lang="en-US" dirty="0"/>
              <a:t>, since the top link is shared and the other two links are separate for each client and not shared. </a:t>
            </a:r>
          </a:p>
          <a:p>
            <a:r>
              <a:rPr lang="en-US" dirty="0"/>
              <a:t>Suppose we had 10 clients on the bottom, then the bottleneck link bandwidth min(100/10 Mbps, 50 Mbps, 1 Gbps) = 10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15</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2B5385B-47A2-407F-9A96-AB008940D5EA}"/>
                  </a:ext>
                </a:extLst>
              </p14:cNvPr>
              <p14:cNvContentPartPr/>
              <p14:nvPr/>
            </p14:nvContentPartPr>
            <p14:xfrm>
              <a:off x="10362872" y="4090257"/>
              <a:ext cx="360" cy="360"/>
            </p14:xfrm>
          </p:contentPart>
        </mc:Choice>
        <mc:Fallback xmlns="">
          <p:pic>
            <p:nvPicPr>
              <p:cNvPr id="10" name="Ink 9">
                <a:extLst>
                  <a:ext uri="{FF2B5EF4-FFF2-40B4-BE49-F238E27FC236}">
                    <a16:creationId xmlns:a16="http://schemas.microsoft.com/office/drawing/2014/main" id="{02B5385B-47A2-407F-9A96-AB008940D5EA}"/>
                  </a:ext>
                </a:extLst>
              </p:cNvPr>
              <p:cNvPicPr/>
              <p:nvPr/>
            </p:nvPicPr>
            <p:blipFill>
              <a:blip r:embed="rId3"/>
              <a:stretch>
                <a:fillRect/>
              </a:stretch>
            </p:blipFill>
            <p:spPr>
              <a:xfrm>
                <a:off x="10353872" y="4081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C919D54D-671C-4AB5-A362-1CB69A62F2E5}"/>
                  </a:ext>
                </a:extLst>
              </p14:cNvPr>
              <p14:cNvContentPartPr/>
              <p14:nvPr/>
            </p14:nvContentPartPr>
            <p14:xfrm>
              <a:off x="9897752" y="4138497"/>
              <a:ext cx="360" cy="360"/>
            </p14:xfrm>
          </p:contentPart>
        </mc:Choice>
        <mc:Fallback xmlns="">
          <p:pic>
            <p:nvPicPr>
              <p:cNvPr id="11" name="Ink 10">
                <a:extLst>
                  <a:ext uri="{FF2B5EF4-FFF2-40B4-BE49-F238E27FC236}">
                    <a16:creationId xmlns:a16="http://schemas.microsoft.com/office/drawing/2014/main" id="{C919D54D-671C-4AB5-A362-1CB69A62F2E5}"/>
                  </a:ext>
                </a:extLst>
              </p:cNvPr>
              <p:cNvPicPr/>
              <p:nvPr/>
            </p:nvPicPr>
            <p:blipFill>
              <a:blip r:embed="rId3"/>
              <a:stretch>
                <a:fillRect/>
              </a:stretch>
            </p:blipFill>
            <p:spPr>
              <a:xfrm>
                <a:off x="9889112" y="4129857"/>
                <a:ext cx="18000" cy="18000"/>
              </a:xfrm>
              <a:prstGeom prst="rect">
                <a:avLst/>
              </a:prstGeom>
            </p:spPr>
          </p:pic>
        </mc:Fallback>
      </mc:AlternateContent>
    </p:spTree>
    <p:extLst>
      <p:ext uri="{BB962C8B-B14F-4D97-AF65-F5344CB8AC3E}">
        <p14:creationId xmlns:p14="http://schemas.microsoft.com/office/powerpoint/2010/main" val="76157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GB" sz="3600" dirty="0"/>
              <a:t>Question </a:t>
            </a:r>
            <a:r>
              <a:rPr lang="en-US" sz="3600" dirty="0"/>
              <a:t>1.4-02c</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Again we assume only one active client but in this case the caches are on and behave like HTTP caches. A client’s HTTP GET is always first directed to its local cache. 60% of the requests can be satisfied by the local cache. What is the average rate at which the client can receive data in this case? </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77500" lnSpcReduction="20000"/>
          </a:bodyPr>
          <a:lstStyle/>
          <a:p>
            <a:r>
              <a:rPr lang="en-US" dirty="0"/>
              <a:t>60% of the requests can be satisfied by the local cache, with bandwidth of 1 Gbps = 1000 </a:t>
            </a:r>
            <a:r>
              <a:rPr lang="en-US" dirty="0" err="1"/>
              <a:t>Mpbs</a:t>
            </a:r>
            <a:r>
              <a:rPr lang="en-US" dirty="0"/>
              <a:t>.  </a:t>
            </a:r>
          </a:p>
          <a:p>
            <a:r>
              <a:rPr lang="en-US" dirty="0"/>
              <a:t>40% of the requests go to the remote server, with bandwidth of </a:t>
            </a:r>
            <a:r>
              <a:rPr lang="en-US" dirty="0">
                <a:solidFill>
                  <a:srgbClr val="FF0000"/>
                </a:solidFill>
              </a:rPr>
              <a:t>min (100 Mbps, 50 Mbps, 1Gbps) = 50 </a:t>
            </a:r>
            <a:r>
              <a:rPr lang="en-US" dirty="0" err="1">
                <a:solidFill>
                  <a:srgbClr val="FF0000"/>
                </a:solidFill>
              </a:rPr>
              <a:t>Mpbs</a:t>
            </a:r>
            <a:r>
              <a:rPr lang="en-US" dirty="0"/>
              <a:t>. </a:t>
            </a:r>
          </a:p>
          <a:p>
            <a:pPr lvl="1"/>
            <a:r>
              <a:rPr lang="en-US" dirty="0"/>
              <a:t>Since we assume only one active client, we do not have 100/2 as the first term.</a:t>
            </a:r>
          </a:p>
          <a:p>
            <a:r>
              <a:rPr lang="en-US" dirty="0"/>
              <a:t>The average rate at which the client can receive data is .4*50+.6*1000=620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16</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5A849A2-D16F-4DD3-8C57-E61F0B9697A3}"/>
                  </a:ext>
                </a:extLst>
              </p14:cNvPr>
              <p14:cNvContentPartPr/>
              <p14:nvPr/>
            </p14:nvContentPartPr>
            <p14:xfrm>
              <a:off x="9929792" y="5277177"/>
              <a:ext cx="360" cy="360"/>
            </p14:xfrm>
          </p:contentPart>
        </mc:Choice>
        <mc:Fallback xmlns="">
          <p:pic>
            <p:nvPicPr>
              <p:cNvPr id="10" name="Ink 9">
                <a:extLst>
                  <a:ext uri="{FF2B5EF4-FFF2-40B4-BE49-F238E27FC236}">
                    <a16:creationId xmlns:a16="http://schemas.microsoft.com/office/drawing/2014/main" id="{65A849A2-D16F-4DD3-8C57-E61F0B9697A3}"/>
                  </a:ext>
                </a:extLst>
              </p:cNvPr>
              <p:cNvPicPr/>
              <p:nvPr/>
            </p:nvPicPr>
            <p:blipFill>
              <a:blip r:embed="rId3"/>
              <a:stretch>
                <a:fillRect/>
              </a:stretch>
            </p:blipFill>
            <p:spPr>
              <a:xfrm>
                <a:off x="9921152" y="5268537"/>
                <a:ext cx="18000" cy="18000"/>
              </a:xfrm>
              <a:prstGeom prst="rect">
                <a:avLst/>
              </a:prstGeom>
            </p:spPr>
          </p:pic>
        </mc:Fallback>
      </mc:AlternateContent>
    </p:spTree>
    <p:extLst>
      <p:ext uri="{BB962C8B-B14F-4D97-AF65-F5344CB8AC3E}">
        <p14:creationId xmlns:p14="http://schemas.microsoft.com/office/powerpoint/2010/main" val="1455431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GB" sz="3600" dirty="0"/>
              <a:t>Question </a:t>
            </a:r>
            <a:r>
              <a:rPr lang="en-US" sz="3600" dirty="0"/>
              <a:t>1.4-02d</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Now clients in both LANs are active and the both caches are on. 60% of the requests can be satisfied by the local caches. What is the average rate at which each client can receive data?</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77500" lnSpcReduction="20000"/>
          </a:bodyPr>
          <a:lstStyle/>
          <a:p>
            <a:r>
              <a:rPr lang="en-US" dirty="0"/>
              <a:t>60% of the requests can be satisfied by the local cache, with bandwidth of 1 Gbps = 1000 </a:t>
            </a:r>
            <a:r>
              <a:rPr lang="en-US" dirty="0" err="1"/>
              <a:t>Mpbs</a:t>
            </a:r>
            <a:r>
              <a:rPr lang="en-US" dirty="0"/>
              <a:t>. </a:t>
            </a:r>
          </a:p>
          <a:p>
            <a:r>
              <a:rPr lang="en-US" dirty="0"/>
              <a:t>40% of the requests go to the remote server, with bandwidth of </a:t>
            </a:r>
            <a:r>
              <a:rPr lang="en-US" dirty="0">
                <a:solidFill>
                  <a:srgbClr val="FF0000"/>
                </a:solidFill>
              </a:rPr>
              <a:t>min (100/2 Mbps, 50 Mbps, 1Gbps) = 50 </a:t>
            </a:r>
            <a:r>
              <a:rPr lang="en-US" dirty="0" err="1">
                <a:solidFill>
                  <a:srgbClr val="FF0000"/>
                </a:solidFill>
              </a:rPr>
              <a:t>Mpbs</a:t>
            </a:r>
            <a:r>
              <a:rPr lang="en-US" dirty="0"/>
              <a:t>. </a:t>
            </a:r>
          </a:p>
          <a:p>
            <a:pPr lvl="1"/>
            <a:r>
              <a:rPr lang="en-US" dirty="0"/>
              <a:t>Since we both clients are active, we have 100/2 as the first term.</a:t>
            </a:r>
          </a:p>
          <a:p>
            <a:r>
              <a:rPr lang="en-US" dirty="0"/>
              <a:t>The average rate at which the client can receive data is .4*50+.6*1000=620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17</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p:spTree>
    <p:extLst>
      <p:ext uri="{BB962C8B-B14F-4D97-AF65-F5344CB8AC3E}">
        <p14:creationId xmlns:p14="http://schemas.microsoft.com/office/powerpoint/2010/main" val="1578697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5052616"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3</a:t>
            </a:r>
            <a:br>
              <a:rPr lang="en-US" altLang="en-US" sz="6000" b="1" dirty="0">
                <a:solidFill>
                  <a:srgbClr val="000099"/>
                </a:solidFill>
                <a:latin typeface="+mj-lt"/>
              </a:rPr>
            </a:br>
            <a:r>
              <a:rPr lang="en-US" altLang="en-US" sz="5400" b="1" dirty="0">
                <a:solidFill>
                  <a:srgbClr val="000099"/>
                </a:solidFill>
                <a:latin typeface="+mj-lt"/>
              </a:rPr>
              <a:t>Transport Layer</a:t>
            </a:r>
          </a:p>
        </p:txBody>
      </p:sp>
      <p:sp>
        <p:nvSpPr>
          <p:cNvPr id="2" name="Slide Number Placeholder 1">
            <a:extLst>
              <a:ext uri="{FF2B5EF4-FFF2-40B4-BE49-F238E27FC236}">
                <a16:creationId xmlns:a16="http://schemas.microsoft.com/office/drawing/2014/main" id="{B46B45F3-5B52-354C-801C-007B1F52150F}"/>
              </a:ext>
            </a:extLst>
          </p:cNvPr>
          <p:cNvSpPr>
            <a:spLocks noGrp="1"/>
          </p:cNvSpPr>
          <p:nvPr>
            <p:ph type="sldNum" sz="quarter" idx="4"/>
          </p:nvPr>
        </p:nvSpPr>
        <p:spPr/>
        <p:txBody>
          <a:bodyPr/>
          <a:lstStyle/>
          <a:p>
            <a:r>
              <a:rPr lang="en-US" dirty="0"/>
              <a:t>Transport Layer: 3-</a:t>
            </a:r>
            <a:fld id="{C4204591-24BD-A542-B9D5-F8D8A88D2FEE}" type="slidenum">
              <a:rPr lang="en-US" smtClean="0"/>
              <a:pPr/>
              <a:t>18</a:t>
            </a:fld>
            <a:endParaRPr lang="en-US" dirty="0"/>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3" name="Text Box 7">
            <a:extLst>
              <a:ext uri="{FF2B5EF4-FFF2-40B4-BE49-F238E27FC236}">
                <a16:creationId xmlns:a16="http://schemas.microsoft.com/office/drawing/2014/main" id="{F0CE2E98-86CB-592A-F851-90EF640ACCD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1393908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19</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C80C3A-FA40-BD44-901E-27B4E4B22B51}"/>
              </a:ext>
            </a:extLst>
          </p:cNvPr>
          <p:cNvSpPr>
            <a:spLocks noGrp="1"/>
          </p:cNvSpPr>
          <p:nvPr>
            <p:ph type="sldNum" sz="quarter" idx="4"/>
          </p:nvPr>
        </p:nvSpPr>
        <p:spPr/>
        <p:txBody>
          <a:bodyPr/>
          <a:lstStyle/>
          <a:p>
            <a:r>
              <a:rPr lang="en-US" dirty="0"/>
              <a:t>Introduction: 1-</a:t>
            </a:r>
            <a:fld id="{C4204591-24BD-A542-B9D5-F8D8A88D2FEE}" type="slidenum">
              <a:rPr lang="en-US" smtClean="0"/>
              <a:pPr/>
              <a:t>2</a:t>
            </a:fld>
            <a:endParaRPr lang="en-US" dirty="0"/>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4487863"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1</a:t>
            </a:r>
            <a:br>
              <a:rPr lang="en-US" altLang="en-US" sz="6000" b="1" dirty="0">
                <a:solidFill>
                  <a:srgbClr val="000099"/>
                </a:solidFill>
                <a:latin typeface="+mj-lt"/>
              </a:rPr>
            </a:br>
            <a:r>
              <a:rPr lang="en-US" altLang="en-US" sz="5400" b="1" dirty="0">
                <a:solidFill>
                  <a:srgbClr val="000099"/>
                </a:solidFill>
                <a:latin typeface="+mj-lt"/>
              </a:rPr>
              <a:t>Introduction</a:t>
            </a:r>
          </a:p>
        </p:txBody>
      </p:sp>
      <p:sp>
        <p:nvSpPr>
          <p:cNvPr id="9" name="Rectangle 8">
            <a:extLst>
              <a:ext uri="{FF2B5EF4-FFF2-40B4-BE49-F238E27FC236}">
                <a16:creationId xmlns:a16="http://schemas.microsoft.com/office/drawing/2014/main" id="{DF486BED-0E6D-424B-9246-93E87D8EC12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pic>
        <p:nvPicPr>
          <p:cNvPr id="10" name="Picture 9" descr="A picture containing outdoor, water, bridge, building&#10;&#10;Description automatically generated">
            <a:extLst>
              <a:ext uri="{FF2B5EF4-FFF2-40B4-BE49-F238E27FC236}">
                <a16:creationId xmlns:a16="http://schemas.microsoft.com/office/drawing/2014/main" id="{8FF33017-B1D4-1D43-9BC0-3EC96B262BA1}"/>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0AD0DE2B-4475-9E36-5304-A388B832791B}"/>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655503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1571832" y="5873422"/>
            <a:ext cx="1922463"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305382"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971757"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1367045"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1346407"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3773695"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1354345"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192545"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1343232"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973345"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73660" y="4146039"/>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936832"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3514932"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20</a:t>
            </a:fld>
            <a:endParaRPr lang="en-US" dirty="0"/>
          </a:p>
        </p:txBody>
      </p:sp>
      <p:sp>
        <p:nvSpPr>
          <p:cNvPr id="3" name="TextBox 2">
            <a:extLst>
              <a:ext uri="{FF2B5EF4-FFF2-40B4-BE49-F238E27FC236}">
                <a16:creationId xmlns:a16="http://schemas.microsoft.com/office/drawing/2014/main" id="{7FD26107-79B0-981C-C2B9-D6D135FC43D7}"/>
              </a:ext>
            </a:extLst>
          </p:cNvPr>
          <p:cNvSpPr txBox="1"/>
          <p:nvPr/>
        </p:nvSpPr>
        <p:spPr>
          <a:xfrm>
            <a:off x="3724639" y="2336679"/>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5" name="TextBox 4">
            <a:extLst>
              <a:ext uri="{FF2B5EF4-FFF2-40B4-BE49-F238E27FC236}">
                <a16:creationId xmlns:a16="http://schemas.microsoft.com/office/drawing/2014/main" id="{8E7600FF-AEE4-943C-9D51-445A18CC727A}"/>
              </a:ext>
            </a:extLst>
          </p:cNvPr>
          <p:cNvSpPr txBox="1"/>
          <p:nvPr/>
        </p:nvSpPr>
        <p:spPr>
          <a:xfrm>
            <a:off x="3778147" y="4228772"/>
            <a:ext cx="2100573" cy="1477328"/>
          </a:xfrm>
          <a:prstGeom prst="rect">
            <a:avLst/>
          </a:prstGeom>
          <a:noFill/>
        </p:spPr>
        <p:txBody>
          <a:bodyPr wrap="square" rtlCol="0">
            <a:spAutoFit/>
          </a:bodyPr>
          <a:lstStyle/>
          <a:p>
            <a:r>
              <a:rPr lang="en-GB" dirty="0"/>
              <a:t>3.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6" name="TextBox 15">
            <a:extLst>
              <a:ext uri="{FF2B5EF4-FFF2-40B4-BE49-F238E27FC236}">
                <a16:creationId xmlns:a16="http://schemas.microsoft.com/office/drawing/2014/main" id="{C345B54B-988C-F280-0F68-A7B437877CDE}"/>
              </a:ext>
            </a:extLst>
          </p:cNvPr>
          <p:cNvSpPr txBox="1"/>
          <p:nvPr/>
        </p:nvSpPr>
        <p:spPr>
          <a:xfrm>
            <a:off x="10092518" y="1613684"/>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7" name="TextBox 16">
            <a:extLst>
              <a:ext uri="{FF2B5EF4-FFF2-40B4-BE49-F238E27FC236}">
                <a16:creationId xmlns:a16="http://schemas.microsoft.com/office/drawing/2014/main" id="{55BEAE89-BA72-A988-018D-35BE0F940512}"/>
              </a:ext>
            </a:extLst>
          </p:cNvPr>
          <p:cNvSpPr txBox="1"/>
          <p:nvPr/>
        </p:nvSpPr>
        <p:spPr>
          <a:xfrm>
            <a:off x="10083217" y="3046085"/>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8" name="TextBox 17">
            <a:extLst>
              <a:ext uri="{FF2B5EF4-FFF2-40B4-BE49-F238E27FC236}">
                <a16:creationId xmlns:a16="http://schemas.microsoft.com/office/drawing/2014/main" id="{7918E8CB-8C11-60C4-100D-B6DFDC04525E}"/>
              </a:ext>
            </a:extLst>
          </p:cNvPr>
          <p:cNvSpPr txBox="1"/>
          <p:nvPr/>
        </p:nvSpPr>
        <p:spPr>
          <a:xfrm>
            <a:off x="10096802" y="4469590"/>
            <a:ext cx="2100573" cy="18374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dirty="0"/>
              <a:t>4. </a:t>
            </a:r>
            <a:r>
              <a:rPr lang="en-GB" dirty="0" err="1"/>
              <a:t>HostB</a:t>
            </a:r>
            <a:r>
              <a:rPr lang="en-GB" dirty="0"/>
              <a:t> receives </a:t>
            </a:r>
            <a:r>
              <a:rPr lang="en-GB" dirty="0" err="1"/>
              <a:t>Seq</a:t>
            </a:r>
            <a:r>
              <a:rPr lang="en-GB" dirty="0"/>
              <a:t># 92-99 (8 Bytes). But it has already received up to </a:t>
            </a:r>
            <a:r>
              <a:rPr lang="en-GB" dirty="0" err="1"/>
              <a:t>Seq</a:t>
            </a:r>
            <a:r>
              <a:rPr lang="en-GB" dirty="0"/>
              <a:t># 119, so it </a:t>
            </a:r>
            <a:r>
              <a:rPr kumimoji="0" lang="en-US" sz="1800" b="0" i="0" u="none" strike="noStrike" kern="1200" cap="none" spc="0" normalizeH="0" baseline="0" noProof="0" dirty="0">
                <a:ln>
                  <a:noFill/>
                </a:ln>
                <a:effectLst/>
                <a:uLnTx/>
                <a:uFillTx/>
                <a:latin typeface="Calibri"/>
                <a:ea typeface="+mn-ea"/>
                <a:cs typeface="+mn-cs"/>
              </a:rPr>
              <a:t>sends </a:t>
            </a:r>
            <a:r>
              <a:rPr kumimoji="0" lang="en-US" sz="1800" b="0" i="0" u="none" strike="noStrike" kern="1200" cap="none" spc="0" normalizeH="0" baseline="0" noProof="0" dirty="0">
                <a:ln>
                  <a:noFill/>
                </a:ln>
                <a:solidFill>
                  <a:srgbClr val="FF0000"/>
                </a:solidFill>
                <a:effectLst/>
                <a:uLnTx/>
                <a:uFillTx/>
                <a:latin typeface="Calibri"/>
                <a:ea typeface="+mn-ea"/>
                <a:cs typeface="+mn-cs"/>
              </a:rPr>
              <a:t>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ACK</a:t>
            </a:r>
            <a:r>
              <a:rPr kumimoji="0" lang="en-US" sz="1800" b="0" i="0" u="none" strike="noStrike" kern="1200" cap="none" spc="0" normalizeH="0" baseline="0" noProof="0" dirty="0">
                <a:ln>
                  <a:noFill/>
                </a:ln>
                <a:effectLst/>
                <a:uLnTx/>
                <a:uFillTx/>
                <a:latin typeface="Calibri"/>
                <a:ea typeface="+mn-ea"/>
                <a:cs typeface="+mn-cs"/>
              </a:rPr>
              <a:t> for </a:t>
            </a:r>
            <a:r>
              <a:rPr lang="en-GB" dirty="0" err="1"/>
              <a:t>Seq</a:t>
            </a:r>
            <a:r>
              <a:rPr lang="en-GB" dirty="0"/>
              <a:t># </a:t>
            </a:r>
            <a:r>
              <a:rPr kumimoji="0" lang="en-US" sz="1800" b="0" i="0" u="none" strike="noStrike" kern="1200" cap="none" spc="0" normalizeH="0" baseline="0" noProof="0" dirty="0">
                <a:ln>
                  <a:noFill/>
                </a:ln>
                <a:effectLst/>
                <a:uLnTx/>
                <a:uFillTx/>
                <a:latin typeface="Calibri"/>
                <a:ea typeface="+mn-ea"/>
                <a:cs typeface="+mn-cs"/>
              </a:rPr>
              <a:t>120</a:t>
            </a:r>
          </a:p>
        </p:txBody>
      </p:sp>
      <p:sp>
        <p:nvSpPr>
          <p:cNvPr id="20" name="TextBox 19">
            <a:extLst>
              <a:ext uri="{FF2B5EF4-FFF2-40B4-BE49-F238E27FC236}">
                <a16:creationId xmlns:a16="http://schemas.microsoft.com/office/drawing/2014/main" id="{AE73DA0F-C69A-2BE5-7998-C40873B4F46E}"/>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1" name="TextBox 20">
            <a:extLst>
              <a:ext uri="{FF2B5EF4-FFF2-40B4-BE49-F238E27FC236}">
                <a16:creationId xmlns:a16="http://schemas.microsoft.com/office/drawing/2014/main" id="{E3BA6E78-4CEA-50E4-2FD6-B4F5F0D8BA3A}"/>
              </a:ext>
            </a:extLst>
          </p:cNvPr>
          <p:cNvSpPr txBox="1"/>
          <p:nvPr/>
        </p:nvSpPr>
        <p:spPr>
          <a:xfrm>
            <a:off x="-10662" y="3918306"/>
            <a:ext cx="1509190" cy="1477328"/>
          </a:xfrm>
          <a:prstGeom prst="rect">
            <a:avLst/>
          </a:prstGeom>
          <a:noFill/>
        </p:spPr>
        <p:txBody>
          <a:bodyPr wrap="square" rtlCol="0">
            <a:spAutoFit/>
          </a:bodyPr>
          <a:lstStyle/>
          <a:p>
            <a:r>
              <a:rPr lang="en-GB" dirty="0"/>
              <a:t>2. </a:t>
            </a:r>
            <a:r>
              <a:rPr lang="en-GB" dirty="0" err="1"/>
              <a:t>HostA</a:t>
            </a:r>
            <a:r>
              <a:rPr lang="en-GB" dirty="0"/>
              <a:t> times out and resends </a:t>
            </a:r>
            <a:r>
              <a:rPr lang="en-GB" dirty="0" err="1"/>
              <a:t>Seq</a:t>
            </a:r>
            <a:r>
              <a:rPr lang="en-GB" dirty="0"/>
              <a:t># 92-99 (8 Bytes).</a:t>
            </a:r>
          </a:p>
        </p:txBody>
      </p:sp>
      <p:sp>
        <p:nvSpPr>
          <p:cNvPr id="22" name="TextBox 21">
            <a:extLst>
              <a:ext uri="{FF2B5EF4-FFF2-40B4-BE49-F238E27FC236}">
                <a16:creationId xmlns:a16="http://schemas.microsoft.com/office/drawing/2014/main" id="{119B069A-5E64-DD07-30D7-C5B02A5DE414}"/>
              </a:ext>
            </a:extLst>
          </p:cNvPr>
          <p:cNvSpPr txBox="1"/>
          <p:nvPr/>
        </p:nvSpPr>
        <p:spPr>
          <a:xfrm>
            <a:off x="5977839" y="2974647"/>
            <a:ext cx="1509190" cy="1477328"/>
          </a:xfrm>
          <a:prstGeom prst="rect">
            <a:avLst/>
          </a:prstGeom>
          <a:noFill/>
        </p:spPr>
        <p:txBody>
          <a:bodyPr wrap="square" rtlCol="0">
            <a:spAutoFit/>
          </a:bodyPr>
          <a:lstStyle/>
          <a:p>
            <a:r>
              <a:rPr lang="en-GB" dirty="0"/>
              <a:t>3. </a:t>
            </a:r>
            <a:r>
              <a:rPr lang="en-GB" dirty="0" err="1"/>
              <a:t>HostA</a:t>
            </a:r>
            <a:r>
              <a:rPr lang="en-GB" dirty="0"/>
              <a:t> times out and resends </a:t>
            </a:r>
            <a:r>
              <a:rPr lang="en-GB" dirty="0" err="1"/>
              <a:t>Seq</a:t>
            </a:r>
            <a:r>
              <a:rPr lang="en-GB" dirty="0"/>
              <a:t># 92-99 (8 Bytes).</a:t>
            </a:r>
          </a:p>
        </p:txBody>
      </p:sp>
      <mc:AlternateContent xmlns:mc="http://schemas.openxmlformats.org/markup-compatibility/2006" xmlns:p14="http://schemas.microsoft.com/office/powerpoint/2010/main">
        <mc:Choice Requires="p14">
          <p:contentPart p14:bwMode="auto" r:id="rId4">
            <p14:nvContentPartPr>
              <p14:cNvPr id="23" name="Ink 22">
                <a:extLst>
                  <a:ext uri="{FF2B5EF4-FFF2-40B4-BE49-F238E27FC236}">
                    <a16:creationId xmlns:a16="http://schemas.microsoft.com/office/drawing/2014/main" id="{8114C27C-6BC8-4D17-B772-BB12BFC083D5}"/>
                  </a:ext>
                </a:extLst>
              </p14:cNvPr>
              <p14:cNvContentPartPr/>
              <p14:nvPr/>
            </p14:nvContentPartPr>
            <p14:xfrm>
              <a:off x="4897903" y="2514369"/>
              <a:ext cx="360" cy="360"/>
            </p14:xfrm>
          </p:contentPart>
        </mc:Choice>
        <mc:Fallback xmlns="">
          <p:pic>
            <p:nvPicPr>
              <p:cNvPr id="23" name="Ink 22">
                <a:extLst>
                  <a:ext uri="{FF2B5EF4-FFF2-40B4-BE49-F238E27FC236}">
                    <a16:creationId xmlns:a16="http://schemas.microsoft.com/office/drawing/2014/main" id="{8114C27C-6BC8-4D17-B772-BB12BFC083D5}"/>
                  </a:ext>
                </a:extLst>
              </p:cNvPr>
              <p:cNvPicPr/>
              <p:nvPr/>
            </p:nvPicPr>
            <p:blipFill>
              <a:blip r:embed="rId5"/>
              <a:stretch>
                <a:fillRect/>
              </a:stretch>
            </p:blipFill>
            <p:spPr>
              <a:xfrm>
                <a:off x="4889263" y="250536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4" name="Ink 23">
                <a:extLst>
                  <a:ext uri="{FF2B5EF4-FFF2-40B4-BE49-F238E27FC236}">
                    <a16:creationId xmlns:a16="http://schemas.microsoft.com/office/drawing/2014/main" id="{EE65E419-B38D-461E-A114-3E29D8CC01E5}"/>
                  </a:ext>
                </a:extLst>
              </p14:cNvPr>
              <p14:cNvContentPartPr/>
              <p14:nvPr/>
            </p14:nvContentPartPr>
            <p14:xfrm>
              <a:off x="4947223" y="2612289"/>
              <a:ext cx="360" cy="360"/>
            </p14:xfrm>
          </p:contentPart>
        </mc:Choice>
        <mc:Fallback xmlns="">
          <p:pic>
            <p:nvPicPr>
              <p:cNvPr id="24" name="Ink 23">
                <a:extLst>
                  <a:ext uri="{FF2B5EF4-FFF2-40B4-BE49-F238E27FC236}">
                    <a16:creationId xmlns:a16="http://schemas.microsoft.com/office/drawing/2014/main" id="{EE65E419-B38D-461E-A114-3E29D8CC01E5}"/>
                  </a:ext>
                </a:extLst>
              </p:cNvPr>
              <p:cNvPicPr/>
              <p:nvPr/>
            </p:nvPicPr>
            <p:blipFill>
              <a:blip r:embed="rId5"/>
              <a:stretch>
                <a:fillRect/>
              </a:stretch>
            </p:blipFill>
            <p:spPr>
              <a:xfrm>
                <a:off x="4938583" y="2603649"/>
                <a:ext cx="18000" cy="18000"/>
              </a:xfrm>
              <a:prstGeom prst="rect">
                <a:avLst/>
              </a:prstGeom>
            </p:spPr>
          </p:pic>
        </mc:Fallback>
      </mc:AlternateContent>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22" presetClass="entr" presetSubtype="2"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right)">
                                      <p:cBhvr>
                                        <p:cTn id="45" dur="500"/>
                                        <p:tgtEl>
                                          <p:spTgt spid="1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par>
                          <p:cTn id="59" fill="hold">
                            <p:stCondLst>
                              <p:cond delay="1000"/>
                            </p:stCondLst>
                            <p:childTnLst>
                              <p:par>
                                <p:cTn id="60" presetID="22" presetClass="entr" presetSubtype="2"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right)">
                                      <p:cBhvr>
                                        <p:cTn id="62" dur="500"/>
                                        <p:tgtEl>
                                          <p:spTgt spid="15"/>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29"/>
                                        </p:tgtEl>
                                        <p:attrNameLst>
                                          <p:attrName>style.visibility</p:attrName>
                                        </p:attrNameLst>
                                      </p:cBhvr>
                                      <p:to>
                                        <p:strVal val="visible"/>
                                      </p:to>
                                    </p:set>
                                    <p:animEffect transition="in" filter="dissolve">
                                      <p:cBhvr>
                                        <p:cTn id="66" dur="500"/>
                                        <p:tgtEl>
                                          <p:spTgt spid="229"/>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3" grpId="0"/>
      <p:bldP spid="5" grpId="0"/>
      <p:bldP spid="16" grpId="0"/>
      <p:bldP spid="17" grpId="0"/>
      <p:bldP spid="18" grpId="0"/>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445033" y="2266266"/>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4370670" y="1094691"/>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2049745" y="1124854"/>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3148295" y="2347229"/>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589495" y="2399616"/>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424395" y="2024966"/>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829458" y="2020204"/>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414870" y="4349066"/>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430745" y="2652029"/>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435508" y="2928254"/>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2003708" y="1386791"/>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581808" y="1382029"/>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21</a:t>
            </a:fld>
            <a:endParaRPr lang="en-US" dirty="0"/>
          </a:p>
        </p:txBody>
      </p:sp>
      <p:sp>
        <p:nvSpPr>
          <p:cNvPr id="3" name="Rectangle 4">
            <a:extLst>
              <a:ext uri="{FF2B5EF4-FFF2-40B4-BE49-F238E27FC236}">
                <a16:creationId xmlns:a16="http://schemas.microsoft.com/office/drawing/2014/main" id="{D2F41901-992F-1950-F019-BBFFD1A95E1C}"/>
              </a:ext>
            </a:extLst>
          </p:cNvPr>
          <p:cNvSpPr txBox="1">
            <a:spLocks noChangeArrowheads="1"/>
          </p:cNvSpPr>
          <p:nvPr/>
        </p:nvSpPr>
        <p:spPr>
          <a:xfrm>
            <a:off x="6960670" y="1207637"/>
            <a:ext cx="4661240" cy="56242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indent="-285750">
              <a:spcBef>
                <a:spcPts val="800"/>
              </a:spcBef>
            </a:pPr>
            <a:r>
              <a:rPr lang="en-US" sz="3200" dirty="0"/>
              <a:t>Q: what happens if the segment with </a:t>
            </a:r>
            <a:r>
              <a:rPr lang="en-GB" sz="3200" dirty="0" err="1"/>
              <a:t>Seq</a:t>
            </a:r>
            <a:r>
              <a:rPr lang="en-GB" sz="3200" dirty="0"/>
              <a:t>=92, 8 bytes of data from Host A to Host B gets lost?</a:t>
            </a:r>
          </a:p>
          <a:p>
            <a:pPr marL="403225" indent="-285750">
              <a:spcBef>
                <a:spcPts val="800"/>
              </a:spcBef>
            </a:pPr>
            <a:r>
              <a:rPr lang="en-US" sz="3200" dirty="0"/>
              <a:t>A: Host B will NOT send ACK=120, since a </a:t>
            </a:r>
            <a:r>
              <a:rPr lang="en-GB" sz="3200" dirty="0"/>
              <a:t>cumulative ACK=120 implies that all previous segments with </a:t>
            </a:r>
            <a:r>
              <a:rPr lang="en-GB" sz="3200" dirty="0" err="1"/>
              <a:t>Seq</a:t>
            </a:r>
            <a:r>
              <a:rPr lang="en-GB" sz="3200" dirty="0"/>
              <a:t> &lt; 120 have been received</a:t>
            </a:r>
          </a:p>
          <a:p>
            <a:pPr>
              <a:buFont typeface="Wingdings" pitchFamily="2" charset="2"/>
              <a:buNone/>
            </a:pPr>
            <a:endParaRPr lang="en-US" altLang="en-US" sz="2400" dirty="0"/>
          </a:p>
        </p:txBody>
      </p:sp>
      <p:sp>
        <p:nvSpPr>
          <p:cNvPr id="8" name="TextBox 7">
            <a:extLst>
              <a:ext uri="{FF2B5EF4-FFF2-40B4-BE49-F238E27FC236}">
                <a16:creationId xmlns:a16="http://schemas.microsoft.com/office/drawing/2014/main" id="{19C3AABF-DF7C-F137-4C24-DE86BF40BF41}"/>
              </a:ext>
            </a:extLst>
          </p:cNvPr>
          <p:cNvSpPr txBox="1"/>
          <p:nvPr/>
        </p:nvSpPr>
        <p:spPr>
          <a:xfrm>
            <a:off x="4906105" y="1438679"/>
            <a:ext cx="2100573" cy="1754326"/>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 but the ACK is lost.</a:t>
            </a:r>
            <a:endParaRPr lang="en-SE" dirty="0"/>
          </a:p>
        </p:txBody>
      </p:sp>
      <p:sp>
        <p:nvSpPr>
          <p:cNvPr id="9" name="TextBox 8">
            <a:extLst>
              <a:ext uri="{FF2B5EF4-FFF2-40B4-BE49-F238E27FC236}">
                <a16:creationId xmlns:a16="http://schemas.microsoft.com/office/drawing/2014/main" id="{B1715D9B-7024-6C89-F3BB-AB1A24F915F0}"/>
              </a:ext>
            </a:extLst>
          </p:cNvPr>
          <p:cNvSpPr txBox="1"/>
          <p:nvPr/>
        </p:nvSpPr>
        <p:spPr>
          <a:xfrm>
            <a:off x="4910436" y="3099814"/>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1" name="TextBox 10">
            <a:extLst>
              <a:ext uri="{FF2B5EF4-FFF2-40B4-BE49-F238E27FC236}">
                <a16:creationId xmlns:a16="http://schemas.microsoft.com/office/drawing/2014/main" id="{BED29B7C-CAE4-F1D3-3576-2D188B3330DC}"/>
              </a:ext>
            </a:extLst>
          </p:cNvPr>
          <p:cNvSpPr txBox="1"/>
          <p:nvPr/>
        </p:nvSpPr>
        <p:spPr>
          <a:xfrm>
            <a:off x="301726" y="2880950"/>
            <a:ext cx="2100573" cy="3416320"/>
          </a:xfrm>
          <a:prstGeom prst="rect">
            <a:avLst/>
          </a:prstGeom>
          <a:noFill/>
        </p:spPr>
        <p:txBody>
          <a:bodyPr wrap="square" rtlCol="0">
            <a:spAutoFit/>
          </a:bodyPr>
          <a:lstStyle/>
          <a:p>
            <a:r>
              <a:rPr lang="en-GB" dirty="0"/>
              <a:t>3. </a:t>
            </a:r>
            <a:r>
              <a:rPr lang="en-GB" dirty="0" err="1"/>
              <a:t>HostA</a:t>
            </a:r>
            <a:r>
              <a:rPr lang="en-GB" dirty="0"/>
              <a:t> receives ACK for </a:t>
            </a:r>
            <a:r>
              <a:rPr lang="en-GB" dirty="0" err="1"/>
              <a:t>Seq</a:t>
            </a:r>
            <a:r>
              <a:rPr lang="en-GB" dirty="0"/>
              <a:t># 120. </a:t>
            </a:r>
            <a:r>
              <a:rPr lang="en-GB" dirty="0">
                <a:solidFill>
                  <a:srgbClr val="FF0000"/>
                </a:solidFill>
              </a:rPr>
              <a:t>This cumulative ACK of </a:t>
            </a:r>
            <a:r>
              <a:rPr lang="en-GB" dirty="0" err="1">
                <a:solidFill>
                  <a:srgbClr val="FF0000"/>
                </a:solidFill>
              </a:rPr>
              <a:t>Seq</a:t>
            </a:r>
            <a:r>
              <a:rPr lang="en-GB" dirty="0">
                <a:solidFill>
                  <a:srgbClr val="FF0000"/>
                </a:solidFill>
              </a:rPr>
              <a:t># 120 covers for earlier lost ACK of Seq#100</a:t>
            </a:r>
            <a:r>
              <a:rPr lang="en-GB" dirty="0"/>
              <a:t>, so </a:t>
            </a:r>
            <a:r>
              <a:rPr lang="en-GB" dirty="0" err="1"/>
              <a:t>HostA</a:t>
            </a:r>
            <a:r>
              <a:rPr lang="en-GB" dirty="0"/>
              <a:t> knows that Host</a:t>
            </a:r>
            <a:r>
              <a:rPr lang="en-US" altLang="zh-CN" dirty="0"/>
              <a:t>B has received all bytes up to Seq#119, so it can send the next 15 Bytes (Seq#120-134).</a:t>
            </a:r>
            <a:endParaRPr lang="en-GB"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P spid="3" grpId="0"/>
      <p:bldP spid="8" grpId="0"/>
      <p:bldP spid="9"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22</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850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sequence number of the segment sent at t=2?</a:t>
            </a:r>
          </a:p>
          <a:p>
            <a:r>
              <a:rPr lang="en-GB" dirty="0"/>
              <a:t>A: 0+100=100. </a:t>
            </a:r>
          </a:p>
          <a:p>
            <a:r>
              <a:rPr lang="en-GB" dirty="0"/>
              <a:t>See notes for explanations</a:t>
            </a:r>
          </a:p>
          <a:p>
            <a:endParaRPr lang="en-GB" dirty="0"/>
          </a:p>
          <a:p>
            <a:endParaRPr lang="en-GB" dirty="0"/>
          </a:p>
          <a:p>
            <a:endParaRPr lang="en-SE" dirty="0"/>
          </a:p>
        </p:txBody>
      </p:sp>
      <p:sp>
        <p:nvSpPr>
          <p:cNvPr id="2" name="SMARTInkShape-1">
            <a:extLst>
              <a:ext uri="{FF2B5EF4-FFF2-40B4-BE49-F238E27FC236}">
                <a16:creationId xmlns:a16="http://schemas.microsoft.com/office/drawing/2014/main" id="{B79E1B35-7364-462B-8712-B06B814ABE2B}"/>
              </a:ext>
            </a:extLst>
          </p:cNvPr>
          <p:cNvSpPr/>
          <p:nvPr>
            <p:custDataLst>
              <p:tags r:id="rId1"/>
            </p:custDataLst>
          </p:nvPr>
        </p:nvSpPr>
        <p:spPr>
          <a:xfrm>
            <a:off x="9257109" y="2616956"/>
            <a:ext cx="450674" cy="507703"/>
          </a:xfrm>
          <a:custGeom>
            <a:avLst/>
            <a:gdLst/>
            <a:ahLst/>
            <a:cxnLst/>
            <a:rect l="0" t="0" r="0" b="0"/>
            <a:pathLst>
              <a:path w="450674" h="507703">
                <a:moveTo>
                  <a:pt x="133945" y="61950"/>
                </a:moveTo>
                <a:lnTo>
                  <a:pt x="133945" y="61950"/>
                </a:lnTo>
                <a:lnTo>
                  <a:pt x="107190" y="61950"/>
                </a:lnTo>
                <a:lnTo>
                  <a:pt x="107166" y="57209"/>
                </a:lnTo>
                <a:lnTo>
                  <a:pt x="106171" y="55813"/>
                </a:lnTo>
                <a:lnTo>
                  <a:pt x="104515" y="54882"/>
                </a:lnTo>
                <a:lnTo>
                  <a:pt x="98260" y="53030"/>
                </a:lnTo>
                <a:lnTo>
                  <a:pt x="98236" y="48283"/>
                </a:lnTo>
                <a:lnTo>
                  <a:pt x="97241" y="46886"/>
                </a:lnTo>
                <a:lnTo>
                  <a:pt x="95585" y="45954"/>
                </a:lnTo>
                <a:lnTo>
                  <a:pt x="89665" y="44200"/>
                </a:lnTo>
                <a:lnTo>
                  <a:pt x="84666" y="44123"/>
                </a:lnTo>
                <a:lnTo>
                  <a:pt x="83233" y="45105"/>
                </a:lnTo>
                <a:lnTo>
                  <a:pt x="82278" y="46751"/>
                </a:lnTo>
                <a:lnTo>
                  <a:pt x="80480" y="52654"/>
                </a:lnTo>
                <a:lnTo>
                  <a:pt x="72688" y="52988"/>
                </a:lnTo>
                <a:lnTo>
                  <a:pt x="36996" y="87463"/>
                </a:lnTo>
                <a:lnTo>
                  <a:pt x="36097" y="93101"/>
                </a:lnTo>
                <a:lnTo>
                  <a:pt x="34977" y="94624"/>
                </a:lnTo>
                <a:lnTo>
                  <a:pt x="31089" y="96316"/>
                </a:lnTo>
                <a:lnTo>
                  <a:pt x="29657" y="97759"/>
                </a:lnTo>
                <a:lnTo>
                  <a:pt x="28063" y="102008"/>
                </a:lnTo>
                <a:lnTo>
                  <a:pt x="26048" y="112821"/>
                </a:lnTo>
                <a:lnTo>
                  <a:pt x="19133" y="122729"/>
                </a:lnTo>
                <a:lnTo>
                  <a:pt x="17118" y="131246"/>
                </a:lnTo>
                <a:lnTo>
                  <a:pt x="11797" y="139588"/>
                </a:lnTo>
                <a:lnTo>
                  <a:pt x="9306" y="149516"/>
                </a:lnTo>
                <a:lnTo>
                  <a:pt x="9042" y="155475"/>
                </a:lnTo>
                <a:lnTo>
                  <a:pt x="6334" y="160733"/>
                </a:lnTo>
                <a:lnTo>
                  <a:pt x="2815" y="166377"/>
                </a:lnTo>
                <a:lnTo>
                  <a:pt x="556" y="178085"/>
                </a:lnTo>
                <a:lnTo>
                  <a:pt x="0" y="222706"/>
                </a:lnTo>
                <a:lnTo>
                  <a:pt x="0" y="260759"/>
                </a:lnTo>
                <a:lnTo>
                  <a:pt x="4741" y="301753"/>
                </a:lnTo>
                <a:lnTo>
                  <a:pt x="15834" y="345323"/>
                </a:lnTo>
                <a:lnTo>
                  <a:pt x="17952" y="352597"/>
                </a:lnTo>
                <a:lnTo>
                  <a:pt x="24749" y="365351"/>
                </a:lnTo>
                <a:lnTo>
                  <a:pt x="31126" y="382165"/>
                </a:lnTo>
                <a:lnTo>
                  <a:pt x="42183" y="400721"/>
                </a:lnTo>
                <a:lnTo>
                  <a:pt x="44543" y="406984"/>
                </a:lnTo>
                <a:lnTo>
                  <a:pt x="65596" y="431034"/>
                </a:lnTo>
                <a:lnTo>
                  <a:pt x="71487" y="434347"/>
                </a:lnTo>
                <a:lnTo>
                  <a:pt x="77413" y="436811"/>
                </a:lnTo>
                <a:lnTo>
                  <a:pt x="98228" y="452374"/>
                </a:lnTo>
                <a:lnTo>
                  <a:pt x="104179" y="454745"/>
                </a:lnTo>
                <a:lnTo>
                  <a:pt x="113109" y="460666"/>
                </a:lnTo>
                <a:lnTo>
                  <a:pt x="123032" y="464846"/>
                </a:lnTo>
                <a:lnTo>
                  <a:pt x="141013" y="477739"/>
                </a:lnTo>
                <a:lnTo>
                  <a:pt x="184804" y="490587"/>
                </a:lnTo>
                <a:lnTo>
                  <a:pt x="224060" y="502875"/>
                </a:lnTo>
                <a:lnTo>
                  <a:pt x="253863" y="507702"/>
                </a:lnTo>
                <a:lnTo>
                  <a:pt x="291247" y="503549"/>
                </a:lnTo>
                <a:lnTo>
                  <a:pt x="329719" y="493175"/>
                </a:lnTo>
                <a:lnTo>
                  <a:pt x="370651" y="480804"/>
                </a:lnTo>
                <a:lnTo>
                  <a:pt x="385431" y="468718"/>
                </a:lnTo>
                <a:lnTo>
                  <a:pt x="411895" y="429260"/>
                </a:lnTo>
                <a:lnTo>
                  <a:pt x="422182" y="415699"/>
                </a:lnTo>
                <a:lnTo>
                  <a:pt x="434224" y="388031"/>
                </a:lnTo>
                <a:lnTo>
                  <a:pt x="444245" y="348748"/>
                </a:lnTo>
                <a:lnTo>
                  <a:pt x="450673" y="322214"/>
                </a:lnTo>
                <a:lnTo>
                  <a:pt x="447232" y="279252"/>
                </a:lnTo>
                <a:lnTo>
                  <a:pt x="443937" y="243497"/>
                </a:lnTo>
                <a:lnTo>
                  <a:pt x="431266" y="202421"/>
                </a:lnTo>
                <a:lnTo>
                  <a:pt x="421414" y="164600"/>
                </a:lnTo>
                <a:lnTo>
                  <a:pt x="404469" y="124614"/>
                </a:lnTo>
                <a:lnTo>
                  <a:pt x="388098" y="103065"/>
                </a:lnTo>
                <a:lnTo>
                  <a:pt x="347586" y="62303"/>
                </a:lnTo>
                <a:lnTo>
                  <a:pt x="308254" y="32971"/>
                </a:lnTo>
                <a:lnTo>
                  <a:pt x="265652" y="8964"/>
                </a:lnTo>
                <a:lnTo>
                  <a:pt x="240438" y="2263"/>
                </a:lnTo>
                <a:lnTo>
                  <a:pt x="205252" y="0"/>
                </a:lnTo>
                <a:lnTo>
                  <a:pt x="165485" y="5689"/>
                </a:lnTo>
                <a:lnTo>
                  <a:pt x="134885" y="10121"/>
                </a:lnTo>
                <a:lnTo>
                  <a:pt x="94357" y="28458"/>
                </a:lnTo>
                <a:lnTo>
                  <a:pt x="63988" y="43863"/>
                </a:lnTo>
                <a:lnTo>
                  <a:pt x="55145" y="51619"/>
                </a:lnTo>
                <a:lnTo>
                  <a:pt x="49302" y="52605"/>
                </a:lnTo>
                <a:lnTo>
                  <a:pt x="47752" y="53736"/>
                </a:lnTo>
                <a:lnTo>
                  <a:pt x="46717" y="55482"/>
                </a:lnTo>
                <a:lnTo>
                  <a:pt x="44770" y="61571"/>
                </a:lnTo>
                <a:lnTo>
                  <a:pt x="39944" y="61838"/>
                </a:lnTo>
                <a:lnTo>
                  <a:pt x="38535" y="62867"/>
                </a:lnTo>
                <a:lnTo>
                  <a:pt x="36969" y="66657"/>
                </a:lnTo>
                <a:lnTo>
                  <a:pt x="44648" y="887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SMARTInkShape-2">
            <a:extLst>
              <a:ext uri="{FF2B5EF4-FFF2-40B4-BE49-F238E27FC236}">
                <a16:creationId xmlns:a16="http://schemas.microsoft.com/office/drawing/2014/main" id="{F15ADCD9-2C4F-43F8-BBEE-B0EDA0BA4065}"/>
              </a:ext>
            </a:extLst>
          </p:cNvPr>
          <p:cNvSpPr/>
          <p:nvPr>
            <p:custDataLst>
              <p:tags r:id="rId2"/>
            </p:custDataLst>
          </p:nvPr>
        </p:nvSpPr>
        <p:spPr>
          <a:xfrm>
            <a:off x="8185951" y="4198372"/>
            <a:ext cx="354838" cy="390698"/>
          </a:xfrm>
          <a:custGeom>
            <a:avLst/>
            <a:gdLst/>
            <a:ahLst/>
            <a:cxnLst/>
            <a:rect l="0" t="0" r="0" b="0"/>
            <a:pathLst>
              <a:path w="354838" h="390698">
                <a:moveTo>
                  <a:pt x="151401" y="52159"/>
                </a:moveTo>
                <a:lnTo>
                  <a:pt x="151401" y="52159"/>
                </a:lnTo>
                <a:lnTo>
                  <a:pt x="142838" y="43597"/>
                </a:lnTo>
                <a:lnTo>
                  <a:pt x="112560" y="43230"/>
                </a:lnTo>
                <a:lnTo>
                  <a:pt x="106688" y="45875"/>
                </a:lnTo>
                <a:lnTo>
                  <a:pt x="100770" y="49366"/>
                </a:lnTo>
                <a:lnTo>
                  <a:pt x="65907" y="61181"/>
                </a:lnTo>
                <a:lnTo>
                  <a:pt x="59495" y="65429"/>
                </a:lnTo>
                <a:lnTo>
                  <a:pt x="57387" y="68944"/>
                </a:lnTo>
                <a:lnTo>
                  <a:pt x="53431" y="81385"/>
                </a:lnTo>
                <a:lnTo>
                  <a:pt x="51361" y="83550"/>
                </a:lnTo>
                <a:lnTo>
                  <a:pt x="48989" y="84993"/>
                </a:lnTo>
                <a:lnTo>
                  <a:pt x="47407" y="86946"/>
                </a:lnTo>
                <a:lnTo>
                  <a:pt x="42223" y="97212"/>
                </a:lnTo>
                <a:lnTo>
                  <a:pt x="38385" y="102940"/>
                </a:lnTo>
                <a:lnTo>
                  <a:pt x="35232" y="111744"/>
                </a:lnTo>
                <a:lnTo>
                  <a:pt x="29447" y="120635"/>
                </a:lnTo>
                <a:lnTo>
                  <a:pt x="26300" y="129554"/>
                </a:lnTo>
                <a:lnTo>
                  <a:pt x="20516" y="138481"/>
                </a:lnTo>
                <a:lnTo>
                  <a:pt x="10567" y="171676"/>
                </a:lnTo>
                <a:lnTo>
                  <a:pt x="2657" y="213345"/>
                </a:lnTo>
                <a:lnTo>
                  <a:pt x="0" y="252861"/>
                </a:lnTo>
                <a:lnTo>
                  <a:pt x="667" y="278041"/>
                </a:lnTo>
                <a:lnTo>
                  <a:pt x="10624" y="320030"/>
                </a:lnTo>
                <a:lnTo>
                  <a:pt x="23684" y="348821"/>
                </a:lnTo>
                <a:lnTo>
                  <a:pt x="29484" y="356980"/>
                </a:lnTo>
                <a:lnTo>
                  <a:pt x="48422" y="370302"/>
                </a:lnTo>
                <a:lnTo>
                  <a:pt x="81885" y="385488"/>
                </a:lnTo>
                <a:lnTo>
                  <a:pt x="124864" y="390697"/>
                </a:lnTo>
                <a:lnTo>
                  <a:pt x="143575" y="389151"/>
                </a:lnTo>
                <a:lnTo>
                  <a:pt x="185279" y="374637"/>
                </a:lnTo>
                <a:lnTo>
                  <a:pt x="203168" y="367131"/>
                </a:lnTo>
                <a:lnTo>
                  <a:pt x="241831" y="340422"/>
                </a:lnTo>
                <a:lnTo>
                  <a:pt x="283063" y="304267"/>
                </a:lnTo>
                <a:lnTo>
                  <a:pt x="323099" y="261786"/>
                </a:lnTo>
                <a:lnTo>
                  <a:pt x="340539" y="229827"/>
                </a:lnTo>
                <a:lnTo>
                  <a:pt x="351952" y="192470"/>
                </a:lnTo>
                <a:lnTo>
                  <a:pt x="354837" y="150688"/>
                </a:lnTo>
                <a:lnTo>
                  <a:pt x="348378" y="112000"/>
                </a:lnTo>
                <a:lnTo>
                  <a:pt x="328922" y="71255"/>
                </a:lnTo>
                <a:lnTo>
                  <a:pt x="310709" y="44025"/>
                </a:lnTo>
                <a:lnTo>
                  <a:pt x="295948" y="32441"/>
                </a:lnTo>
                <a:lnTo>
                  <a:pt x="253179" y="9520"/>
                </a:lnTo>
                <a:lnTo>
                  <a:pt x="246042" y="5873"/>
                </a:lnTo>
                <a:lnTo>
                  <a:pt x="202911" y="21"/>
                </a:lnTo>
                <a:lnTo>
                  <a:pt x="181986" y="0"/>
                </a:lnTo>
                <a:lnTo>
                  <a:pt x="138342" y="7713"/>
                </a:lnTo>
                <a:lnTo>
                  <a:pt x="122285" y="14406"/>
                </a:lnTo>
                <a:lnTo>
                  <a:pt x="107469" y="22910"/>
                </a:lnTo>
                <a:lnTo>
                  <a:pt x="101118" y="25269"/>
                </a:lnTo>
                <a:lnTo>
                  <a:pt x="75749" y="47480"/>
                </a:lnTo>
                <a:lnTo>
                  <a:pt x="73129" y="55371"/>
                </a:lnTo>
                <a:lnTo>
                  <a:pt x="72430" y="60254"/>
                </a:lnTo>
                <a:lnTo>
                  <a:pt x="79963" y="9680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3">
            <a:extLst>
              <a:ext uri="{FF2B5EF4-FFF2-40B4-BE49-F238E27FC236}">
                <a16:creationId xmlns:a16="http://schemas.microsoft.com/office/drawing/2014/main" id="{1274C30A-8CDC-453E-82ED-A9347F965A73}"/>
              </a:ext>
            </a:extLst>
          </p:cNvPr>
          <p:cNvSpPr/>
          <p:nvPr>
            <p:custDataLst>
              <p:tags r:id="rId3"/>
            </p:custDataLst>
          </p:nvPr>
        </p:nvSpPr>
        <p:spPr>
          <a:xfrm>
            <a:off x="7462532" y="2117269"/>
            <a:ext cx="658988" cy="338273"/>
          </a:xfrm>
          <a:custGeom>
            <a:avLst/>
            <a:gdLst/>
            <a:ahLst/>
            <a:cxnLst/>
            <a:rect l="0" t="0" r="0" b="0"/>
            <a:pathLst>
              <a:path w="658988" h="338273">
                <a:moveTo>
                  <a:pt x="178304" y="43715"/>
                </a:moveTo>
                <a:lnTo>
                  <a:pt x="178304" y="43715"/>
                </a:lnTo>
                <a:lnTo>
                  <a:pt x="169483" y="43715"/>
                </a:lnTo>
                <a:lnTo>
                  <a:pt x="164666" y="38975"/>
                </a:lnTo>
                <a:lnTo>
                  <a:pt x="159675" y="36647"/>
                </a:lnTo>
                <a:lnTo>
                  <a:pt x="130666" y="34818"/>
                </a:lnTo>
                <a:lnTo>
                  <a:pt x="128686" y="35799"/>
                </a:lnTo>
                <a:lnTo>
                  <a:pt x="127366" y="37446"/>
                </a:lnTo>
                <a:lnTo>
                  <a:pt x="126485" y="39536"/>
                </a:lnTo>
                <a:lnTo>
                  <a:pt x="124906" y="40929"/>
                </a:lnTo>
                <a:lnTo>
                  <a:pt x="120507" y="42477"/>
                </a:lnTo>
                <a:lnTo>
                  <a:pt x="100841" y="44635"/>
                </a:lnTo>
                <a:lnTo>
                  <a:pt x="89185" y="52803"/>
                </a:lnTo>
                <a:lnTo>
                  <a:pt x="76878" y="62194"/>
                </a:lnTo>
                <a:lnTo>
                  <a:pt x="44745" y="83668"/>
                </a:lnTo>
                <a:lnTo>
                  <a:pt x="7151" y="125344"/>
                </a:lnTo>
                <a:lnTo>
                  <a:pt x="3017" y="134896"/>
                </a:lnTo>
                <a:lnTo>
                  <a:pt x="0" y="175964"/>
                </a:lnTo>
                <a:lnTo>
                  <a:pt x="2441" y="197663"/>
                </a:lnTo>
                <a:lnTo>
                  <a:pt x="12095" y="222944"/>
                </a:lnTo>
                <a:lnTo>
                  <a:pt x="37593" y="266229"/>
                </a:lnTo>
                <a:lnTo>
                  <a:pt x="47305" y="276556"/>
                </a:lnTo>
                <a:lnTo>
                  <a:pt x="91176" y="304612"/>
                </a:lnTo>
                <a:lnTo>
                  <a:pt x="132165" y="320398"/>
                </a:lnTo>
                <a:lnTo>
                  <a:pt x="173587" y="329263"/>
                </a:lnTo>
                <a:lnTo>
                  <a:pt x="218177" y="337463"/>
                </a:lnTo>
                <a:lnTo>
                  <a:pt x="257295" y="338272"/>
                </a:lnTo>
                <a:lnTo>
                  <a:pt x="298234" y="337379"/>
                </a:lnTo>
                <a:lnTo>
                  <a:pt x="336453" y="328676"/>
                </a:lnTo>
                <a:lnTo>
                  <a:pt x="373990" y="322948"/>
                </a:lnTo>
                <a:lnTo>
                  <a:pt x="404957" y="318605"/>
                </a:lnTo>
                <a:lnTo>
                  <a:pt x="445651" y="305399"/>
                </a:lnTo>
                <a:lnTo>
                  <a:pt x="483213" y="290737"/>
                </a:lnTo>
                <a:lnTo>
                  <a:pt x="519665" y="275883"/>
                </a:lnTo>
                <a:lnTo>
                  <a:pt x="539731" y="266957"/>
                </a:lnTo>
                <a:lnTo>
                  <a:pt x="578089" y="244946"/>
                </a:lnTo>
                <a:lnTo>
                  <a:pt x="621848" y="214094"/>
                </a:lnTo>
                <a:lnTo>
                  <a:pt x="644428" y="192454"/>
                </a:lnTo>
                <a:lnTo>
                  <a:pt x="655376" y="170324"/>
                </a:lnTo>
                <a:lnTo>
                  <a:pt x="658987" y="148698"/>
                </a:lnTo>
                <a:lnTo>
                  <a:pt x="654540" y="132046"/>
                </a:lnTo>
                <a:lnTo>
                  <a:pt x="635516" y="97103"/>
                </a:lnTo>
                <a:lnTo>
                  <a:pt x="593962" y="58108"/>
                </a:lnTo>
                <a:lnTo>
                  <a:pt x="569022" y="41586"/>
                </a:lnTo>
                <a:lnTo>
                  <a:pt x="530833" y="26611"/>
                </a:lnTo>
                <a:lnTo>
                  <a:pt x="490230" y="12065"/>
                </a:lnTo>
                <a:lnTo>
                  <a:pt x="446114" y="3792"/>
                </a:lnTo>
                <a:lnTo>
                  <a:pt x="404323" y="0"/>
                </a:lnTo>
                <a:lnTo>
                  <a:pt x="363730" y="1897"/>
                </a:lnTo>
                <a:lnTo>
                  <a:pt x="329487" y="6189"/>
                </a:lnTo>
                <a:lnTo>
                  <a:pt x="287101" y="12380"/>
                </a:lnTo>
                <a:lnTo>
                  <a:pt x="250065" y="24149"/>
                </a:lnTo>
                <a:lnTo>
                  <a:pt x="211441" y="41908"/>
                </a:lnTo>
                <a:lnTo>
                  <a:pt x="177538" y="54755"/>
                </a:lnTo>
                <a:lnTo>
                  <a:pt x="135268" y="76874"/>
                </a:lnTo>
                <a:lnTo>
                  <a:pt x="97937" y="12408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4">
            <a:extLst>
              <a:ext uri="{FF2B5EF4-FFF2-40B4-BE49-F238E27FC236}">
                <a16:creationId xmlns:a16="http://schemas.microsoft.com/office/drawing/2014/main" id="{F202C35C-F0DF-488A-872F-A3A5C7C45CAE}"/>
              </a:ext>
            </a:extLst>
          </p:cNvPr>
          <p:cNvSpPr/>
          <p:nvPr>
            <p:custDataLst>
              <p:tags r:id="rId4"/>
            </p:custDataLst>
          </p:nvPr>
        </p:nvSpPr>
        <p:spPr>
          <a:xfrm>
            <a:off x="11133807" y="2946797"/>
            <a:ext cx="701667" cy="401710"/>
          </a:xfrm>
          <a:custGeom>
            <a:avLst/>
            <a:gdLst/>
            <a:ahLst/>
            <a:cxnLst/>
            <a:rect l="0" t="0" r="0" b="0"/>
            <a:pathLst>
              <a:path w="701667" h="401710">
                <a:moveTo>
                  <a:pt x="561107" y="44648"/>
                </a:moveTo>
                <a:lnTo>
                  <a:pt x="561107" y="44648"/>
                </a:lnTo>
                <a:lnTo>
                  <a:pt x="553420" y="44648"/>
                </a:lnTo>
                <a:lnTo>
                  <a:pt x="536027" y="30409"/>
                </a:lnTo>
                <a:lnTo>
                  <a:pt x="495706" y="19933"/>
                </a:lnTo>
                <a:lnTo>
                  <a:pt x="451300" y="13240"/>
                </a:lnTo>
                <a:lnTo>
                  <a:pt x="412562" y="10773"/>
                </a:lnTo>
                <a:lnTo>
                  <a:pt x="378454" y="16165"/>
                </a:lnTo>
                <a:lnTo>
                  <a:pt x="334085" y="17524"/>
                </a:lnTo>
                <a:lnTo>
                  <a:pt x="298931" y="17760"/>
                </a:lnTo>
                <a:lnTo>
                  <a:pt x="259618" y="23976"/>
                </a:lnTo>
                <a:lnTo>
                  <a:pt x="220684" y="26419"/>
                </a:lnTo>
                <a:lnTo>
                  <a:pt x="176986" y="36454"/>
                </a:lnTo>
                <a:lnTo>
                  <a:pt x="145728" y="43569"/>
                </a:lnTo>
                <a:lnTo>
                  <a:pt x="130012" y="45321"/>
                </a:lnTo>
                <a:lnTo>
                  <a:pt x="105898" y="55653"/>
                </a:lnTo>
                <a:lnTo>
                  <a:pt x="99831" y="59461"/>
                </a:lnTo>
                <a:lnTo>
                  <a:pt x="90837" y="62597"/>
                </a:lnTo>
                <a:lnTo>
                  <a:pt x="81889" y="68377"/>
                </a:lnTo>
                <a:lnTo>
                  <a:pt x="72953" y="71523"/>
                </a:lnTo>
                <a:lnTo>
                  <a:pt x="28965" y="104424"/>
                </a:lnTo>
                <a:lnTo>
                  <a:pt x="13727" y="121009"/>
                </a:lnTo>
                <a:lnTo>
                  <a:pt x="5950" y="136133"/>
                </a:lnTo>
                <a:lnTo>
                  <a:pt x="0" y="176233"/>
                </a:lnTo>
                <a:lnTo>
                  <a:pt x="1470" y="213846"/>
                </a:lnTo>
                <a:lnTo>
                  <a:pt x="8661" y="246625"/>
                </a:lnTo>
                <a:lnTo>
                  <a:pt x="26739" y="275265"/>
                </a:lnTo>
                <a:lnTo>
                  <a:pt x="59390" y="315453"/>
                </a:lnTo>
                <a:lnTo>
                  <a:pt x="71578" y="330710"/>
                </a:lnTo>
                <a:lnTo>
                  <a:pt x="110806" y="355741"/>
                </a:lnTo>
                <a:lnTo>
                  <a:pt x="151014" y="377110"/>
                </a:lnTo>
                <a:lnTo>
                  <a:pt x="190934" y="394527"/>
                </a:lnTo>
                <a:lnTo>
                  <a:pt x="226746" y="400392"/>
                </a:lnTo>
                <a:lnTo>
                  <a:pt x="267566" y="401408"/>
                </a:lnTo>
                <a:lnTo>
                  <a:pt x="301821" y="401709"/>
                </a:lnTo>
                <a:lnTo>
                  <a:pt x="340523" y="400806"/>
                </a:lnTo>
                <a:lnTo>
                  <a:pt x="373710" y="394696"/>
                </a:lnTo>
                <a:lnTo>
                  <a:pt x="411104" y="387593"/>
                </a:lnTo>
                <a:lnTo>
                  <a:pt x="454385" y="379712"/>
                </a:lnTo>
                <a:lnTo>
                  <a:pt x="495090" y="371689"/>
                </a:lnTo>
                <a:lnTo>
                  <a:pt x="525150" y="365948"/>
                </a:lnTo>
                <a:lnTo>
                  <a:pt x="562029" y="357137"/>
                </a:lnTo>
                <a:lnTo>
                  <a:pt x="601747" y="345271"/>
                </a:lnTo>
                <a:lnTo>
                  <a:pt x="616542" y="336677"/>
                </a:lnTo>
                <a:lnTo>
                  <a:pt x="628408" y="327236"/>
                </a:lnTo>
                <a:lnTo>
                  <a:pt x="670484" y="306831"/>
                </a:lnTo>
                <a:lnTo>
                  <a:pt x="687883" y="296736"/>
                </a:lnTo>
                <a:lnTo>
                  <a:pt x="696166" y="286995"/>
                </a:lnTo>
                <a:lnTo>
                  <a:pt x="700507" y="276050"/>
                </a:lnTo>
                <a:lnTo>
                  <a:pt x="701666" y="270354"/>
                </a:lnTo>
                <a:lnTo>
                  <a:pt x="698556" y="238634"/>
                </a:lnTo>
                <a:lnTo>
                  <a:pt x="681487" y="197730"/>
                </a:lnTo>
                <a:lnTo>
                  <a:pt x="653160" y="156713"/>
                </a:lnTo>
                <a:lnTo>
                  <a:pt x="616518" y="113780"/>
                </a:lnTo>
                <a:lnTo>
                  <a:pt x="578032" y="80872"/>
                </a:lnTo>
                <a:lnTo>
                  <a:pt x="540418" y="61137"/>
                </a:lnTo>
                <a:lnTo>
                  <a:pt x="496609" y="39690"/>
                </a:lnTo>
                <a:lnTo>
                  <a:pt x="452756" y="17917"/>
                </a:lnTo>
                <a:lnTo>
                  <a:pt x="409302"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SMARTInkShape-5">
            <a:extLst>
              <a:ext uri="{FF2B5EF4-FFF2-40B4-BE49-F238E27FC236}">
                <a16:creationId xmlns:a16="http://schemas.microsoft.com/office/drawing/2014/main" id="{5A599A73-0722-4AD5-A2B0-C583D7359C8D}"/>
              </a:ext>
            </a:extLst>
          </p:cNvPr>
          <p:cNvSpPr/>
          <p:nvPr>
            <p:custDataLst>
              <p:tags r:id="rId5"/>
            </p:custDataLst>
          </p:nvPr>
        </p:nvSpPr>
        <p:spPr>
          <a:xfrm>
            <a:off x="8828484" y="1321594"/>
            <a:ext cx="150483" cy="205327"/>
          </a:xfrm>
          <a:custGeom>
            <a:avLst/>
            <a:gdLst/>
            <a:ahLst/>
            <a:cxnLst/>
            <a:rect l="0" t="0" r="0" b="0"/>
            <a:pathLst>
              <a:path w="150483" h="205327">
                <a:moveTo>
                  <a:pt x="8930" y="8929"/>
                </a:moveTo>
                <a:lnTo>
                  <a:pt x="8930" y="8929"/>
                </a:lnTo>
                <a:lnTo>
                  <a:pt x="32" y="8929"/>
                </a:lnTo>
                <a:lnTo>
                  <a:pt x="0" y="48831"/>
                </a:lnTo>
                <a:lnTo>
                  <a:pt x="993" y="90578"/>
                </a:lnTo>
                <a:lnTo>
                  <a:pt x="8122" y="116466"/>
                </a:lnTo>
                <a:lnTo>
                  <a:pt x="28680" y="156044"/>
                </a:lnTo>
                <a:lnTo>
                  <a:pt x="37881" y="166256"/>
                </a:lnTo>
                <a:lnTo>
                  <a:pt x="77291" y="200453"/>
                </a:lnTo>
                <a:lnTo>
                  <a:pt x="96150" y="204409"/>
                </a:lnTo>
                <a:lnTo>
                  <a:pt x="126629" y="205326"/>
                </a:lnTo>
                <a:lnTo>
                  <a:pt x="129068" y="204352"/>
                </a:lnTo>
                <a:lnTo>
                  <a:pt x="130693" y="202711"/>
                </a:lnTo>
                <a:lnTo>
                  <a:pt x="135627" y="195661"/>
                </a:lnTo>
                <a:lnTo>
                  <a:pt x="146184" y="179650"/>
                </a:lnTo>
                <a:lnTo>
                  <a:pt x="150139" y="163141"/>
                </a:lnTo>
                <a:lnTo>
                  <a:pt x="150482" y="138794"/>
                </a:lnTo>
                <a:lnTo>
                  <a:pt x="143231" y="96136"/>
                </a:lnTo>
                <a:lnTo>
                  <a:pt x="140386" y="89690"/>
                </a:lnTo>
                <a:lnTo>
                  <a:pt x="138240" y="86583"/>
                </a:lnTo>
                <a:lnTo>
                  <a:pt x="135218" y="72728"/>
                </a:lnTo>
                <a:lnTo>
                  <a:pt x="133205" y="57397"/>
                </a:lnTo>
                <a:lnTo>
                  <a:pt x="126928" y="44815"/>
                </a:lnTo>
                <a:lnTo>
                  <a:pt x="126290" y="41783"/>
                </a:lnTo>
                <a:lnTo>
                  <a:pt x="115996" y="21834"/>
                </a:lnTo>
                <a:lnTo>
                  <a:pt x="114042" y="20509"/>
                </a:lnTo>
                <a:lnTo>
                  <a:pt x="111746" y="19626"/>
                </a:lnTo>
                <a:lnTo>
                  <a:pt x="110217" y="18045"/>
                </a:lnTo>
                <a:lnTo>
                  <a:pt x="108517" y="13642"/>
                </a:lnTo>
                <a:lnTo>
                  <a:pt x="107070" y="12071"/>
                </a:lnTo>
                <a:lnTo>
                  <a:pt x="102819" y="10326"/>
                </a:lnTo>
                <a:lnTo>
                  <a:pt x="101288" y="8868"/>
                </a:lnTo>
                <a:lnTo>
                  <a:pt x="99587" y="4603"/>
                </a:lnTo>
                <a:lnTo>
                  <a:pt x="98141" y="3068"/>
                </a:lnTo>
                <a:lnTo>
                  <a:pt x="90658" y="404"/>
                </a:lnTo>
                <a:lnTo>
                  <a:pt x="46301" y="0"/>
                </a:lnTo>
                <a:lnTo>
                  <a:pt x="35754" y="0"/>
                </a:lnTo>
                <a:lnTo>
                  <a:pt x="28034" y="7688"/>
                </a:lnTo>
                <a:lnTo>
                  <a:pt x="28612" y="8102"/>
                </a:lnTo>
                <a:lnTo>
                  <a:pt x="35719" y="892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6">
            <a:extLst>
              <a:ext uri="{FF2B5EF4-FFF2-40B4-BE49-F238E27FC236}">
                <a16:creationId xmlns:a16="http://schemas.microsoft.com/office/drawing/2014/main" id="{10E0DA05-DF6C-4F9C-8846-3AF04F21C7CB}"/>
              </a:ext>
            </a:extLst>
          </p:cNvPr>
          <p:cNvSpPr/>
          <p:nvPr>
            <p:custDataLst>
              <p:tags r:id="rId6"/>
            </p:custDataLst>
          </p:nvPr>
        </p:nvSpPr>
        <p:spPr>
          <a:xfrm>
            <a:off x="8471297" y="1205627"/>
            <a:ext cx="115961" cy="146832"/>
          </a:xfrm>
          <a:custGeom>
            <a:avLst/>
            <a:gdLst/>
            <a:ahLst/>
            <a:cxnLst/>
            <a:rect l="0" t="0" r="0" b="0"/>
            <a:pathLst>
              <a:path w="115961" h="146832">
                <a:moveTo>
                  <a:pt x="0" y="71318"/>
                </a:moveTo>
                <a:lnTo>
                  <a:pt x="0" y="71318"/>
                </a:lnTo>
                <a:lnTo>
                  <a:pt x="22360" y="70326"/>
                </a:lnTo>
                <a:lnTo>
                  <a:pt x="65359" y="55505"/>
                </a:lnTo>
                <a:lnTo>
                  <a:pt x="77463" y="48222"/>
                </a:lnTo>
                <a:lnTo>
                  <a:pt x="96183" y="42613"/>
                </a:lnTo>
                <a:lnTo>
                  <a:pt x="104989" y="36985"/>
                </a:lnTo>
                <a:lnTo>
                  <a:pt x="111254" y="36010"/>
                </a:lnTo>
                <a:lnTo>
                  <a:pt x="112864" y="34881"/>
                </a:lnTo>
                <a:lnTo>
                  <a:pt x="113938" y="33136"/>
                </a:lnTo>
                <a:lnTo>
                  <a:pt x="115960" y="27048"/>
                </a:lnTo>
                <a:lnTo>
                  <a:pt x="108386" y="26703"/>
                </a:lnTo>
                <a:lnTo>
                  <a:pt x="107975" y="25700"/>
                </a:lnTo>
                <a:lnTo>
                  <a:pt x="107165" y="10161"/>
                </a:lnTo>
                <a:lnTo>
                  <a:pt x="102418" y="4470"/>
                </a:lnTo>
                <a:lnTo>
                  <a:pt x="97444" y="1921"/>
                </a:lnTo>
                <a:lnTo>
                  <a:pt x="73231" y="60"/>
                </a:lnTo>
                <a:lnTo>
                  <a:pt x="69656" y="0"/>
                </a:lnTo>
                <a:lnTo>
                  <a:pt x="55145" y="4657"/>
                </a:lnTo>
                <a:lnTo>
                  <a:pt x="43017" y="12320"/>
                </a:lnTo>
                <a:lnTo>
                  <a:pt x="33140" y="30356"/>
                </a:lnTo>
                <a:lnTo>
                  <a:pt x="27050" y="68261"/>
                </a:lnTo>
                <a:lnTo>
                  <a:pt x="19265" y="112747"/>
                </a:lnTo>
                <a:lnTo>
                  <a:pt x="21130" y="127103"/>
                </a:lnTo>
                <a:lnTo>
                  <a:pt x="27036" y="146831"/>
                </a:lnTo>
                <a:lnTo>
                  <a:pt x="44648" y="1427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7">
            <a:extLst>
              <a:ext uri="{FF2B5EF4-FFF2-40B4-BE49-F238E27FC236}">
                <a16:creationId xmlns:a16="http://schemas.microsoft.com/office/drawing/2014/main" id="{E47F7835-8629-48EC-971B-1175CDAE70E9}"/>
              </a:ext>
            </a:extLst>
          </p:cNvPr>
          <p:cNvSpPr/>
          <p:nvPr>
            <p:custDataLst>
              <p:tags r:id="rId7"/>
            </p:custDataLst>
          </p:nvPr>
        </p:nvSpPr>
        <p:spPr>
          <a:xfrm>
            <a:off x="8588059" y="1214805"/>
            <a:ext cx="133270" cy="292704"/>
          </a:xfrm>
          <a:custGeom>
            <a:avLst/>
            <a:gdLst/>
            <a:ahLst/>
            <a:cxnLst/>
            <a:rect l="0" t="0" r="0" b="0"/>
            <a:pathLst>
              <a:path w="133270" h="292704">
                <a:moveTo>
                  <a:pt x="106480" y="8562"/>
                </a:moveTo>
                <a:lnTo>
                  <a:pt x="106480" y="8562"/>
                </a:lnTo>
                <a:lnTo>
                  <a:pt x="106480" y="3822"/>
                </a:lnTo>
                <a:lnTo>
                  <a:pt x="104496" y="2425"/>
                </a:lnTo>
                <a:lnTo>
                  <a:pt x="86363" y="0"/>
                </a:lnTo>
                <a:lnTo>
                  <a:pt x="66751" y="697"/>
                </a:lnTo>
                <a:lnTo>
                  <a:pt x="55419" y="4405"/>
                </a:lnTo>
                <a:lnTo>
                  <a:pt x="26052" y="27442"/>
                </a:lnTo>
                <a:lnTo>
                  <a:pt x="15171" y="39773"/>
                </a:lnTo>
                <a:lnTo>
                  <a:pt x="4460" y="63451"/>
                </a:lnTo>
                <a:lnTo>
                  <a:pt x="0" y="102221"/>
                </a:lnTo>
                <a:lnTo>
                  <a:pt x="1759" y="107712"/>
                </a:lnTo>
                <a:lnTo>
                  <a:pt x="9005" y="116459"/>
                </a:lnTo>
                <a:lnTo>
                  <a:pt x="21486" y="121009"/>
                </a:lnTo>
                <a:lnTo>
                  <a:pt x="35963" y="122038"/>
                </a:lnTo>
                <a:lnTo>
                  <a:pt x="49011" y="119189"/>
                </a:lnTo>
                <a:lnTo>
                  <a:pt x="80823" y="100646"/>
                </a:lnTo>
                <a:lnTo>
                  <a:pt x="110282" y="67505"/>
                </a:lnTo>
                <a:lnTo>
                  <a:pt x="113131" y="61879"/>
                </a:lnTo>
                <a:lnTo>
                  <a:pt x="115209" y="51326"/>
                </a:lnTo>
                <a:lnTo>
                  <a:pt x="115410" y="44281"/>
                </a:lnTo>
                <a:lnTo>
                  <a:pt x="110669" y="49021"/>
                </a:lnTo>
                <a:lnTo>
                  <a:pt x="102980" y="66191"/>
                </a:lnTo>
                <a:lnTo>
                  <a:pt x="98623" y="104796"/>
                </a:lnTo>
                <a:lnTo>
                  <a:pt x="95116" y="142114"/>
                </a:lnTo>
                <a:lnTo>
                  <a:pt x="92500" y="161184"/>
                </a:lnTo>
                <a:lnTo>
                  <a:pt x="96258" y="205765"/>
                </a:lnTo>
                <a:lnTo>
                  <a:pt x="102036" y="248048"/>
                </a:lnTo>
                <a:lnTo>
                  <a:pt x="106365" y="288881"/>
                </a:lnTo>
                <a:lnTo>
                  <a:pt x="107395" y="290691"/>
                </a:lnTo>
                <a:lnTo>
                  <a:pt x="109073" y="291898"/>
                </a:lnTo>
                <a:lnTo>
                  <a:pt x="111186" y="292703"/>
                </a:lnTo>
                <a:lnTo>
                  <a:pt x="133269" y="26752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 name="SMARTInkShape-Group8">
            <a:extLst>
              <a:ext uri="{FF2B5EF4-FFF2-40B4-BE49-F238E27FC236}">
                <a16:creationId xmlns:a16="http://schemas.microsoft.com/office/drawing/2014/main" id="{5F1E9D16-A1A3-4762-96EF-9958519A15EF}"/>
              </a:ext>
            </a:extLst>
          </p:cNvPr>
          <p:cNvGrpSpPr/>
          <p:nvPr/>
        </p:nvGrpSpPr>
        <p:grpSpPr>
          <a:xfrm>
            <a:off x="9489290" y="1089422"/>
            <a:ext cx="1365717" cy="464345"/>
            <a:chOff x="9489290" y="1089422"/>
            <a:chExt cx="1365717" cy="464345"/>
          </a:xfrm>
        </p:grpSpPr>
        <p:sp>
          <p:nvSpPr>
            <p:cNvPr id="13" name="SMARTInkShape-8">
              <a:extLst>
                <a:ext uri="{FF2B5EF4-FFF2-40B4-BE49-F238E27FC236}">
                  <a16:creationId xmlns:a16="http://schemas.microsoft.com/office/drawing/2014/main" id="{8963A973-9BA7-46F2-85C0-6B710A818916}"/>
                </a:ext>
              </a:extLst>
            </p:cNvPr>
            <p:cNvSpPr/>
            <p:nvPr>
              <p:custDataLst>
                <p:tags r:id="rId29"/>
              </p:custDataLst>
            </p:nvPr>
          </p:nvSpPr>
          <p:spPr>
            <a:xfrm>
              <a:off x="9489290" y="1285875"/>
              <a:ext cx="26781" cy="267892"/>
            </a:xfrm>
            <a:custGeom>
              <a:avLst/>
              <a:gdLst/>
              <a:ahLst/>
              <a:cxnLst/>
              <a:rect l="0" t="0" r="0" b="0"/>
              <a:pathLst>
                <a:path w="26781" h="267892">
                  <a:moveTo>
                    <a:pt x="26780" y="0"/>
                  </a:moveTo>
                  <a:lnTo>
                    <a:pt x="26780" y="0"/>
                  </a:lnTo>
                  <a:lnTo>
                    <a:pt x="22040" y="0"/>
                  </a:lnTo>
                  <a:lnTo>
                    <a:pt x="20643" y="992"/>
                  </a:lnTo>
                  <a:lnTo>
                    <a:pt x="19712" y="2646"/>
                  </a:lnTo>
                  <a:lnTo>
                    <a:pt x="8300" y="38389"/>
                  </a:lnTo>
                  <a:lnTo>
                    <a:pt x="2453" y="78512"/>
                  </a:lnTo>
                  <a:lnTo>
                    <a:pt x="477" y="118145"/>
                  </a:lnTo>
                  <a:lnTo>
                    <a:pt x="56" y="162782"/>
                  </a:lnTo>
                  <a:lnTo>
                    <a:pt x="0" y="202051"/>
                  </a:lnTo>
                  <a:lnTo>
                    <a:pt x="984" y="235509"/>
                  </a:lnTo>
                  <a:lnTo>
                    <a:pt x="8920" y="26789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SMARTInkShape-9">
              <a:extLst>
                <a:ext uri="{FF2B5EF4-FFF2-40B4-BE49-F238E27FC236}">
                  <a16:creationId xmlns:a16="http://schemas.microsoft.com/office/drawing/2014/main" id="{F1503D98-3657-423E-A294-FA1BF086F1A2}"/>
                </a:ext>
              </a:extLst>
            </p:cNvPr>
            <p:cNvSpPr/>
            <p:nvPr>
              <p:custDataLst>
                <p:tags r:id="rId30"/>
              </p:custDataLst>
            </p:nvPr>
          </p:nvSpPr>
          <p:spPr>
            <a:xfrm>
              <a:off x="9676804" y="1312664"/>
              <a:ext cx="96852" cy="131496"/>
            </a:xfrm>
            <a:custGeom>
              <a:avLst/>
              <a:gdLst/>
              <a:ahLst/>
              <a:cxnLst/>
              <a:rect l="0" t="0" r="0" b="0"/>
              <a:pathLst>
                <a:path w="96852" h="131496">
                  <a:moveTo>
                    <a:pt x="0" y="0"/>
                  </a:moveTo>
                  <a:lnTo>
                    <a:pt x="0" y="0"/>
                  </a:lnTo>
                  <a:lnTo>
                    <a:pt x="0" y="41108"/>
                  </a:lnTo>
                  <a:lnTo>
                    <a:pt x="0" y="85029"/>
                  </a:lnTo>
                  <a:lnTo>
                    <a:pt x="2646" y="95007"/>
                  </a:lnTo>
                  <a:lnTo>
                    <a:pt x="16224" y="118822"/>
                  </a:lnTo>
                  <a:lnTo>
                    <a:pt x="25732" y="126562"/>
                  </a:lnTo>
                  <a:lnTo>
                    <a:pt x="39217" y="130664"/>
                  </a:lnTo>
                  <a:lnTo>
                    <a:pt x="54141" y="131495"/>
                  </a:lnTo>
                  <a:lnTo>
                    <a:pt x="67386" y="128557"/>
                  </a:lnTo>
                  <a:lnTo>
                    <a:pt x="77243" y="121298"/>
                  </a:lnTo>
                  <a:lnTo>
                    <a:pt x="91657" y="100469"/>
                  </a:lnTo>
                  <a:lnTo>
                    <a:pt x="96280" y="78386"/>
                  </a:lnTo>
                  <a:lnTo>
                    <a:pt x="96851" y="39112"/>
                  </a:lnTo>
                  <a:lnTo>
                    <a:pt x="93315" y="23667"/>
                  </a:lnTo>
                  <a:lnTo>
                    <a:pt x="89992" y="18755"/>
                  </a:lnTo>
                  <a:lnTo>
                    <a:pt x="85792" y="15480"/>
                  </a:lnTo>
                  <a:lnTo>
                    <a:pt x="73045" y="10870"/>
                  </a:lnTo>
                  <a:lnTo>
                    <a:pt x="69532" y="10224"/>
                  </a:lnTo>
                  <a:lnTo>
                    <a:pt x="43502" y="16314"/>
                  </a:lnTo>
                  <a:lnTo>
                    <a:pt x="20868" y="27072"/>
                  </a:lnTo>
                  <a:lnTo>
                    <a:pt x="14235" y="32868"/>
                  </a:lnTo>
                  <a:lnTo>
                    <a:pt x="9629" y="42901"/>
                  </a:lnTo>
                  <a:lnTo>
                    <a:pt x="10388" y="43484"/>
                  </a:lnTo>
                  <a:lnTo>
                    <a:pt x="17859" y="4464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MARTInkShape-10">
              <a:extLst>
                <a:ext uri="{FF2B5EF4-FFF2-40B4-BE49-F238E27FC236}">
                  <a16:creationId xmlns:a16="http://schemas.microsoft.com/office/drawing/2014/main" id="{D1074C97-9870-45BF-8605-3C2240E96EDC}"/>
                </a:ext>
              </a:extLst>
            </p:cNvPr>
            <p:cNvSpPr/>
            <p:nvPr>
              <p:custDataLst>
                <p:tags r:id="rId31"/>
              </p:custDataLst>
            </p:nvPr>
          </p:nvSpPr>
          <p:spPr>
            <a:xfrm>
              <a:off x="9838779" y="1235494"/>
              <a:ext cx="104032" cy="146561"/>
            </a:xfrm>
            <a:custGeom>
              <a:avLst/>
              <a:gdLst/>
              <a:ahLst/>
              <a:cxnLst/>
              <a:rect l="0" t="0" r="0" b="0"/>
              <a:pathLst>
                <a:path w="104032" h="146561">
                  <a:moveTo>
                    <a:pt x="7690" y="14662"/>
                  </a:moveTo>
                  <a:lnTo>
                    <a:pt x="7690" y="14662"/>
                  </a:lnTo>
                  <a:lnTo>
                    <a:pt x="5042" y="55215"/>
                  </a:lnTo>
                  <a:lnTo>
                    <a:pt x="0" y="89480"/>
                  </a:lnTo>
                  <a:lnTo>
                    <a:pt x="3868" y="113890"/>
                  </a:lnTo>
                  <a:lnTo>
                    <a:pt x="11298" y="130494"/>
                  </a:lnTo>
                  <a:lnTo>
                    <a:pt x="19782" y="141697"/>
                  </a:lnTo>
                  <a:lnTo>
                    <a:pt x="28277" y="145536"/>
                  </a:lnTo>
                  <a:lnTo>
                    <a:pt x="33322" y="146560"/>
                  </a:lnTo>
                  <a:lnTo>
                    <a:pt x="38668" y="145258"/>
                  </a:lnTo>
                  <a:lnTo>
                    <a:pt x="58861" y="131556"/>
                  </a:lnTo>
                  <a:lnTo>
                    <a:pt x="62641" y="128311"/>
                  </a:lnTo>
                  <a:lnTo>
                    <a:pt x="85985" y="89110"/>
                  </a:lnTo>
                  <a:lnTo>
                    <a:pt x="101675" y="50594"/>
                  </a:lnTo>
                  <a:lnTo>
                    <a:pt x="104031" y="36916"/>
                  </a:lnTo>
                  <a:lnTo>
                    <a:pt x="102431" y="26868"/>
                  </a:lnTo>
                  <a:lnTo>
                    <a:pt x="93322" y="7592"/>
                  </a:lnTo>
                  <a:lnTo>
                    <a:pt x="89582" y="3996"/>
                  </a:lnTo>
                  <a:lnTo>
                    <a:pt x="80136" y="0"/>
                  </a:lnTo>
                  <a:lnTo>
                    <a:pt x="69321" y="869"/>
                  </a:lnTo>
                  <a:lnTo>
                    <a:pt x="57901" y="5556"/>
                  </a:lnTo>
                  <a:lnTo>
                    <a:pt x="37955" y="20825"/>
                  </a:lnTo>
                  <a:lnTo>
                    <a:pt x="30768" y="32253"/>
                  </a:lnTo>
                  <a:lnTo>
                    <a:pt x="25549" y="5038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SMARTInkShape-11">
              <a:extLst>
                <a:ext uri="{FF2B5EF4-FFF2-40B4-BE49-F238E27FC236}">
                  <a16:creationId xmlns:a16="http://schemas.microsoft.com/office/drawing/2014/main" id="{10B6BE80-87F5-4090-B36D-03ACA44C2579}"/>
                </a:ext>
              </a:extLst>
            </p:cNvPr>
            <p:cNvSpPr/>
            <p:nvPr>
              <p:custDataLst>
                <p:tags r:id="rId32"/>
              </p:custDataLst>
            </p:nvPr>
          </p:nvSpPr>
          <p:spPr>
            <a:xfrm>
              <a:off x="10025431" y="1196578"/>
              <a:ext cx="26422" cy="160736"/>
            </a:xfrm>
            <a:custGeom>
              <a:avLst/>
              <a:gdLst/>
              <a:ahLst/>
              <a:cxnLst/>
              <a:rect l="0" t="0" r="0" b="0"/>
              <a:pathLst>
                <a:path w="26422" h="160736">
                  <a:moveTo>
                    <a:pt x="26421" y="0"/>
                  </a:moveTo>
                  <a:lnTo>
                    <a:pt x="26421" y="0"/>
                  </a:lnTo>
                  <a:lnTo>
                    <a:pt x="12782" y="0"/>
                  </a:lnTo>
                  <a:lnTo>
                    <a:pt x="11374" y="992"/>
                  </a:lnTo>
                  <a:lnTo>
                    <a:pt x="10438" y="2646"/>
                  </a:lnTo>
                  <a:lnTo>
                    <a:pt x="8562" y="8925"/>
                  </a:lnTo>
                  <a:lnTo>
                    <a:pt x="8562" y="8927"/>
                  </a:lnTo>
                  <a:lnTo>
                    <a:pt x="8561" y="8930"/>
                  </a:lnTo>
                  <a:lnTo>
                    <a:pt x="0" y="8930"/>
                  </a:lnTo>
                  <a:lnTo>
                    <a:pt x="8204" y="8930"/>
                  </a:lnTo>
                  <a:lnTo>
                    <a:pt x="8546" y="49095"/>
                  </a:lnTo>
                  <a:lnTo>
                    <a:pt x="8559" y="92758"/>
                  </a:lnTo>
                  <a:lnTo>
                    <a:pt x="8561" y="135784"/>
                  </a:lnTo>
                  <a:lnTo>
                    <a:pt x="9553" y="148601"/>
                  </a:lnTo>
                  <a:lnTo>
                    <a:pt x="17491" y="16073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SMARTInkShape-12">
              <a:extLst>
                <a:ext uri="{FF2B5EF4-FFF2-40B4-BE49-F238E27FC236}">
                  <a16:creationId xmlns:a16="http://schemas.microsoft.com/office/drawing/2014/main" id="{E31CEBC6-8C7F-47F9-BAEC-835963A42902}"/>
                </a:ext>
              </a:extLst>
            </p:cNvPr>
            <p:cNvSpPr/>
            <p:nvPr>
              <p:custDataLst>
                <p:tags r:id="rId33"/>
              </p:custDataLst>
            </p:nvPr>
          </p:nvSpPr>
          <p:spPr>
            <a:xfrm>
              <a:off x="10017383" y="1153325"/>
              <a:ext cx="163575" cy="239542"/>
            </a:xfrm>
            <a:custGeom>
              <a:avLst/>
              <a:gdLst/>
              <a:ahLst/>
              <a:cxnLst/>
              <a:rect l="0" t="0" r="0" b="0"/>
              <a:pathLst>
                <a:path w="163575" h="239542">
                  <a:moveTo>
                    <a:pt x="16609" y="52183"/>
                  </a:moveTo>
                  <a:lnTo>
                    <a:pt x="16609" y="52183"/>
                  </a:lnTo>
                  <a:lnTo>
                    <a:pt x="11868" y="52183"/>
                  </a:lnTo>
                  <a:lnTo>
                    <a:pt x="10472" y="51191"/>
                  </a:lnTo>
                  <a:lnTo>
                    <a:pt x="9541" y="49537"/>
                  </a:lnTo>
                  <a:lnTo>
                    <a:pt x="7924" y="43088"/>
                  </a:lnTo>
                  <a:lnTo>
                    <a:pt x="7788" y="38880"/>
                  </a:lnTo>
                  <a:lnTo>
                    <a:pt x="5082" y="33703"/>
                  </a:lnTo>
                  <a:lnTo>
                    <a:pt x="1563" y="28094"/>
                  </a:lnTo>
                  <a:lnTo>
                    <a:pt x="0" y="22294"/>
                  </a:lnTo>
                  <a:lnTo>
                    <a:pt x="575" y="19359"/>
                  </a:lnTo>
                  <a:lnTo>
                    <a:pt x="3862" y="13451"/>
                  </a:lnTo>
                  <a:lnTo>
                    <a:pt x="6126" y="11479"/>
                  </a:lnTo>
                  <a:lnTo>
                    <a:pt x="29815" y="1744"/>
                  </a:lnTo>
                  <a:lnTo>
                    <a:pt x="40999" y="0"/>
                  </a:lnTo>
                  <a:lnTo>
                    <a:pt x="70485" y="6009"/>
                  </a:lnTo>
                  <a:lnTo>
                    <a:pt x="83880" y="11156"/>
                  </a:lnTo>
                  <a:lnTo>
                    <a:pt x="93801" y="19397"/>
                  </a:lnTo>
                  <a:lnTo>
                    <a:pt x="108254" y="40856"/>
                  </a:lnTo>
                  <a:lnTo>
                    <a:pt x="109265" y="55086"/>
                  </a:lnTo>
                  <a:lnTo>
                    <a:pt x="105414" y="70340"/>
                  </a:lnTo>
                  <a:lnTo>
                    <a:pt x="86592" y="97752"/>
                  </a:lnTo>
                  <a:lnTo>
                    <a:pt x="75852" y="108919"/>
                  </a:lnTo>
                  <a:lnTo>
                    <a:pt x="70058" y="112126"/>
                  </a:lnTo>
                  <a:lnTo>
                    <a:pt x="61772" y="114541"/>
                  </a:lnTo>
                  <a:lnTo>
                    <a:pt x="66150" y="109906"/>
                  </a:lnTo>
                  <a:lnTo>
                    <a:pt x="73685" y="107603"/>
                  </a:lnTo>
                  <a:lnTo>
                    <a:pt x="94690" y="106125"/>
                  </a:lnTo>
                  <a:lnTo>
                    <a:pt x="116805" y="110609"/>
                  </a:lnTo>
                  <a:lnTo>
                    <a:pt x="146676" y="129709"/>
                  </a:lnTo>
                  <a:lnTo>
                    <a:pt x="156917" y="140110"/>
                  </a:lnTo>
                  <a:lnTo>
                    <a:pt x="162644" y="149470"/>
                  </a:lnTo>
                  <a:lnTo>
                    <a:pt x="163574" y="154744"/>
                  </a:lnTo>
                  <a:lnTo>
                    <a:pt x="161962" y="165896"/>
                  </a:lnTo>
                  <a:lnTo>
                    <a:pt x="152650" y="177467"/>
                  </a:lnTo>
                  <a:lnTo>
                    <a:pt x="112373" y="205873"/>
                  </a:lnTo>
                  <a:lnTo>
                    <a:pt x="84671" y="219760"/>
                  </a:lnTo>
                  <a:lnTo>
                    <a:pt x="44495" y="233341"/>
                  </a:lnTo>
                  <a:lnTo>
                    <a:pt x="27299" y="238449"/>
                  </a:lnTo>
                  <a:lnTo>
                    <a:pt x="5914" y="239541"/>
                  </a:lnTo>
                  <a:lnTo>
                    <a:pt x="3527" y="238604"/>
                  </a:lnTo>
                  <a:lnTo>
                    <a:pt x="1934" y="236987"/>
                  </a:lnTo>
                  <a:lnTo>
                    <a:pt x="873" y="234917"/>
                  </a:lnTo>
                  <a:lnTo>
                    <a:pt x="1158" y="232544"/>
                  </a:lnTo>
                  <a:lnTo>
                    <a:pt x="7680" y="22184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SMARTInkShape-13">
              <a:extLst>
                <a:ext uri="{FF2B5EF4-FFF2-40B4-BE49-F238E27FC236}">
                  <a16:creationId xmlns:a16="http://schemas.microsoft.com/office/drawing/2014/main" id="{12CD0988-01F7-450C-8E62-16639A5AEEFD}"/>
                </a:ext>
              </a:extLst>
            </p:cNvPr>
            <p:cNvSpPr/>
            <p:nvPr>
              <p:custDataLst>
                <p:tags r:id="rId34"/>
              </p:custDataLst>
            </p:nvPr>
          </p:nvSpPr>
          <p:spPr>
            <a:xfrm>
              <a:off x="10234230" y="1205508"/>
              <a:ext cx="148021" cy="107157"/>
            </a:xfrm>
            <a:custGeom>
              <a:avLst/>
              <a:gdLst/>
              <a:ahLst/>
              <a:cxnLst/>
              <a:rect l="0" t="0" r="0" b="0"/>
              <a:pathLst>
                <a:path w="148021" h="107157">
                  <a:moveTo>
                    <a:pt x="5145" y="0"/>
                  </a:moveTo>
                  <a:lnTo>
                    <a:pt x="5145" y="0"/>
                  </a:lnTo>
                  <a:lnTo>
                    <a:pt x="0" y="0"/>
                  </a:lnTo>
                  <a:lnTo>
                    <a:pt x="2196" y="0"/>
                  </a:lnTo>
                  <a:lnTo>
                    <a:pt x="13750" y="9481"/>
                  </a:lnTo>
                  <a:lnTo>
                    <a:pt x="41213" y="45897"/>
                  </a:lnTo>
                  <a:lnTo>
                    <a:pt x="74868" y="87112"/>
                  </a:lnTo>
                  <a:lnTo>
                    <a:pt x="91838" y="99674"/>
                  </a:lnTo>
                  <a:lnTo>
                    <a:pt x="109436" y="104939"/>
                  </a:lnTo>
                  <a:lnTo>
                    <a:pt x="148020" y="1071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SMARTInkShape-14">
              <a:extLst>
                <a:ext uri="{FF2B5EF4-FFF2-40B4-BE49-F238E27FC236}">
                  <a16:creationId xmlns:a16="http://schemas.microsoft.com/office/drawing/2014/main" id="{48922BEB-C88D-4B7F-AF19-455C4033B8F6}"/>
                </a:ext>
              </a:extLst>
            </p:cNvPr>
            <p:cNvSpPr/>
            <p:nvPr>
              <p:custDataLst>
                <p:tags r:id="rId35"/>
              </p:custDataLst>
            </p:nvPr>
          </p:nvSpPr>
          <p:spPr>
            <a:xfrm>
              <a:off x="10323547" y="1214437"/>
              <a:ext cx="76563" cy="187112"/>
            </a:xfrm>
            <a:custGeom>
              <a:avLst/>
              <a:gdLst/>
              <a:ahLst/>
              <a:cxnLst/>
              <a:rect l="0" t="0" r="0" b="0"/>
              <a:pathLst>
                <a:path w="76563" h="187112">
                  <a:moveTo>
                    <a:pt x="76562" y="0"/>
                  </a:moveTo>
                  <a:lnTo>
                    <a:pt x="76562" y="0"/>
                  </a:lnTo>
                  <a:lnTo>
                    <a:pt x="71822" y="4741"/>
                  </a:lnTo>
                  <a:lnTo>
                    <a:pt x="55571" y="45849"/>
                  </a:lnTo>
                  <a:lnTo>
                    <a:pt x="36400" y="82388"/>
                  </a:lnTo>
                  <a:lnTo>
                    <a:pt x="25376" y="123298"/>
                  </a:lnTo>
                  <a:lnTo>
                    <a:pt x="16585" y="141360"/>
                  </a:lnTo>
                  <a:lnTo>
                    <a:pt x="13162" y="158527"/>
                  </a:lnTo>
                  <a:lnTo>
                    <a:pt x="7946" y="166916"/>
                  </a:lnTo>
                  <a:lnTo>
                    <a:pt x="5496" y="176860"/>
                  </a:lnTo>
                  <a:lnTo>
                    <a:pt x="5234" y="182821"/>
                  </a:lnTo>
                  <a:lnTo>
                    <a:pt x="4206" y="184389"/>
                  </a:lnTo>
                  <a:lnTo>
                    <a:pt x="2529" y="185434"/>
                  </a:lnTo>
                  <a:lnTo>
                    <a:pt x="416" y="186131"/>
                  </a:lnTo>
                  <a:lnTo>
                    <a:pt x="0" y="186595"/>
                  </a:lnTo>
                  <a:lnTo>
                    <a:pt x="716" y="186905"/>
                  </a:lnTo>
                  <a:lnTo>
                    <a:pt x="2186" y="187111"/>
                  </a:lnTo>
                  <a:lnTo>
                    <a:pt x="22984" y="16073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SMARTInkShape-15">
              <a:extLst>
                <a:ext uri="{FF2B5EF4-FFF2-40B4-BE49-F238E27FC236}">
                  <a16:creationId xmlns:a16="http://schemas.microsoft.com/office/drawing/2014/main" id="{FCA6CCA0-D65B-46E5-968E-F79516FB9254}"/>
                </a:ext>
              </a:extLst>
            </p:cNvPr>
            <p:cNvSpPr/>
            <p:nvPr>
              <p:custDataLst>
                <p:tags r:id="rId36"/>
              </p:custDataLst>
            </p:nvPr>
          </p:nvSpPr>
          <p:spPr>
            <a:xfrm>
              <a:off x="10498336" y="1089422"/>
              <a:ext cx="16040" cy="187524"/>
            </a:xfrm>
            <a:custGeom>
              <a:avLst/>
              <a:gdLst/>
              <a:ahLst/>
              <a:cxnLst/>
              <a:rect l="0" t="0" r="0" b="0"/>
              <a:pathLst>
                <a:path w="16040" h="187524">
                  <a:moveTo>
                    <a:pt x="8930" y="0"/>
                  </a:moveTo>
                  <a:lnTo>
                    <a:pt x="8930" y="0"/>
                  </a:lnTo>
                  <a:lnTo>
                    <a:pt x="8930" y="33048"/>
                  </a:lnTo>
                  <a:lnTo>
                    <a:pt x="8930" y="73953"/>
                  </a:lnTo>
                  <a:lnTo>
                    <a:pt x="8930" y="116399"/>
                  </a:lnTo>
                  <a:lnTo>
                    <a:pt x="9922" y="127139"/>
                  </a:lnTo>
                  <a:lnTo>
                    <a:pt x="15066" y="140748"/>
                  </a:lnTo>
                  <a:lnTo>
                    <a:pt x="16039" y="161758"/>
                  </a:lnTo>
                  <a:lnTo>
                    <a:pt x="12752" y="174749"/>
                  </a:lnTo>
                  <a:lnTo>
                    <a:pt x="10484" y="179007"/>
                  </a:lnTo>
                  <a:lnTo>
                    <a:pt x="0" y="18752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SMARTInkShape-16">
              <a:extLst>
                <a:ext uri="{FF2B5EF4-FFF2-40B4-BE49-F238E27FC236}">
                  <a16:creationId xmlns:a16="http://schemas.microsoft.com/office/drawing/2014/main" id="{8772BCB1-D70F-4648-93F8-40281875085F}"/>
                </a:ext>
              </a:extLst>
            </p:cNvPr>
            <p:cNvSpPr/>
            <p:nvPr>
              <p:custDataLst>
                <p:tags r:id="rId37"/>
              </p:custDataLst>
            </p:nvPr>
          </p:nvSpPr>
          <p:spPr>
            <a:xfrm>
              <a:off x="10428139" y="1107936"/>
              <a:ext cx="426868" cy="177940"/>
            </a:xfrm>
            <a:custGeom>
              <a:avLst/>
              <a:gdLst/>
              <a:ahLst/>
              <a:cxnLst/>
              <a:rect l="0" t="0" r="0" b="0"/>
              <a:pathLst>
                <a:path w="426868" h="177940">
                  <a:moveTo>
                    <a:pt x="7689" y="124361"/>
                  </a:moveTo>
                  <a:lnTo>
                    <a:pt x="7689" y="124361"/>
                  </a:lnTo>
                  <a:lnTo>
                    <a:pt x="2948" y="124361"/>
                  </a:lnTo>
                  <a:lnTo>
                    <a:pt x="1552" y="123369"/>
                  </a:lnTo>
                  <a:lnTo>
                    <a:pt x="622" y="121715"/>
                  </a:lnTo>
                  <a:lnTo>
                    <a:pt x="0" y="119620"/>
                  </a:lnTo>
                  <a:lnTo>
                    <a:pt x="1571" y="118224"/>
                  </a:lnTo>
                  <a:lnTo>
                    <a:pt x="40282" y="105881"/>
                  </a:lnTo>
                  <a:lnTo>
                    <a:pt x="83250" y="99213"/>
                  </a:lnTo>
                  <a:lnTo>
                    <a:pt x="122358" y="95142"/>
                  </a:lnTo>
                  <a:lnTo>
                    <a:pt x="138568" y="87922"/>
                  </a:lnTo>
                  <a:lnTo>
                    <a:pt x="142567" y="85185"/>
                  </a:lnTo>
                  <a:lnTo>
                    <a:pt x="152301" y="82145"/>
                  </a:lnTo>
                  <a:lnTo>
                    <a:pt x="179567" y="79041"/>
                  </a:lnTo>
                  <a:lnTo>
                    <a:pt x="194701" y="71638"/>
                  </a:lnTo>
                  <a:lnTo>
                    <a:pt x="226782" y="63128"/>
                  </a:lnTo>
                  <a:lnTo>
                    <a:pt x="234441" y="52750"/>
                  </a:lnTo>
                  <a:lnTo>
                    <a:pt x="235257" y="48839"/>
                  </a:lnTo>
                  <a:lnTo>
                    <a:pt x="234807" y="45239"/>
                  </a:lnTo>
                  <a:lnTo>
                    <a:pt x="226957" y="27593"/>
                  </a:lnTo>
                  <a:lnTo>
                    <a:pt x="223320" y="24130"/>
                  </a:lnTo>
                  <a:lnTo>
                    <a:pt x="213987" y="20283"/>
                  </a:lnTo>
                  <a:lnTo>
                    <a:pt x="202319" y="18117"/>
                  </a:lnTo>
                  <a:lnTo>
                    <a:pt x="193079" y="22902"/>
                  </a:lnTo>
                  <a:lnTo>
                    <a:pt x="170978" y="42142"/>
                  </a:lnTo>
                  <a:lnTo>
                    <a:pt x="164598" y="53423"/>
                  </a:lnTo>
                  <a:lnTo>
                    <a:pt x="160769" y="64060"/>
                  </a:lnTo>
                  <a:lnTo>
                    <a:pt x="152874" y="78972"/>
                  </a:lnTo>
                  <a:lnTo>
                    <a:pt x="145724" y="108756"/>
                  </a:lnTo>
                  <a:lnTo>
                    <a:pt x="147752" y="125363"/>
                  </a:lnTo>
                  <a:lnTo>
                    <a:pt x="154605" y="137374"/>
                  </a:lnTo>
                  <a:lnTo>
                    <a:pt x="165259" y="146020"/>
                  </a:lnTo>
                  <a:lnTo>
                    <a:pt x="179917" y="153169"/>
                  </a:lnTo>
                  <a:lnTo>
                    <a:pt x="219122" y="153292"/>
                  </a:lnTo>
                  <a:lnTo>
                    <a:pt x="254222" y="142304"/>
                  </a:lnTo>
                  <a:lnTo>
                    <a:pt x="297892" y="120813"/>
                  </a:lnTo>
                  <a:lnTo>
                    <a:pt x="340410" y="85615"/>
                  </a:lnTo>
                  <a:lnTo>
                    <a:pt x="380878" y="44798"/>
                  </a:lnTo>
                  <a:lnTo>
                    <a:pt x="396855" y="14638"/>
                  </a:lnTo>
                  <a:lnTo>
                    <a:pt x="400102" y="1555"/>
                  </a:lnTo>
                  <a:lnTo>
                    <a:pt x="399275" y="818"/>
                  </a:lnTo>
                  <a:lnTo>
                    <a:pt x="395710" y="0"/>
                  </a:lnTo>
                  <a:lnTo>
                    <a:pt x="395352" y="2758"/>
                  </a:lnTo>
                  <a:lnTo>
                    <a:pt x="401910" y="25926"/>
                  </a:lnTo>
                  <a:lnTo>
                    <a:pt x="415652" y="68146"/>
                  </a:lnTo>
                  <a:lnTo>
                    <a:pt x="425643" y="93305"/>
                  </a:lnTo>
                  <a:lnTo>
                    <a:pt x="426867" y="110529"/>
                  </a:lnTo>
                  <a:lnTo>
                    <a:pt x="422491" y="129743"/>
                  </a:lnTo>
                  <a:lnTo>
                    <a:pt x="412312" y="141967"/>
                  </a:lnTo>
                  <a:lnTo>
                    <a:pt x="397864" y="153022"/>
                  </a:lnTo>
                  <a:lnTo>
                    <a:pt x="347017" y="1779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3" name="SMARTInkShape-17">
            <a:extLst>
              <a:ext uri="{FF2B5EF4-FFF2-40B4-BE49-F238E27FC236}">
                <a16:creationId xmlns:a16="http://schemas.microsoft.com/office/drawing/2014/main" id="{0ACFFB8F-2B2E-4FE0-B386-709166CA273E}"/>
              </a:ext>
            </a:extLst>
          </p:cNvPr>
          <p:cNvSpPr/>
          <p:nvPr>
            <p:custDataLst>
              <p:tags r:id="rId8"/>
            </p:custDataLst>
          </p:nvPr>
        </p:nvSpPr>
        <p:spPr>
          <a:xfrm>
            <a:off x="4336934" y="5304244"/>
            <a:ext cx="213931" cy="399634"/>
          </a:xfrm>
          <a:custGeom>
            <a:avLst/>
            <a:gdLst/>
            <a:ahLst/>
            <a:cxnLst/>
            <a:rect l="0" t="0" r="0" b="0"/>
            <a:pathLst>
              <a:path w="213931" h="399634">
                <a:moveTo>
                  <a:pt x="98144" y="26779"/>
                </a:moveTo>
                <a:lnTo>
                  <a:pt x="98144" y="26779"/>
                </a:lnTo>
                <a:lnTo>
                  <a:pt x="72607" y="26779"/>
                </a:lnTo>
                <a:lnTo>
                  <a:pt x="66985" y="31519"/>
                </a:lnTo>
                <a:lnTo>
                  <a:pt x="37968" y="72628"/>
                </a:lnTo>
                <a:lnTo>
                  <a:pt x="21803" y="109368"/>
                </a:lnTo>
                <a:lnTo>
                  <a:pt x="13126" y="146279"/>
                </a:lnTo>
                <a:lnTo>
                  <a:pt x="7046" y="186424"/>
                </a:lnTo>
                <a:lnTo>
                  <a:pt x="1326" y="227758"/>
                </a:lnTo>
                <a:lnTo>
                  <a:pt x="335" y="267127"/>
                </a:lnTo>
                <a:lnTo>
                  <a:pt x="0" y="310615"/>
                </a:lnTo>
                <a:lnTo>
                  <a:pt x="2579" y="345224"/>
                </a:lnTo>
                <a:lnTo>
                  <a:pt x="9636" y="362566"/>
                </a:lnTo>
                <a:lnTo>
                  <a:pt x="25650" y="382055"/>
                </a:lnTo>
                <a:lnTo>
                  <a:pt x="42158" y="394424"/>
                </a:lnTo>
                <a:lnTo>
                  <a:pt x="59617" y="399633"/>
                </a:lnTo>
                <a:lnTo>
                  <a:pt x="90424" y="394264"/>
                </a:lnTo>
                <a:lnTo>
                  <a:pt x="119880" y="383649"/>
                </a:lnTo>
                <a:lnTo>
                  <a:pt x="135841" y="371998"/>
                </a:lnTo>
                <a:lnTo>
                  <a:pt x="161305" y="328028"/>
                </a:lnTo>
                <a:lnTo>
                  <a:pt x="179853" y="287038"/>
                </a:lnTo>
                <a:lnTo>
                  <a:pt x="194674" y="249855"/>
                </a:lnTo>
                <a:lnTo>
                  <a:pt x="202152" y="207418"/>
                </a:lnTo>
                <a:lnTo>
                  <a:pt x="210815" y="166053"/>
                </a:lnTo>
                <a:lnTo>
                  <a:pt x="213218" y="124270"/>
                </a:lnTo>
                <a:lnTo>
                  <a:pt x="213930" y="90723"/>
                </a:lnTo>
                <a:lnTo>
                  <a:pt x="213150" y="59065"/>
                </a:lnTo>
                <a:lnTo>
                  <a:pt x="209450" y="46751"/>
                </a:lnTo>
                <a:lnTo>
                  <a:pt x="188495" y="14769"/>
                </a:lnTo>
                <a:lnTo>
                  <a:pt x="180303" y="6559"/>
                </a:lnTo>
                <a:lnTo>
                  <a:pt x="173355" y="2909"/>
                </a:lnTo>
                <a:lnTo>
                  <a:pt x="162872" y="855"/>
                </a:lnTo>
                <a:lnTo>
                  <a:pt x="122068" y="0"/>
                </a:lnTo>
                <a:lnTo>
                  <a:pt x="116053" y="2641"/>
                </a:lnTo>
                <a:lnTo>
                  <a:pt x="110072" y="6130"/>
                </a:lnTo>
                <a:lnTo>
                  <a:pt x="90430" y="13293"/>
                </a:lnTo>
                <a:lnTo>
                  <a:pt x="82148" y="23762"/>
                </a:lnTo>
                <a:lnTo>
                  <a:pt x="71355" y="446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7" name="SMARTInkShape-Group10">
            <a:extLst>
              <a:ext uri="{FF2B5EF4-FFF2-40B4-BE49-F238E27FC236}">
                <a16:creationId xmlns:a16="http://schemas.microsoft.com/office/drawing/2014/main" id="{46A0A5A1-01F2-4A02-AF18-10FE7E8A4FBB}"/>
              </a:ext>
            </a:extLst>
          </p:cNvPr>
          <p:cNvGrpSpPr/>
          <p:nvPr/>
        </p:nvGrpSpPr>
        <p:grpSpPr>
          <a:xfrm>
            <a:off x="4792266" y="5029652"/>
            <a:ext cx="1035310" cy="565395"/>
            <a:chOff x="4792266" y="5029652"/>
            <a:chExt cx="1035310" cy="565395"/>
          </a:xfrm>
        </p:grpSpPr>
        <p:sp>
          <p:nvSpPr>
            <p:cNvPr id="24" name="SMARTInkShape-18">
              <a:extLst>
                <a:ext uri="{FF2B5EF4-FFF2-40B4-BE49-F238E27FC236}">
                  <a16:creationId xmlns:a16="http://schemas.microsoft.com/office/drawing/2014/main" id="{13280FEA-86B7-454A-92BB-1BCC56A3FE8C}"/>
                </a:ext>
              </a:extLst>
            </p:cNvPr>
            <p:cNvSpPr/>
            <p:nvPr>
              <p:custDataLst>
                <p:tags r:id="rId26"/>
              </p:custDataLst>
            </p:nvPr>
          </p:nvSpPr>
          <p:spPr>
            <a:xfrm>
              <a:off x="4792266" y="5384602"/>
              <a:ext cx="285751" cy="53579"/>
            </a:xfrm>
            <a:custGeom>
              <a:avLst/>
              <a:gdLst/>
              <a:ahLst/>
              <a:cxnLst/>
              <a:rect l="0" t="0" r="0" b="0"/>
              <a:pathLst>
                <a:path w="285751" h="53579">
                  <a:moveTo>
                    <a:pt x="0" y="53578"/>
                  </a:moveTo>
                  <a:lnTo>
                    <a:pt x="0" y="53578"/>
                  </a:lnTo>
                  <a:lnTo>
                    <a:pt x="9113" y="52586"/>
                  </a:lnTo>
                  <a:lnTo>
                    <a:pt x="50589" y="41149"/>
                  </a:lnTo>
                  <a:lnTo>
                    <a:pt x="93851" y="30654"/>
                  </a:lnTo>
                  <a:lnTo>
                    <a:pt x="134741" y="22557"/>
                  </a:lnTo>
                  <a:lnTo>
                    <a:pt x="171630" y="15832"/>
                  </a:lnTo>
                  <a:lnTo>
                    <a:pt x="202299" y="9839"/>
                  </a:lnTo>
                  <a:lnTo>
                    <a:pt x="241871" y="9049"/>
                  </a:lnTo>
                  <a:lnTo>
                    <a:pt x="28575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SMARTInkShape-19">
              <a:extLst>
                <a:ext uri="{FF2B5EF4-FFF2-40B4-BE49-F238E27FC236}">
                  <a16:creationId xmlns:a16="http://schemas.microsoft.com/office/drawing/2014/main" id="{B3E366BF-CF5D-4E5D-AA56-63D70B028733}"/>
                </a:ext>
              </a:extLst>
            </p:cNvPr>
            <p:cNvSpPr/>
            <p:nvPr>
              <p:custDataLst>
                <p:tags r:id="rId27"/>
              </p:custDataLst>
            </p:nvPr>
          </p:nvSpPr>
          <p:spPr>
            <a:xfrm>
              <a:off x="5217125" y="5092584"/>
              <a:ext cx="198591" cy="502463"/>
            </a:xfrm>
            <a:custGeom>
              <a:avLst/>
              <a:gdLst/>
              <a:ahLst/>
              <a:cxnLst/>
              <a:rect l="0" t="0" r="0" b="0"/>
              <a:pathLst>
                <a:path w="198591" h="502463">
                  <a:moveTo>
                    <a:pt x="128781" y="113424"/>
                  </a:moveTo>
                  <a:lnTo>
                    <a:pt x="128781" y="113424"/>
                  </a:lnTo>
                  <a:lnTo>
                    <a:pt x="135910" y="105303"/>
                  </a:lnTo>
                  <a:lnTo>
                    <a:pt x="141210" y="96254"/>
                  </a:lnTo>
                  <a:lnTo>
                    <a:pt x="145031" y="75263"/>
                  </a:lnTo>
                  <a:lnTo>
                    <a:pt x="138810" y="33393"/>
                  </a:lnTo>
                  <a:lnTo>
                    <a:pt x="135554" y="25600"/>
                  </a:lnTo>
                  <a:lnTo>
                    <a:pt x="133296" y="22132"/>
                  </a:lnTo>
                  <a:lnTo>
                    <a:pt x="128143" y="18278"/>
                  </a:lnTo>
                  <a:lnTo>
                    <a:pt x="125378" y="17252"/>
                  </a:lnTo>
                  <a:lnTo>
                    <a:pt x="105693" y="3329"/>
                  </a:lnTo>
                  <a:lnTo>
                    <a:pt x="90738" y="0"/>
                  </a:lnTo>
                  <a:lnTo>
                    <a:pt x="74169" y="3812"/>
                  </a:lnTo>
                  <a:lnTo>
                    <a:pt x="65585" y="7607"/>
                  </a:lnTo>
                  <a:lnTo>
                    <a:pt x="39280" y="31909"/>
                  </a:lnTo>
                  <a:lnTo>
                    <a:pt x="17983" y="68549"/>
                  </a:lnTo>
                  <a:lnTo>
                    <a:pt x="4223" y="107094"/>
                  </a:lnTo>
                  <a:lnTo>
                    <a:pt x="0" y="127478"/>
                  </a:lnTo>
                  <a:lnTo>
                    <a:pt x="3200" y="151102"/>
                  </a:lnTo>
                  <a:lnTo>
                    <a:pt x="11249" y="179828"/>
                  </a:lnTo>
                  <a:lnTo>
                    <a:pt x="21747" y="192850"/>
                  </a:lnTo>
                  <a:lnTo>
                    <a:pt x="42165" y="204536"/>
                  </a:lnTo>
                  <a:lnTo>
                    <a:pt x="58536" y="205843"/>
                  </a:lnTo>
                  <a:lnTo>
                    <a:pt x="76724" y="202124"/>
                  </a:lnTo>
                  <a:lnTo>
                    <a:pt x="115450" y="186213"/>
                  </a:lnTo>
                  <a:lnTo>
                    <a:pt x="136407" y="173686"/>
                  </a:lnTo>
                  <a:lnTo>
                    <a:pt x="176359" y="141817"/>
                  </a:lnTo>
                  <a:lnTo>
                    <a:pt x="189331" y="133365"/>
                  </a:lnTo>
                  <a:lnTo>
                    <a:pt x="198590" y="131557"/>
                  </a:lnTo>
                  <a:lnTo>
                    <a:pt x="193760" y="165990"/>
                  </a:lnTo>
                  <a:lnTo>
                    <a:pt x="191029" y="200326"/>
                  </a:lnTo>
                  <a:lnTo>
                    <a:pt x="184365" y="244838"/>
                  </a:lnTo>
                  <a:lnTo>
                    <a:pt x="180308" y="281345"/>
                  </a:lnTo>
                  <a:lnTo>
                    <a:pt x="172822" y="321929"/>
                  </a:lnTo>
                  <a:lnTo>
                    <a:pt x="164320" y="358096"/>
                  </a:lnTo>
                  <a:lnTo>
                    <a:pt x="157299" y="400541"/>
                  </a:lnTo>
                  <a:lnTo>
                    <a:pt x="143293" y="440441"/>
                  </a:lnTo>
                  <a:lnTo>
                    <a:pt x="138446" y="467913"/>
                  </a:lnTo>
                  <a:lnTo>
                    <a:pt x="138201" y="471788"/>
                  </a:lnTo>
                  <a:lnTo>
                    <a:pt x="135283" y="478741"/>
                  </a:lnTo>
                  <a:lnTo>
                    <a:pt x="130065" y="486549"/>
                  </a:lnTo>
                  <a:lnTo>
                    <a:pt x="128814" y="496982"/>
                  </a:lnTo>
                  <a:lnTo>
                    <a:pt x="128791" y="502016"/>
                  </a:lnTo>
                  <a:lnTo>
                    <a:pt x="129780" y="502462"/>
                  </a:lnTo>
                  <a:lnTo>
                    <a:pt x="137711" y="4974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SMARTInkShape-20">
              <a:extLst>
                <a:ext uri="{FF2B5EF4-FFF2-40B4-BE49-F238E27FC236}">
                  <a16:creationId xmlns:a16="http://schemas.microsoft.com/office/drawing/2014/main" id="{D0C00E5E-5231-41FD-882D-E9CA172AD259}"/>
                </a:ext>
              </a:extLst>
            </p:cNvPr>
            <p:cNvSpPr/>
            <p:nvPr>
              <p:custDataLst>
                <p:tags r:id="rId28"/>
              </p:custDataLst>
            </p:nvPr>
          </p:nvSpPr>
          <p:spPr>
            <a:xfrm>
              <a:off x="5604992" y="5029652"/>
              <a:ext cx="222584" cy="553359"/>
            </a:xfrm>
            <a:custGeom>
              <a:avLst/>
              <a:gdLst/>
              <a:ahLst/>
              <a:cxnLst/>
              <a:rect l="0" t="0" r="0" b="0"/>
              <a:pathLst>
                <a:path w="222584" h="553359">
                  <a:moveTo>
                    <a:pt x="142750" y="140637"/>
                  </a:moveTo>
                  <a:lnTo>
                    <a:pt x="142750" y="140637"/>
                  </a:lnTo>
                  <a:lnTo>
                    <a:pt x="142750" y="97736"/>
                  </a:lnTo>
                  <a:lnTo>
                    <a:pt x="142750" y="53200"/>
                  </a:lnTo>
                  <a:lnTo>
                    <a:pt x="140104" y="39599"/>
                  </a:lnTo>
                  <a:lnTo>
                    <a:pt x="134629" y="29254"/>
                  </a:lnTo>
                  <a:lnTo>
                    <a:pt x="125581" y="18042"/>
                  </a:lnTo>
                  <a:lnTo>
                    <a:pt x="104590" y="5314"/>
                  </a:lnTo>
                  <a:lnTo>
                    <a:pt x="79519" y="0"/>
                  </a:lnTo>
                  <a:lnTo>
                    <a:pt x="64707" y="1402"/>
                  </a:lnTo>
                  <a:lnTo>
                    <a:pt x="57980" y="3165"/>
                  </a:lnTo>
                  <a:lnTo>
                    <a:pt x="45212" y="13062"/>
                  </a:lnTo>
                  <a:lnTo>
                    <a:pt x="25587" y="38928"/>
                  </a:lnTo>
                  <a:lnTo>
                    <a:pt x="15321" y="61883"/>
                  </a:lnTo>
                  <a:lnTo>
                    <a:pt x="9099" y="101452"/>
                  </a:lnTo>
                  <a:lnTo>
                    <a:pt x="1991" y="135726"/>
                  </a:lnTo>
                  <a:lnTo>
                    <a:pt x="293" y="175385"/>
                  </a:lnTo>
                  <a:lnTo>
                    <a:pt x="0" y="198117"/>
                  </a:lnTo>
                  <a:lnTo>
                    <a:pt x="5222" y="211163"/>
                  </a:lnTo>
                  <a:lnTo>
                    <a:pt x="14158" y="222582"/>
                  </a:lnTo>
                  <a:lnTo>
                    <a:pt x="24743" y="230966"/>
                  </a:lnTo>
                  <a:lnTo>
                    <a:pt x="51341" y="236524"/>
                  </a:lnTo>
                  <a:lnTo>
                    <a:pt x="84357" y="228689"/>
                  </a:lnTo>
                  <a:lnTo>
                    <a:pt x="123472" y="205236"/>
                  </a:lnTo>
                  <a:lnTo>
                    <a:pt x="148423" y="186910"/>
                  </a:lnTo>
                  <a:lnTo>
                    <a:pt x="155193" y="178401"/>
                  </a:lnTo>
                  <a:lnTo>
                    <a:pt x="160186" y="170319"/>
                  </a:lnTo>
                  <a:lnTo>
                    <a:pt x="189868" y="131255"/>
                  </a:lnTo>
                  <a:lnTo>
                    <a:pt x="210905" y="95218"/>
                  </a:lnTo>
                  <a:lnTo>
                    <a:pt x="222583" y="87377"/>
                  </a:lnTo>
                  <a:lnTo>
                    <a:pt x="218219" y="96634"/>
                  </a:lnTo>
                  <a:lnTo>
                    <a:pt x="213991" y="140911"/>
                  </a:lnTo>
                  <a:lnTo>
                    <a:pt x="209802" y="175816"/>
                  </a:lnTo>
                  <a:lnTo>
                    <a:pt x="206605" y="215553"/>
                  </a:lnTo>
                  <a:lnTo>
                    <a:pt x="205855" y="244378"/>
                  </a:lnTo>
                  <a:lnTo>
                    <a:pt x="205435" y="286137"/>
                  </a:lnTo>
                  <a:lnTo>
                    <a:pt x="202665" y="325300"/>
                  </a:lnTo>
                  <a:lnTo>
                    <a:pt x="199145" y="356655"/>
                  </a:lnTo>
                  <a:lnTo>
                    <a:pt x="196171" y="400213"/>
                  </a:lnTo>
                  <a:lnTo>
                    <a:pt x="190439" y="433846"/>
                  </a:lnTo>
                  <a:lnTo>
                    <a:pt x="187999" y="474970"/>
                  </a:lnTo>
                  <a:lnTo>
                    <a:pt x="181340" y="514219"/>
                  </a:lnTo>
                  <a:lnTo>
                    <a:pt x="174106" y="540283"/>
                  </a:lnTo>
                  <a:lnTo>
                    <a:pt x="166152" y="552848"/>
                  </a:lnTo>
                  <a:lnTo>
                    <a:pt x="165296" y="553358"/>
                  </a:lnTo>
                  <a:lnTo>
                    <a:pt x="169539" y="54247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SMARTInkShape-Group11">
            <a:extLst>
              <a:ext uri="{FF2B5EF4-FFF2-40B4-BE49-F238E27FC236}">
                <a16:creationId xmlns:a16="http://schemas.microsoft.com/office/drawing/2014/main" id="{C6634607-D720-43F8-B546-CE0DC2BE3E92}"/>
              </a:ext>
            </a:extLst>
          </p:cNvPr>
          <p:cNvGrpSpPr/>
          <p:nvPr/>
        </p:nvGrpSpPr>
        <p:grpSpPr>
          <a:xfrm>
            <a:off x="3077766" y="5259586"/>
            <a:ext cx="1223368" cy="1342819"/>
            <a:chOff x="3077766" y="5259586"/>
            <a:chExt cx="1223368" cy="1342819"/>
          </a:xfrm>
        </p:grpSpPr>
        <p:sp>
          <p:nvSpPr>
            <p:cNvPr id="28" name="SMARTInkShape-21">
              <a:extLst>
                <a:ext uri="{FF2B5EF4-FFF2-40B4-BE49-F238E27FC236}">
                  <a16:creationId xmlns:a16="http://schemas.microsoft.com/office/drawing/2014/main" id="{7B60A004-1A33-46A6-B4A2-608672A138CC}"/>
                </a:ext>
              </a:extLst>
            </p:cNvPr>
            <p:cNvSpPr/>
            <p:nvPr>
              <p:custDataLst>
                <p:tags r:id="rId16"/>
              </p:custDataLst>
            </p:nvPr>
          </p:nvSpPr>
          <p:spPr>
            <a:xfrm>
              <a:off x="3152990" y="5393672"/>
              <a:ext cx="174808" cy="448413"/>
            </a:xfrm>
            <a:custGeom>
              <a:avLst/>
              <a:gdLst/>
              <a:ahLst/>
              <a:cxnLst/>
              <a:rect l="0" t="0" r="0" b="0"/>
              <a:pathLst>
                <a:path w="174808" h="448413">
                  <a:moveTo>
                    <a:pt x="23002" y="17719"/>
                  </a:moveTo>
                  <a:lnTo>
                    <a:pt x="23002" y="17719"/>
                  </a:lnTo>
                  <a:lnTo>
                    <a:pt x="23002" y="12978"/>
                  </a:lnTo>
                  <a:lnTo>
                    <a:pt x="20356" y="8004"/>
                  </a:lnTo>
                  <a:lnTo>
                    <a:pt x="18261" y="5290"/>
                  </a:lnTo>
                  <a:lnTo>
                    <a:pt x="13289" y="2273"/>
                  </a:lnTo>
                  <a:lnTo>
                    <a:pt x="5620" y="0"/>
                  </a:lnTo>
                  <a:lnTo>
                    <a:pt x="5185" y="38951"/>
                  </a:lnTo>
                  <a:lnTo>
                    <a:pt x="5161" y="70480"/>
                  </a:lnTo>
                  <a:lnTo>
                    <a:pt x="4159" y="103676"/>
                  </a:lnTo>
                  <a:lnTo>
                    <a:pt x="0" y="139098"/>
                  </a:lnTo>
                  <a:lnTo>
                    <a:pt x="3178" y="171422"/>
                  </a:lnTo>
                  <a:lnTo>
                    <a:pt x="4269" y="201125"/>
                  </a:lnTo>
                  <a:lnTo>
                    <a:pt x="4755" y="234169"/>
                  </a:lnTo>
                  <a:lnTo>
                    <a:pt x="5028" y="278305"/>
                  </a:lnTo>
                  <a:lnTo>
                    <a:pt x="5120" y="315144"/>
                  </a:lnTo>
                  <a:lnTo>
                    <a:pt x="5140" y="354762"/>
                  </a:lnTo>
                  <a:lnTo>
                    <a:pt x="6134" y="385519"/>
                  </a:lnTo>
                  <a:lnTo>
                    <a:pt x="12210" y="403498"/>
                  </a:lnTo>
                  <a:lnTo>
                    <a:pt x="14237" y="413410"/>
                  </a:lnTo>
                  <a:lnTo>
                    <a:pt x="21652" y="426303"/>
                  </a:lnTo>
                  <a:lnTo>
                    <a:pt x="30572" y="435981"/>
                  </a:lnTo>
                  <a:lnTo>
                    <a:pt x="45750" y="446470"/>
                  </a:lnTo>
                  <a:lnTo>
                    <a:pt x="52058" y="448412"/>
                  </a:lnTo>
                  <a:lnTo>
                    <a:pt x="64359" y="447925"/>
                  </a:lnTo>
                  <a:lnTo>
                    <a:pt x="87180" y="442071"/>
                  </a:lnTo>
                  <a:lnTo>
                    <a:pt x="101466" y="431546"/>
                  </a:lnTo>
                  <a:lnTo>
                    <a:pt x="140189" y="391732"/>
                  </a:lnTo>
                  <a:lnTo>
                    <a:pt x="156701" y="355735"/>
                  </a:lnTo>
                  <a:lnTo>
                    <a:pt x="174807" y="2945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SMARTInkShape-22">
              <a:extLst>
                <a:ext uri="{FF2B5EF4-FFF2-40B4-BE49-F238E27FC236}">
                  <a16:creationId xmlns:a16="http://schemas.microsoft.com/office/drawing/2014/main" id="{7DB741BF-9754-4E8D-8095-10553AEF872D}"/>
                </a:ext>
              </a:extLst>
            </p:cNvPr>
            <p:cNvSpPr/>
            <p:nvPr>
              <p:custDataLst>
                <p:tags r:id="rId17"/>
              </p:custDataLst>
            </p:nvPr>
          </p:nvSpPr>
          <p:spPr>
            <a:xfrm>
              <a:off x="3077766" y="5500688"/>
              <a:ext cx="241102" cy="107156"/>
            </a:xfrm>
            <a:custGeom>
              <a:avLst/>
              <a:gdLst/>
              <a:ahLst/>
              <a:cxnLst/>
              <a:rect l="0" t="0" r="0" b="0"/>
              <a:pathLst>
                <a:path w="241102" h="107156">
                  <a:moveTo>
                    <a:pt x="0" y="107155"/>
                  </a:moveTo>
                  <a:lnTo>
                    <a:pt x="0" y="107155"/>
                  </a:lnTo>
                  <a:lnTo>
                    <a:pt x="35607" y="92916"/>
                  </a:lnTo>
                  <a:lnTo>
                    <a:pt x="79393" y="76348"/>
                  </a:lnTo>
                  <a:lnTo>
                    <a:pt x="115893" y="60243"/>
                  </a:lnTo>
                  <a:lnTo>
                    <a:pt x="156507" y="38247"/>
                  </a:lnTo>
                  <a:lnTo>
                    <a:pt x="191465" y="20930"/>
                  </a:lnTo>
                  <a:lnTo>
                    <a:pt x="24110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SMARTInkShape-23">
              <a:extLst>
                <a:ext uri="{FF2B5EF4-FFF2-40B4-BE49-F238E27FC236}">
                  <a16:creationId xmlns:a16="http://schemas.microsoft.com/office/drawing/2014/main" id="{F0D214A6-F1B8-4467-A0F2-E934A92828CB}"/>
                </a:ext>
              </a:extLst>
            </p:cNvPr>
            <p:cNvSpPr/>
            <p:nvPr>
              <p:custDataLst>
                <p:tags r:id="rId18"/>
              </p:custDataLst>
            </p:nvPr>
          </p:nvSpPr>
          <p:spPr>
            <a:xfrm>
              <a:off x="3470672" y="5443110"/>
              <a:ext cx="71438" cy="30789"/>
            </a:xfrm>
            <a:custGeom>
              <a:avLst/>
              <a:gdLst/>
              <a:ahLst/>
              <a:cxnLst/>
              <a:rect l="0" t="0" r="0" b="0"/>
              <a:pathLst>
                <a:path w="71438" h="30789">
                  <a:moveTo>
                    <a:pt x="0" y="30788"/>
                  </a:moveTo>
                  <a:lnTo>
                    <a:pt x="0" y="30788"/>
                  </a:lnTo>
                  <a:lnTo>
                    <a:pt x="8562" y="30788"/>
                  </a:lnTo>
                  <a:lnTo>
                    <a:pt x="50901" y="9796"/>
                  </a:lnTo>
                  <a:lnTo>
                    <a:pt x="66352" y="0"/>
                  </a:lnTo>
                  <a:lnTo>
                    <a:pt x="71437" y="21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SMARTInkShape-24">
              <a:extLst>
                <a:ext uri="{FF2B5EF4-FFF2-40B4-BE49-F238E27FC236}">
                  <a16:creationId xmlns:a16="http://schemas.microsoft.com/office/drawing/2014/main" id="{1FD120A0-15D6-4E34-9CFE-CA21EE18DEEE}"/>
                </a:ext>
              </a:extLst>
            </p:cNvPr>
            <p:cNvSpPr/>
            <p:nvPr>
              <p:custDataLst>
                <p:tags r:id="rId19"/>
              </p:custDataLst>
            </p:nvPr>
          </p:nvSpPr>
          <p:spPr>
            <a:xfrm>
              <a:off x="3434953" y="5464969"/>
              <a:ext cx="267892" cy="133946"/>
            </a:xfrm>
            <a:custGeom>
              <a:avLst/>
              <a:gdLst/>
              <a:ahLst/>
              <a:cxnLst/>
              <a:rect l="0" t="0" r="0" b="0"/>
              <a:pathLst>
                <a:path w="267892" h="133946">
                  <a:moveTo>
                    <a:pt x="0" y="133945"/>
                  </a:moveTo>
                  <a:lnTo>
                    <a:pt x="0" y="133945"/>
                  </a:lnTo>
                  <a:lnTo>
                    <a:pt x="4741" y="133945"/>
                  </a:lnTo>
                  <a:lnTo>
                    <a:pt x="46276" y="118713"/>
                  </a:lnTo>
                  <a:lnTo>
                    <a:pt x="89511" y="104133"/>
                  </a:lnTo>
                  <a:lnTo>
                    <a:pt x="133974" y="82223"/>
                  </a:lnTo>
                  <a:lnTo>
                    <a:pt x="177605" y="58600"/>
                  </a:lnTo>
                  <a:lnTo>
                    <a:pt x="215554" y="29643"/>
                  </a:lnTo>
                  <a:lnTo>
                    <a:pt x="26789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SMARTInkShape-25">
              <a:extLst>
                <a:ext uri="{FF2B5EF4-FFF2-40B4-BE49-F238E27FC236}">
                  <a16:creationId xmlns:a16="http://schemas.microsoft.com/office/drawing/2014/main" id="{BB55BB38-84AC-47DF-81E2-9375820F7526}"/>
                </a:ext>
              </a:extLst>
            </p:cNvPr>
            <p:cNvSpPr/>
            <p:nvPr>
              <p:custDataLst>
                <p:tags r:id="rId20"/>
              </p:custDataLst>
            </p:nvPr>
          </p:nvSpPr>
          <p:spPr>
            <a:xfrm>
              <a:off x="3890367" y="5259586"/>
              <a:ext cx="62509" cy="357188"/>
            </a:xfrm>
            <a:custGeom>
              <a:avLst/>
              <a:gdLst/>
              <a:ahLst/>
              <a:cxnLst/>
              <a:rect l="0" t="0" r="0" b="0"/>
              <a:pathLst>
                <a:path w="62509" h="357188">
                  <a:moveTo>
                    <a:pt x="0" y="0"/>
                  </a:moveTo>
                  <a:lnTo>
                    <a:pt x="0" y="0"/>
                  </a:lnTo>
                  <a:lnTo>
                    <a:pt x="0" y="4740"/>
                  </a:lnTo>
                  <a:lnTo>
                    <a:pt x="2646" y="9713"/>
                  </a:lnTo>
                  <a:lnTo>
                    <a:pt x="12429" y="25731"/>
                  </a:lnTo>
                  <a:lnTo>
                    <a:pt x="19790" y="66190"/>
                  </a:lnTo>
                  <a:lnTo>
                    <a:pt x="27361" y="99317"/>
                  </a:lnTo>
                  <a:lnTo>
                    <a:pt x="34068" y="141326"/>
                  </a:lnTo>
                  <a:lnTo>
                    <a:pt x="36385" y="178288"/>
                  </a:lnTo>
                  <a:lnTo>
                    <a:pt x="43365" y="218461"/>
                  </a:lnTo>
                  <a:lnTo>
                    <a:pt x="50532" y="255995"/>
                  </a:lnTo>
                  <a:lnTo>
                    <a:pt x="57918" y="295661"/>
                  </a:lnTo>
                  <a:lnTo>
                    <a:pt x="62508" y="35718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SMARTInkShape-26">
              <a:extLst>
                <a:ext uri="{FF2B5EF4-FFF2-40B4-BE49-F238E27FC236}">
                  <a16:creationId xmlns:a16="http://schemas.microsoft.com/office/drawing/2014/main" id="{9CE5D19A-AFF9-4BBC-A662-055F4B7B29A8}"/>
                </a:ext>
              </a:extLst>
            </p:cNvPr>
            <p:cNvSpPr/>
            <p:nvPr>
              <p:custDataLst>
                <p:tags r:id="rId21"/>
              </p:custDataLst>
            </p:nvPr>
          </p:nvSpPr>
          <p:spPr>
            <a:xfrm>
              <a:off x="3426033" y="6278843"/>
              <a:ext cx="151796" cy="323562"/>
            </a:xfrm>
            <a:custGeom>
              <a:avLst/>
              <a:gdLst/>
              <a:ahLst/>
              <a:cxnLst/>
              <a:rect l="0" t="0" r="0" b="0"/>
              <a:pathLst>
                <a:path w="151796" h="323562">
                  <a:moveTo>
                    <a:pt x="8920" y="16586"/>
                  </a:moveTo>
                  <a:lnTo>
                    <a:pt x="8920" y="16586"/>
                  </a:lnTo>
                  <a:lnTo>
                    <a:pt x="4179" y="16586"/>
                  </a:lnTo>
                  <a:lnTo>
                    <a:pt x="2783" y="15595"/>
                  </a:lnTo>
                  <a:lnTo>
                    <a:pt x="1852" y="13941"/>
                  </a:lnTo>
                  <a:lnTo>
                    <a:pt x="100" y="8025"/>
                  </a:lnTo>
                  <a:lnTo>
                    <a:pt x="0" y="0"/>
                  </a:lnTo>
                  <a:lnTo>
                    <a:pt x="4732" y="34970"/>
                  </a:lnTo>
                  <a:lnTo>
                    <a:pt x="7680" y="72415"/>
                  </a:lnTo>
                  <a:lnTo>
                    <a:pt x="8552" y="113385"/>
                  </a:lnTo>
                  <a:lnTo>
                    <a:pt x="13552" y="147462"/>
                  </a:lnTo>
                  <a:lnTo>
                    <a:pt x="16576" y="181151"/>
                  </a:lnTo>
                  <a:lnTo>
                    <a:pt x="22212" y="216269"/>
                  </a:lnTo>
                  <a:lnTo>
                    <a:pt x="25426" y="251810"/>
                  </a:lnTo>
                  <a:lnTo>
                    <a:pt x="33641" y="285116"/>
                  </a:lnTo>
                  <a:lnTo>
                    <a:pt x="44818" y="308159"/>
                  </a:lnTo>
                  <a:lnTo>
                    <a:pt x="47735" y="312171"/>
                  </a:lnTo>
                  <a:lnTo>
                    <a:pt x="66061" y="322558"/>
                  </a:lnTo>
                  <a:lnTo>
                    <a:pt x="79295" y="323561"/>
                  </a:lnTo>
                  <a:lnTo>
                    <a:pt x="85603" y="322439"/>
                  </a:lnTo>
                  <a:lnTo>
                    <a:pt x="97902" y="315901"/>
                  </a:lnTo>
                  <a:lnTo>
                    <a:pt x="117227" y="300276"/>
                  </a:lnTo>
                  <a:lnTo>
                    <a:pt x="144926" y="258201"/>
                  </a:lnTo>
                  <a:lnTo>
                    <a:pt x="151795" y="19518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SMARTInkShape-27">
              <a:extLst>
                <a:ext uri="{FF2B5EF4-FFF2-40B4-BE49-F238E27FC236}">
                  <a16:creationId xmlns:a16="http://schemas.microsoft.com/office/drawing/2014/main" id="{A62B1939-6625-4D92-9EFB-9A479DE8B1E8}"/>
                </a:ext>
              </a:extLst>
            </p:cNvPr>
            <p:cNvSpPr/>
            <p:nvPr>
              <p:custDataLst>
                <p:tags r:id="rId22"/>
              </p:custDataLst>
            </p:nvPr>
          </p:nvSpPr>
          <p:spPr>
            <a:xfrm>
              <a:off x="3365125" y="6349007"/>
              <a:ext cx="159126" cy="133947"/>
            </a:xfrm>
            <a:custGeom>
              <a:avLst/>
              <a:gdLst/>
              <a:ahLst/>
              <a:cxnLst/>
              <a:rect l="0" t="0" r="0" b="0"/>
              <a:pathLst>
                <a:path w="159126" h="133947">
                  <a:moveTo>
                    <a:pt x="16250" y="133946"/>
                  </a:moveTo>
                  <a:lnTo>
                    <a:pt x="16250" y="133946"/>
                  </a:lnTo>
                  <a:lnTo>
                    <a:pt x="0" y="133946"/>
                  </a:lnTo>
                  <a:lnTo>
                    <a:pt x="3608" y="124466"/>
                  </a:lnTo>
                  <a:lnTo>
                    <a:pt x="28905" y="88049"/>
                  </a:lnTo>
                  <a:lnTo>
                    <a:pt x="55718" y="64784"/>
                  </a:lnTo>
                  <a:lnTo>
                    <a:pt x="95594" y="39146"/>
                  </a:lnTo>
                  <a:lnTo>
                    <a:pt x="159125"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SMARTInkShape-28">
              <a:extLst>
                <a:ext uri="{FF2B5EF4-FFF2-40B4-BE49-F238E27FC236}">
                  <a16:creationId xmlns:a16="http://schemas.microsoft.com/office/drawing/2014/main" id="{98A13C17-9A4A-4124-9ECE-EF30CF559182}"/>
                </a:ext>
              </a:extLst>
            </p:cNvPr>
            <p:cNvSpPr/>
            <p:nvPr>
              <p:custDataLst>
                <p:tags r:id="rId23"/>
              </p:custDataLst>
            </p:nvPr>
          </p:nvSpPr>
          <p:spPr>
            <a:xfrm>
              <a:off x="3640336" y="6239119"/>
              <a:ext cx="125017" cy="65241"/>
            </a:xfrm>
            <a:custGeom>
              <a:avLst/>
              <a:gdLst/>
              <a:ahLst/>
              <a:cxnLst/>
              <a:rect l="0" t="0" r="0" b="0"/>
              <a:pathLst>
                <a:path w="125017" h="65241">
                  <a:moveTo>
                    <a:pt x="0" y="65240"/>
                  </a:moveTo>
                  <a:lnTo>
                    <a:pt x="0" y="65240"/>
                  </a:lnTo>
                  <a:lnTo>
                    <a:pt x="4741" y="60500"/>
                  </a:lnTo>
                  <a:lnTo>
                    <a:pt x="48241" y="41324"/>
                  </a:lnTo>
                  <a:lnTo>
                    <a:pt x="71510" y="31475"/>
                  </a:lnTo>
                  <a:lnTo>
                    <a:pt x="113270" y="3283"/>
                  </a:lnTo>
                  <a:lnTo>
                    <a:pt x="117185" y="123"/>
                  </a:lnTo>
                  <a:lnTo>
                    <a:pt x="119795" y="0"/>
                  </a:lnTo>
                  <a:lnTo>
                    <a:pt x="125016" y="1166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SMARTInkShape-29">
              <a:extLst>
                <a:ext uri="{FF2B5EF4-FFF2-40B4-BE49-F238E27FC236}">
                  <a16:creationId xmlns:a16="http://schemas.microsoft.com/office/drawing/2014/main" id="{D7AE137A-FA1D-4057-ACED-8D42BAA8C058}"/>
                </a:ext>
              </a:extLst>
            </p:cNvPr>
            <p:cNvSpPr/>
            <p:nvPr>
              <p:custDataLst>
                <p:tags r:id="rId24"/>
              </p:custDataLst>
            </p:nvPr>
          </p:nvSpPr>
          <p:spPr>
            <a:xfrm>
              <a:off x="3693914" y="6304359"/>
              <a:ext cx="107157" cy="79127"/>
            </a:xfrm>
            <a:custGeom>
              <a:avLst/>
              <a:gdLst/>
              <a:ahLst/>
              <a:cxnLst/>
              <a:rect l="0" t="0" r="0" b="0"/>
              <a:pathLst>
                <a:path w="107157" h="79127">
                  <a:moveTo>
                    <a:pt x="0" y="71437"/>
                  </a:moveTo>
                  <a:lnTo>
                    <a:pt x="0" y="71437"/>
                  </a:lnTo>
                  <a:lnTo>
                    <a:pt x="0" y="79126"/>
                  </a:lnTo>
                  <a:lnTo>
                    <a:pt x="36600" y="64071"/>
                  </a:lnTo>
                  <a:lnTo>
                    <a:pt x="78468" y="28309"/>
                  </a:lnTo>
                  <a:lnTo>
                    <a:pt x="107156"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SMARTInkShape-30">
              <a:extLst>
                <a:ext uri="{FF2B5EF4-FFF2-40B4-BE49-F238E27FC236}">
                  <a16:creationId xmlns:a16="http://schemas.microsoft.com/office/drawing/2014/main" id="{B1A9B69F-C975-4AF3-A260-D18AFFC29464}"/>
                </a:ext>
              </a:extLst>
            </p:cNvPr>
            <p:cNvSpPr/>
            <p:nvPr>
              <p:custDataLst>
                <p:tags r:id="rId25"/>
              </p:custDataLst>
            </p:nvPr>
          </p:nvSpPr>
          <p:spPr>
            <a:xfrm>
              <a:off x="3863578" y="6171332"/>
              <a:ext cx="437556" cy="266559"/>
            </a:xfrm>
            <a:custGeom>
              <a:avLst/>
              <a:gdLst/>
              <a:ahLst/>
              <a:cxnLst/>
              <a:rect l="0" t="0" r="0" b="0"/>
              <a:pathLst>
                <a:path w="437556" h="266559">
                  <a:moveTo>
                    <a:pt x="0" y="52660"/>
                  </a:moveTo>
                  <a:lnTo>
                    <a:pt x="0" y="52660"/>
                  </a:lnTo>
                  <a:lnTo>
                    <a:pt x="23353" y="31292"/>
                  </a:lnTo>
                  <a:lnTo>
                    <a:pt x="63232" y="9546"/>
                  </a:lnTo>
                  <a:lnTo>
                    <a:pt x="89511" y="2183"/>
                  </a:lnTo>
                  <a:lnTo>
                    <a:pt x="116149" y="0"/>
                  </a:lnTo>
                  <a:lnTo>
                    <a:pt x="133973" y="4782"/>
                  </a:lnTo>
                  <a:lnTo>
                    <a:pt x="158097" y="18630"/>
                  </a:lnTo>
                  <a:lnTo>
                    <a:pt x="179286" y="36346"/>
                  </a:lnTo>
                  <a:lnTo>
                    <a:pt x="183862" y="56324"/>
                  </a:lnTo>
                  <a:lnTo>
                    <a:pt x="183912" y="84054"/>
                  </a:lnTo>
                  <a:lnTo>
                    <a:pt x="173776" y="125572"/>
                  </a:lnTo>
                  <a:lnTo>
                    <a:pt x="160959" y="167273"/>
                  </a:lnTo>
                  <a:lnTo>
                    <a:pt x="145882" y="206071"/>
                  </a:lnTo>
                  <a:lnTo>
                    <a:pt x="130973" y="232286"/>
                  </a:lnTo>
                  <a:lnTo>
                    <a:pt x="120056" y="245752"/>
                  </a:lnTo>
                  <a:lnTo>
                    <a:pt x="117850" y="251919"/>
                  </a:lnTo>
                  <a:lnTo>
                    <a:pt x="116270" y="253961"/>
                  </a:lnTo>
                  <a:lnTo>
                    <a:pt x="110298" y="257825"/>
                  </a:lnTo>
                  <a:lnTo>
                    <a:pt x="107570" y="265572"/>
                  </a:lnTo>
                  <a:lnTo>
                    <a:pt x="116760" y="266558"/>
                  </a:lnTo>
                  <a:lnTo>
                    <a:pt x="156053" y="258769"/>
                  </a:lnTo>
                  <a:lnTo>
                    <a:pt x="197209" y="233542"/>
                  </a:lnTo>
                  <a:lnTo>
                    <a:pt x="237669" y="213827"/>
                  </a:lnTo>
                  <a:lnTo>
                    <a:pt x="280190" y="186271"/>
                  </a:lnTo>
                  <a:lnTo>
                    <a:pt x="324522" y="162932"/>
                  </a:lnTo>
                  <a:lnTo>
                    <a:pt x="364596" y="145112"/>
                  </a:lnTo>
                  <a:lnTo>
                    <a:pt x="437555" y="11516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2" name="SMARTInkShape-Group12">
            <a:extLst>
              <a:ext uri="{FF2B5EF4-FFF2-40B4-BE49-F238E27FC236}">
                <a16:creationId xmlns:a16="http://schemas.microsoft.com/office/drawing/2014/main" id="{0C412F45-06AB-461A-9502-CCEE10FA3094}"/>
              </a:ext>
            </a:extLst>
          </p:cNvPr>
          <p:cNvGrpSpPr/>
          <p:nvPr/>
        </p:nvGrpSpPr>
        <p:grpSpPr>
          <a:xfrm>
            <a:off x="4515813" y="5972214"/>
            <a:ext cx="478573" cy="385724"/>
            <a:chOff x="4515813" y="5972214"/>
            <a:chExt cx="478573" cy="385724"/>
          </a:xfrm>
        </p:grpSpPr>
        <p:sp>
          <p:nvSpPr>
            <p:cNvPr id="39" name="SMARTInkShape-31">
              <a:extLst>
                <a:ext uri="{FF2B5EF4-FFF2-40B4-BE49-F238E27FC236}">
                  <a16:creationId xmlns:a16="http://schemas.microsoft.com/office/drawing/2014/main" id="{1382BFF6-CFA8-4671-9256-B96D1B667280}"/>
                </a:ext>
              </a:extLst>
            </p:cNvPr>
            <p:cNvSpPr/>
            <p:nvPr>
              <p:custDataLst>
                <p:tags r:id="rId13"/>
              </p:custDataLst>
            </p:nvPr>
          </p:nvSpPr>
          <p:spPr>
            <a:xfrm>
              <a:off x="4515813" y="6027539"/>
              <a:ext cx="62141" cy="330399"/>
            </a:xfrm>
            <a:custGeom>
              <a:avLst/>
              <a:gdLst/>
              <a:ahLst/>
              <a:cxnLst/>
              <a:rect l="0" t="0" r="0" b="0"/>
              <a:pathLst>
                <a:path w="62141" h="330399">
                  <a:moveTo>
                    <a:pt x="8562" y="0"/>
                  </a:moveTo>
                  <a:lnTo>
                    <a:pt x="8562" y="0"/>
                  </a:lnTo>
                  <a:lnTo>
                    <a:pt x="3822" y="4740"/>
                  </a:lnTo>
                  <a:lnTo>
                    <a:pt x="874" y="21909"/>
                  </a:lnTo>
                  <a:lnTo>
                    <a:pt x="0" y="64810"/>
                  </a:lnTo>
                  <a:lnTo>
                    <a:pt x="2442" y="96604"/>
                  </a:lnTo>
                  <a:lnTo>
                    <a:pt x="6834" y="127271"/>
                  </a:lnTo>
                  <a:lnTo>
                    <a:pt x="13893" y="169450"/>
                  </a:lnTo>
                  <a:lnTo>
                    <a:pt x="19426" y="208280"/>
                  </a:lnTo>
                  <a:lnTo>
                    <a:pt x="29780" y="244098"/>
                  </a:lnTo>
                  <a:lnTo>
                    <a:pt x="42551" y="288410"/>
                  </a:lnTo>
                  <a:lnTo>
                    <a:pt x="62140" y="33039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SMARTInkShape-32">
              <a:extLst>
                <a:ext uri="{FF2B5EF4-FFF2-40B4-BE49-F238E27FC236}">
                  <a16:creationId xmlns:a16="http://schemas.microsoft.com/office/drawing/2014/main" id="{44AA6A1A-2A17-4629-8A5C-7FC135AF06C3}"/>
                </a:ext>
              </a:extLst>
            </p:cNvPr>
            <p:cNvSpPr/>
            <p:nvPr>
              <p:custDataLst>
                <p:tags r:id="rId14"/>
              </p:custDataLst>
            </p:nvPr>
          </p:nvSpPr>
          <p:spPr>
            <a:xfrm>
              <a:off x="4649391" y="6023597"/>
              <a:ext cx="131898" cy="257303"/>
            </a:xfrm>
            <a:custGeom>
              <a:avLst/>
              <a:gdLst/>
              <a:ahLst/>
              <a:cxnLst/>
              <a:rect l="0" t="0" r="0" b="0"/>
              <a:pathLst>
                <a:path w="131898" h="257303">
                  <a:moveTo>
                    <a:pt x="8929" y="30731"/>
                  </a:moveTo>
                  <a:lnTo>
                    <a:pt x="8929" y="30731"/>
                  </a:lnTo>
                  <a:lnTo>
                    <a:pt x="8929" y="66861"/>
                  </a:lnTo>
                  <a:lnTo>
                    <a:pt x="8929" y="109125"/>
                  </a:lnTo>
                  <a:lnTo>
                    <a:pt x="8929" y="148327"/>
                  </a:lnTo>
                  <a:lnTo>
                    <a:pt x="9921" y="189999"/>
                  </a:lnTo>
                  <a:lnTo>
                    <a:pt x="21358" y="231180"/>
                  </a:lnTo>
                  <a:lnTo>
                    <a:pt x="29920" y="245676"/>
                  </a:lnTo>
                  <a:lnTo>
                    <a:pt x="48221" y="256254"/>
                  </a:lnTo>
                  <a:lnTo>
                    <a:pt x="61450" y="257302"/>
                  </a:lnTo>
                  <a:lnTo>
                    <a:pt x="74936" y="253468"/>
                  </a:lnTo>
                  <a:lnTo>
                    <a:pt x="90851" y="245149"/>
                  </a:lnTo>
                  <a:lnTo>
                    <a:pt x="111806" y="219828"/>
                  </a:lnTo>
                  <a:lnTo>
                    <a:pt x="119144" y="201094"/>
                  </a:lnTo>
                  <a:lnTo>
                    <a:pt x="128595" y="164815"/>
                  </a:lnTo>
                  <a:lnTo>
                    <a:pt x="131897" y="122848"/>
                  </a:lnTo>
                  <a:lnTo>
                    <a:pt x="124023" y="87511"/>
                  </a:lnTo>
                  <a:lnTo>
                    <a:pt x="116636" y="72834"/>
                  </a:lnTo>
                  <a:lnTo>
                    <a:pt x="83968" y="28707"/>
                  </a:lnTo>
                  <a:lnTo>
                    <a:pt x="68756" y="12163"/>
                  </a:lnTo>
                  <a:lnTo>
                    <a:pt x="46293" y="283"/>
                  </a:lnTo>
                  <a:lnTo>
                    <a:pt x="32480" y="0"/>
                  </a:lnTo>
                  <a:lnTo>
                    <a:pt x="24630" y="1314"/>
                  </a:lnTo>
                  <a:lnTo>
                    <a:pt x="0" y="2180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MARTInkShape-33">
              <a:extLst>
                <a:ext uri="{FF2B5EF4-FFF2-40B4-BE49-F238E27FC236}">
                  <a16:creationId xmlns:a16="http://schemas.microsoft.com/office/drawing/2014/main" id="{0D6B6902-332B-49F8-A5AE-3A3B5BEFCED3}"/>
                </a:ext>
              </a:extLst>
            </p:cNvPr>
            <p:cNvSpPr/>
            <p:nvPr>
              <p:custDataLst>
                <p:tags r:id="rId15"/>
              </p:custDataLst>
            </p:nvPr>
          </p:nvSpPr>
          <p:spPr>
            <a:xfrm>
              <a:off x="4867892" y="5972214"/>
              <a:ext cx="126494" cy="189151"/>
            </a:xfrm>
            <a:custGeom>
              <a:avLst/>
              <a:gdLst/>
              <a:ahLst/>
              <a:cxnLst/>
              <a:rect l="0" t="0" r="0" b="0"/>
              <a:pathLst>
                <a:path w="126494" h="189151">
                  <a:moveTo>
                    <a:pt x="4741" y="82114"/>
                  </a:moveTo>
                  <a:lnTo>
                    <a:pt x="4741" y="82114"/>
                  </a:lnTo>
                  <a:lnTo>
                    <a:pt x="0" y="96335"/>
                  </a:lnTo>
                  <a:lnTo>
                    <a:pt x="319" y="108609"/>
                  </a:lnTo>
                  <a:lnTo>
                    <a:pt x="4482" y="150558"/>
                  </a:lnTo>
                  <a:lnTo>
                    <a:pt x="4664" y="163689"/>
                  </a:lnTo>
                  <a:lnTo>
                    <a:pt x="5682" y="166263"/>
                  </a:lnTo>
                  <a:lnTo>
                    <a:pt x="7353" y="167979"/>
                  </a:lnTo>
                  <a:lnTo>
                    <a:pt x="9458" y="169123"/>
                  </a:lnTo>
                  <a:lnTo>
                    <a:pt x="10863" y="170879"/>
                  </a:lnTo>
                  <a:lnTo>
                    <a:pt x="13300" y="178898"/>
                  </a:lnTo>
                  <a:lnTo>
                    <a:pt x="18302" y="184655"/>
                  </a:lnTo>
                  <a:lnTo>
                    <a:pt x="23335" y="187219"/>
                  </a:lnTo>
                  <a:lnTo>
                    <a:pt x="47592" y="189089"/>
                  </a:lnTo>
                  <a:lnTo>
                    <a:pt x="51167" y="189150"/>
                  </a:lnTo>
                  <a:lnTo>
                    <a:pt x="57787" y="186571"/>
                  </a:lnTo>
                  <a:lnTo>
                    <a:pt x="74861" y="172090"/>
                  </a:lnTo>
                  <a:lnTo>
                    <a:pt x="106868" y="129605"/>
                  </a:lnTo>
                  <a:lnTo>
                    <a:pt x="122093" y="94422"/>
                  </a:lnTo>
                  <a:lnTo>
                    <a:pt x="126493" y="59413"/>
                  </a:lnTo>
                  <a:lnTo>
                    <a:pt x="121768" y="25435"/>
                  </a:lnTo>
                  <a:lnTo>
                    <a:pt x="116365" y="11852"/>
                  </a:lnTo>
                  <a:lnTo>
                    <a:pt x="105945" y="3592"/>
                  </a:lnTo>
                  <a:lnTo>
                    <a:pt x="99000" y="0"/>
                  </a:lnTo>
                  <a:lnTo>
                    <a:pt x="67249" y="174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3" name="SMARTInkShape-34">
            <a:extLst>
              <a:ext uri="{FF2B5EF4-FFF2-40B4-BE49-F238E27FC236}">
                <a16:creationId xmlns:a16="http://schemas.microsoft.com/office/drawing/2014/main" id="{85A68003-529A-42AE-9532-9F38141C1479}"/>
              </a:ext>
            </a:extLst>
          </p:cNvPr>
          <p:cNvSpPr/>
          <p:nvPr>
            <p:custDataLst>
              <p:tags r:id="rId9"/>
            </p:custDataLst>
          </p:nvPr>
        </p:nvSpPr>
        <p:spPr>
          <a:xfrm>
            <a:off x="5203031" y="5920382"/>
            <a:ext cx="258962" cy="107158"/>
          </a:xfrm>
          <a:custGeom>
            <a:avLst/>
            <a:gdLst/>
            <a:ahLst/>
            <a:cxnLst/>
            <a:rect l="0" t="0" r="0" b="0"/>
            <a:pathLst>
              <a:path w="258962" h="107158">
                <a:moveTo>
                  <a:pt x="0" y="107157"/>
                </a:moveTo>
                <a:lnTo>
                  <a:pt x="0" y="107157"/>
                </a:lnTo>
                <a:lnTo>
                  <a:pt x="4740" y="107157"/>
                </a:lnTo>
                <a:lnTo>
                  <a:pt x="44587" y="90376"/>
                </a:lnTo>
                <a:lnTo>
                  <a:pt x="85096" y="72863"/>
                </a:lnTo>
                <a:lnTo>
                  <a:pt x="128970" y="54159"/>
                </a:lnTo>
                <a:lnTo>
                  <a:pt x="171802" y="37780"/>
                </a:lnTo>
                <a:lnTo>
                  <a:pt x="214595" y="16134"/>
                </a:lnTo>
                <a:lnTo>
                  <a:pt x="25896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SMARTInkShape-Group14">
            <a:extLst>
              <a:ext uri="{FF2B5EF4-FFF2-40B4-BE49-F238E27FC236}">
                <a16:creationId xmlns:a16="http://schemas.microsoft.com/office/drawing/2014/main" id="{CF16EC9B-41B8-4EB9-9E24-262DA2ADF971}"/>
              </a:ext>
            </a:extLst>
          </p:cNvPr>
          <p:cNvGrpSpPr/>
          <p:nvPr/>
        </p:nvGrpSpPr>
        <p:grpSpPr>
          <a:xfrm>
            <a:off x="5694992" y="5655928"/>
            <a:ext cx="552814" cy="460909"/>
            <a:chOff x="5694992" y="5655928"/>
            <a:chExt cx="552814" cy="460909"/>
          </a:xfrm>
        </p:grpSpPr>
        <p:sp>
          <p:nvSpPr>
            <p:cNvPr id="44" name="SMARTInkShape-35">
              <a:extLst>
                <a:ext uri="{FF2B5EF4-FFF2-40B4-BE49-F238E27FC236}">
                  <a16:creationId xmlns:a16="http://schemas.microsoft.com/office/drawing/2014/main" id="{74BC970C-228C-4BCC-BC54-02F827D5F969}"/>
                </a:ext>
              </a:extLst>
            </p:cNvPr>
            <p:cNvSpPr/>
            <p:nvPr>
              <p:custDataLst>
                <p:tags r:id="rId10"/>
              </p:custDataLst>
            </p:nvPr>
          </p:nvSpPr>
          <p:spPr>
            <a:xfrm>
              <a:off x="5694992" y="5759648"/>
              <a:ext cx="43822" cy="241103"/>
            </a:xfrm>
            <a:custGeom>
              <a:avLst/>
              <a:gdLst/>
              <a:ahLst/>
              <a:cxnLst/>
              <a:rect l="0" t="0" r="0" b="0"/>
              <a:pathLst>
                <a:path w="43822" h="241103">
                  <a:moveTo>
                    <a:pt x="8102" y="0"/>
                  </a:moveTo>
                  <a:lnTo>
                    <a:pt x="8102" y="0"/>
                  </a:lnTo>
                  <a:lnTo>
                    <a:pt x="3361" y="4740"/>
                  </a:lnTo>
                  <a:lnTo>
                    <a:pt x="0" y="42756"/>
                  </a:lnTo>
                  <a:lnTo>
                    <a:pt x="1982" y="86865"/>
                  </a:lnTo>
                  <a:lnTo>
                    <a:pt x="8287" y="127489"/>
                  </a:lnTo>
                  <a:lnTo>
                    <a:pt x="15684" y="169990"/>
                  </a:lnTo>
                  <a:lnTo>
                    <a:pt x="24602" y="209049"/>
                  </a:lnTo>
                  <a:lnTo>
                    <a:pt x="43821" y="24110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SMARTInkShape-36">
              <a:extLst>
                <a:ext uri="{FF2B5EF4-FFF2-40B4-BE49-F238E27FC236}">
                  <a16:creationId xmlns:a16="http://schemas.microsoft.com/office/drawing/2014/main" id="{63CEC4F5-8B31-4187-999F-926D5EAFAA53}"/>
                </a:ext>
              </a:extLst>
            </p:cNvPr>
            <p:cNvSpPr/>
            <p:nvPr>
              <p:custDataLst>
                <p:tags r:id="rId11"/>
              </p:custDataLst>
            </p:nvPr>
          </p:nvSpPr>
          <p:spPr>
            <a:xfrm>
              <a:off x="5820606" y="5701678"/>
              <a:ext cx="166426" cy="343721"/>
            </a:xfrm>
            <a:custGeom>
              <a:avLst/>
              <a:gdLst/>
              <a:ahLst/>
              <a:cxnLst/>
              <a:rect l="0" t="0" r="0" b="0"/>
              <a:pathLst>
                <a:path w="166426" h="343721">
                  <a:moveTo>
                    <a:pt x="150378" y="111548"/>
                  </a:moveTo>
                  <a:lnTo>
                    <a:pt x="150378" y="111548"/>
                  </a:lnTo>
                  <a:lnTo>
                    <a:pt x="150378" y="73388"/>
                  </a:lnTo>
                  <a:lnTo>
                    <a:pt x="142690" y="31518"/>
                  </a:lnTo>
                  <a:lnTo>
                    <a:pt x="132335" y="10775"/>
                  </a:lnTo>
                  <a:lnTo>
                    <a:pt x="125451" y="5671"/>
                  </a:lnTo>
                  <a:lnTo>
                    <a:pt x="107219" y="0"/>
                  </a:lnTo>
                  <a:lnTo>
                    <a:pt x="85886" y="5416"/>
                  </a:lnTo>
                  <a:lnTo>
                    <a:pt x="54209" y="25200"/>
                  </a:lnTo>
                  <a:lnTo>
                    <a:pt x="37191" y="42414"/>
                  </a:lnTo>
                  <a:lnTo>
                    <a:pt x="18181" y="80510"/>
                  </a:lnTo>
                  <a:lnTo>
                    <a:pt x="10666" y="101360"/>
                  </a:lnTo>
                  <a:lnTo>
                    <a:pt x="0" y="144217"/>
                  </a:lnTo>
                  <a:lnTo>
                    <a:pt x="1854" y="153518"/>
                  </a:lnTo>
                  <a:lnTo>
                    <a:pt x="8474" y="164333"/>
                  </a:lnTo>
                  <a:lnTo>
                    <a:pt x="11127" y="167574"/>
                  </a:lnTo>
                  <a:lnTo>
                    <a:pt x="15872" y="168743"/>
                  </a:lnTo>
                  <a:lnTo>
                    <a:pt x="29082" y="167395"/>
                  </a:lnTo>
                  <a:lnTo>
                    <a:pt x="73098" y="145179"/>
                  </a:lnTo>
                  <a:lnTo>
                    <a:pt x="97163" y="125702"/>
                  </a:lnTo>
                  <a:lnTo>
                    <a:pt x="138650" y="83465"/>
                  </a:lnTo>
                  <a:lnTo>
                    <a:pt x="146157" y="74262"/>
                  </a:lnTo>
                  <a:lnTo>
                    <a:pt x="152802" y="70172"/>
                  </a:lnTo>
                  <a:lnTo>
                    <a:pt x="155963" y="73050"/>
                  </a:lnTo>
                  <a:lnTo>
                    <a:pt x="162119" y="86832"/>
                  </a:lnTo>
                  <a:lnTo>
                    <a:pt x="166425" y="131124"/>
                  </a:lnTo>
                  <a:lnTo>
                    <a:pt x="164787" y="163243"/>
                  </a:lnTo>
                  <a:lnTo>
                    <a:pt x="160932" y="206571"/>
                  </a:lnTo>
                  <a:lnTo>
                    <a:pt x="157143" y="241899"/>
                  </a:lnTo>
                  <a:lnTo>
                    <a:pt x="151714" y="285242"/>
                  </a:lnTo>
                  <a:lnTo>
                    <a:pt x="159308" y="34372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SMARTInkShape-37">
              <a:extLst>
                <a:ext uri="{FF2B5EF4-FFF2-40B4-BE49-F238E27FC236}">
                  <a16:creationId xmlns:a16="http://schemas.microsoft.com/office/drawing/2014/main" id="{C630DBB5-5342-46E8-9D39-B0E1246FDE6C}"/>
                </a:ext>
              </a:extLst>
            </p:cNvPr>
            <p:cNvSpPr/>
            <p:nvPr>
              <p:custDataLst>
                <p:tags r:id="rId12"/>
              </p:custDataLst>
            </p:nvPr>
          </p:nvSpPr>
          <p:spPr>
            <a:xfrm>
              <a:off x="6097975" y="5655928"/>
              <a:ext cx="149831" cy="460909"/>
            </a:xfrm>
            <a:custGeom>
              <a:avLst/>
              <a:gdLst/>
              <a:ahLst/>
              <a:cxnLst/>
              <a:rect l="0" t="0" r="0" b="0"/>
              <a:pathLst>
                <a:path w="149831" h="460909">
                  <a:moveTo>
                    <a:pt x="149830" y="50142"/>
                  </a:moveTo>
                  <a:lnTo>
                    <a:pt x="149830" y="50142"/>
                  </a:lnTo>
                  <a:lnTo>
                    <a:pt x="129093" y="13959"/>
                  </a:lnTo>
                  <a:lnTo>
                    <a:pt x="119777" y="4294"/>
                  </a:lnTo>
                  <a:lnTo>
                    <a:pt x="112329" y="0"/>
                  </a:lnTo>
                  <a:lnTo>
                    <a:pt x="100421" y="737"/>
                  </a:lnTo>
                  <a:lnTo>
                    <a:pt x="87190" y="4372"/>
                  </a:lnTo>
                  <a:lnTo>
                    <a:pt x="78003" y="9295"/>
                  </a:lnTo>
                  <a:lnTo>
                    <a:pt x="44618" y="41927"/>
                  </a:lnTo>
                  <a:lnTo>
                    <a:pt x="24287" y="76040"/>
                  </a:lnTo>
                  <a:lnTo>
                    <a:pt x="11539" y="116135"/>
                  </a:lnTo>
                  <a:lnTo>
                    <a:pt x="988" y="160448"/>
                  </a:lnTo>
                  <a:lnTo>
                    <a:pt x="0" y="168329"/>
                  </a:lnTo>
                  <a:lnTo>
                    <a:pt x="1326" y="174573"/>
                  </a:lnTo>
                  <a:lnTo>
                    <a:pt x="8091" y="184158"/>
                  </a:lnTo>
                  <a:lnTo>
                    <a:pt x="13666" y="185126"/>
                  </a:lnTo>
                  <a:lnTo>
                    <a:pt x="27797" y="180911"/>
                  </a:lnTo>
                  <a:lnTo>
                    <a:pt x="52486" y="167382"/>
                  </a:lnTo>
                  <a:lnTo>
                    <a:pt x="92830" y="125637"/>
                  </a:lnTo>
                  <a:lnTo>
                    <a:pt x="120336" y="93157"/>
                  </a:lnTo>
                  <a:lnTo>
                    <a:pt x="131290" y="86289"/>
                  </a:lnTo>
                  <a:lnTo>
                    <a:pt x="136508" y="85987"/>
                  </a:lnTo>
                  <a:lnTo>
                    <a:pt x="137972" y="86937"/>
                  </a:lnTo>
                  <a:lnTo>
                    <a:pt x="138949" y="88563"/>
                  </a:lnTo>
                  <a:lnTo>
                    <a:pt x="140033" y="94006"/>
                  </a:lnTo>
                  <a:lnTo>
                    <a:pt x="140786" y="128765"/>
                  </a:lnTo>
                  <a:lnTo>
                    <a:pt x="136125" y="166262"/>
                  </a:lnTo>
                  <a:lnTo>
                    <a:pt x="133817" y="199646"/>
                  </a:lnTo>
                  <a:lnTo>
                    <a:pt x="132791" y="234658"/>
                  </a:lnTo>
                  <a:lnTo>
                    <a:pt x="131221" y="275691"/>
                  </a:lnTo>
                  <a:lnTo>
                    <a:pt x="124951" y="316723"/>
                  </a:lnTo>
                  <a:lnTo>
                    <a:pt x="118678" y="353493"/>
                  </a:lnTo>
                  <a:lnTo>
                    <a:pt x="114021" y="397540"/>
                  </a:lnTo>
                  <a:lnTo>
                    <a:pt x="108242" y="434635"/>
                  </a:lnTo>
                  <a:lnTo>
                    <a:pt x="105181" y="46090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79967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kumimoji="0" lang="en-GB" altLang="en-SE" sz="4400" b="1" i="0" u="none" strike="noStrike" cap="none" normalizeH="0" baseline="0" dirty="0">
                <a:ln>
                  <a:noFill/>
                </a:ln>
                <a:solidFill>
                  <a:schemeClr val="tx1"/>
                </a:solidFill>
                <a:effectLst/>
                <a:latin typeface="Arial" panose="020B0604020202020204" pitchFamily="34" charset="0"/>
              </a:rPr>
              <a:t>b</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23</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6?</a:t>
            </a:r>
          </a:p>
          <a:p>
            <a:r>
              <a:rPr lang="en-GB" dirty="0"/>
              <a:t>A: 0+100=100. By sending this ACK, the receiver is telling the sender: "I've received everything up to byte 99, and I'm now expecting byte 100."</a:t>
            </a:r>
          </a:p>
          <a:p>
            <a:r>
              <a:rPr lang="en-GB" dirty="0"/>
              <a:t>See notes for explanations</a:t>
            </a:r>
          </a:p>
          <a:p>
            <a:endParaRPr lang="en-GB" dirty="0"/>
          </a:p>
          <a:p>
            <a:endParaRPr lang="en-GB" dirty="0"/>
          </a:p>
          <a:p>
            <a:endParaRPr lang="en-SE" dirty="0"/>
          </a:p>
        </p:txBody>
      </p:sp>
      <p:sp>
        <p:nvSpPr>
          <p:cNvPr id="5" name="SMARTInkShape-224">
            <a:extLst>
              <a:ext uri="{FF2B5EF4-FFF2-40B4-BE49-F238E27FC236}">
                <a16:creationId xmlns:a16="http://schemas.microsoft.com/office/drawing/2014/main" id="{D80C03CE-489D-45C5-BF5F-3F68FD007975}"/>
              </a:ext>
            </a:extLst>
          </p:cNvPr>
          <p:cNvSpPr/>
          <p:nvPr>
            <p:custDataLst>
              <p:tags r:id="rId1"/>
            </p:custDataLst>
          </p:nvPr>
        </p:nvSpPr>
        <p:spPr>
          <a:xfrm>
            <a:off x="11150991" y="2598539"/>
            <a:ext cx="490320" cy="473264"/>
          </a:xfrm>
          <a:custGeom>
            <a:avLst/>
            <a:gdLst/>
            <a:ahLst/>
            <a:cxnLst/>
            <a:rect l="0" t="0" r="0" b="0"/>
            <a:pathLst>
              <a:path w="490320" h="473264">
                <a:moveTo>
                  <a:pt x="213525" y="17859"/>
                </a:moveTo>
                <a:lnTo>
                  <a:pt x="213525" y="17859"/>
                </a:lnTo>
                <a:lnTo>
                  <a:pt x="205835" y="10171"/>
                </a:lnTo>
                <a:lnTo>
                  <a:pt x="204603" y="118"/>
                </a:lnTo>
                <a:lnTo>
                  <a:pt x="204595" y="10"/>
                </a:lnTo>
                <a:lnTo>
                  <a:pt x="164541" y="0"/>
                </a:lnTo>
                <a:lnTo>
                  <a:pt x="163009" y="992"/>
                </a:lnTo>
                <a:lnTo>
                  <a:pt x="161989" y="2646"/>
                </a:lnTo>
                <a:lnTo>
                  <a:pt x="161308" y="4740"/>
                </a:lnTo>
                <a:lnTo>
                  <a:pt x="159862" y="6137"/>
                </a:lnTo>
                <a:lnTo>
                  <a:pt x="155609" y="7688"/>
                </a:lnTo>
                <a:lnTo>
                  <a:pt x="132194" y="11412"/>
                </a:lnTo>
                <a:lnTo>
                  <a:pt x="117658" y="18595"/>
                </a:lnTo>
                <a:lnTo>
                  <a:pt x="76345" y="47837"/>
                </a:lnTo>
                <a:lnTo>
                  <a:pt x="58668" y="60696"/>
                </a:lnTo>
                <a:lnTo>
                  <a:pt x="23545" y="105176"/>
                </a:lnTo>
                <a:lnTo>
                  <a:pt x="5212" y="147675"/>
                </a:lnTo>
                <a:lnTo>
                  <a:pt x="0" y="188156"/>
                </a:lnTo>
                <a:lnTo>
                  <a:pt x="309" y="226118"/>
                </a:lnTo>
                <a:lnTo>
                  <a:pt x="11655" y="263529"/>
                </a:lnTo>
                <a:lnTo>
                  <a:pt x="26073" y="301565"/>
                </a:lnTo>
                <a:lnTo>
                  <a:pt x="41885" y="339242"/>
                </a:lnTo>
                <a:lnTo>
                  <a:pt x="68197" y="371667"/>
                </a:lnTo>
                <a:lnTo>
                  <a:pt x="110367" y="405616"/>
                </a:lnTo>
                <a:lnTo>
                  <a:pt x="137585" y="423492"/>
                </a:lnTo>
                <a:lnTo>
                  <a:pt x="178978" y="444956"/>
                </a:lnTo>
                <a:lnTo>
                  <a:pt x="220624" y="460174"/>
                </a:lnTo>
                <a:lnTo>
                  <a:pt x="259839" y="470115"/>
                </a:lnTo>
                <a:lnTo>
                  <a:pt x="296868" y="472649"/>
                </a:lnTo>
                <a:lnTo>
                  <a:pt x="337364" y="473150"/>
                </a:lnTo>
                <a:lnTo>
                  <a:pt x="367156" y="473263"/>
                </a:lnTo>
                <a:lnTo>
                  <a:pt x="373748" y="470623"/>
                </a:lnTo>
                <a:lnTo>
                  <a:pt x="379986" y="467134"/>
                </a:lnTo>
                <a:lnTo>
                  <a:pt x="392073" y="464895"/>
                </a:lnTo>
                <a:lnTo>
                  <a:pt x="395065" y="464711"/>
                </a:lnTo>
                <a:lnTo>
                  <a:pt x="401033" y="461861"/>
                </a:lnTo>
                <a:lnTo>
                  <a:pt x="406995" y="458279"/>
                </a:lnTo>
                <a:lnTo>
                  <a:pt x="418907" y="455980"/>
                </a:lnTo>
                <a:lnTo>
                  <a:pt x="430814" y="455526"/>
                </a:lnTo>
                <a:lnTo>
                  <a:pt x="436767" y="452818"/>
                </a:lnTo>
                <a:lnTo>
                  <a:pt x="479001" y="428557"/>
                </a:lnTo>
                <a:lnTo>
                  <a:pt x="485303" y="422642"/>
                </a:lnTo>
                <a:lnTo>
                  <a:pt x="488104" y="416705"/>
                </a:lnTo>
                <a:lnTo>
                  <a:pt x="489902" y="382430"/>
                </a:lnTo>
                <a:lnTo>
                  <a:pt x="490214" y="346036"/>
                </a:lnTo>
                <a:lnTo>
                  <a:pt x="490319" y="309160"/>
                </a:lnTo>
                <a:lnTo>
                  <a:pt x="487693" y="281111"/>
                </a:lnTo>
                <a:lnTo>
                  <a:pt x="477914" y="244375"/>
                </a:lnTo>
                <a:lnTo>
                  <a:pt x="463488" y="208374"/>
                </a:lnTo>
                <a:lnTo>
                  <a:pt x="453808" y="174394"/>
                </a:lnTo>
                <a:lnTo>
                  <a:pt x="440721" y="154209"/>
                </a:lnTo>
                <a:lnTo>
                  <a:pt x="437532" y="146920"/>
                </a:lnTo>
                <a:lnTo>
                  <a:pt x="402812" y="103859"/>
                </a:lnTo>
                <a:lnTo>
                  <a:pt x="362896" y="75562"/>
                </a:lnTo>
                <a:lnTo>
                  <a:pt x="326683" y="57648"/>
                </a:lnTo>
                <a:lnTo>
                  <a:pt x="305478" y="51736"/>
                </a:lnTo>
                <a:lnTo>
                  <a:pt x="298047" y="47799"/>
                </a:lnTo>
                <a:lnTo>
                  <a:pt x="285195" y="45271"/>
                </a:lnTo>
                <a:lnTo>
                  <a:pt x="267103" y="4464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8778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kumimoji="0" lang="en-GB" altLang="en-SE" sz="4400" b="1" i="0" u="none" strike="noStrike" cap="none" normalizeH="0" baseline="0" dirty="0">
                <a:ln>
                  <a:noFill/>
                </a:ln>
                <a:solidFill>
                  <a:schemeClr val="tx1"/>
                </a:solidFill>
                <a:effectLst/>
                <a:latin typeface="Arial" panose="020B0604020202020204" pitchFamily="34" charset="0"/>
              </a:rPr>
              <a:t>c</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24</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8?</a:t>
            </a:r>
          </a:p>
          <a:p>
            <a:r>
              <a:rPr lang="en-GB" dirty="0"/>
              <a:t>A: 300. By sending this ACK, the receiver is telling the sender: "I have received everything up to byte 299. Please send me the next byte, which should be 300."</a:t>
            </a:r>
          </a:p>
          <a:p>
            <a:r>
              <a:rPr lang="en-GB" dirty="0"/>
              <a:t>See notes for explanations</a:t>
            </a:r>
          </a:p>
          <a:p>
            <a:endParaRPr lang="en-GB" dirty="0"/>
          </a:p>
          <a:p>
            <a:endParaRPr lang="en-GB" dirty="0"/>
          </a:p>
          <a:p>
            <a:endParaRPr lang="en-SE" dirty="0"/>
          </a:p>
        </p:txBody>
      </p:sp>
      <p:sp>
        <p:nvSpPr>
          <p:cNvPr id="5" name="SMARTInkShape-226">
            <a:extLst>
              <a:ext uri="{FF2B5EF4-FFF2-40B4-BE49-F238E27FC236}">
                <a16:creationId xmlns:a16="http://schemas.microsoft.com/office/drawing/2014/main" id="{AC1BC6A0-13C2-462B-907C-A495CF5E9501}"/>
              </a:ext>
            </a:extLst>
          </p:cNvPr>
          <p:cNvSpPr/>
          <p:nvPr>
            <p:custDataLst>
              <p:tags r:id="rId1"/>
            </p:custDataLst>
          </p:nvPr>
        </p:nvSpPr>
        <p:spPr>
          <a:xfrm>
            <a:off x="11258218" y="3277305"/>
            <a:ext cx="435403" cy="366005"/>
          </a:xfrm>
          <a:custGeom>
            <a:avLst/>
            <a:gdLst/>
            <a:ahLst/>
            <a:cxnLst/>
            <a:rect l="0" t="0" r="0" b="0"/>
            <a:pathLst>
              <a:path w="435403" h="366005">
                <a:moveTo>
                  <a:pt x="177735" y="35609"/>
                </a:moveTo>
                <a:lnTo>
                  <a:pt x="177735" y="35609"/>
                </a:lnTo>
                <a:lnTo>
                  <a:pt x="156387" y="35609"/>
                </a:lnTo>
                <a:lnTo>
                  <a:pt x="113847" y="44171"/>
                </a:lnTo>
                <a:lnTo>
                  <a:pt x="107007" y="47020"/>
                </a:lnTo>
                <a:lnTo>
                  <a:pt x="103793" y="49170"/>
                </a:lnTo>
                <a:lnTo>
                  <a:pt x="81432" y="55548"/>
                </a:lnTo>
                <a:lnTo>
                  <a:pt x="41744" y="82957"/>
                </a:lnTo>
                <a:lnTo>
                  <a:pt x="12309" y="112756"/>
                </a:lnTo>
                <a:lnTo>
                  <a:pt x="9954" y="118845"/>
                </a:lnTo>
                <a:lnTo>
                  <a:pt x="0" y="158803"/>
                </a:lnTo>
                <a:lnTo>
                  <a:pt x="388" y="179598"/>
                </a:lnTo>
                <a:lnTo>
                  <a:pt x="8257" y="218008"/>
                </a:lnTo>
                <a:lnTo>
                  <a:pt x="15953" y="241127"/>
                </a:lnTo>
                <a:lnTo>
                  <a:pt x="41059" y="285574"/>
                </a:lnTo>
                <a:lnTo>
                  <a:pt x="57643" y="305574"/>
                </a:lnTo>
                <a:lnTo>
                  <a:pt x="80967" y="323076"/>
                </a:lnTo>
                <a:lnTo>
                  <a:pt x="124347" y="346377"/>
                </a:lnTo>
                <a:lnTo>
                  <a:pt x="167960" y="358315"/>
                </a:lnTo>
                <a:lnTo>
                  <a:pt x="171218" y="360879"/>
                </a:lnTo>
                <a:lnTo>
                  <a:pt x="180129" y="363728"/>
                </a:lnTo>
                <a:lnTo>
                  <a:pt x="220322" y="365981"/>
                </a:lnTo>
                <a:lnTo>
                  <a:pt x="241969" y="366004"/>
                </a:lnTo>
                <a:lnTo>
                  <a:pt x="248617" y="363360"/>
                </a:lnTo>
                <a:lnTo>
                  <a:pt x="251778" y="361266"/>
                </a:lnTo>
                <a:lnTo>
                  <a:pt x="296124" y="352337"/>
                </a:lnTo>
                <a:lnTo>
                  <a:pt x="332420" y="341810"/>
                </a:lnTo>
                <a:lnTo>
                  <a:pt x="370972" y="326464"/>
                </a:lnTo>
                <a:lnTo>
                  <a:pt x="399753" y="310204"/>
                </a:lnTo>
                <a:lnTo>
                  <a:pt x="415827" y="293911"/>
                </a:lnTo>
                <a:lnTo>
                  <a:pt x="423453" y="280386"/>
                </a:lnTo>
                <a:lnTo>
                  <a:pt x="432331" y="249467"/>
                </a:lnTo>
                <a:lnTo>
                  <a:pt x="435402" y="212304"/>
                </a:lnTo>
                <a:lnTo>
                  <a:pt x="433795" y="172523"/>
                </a:lnTo>
                <a:lnTo>
                  <a:pt x="428957" y="131997"/>
                </a:lnTo>
                <a:lnTo>
                  <a:pt x="423004" y="117804"/>
                </a:lnTo>
                <a:lnTo>
                  <a:pt x="415728" y="104882"/>
                </a:lnTo>
                <a:lnTo>
                  <a:pt x="412493" y="92525"/>
                </a:lnTo>
                <a:lnTo>
                  <a:pt x="403117" y="80418"/>
                </a:lnTo>
                <a:lnTo>
                  <a:pt x="361024" y="47199"/>
                </a:lnTo>
                <a:lnTo>
                  <a:pt x="326522" y="19845"/>
                </a:lnTo>
                <a:lnTo>
                  <a:pt x="285486" y="4135"/>
                </a:lnTo>
                <a:lnTo>
                  <a:pt x="248224" y="728"/>
                </a:lnTo>
                <a:lnTo>
                  <a:pt x="206310" y="0"/>
                </a:lnTo>
                <a:lnTo>
                  <a:pt x="181680" y="915"/>
                </a:lnTo>
                <a:lnTo>
                  <a:pt x="177389" y="2558"/>
                </a:lnTo>
                <a:lnTo>
                  <a:pt x="169645" y="7029"/>
                </a:lnTo>
                <a:lnTo>
                  <a:pt x="156278" y="12324"/>
                </a:lnTo>
                <a:lnTo>
                  <a:pt x="124157" y="4453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034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lang="en-GB" altLang="en-SE" dirty="0">
                <a:solidFill>
                  <a:schemeClr val="tx1"/>
                </a:solidFill>
                <a:latin typeface="Arial" panose="020B0604020202020204" pitchFamily="34" charset="0"/>
              </a:rPr>
              <a:t>d</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25</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10?</a:t>
            </a:r>
          </a:p>
          <a:p>
            <a:r>
              <a:rPr lang="en-GB" dirty="0"/>
              <a:t>A: 300. By sending this ACK, the receiver is telling the sender: "I have received everything up to byte 299. Please send me the next byte, which should be 300."</a:t>
            </a:r>
          </a:p>
          <a:p>
            <a:r>
              <a:rPr lang="en-GB" dirty="0"/>
              <a:t>See notes for explanations</a:t>
            </a:r>
          </a:p>
          <a:p>
            <a:endParaRPr lang="en-GB" dirty="0"/>
          </a:p>
          <a:p>
            <a:endParaRPr lang="en-GB" dirty="0"/>
          </a:p>
          <a:p>
            <a:endParaRPr lang="en-SE" dirty="0"/>
          </a:p>
        </p:txBody>
      </p:sp>
      <p:sp>
        <p:nvSpPr>
          <p:cNvPr id="2" name="SMARTInkShape-227">
            <a:extLst>
              <a:ext uri="{FF2B5EF4-FFF2-40B4-BE49-F238E27FC236}">
                <a16:creationId xmlns:a16="http://schemas.microsoft.com/office/drawing/2014/main" id="{90727ACB-D8BB-4C45-9D35-85C397C1CC88}"/>
              </a:ext>
            </a:extLst>
          </p:cNvPr>
          <p:cNvSpPr/>
          <p:nvPr>
            <p:custDataLst>
              <p:tags r:id="rId1"/>
            </p:custDataLst>
          </p:nvPr>
        </p:nvSpPr>
        <p:spPr>
          <a:xfrm>
            <a:off x="11187890" y="3893344"/>
            <a:ext cx="620059" cy="365760"/>
          </a:xfrm>
          <a:custGeom>
            <a:avLst/>
            <a:gdLst/>
            <a:ahLst/>
            <a:cxnLst/>
            <a:rect l="0" t="0" r="0" b="0"/>
            <a:pathLst>
              <a:path w="620059" h="365760">
                <a:moveTo>
                  <a:pt x="212344" y="17859"/>
                </a:moveTo>
                <a:lnTo>
                  <a:pt x="212344" y="17859"/>
                </a:lnTo>
                <a:lnTo>
                  <a:pt x="212344" y="13118"/>
                </a:lnTo>
                <a:lnTo>
                  <a:pt x="211352" y="11722"/>
                </a:lnTo>
                <a:lnTo>
                  <a:pt x="209696" y="10791"/>
                </a:lnTo>
                <a:lnTo>
                  <a:pt x="203783" y="9038"/>
                </a:lnTo>
                <a:lnTo>
                  <a:pt x="198782" y="8962"/>
                </a:lnTo>
                <a:lnTo>
                  <a:pt x="193749" y="6298"/>
                </a:lnTo>
                <a:lnTo>
                  <a:pt x="188204" y="2799"/>
                </a:lnTo>
                <a:lnTo>
                  <a:pt x="182434" y="1243"/>
                </a:lnTo>
                <a:lnTo>
                  <a:pt x="147537" y="12538"/>
                </a:lnTo>
                <a:lnTo>
                  <a:pt x="104389" y="32779"/>
                </a:lnTo>
                <a:lnTo>
                  <a:pt x="63312" y="50934"/>
                </a:lnTo>
                <a:lnTo>
                  <a:pt x="59411" y="51816"/>
                </a:lnTo>
                <a:lnTo>
                  <a:pt x="56810" y="53395"/>
                </a:lnTo>
                <a:lnTo>
                  <a:pt x="55077" y="55440"/>
                </a:lnTo>
                <a:lnTo>
                  <a:pt x="53921" y="57796"/>
                </a:lnTo>
                <a:lnTo>
                  <a:pt x="52159" y="59366"/>
                </a:lnTo>
                <a:lnTo>
                  <a:pt x="47554" y="61112"/>
                </a:lnTo>
                <a:lnTo>
                  <a:pt x="45929" y="62569"/>
                </a:lnTo>
                <a:lnTo>
                  <a:pt x="44124" y="66834"/>
                </a:lnTo>
                <a:lnTo>
                  <a:pt x="42650" y="68368"/>
                </a:lnTo>
                <a:lnTo>
                  <a:pt x="38367" y="70073"/>
                </a:lnTo>
                <a:lnTo>
                  <a:pt x="30380" y="71033"/>
                </a:lnTo>
                <a:lnTo>
                  <a:pt x="28525" y="72160"/>
                </a:lnTo>
                <a:lnTo>
                  <a:pt x="27291" y="73903"/>
                </a:lnTo>
                <a:lnTo>
                  <a:pt x="25919" y="78486"/>
                </a:lnTo>
                <a:lnTo>
                  <a:pt x="25309" y="83830"/>
                </a:lnTo>
                <a:lnTo>
                  <a:pt x="10750" y="108004"/>
                </a:lnTo>
                <a:lnTo>
                  <a:pt x="226" y="150017"/>
                </a:lnTo>
                <a:lnTo>
                  <a:pt x="0" y="162916"/>
                </a:lnTo>
                <a:lnTo>
                  <a:pt x="12356" y="206488"/>
                </a:lnTo>
                <a:lnTo>
                  <a:pt x="20167" y="245436"/>
                </a:lnTo>
                <a:lnTo>
                  <a:pt x="46687" y="287548"/>
                </a:lnTo>
                <a:lnTo>
                  <a:pt x="72024" y="309917"/>
                </a:lnTo>
                <a:lnTo>
                  <a:pt x="114453" y="336728"/>
                </a:lnTo>
                <a:lnTo>
                  <a:pt x="158810" y="353868"/>
                </a:lnTo>
                <a:lnTo>
                  <a:pt x="198680" y="364308"/>
                </a:lnTo>
                <a:lnTo>
                  <a:pt x="238162" y="365759"/>
                </a:lnTo>
                <a:lnTo>
                  <a:pt x="272470" y="365019"/>
                </a:lnTo>
                <a:lnTo>
                  <a:pt x="314326" y="359028"/>
                </a:lnTo>
                <a:lnTo>
                  <a:pt x="357698" y="351293"/>
                </a:lnTo>
                <a:lnTo>
                  <a:pt x="396411" y="347172"/>
                </a:lnTo>
                <a:lnTo>
                  <a:pt x="437319" y="335258"/>
                </a:lnTo>
                <a:lnTo>
                  <a:pt x="478813" y="321840"/>
                </a:lnTo>
                <a:lnTo>
                  <a:pt x="496470" y="314688"/>
                </a:lnTo>
                <a:lnTo>
                  <a:pt x="538052" y="290733"/>
                </a:lnTo>
                <a:lnTo>
                  <a:pt x="582471" y="263905"/>
                </a:lnTo>
                <a:lnTo>
                  <a:pt x="587090" y="262257"/>
                </a:lnTo>
                <a:lnTo>
                  <a:pt x="594863" y="255134"/>
                </a:lnTo>
                <a:lnTo>
                  <a:pt x="612680" y="229652"/>
                </a:lnTo>
                <a:lnTo>
                  <a:pt x="618474" y="213193"/>
                </a:lnTo>
                <a:lnTo>
                  <a:pt x="620058" y="195955"/>
                </a:lnTo>
                <a:lnTo>
                  <a:pt x="613834" y="154112"/>
                </a:lnTo>
                <a:lnTo>
                  <a:pt x="606251" y="127132"/>
                </a:lnTo>
                <a:lnTo>
                  <a:pt x="582179" y="93896"/>
                </a:lnTo>
                <a:lnTo>
                  <a:pt x="562651" y="74556"/>
                </a:lnTo>
                <a:lnTo>
                  <a:pt x="521091" y="43340"/>
                </a:lnTo>
                <a:lnTo>
                  <a:pt x="486099" y="27743"/>
                </a:lnTo>
                <a:lnTo>
                  <a:pt x="444681" y="12682"/>
                </a:lnTo>
                <a:lnTo>
                  <a:pt x="404603" y="2799"/>
                </a:lnTo>
                <a:lnTo>
                  <a:pt x="367510" y="552"/>
                </a:lnTo>
                <a:lnTo>
                  <a:pt x="323295" y="48"/>
                </a:lnTo>
                <a:lnTo>
                  <a:pt x="279141" y="4"/>
                </a:lnTo>
                <a:lnTo>
                  <a:pt x="246966" y="0"/>
                </a:lnTo>
                <a:lnTo>
                  <a:pt x="244354" y="992"/>
                </a:lnTo>
                <a:lnTo>
                  <a:pt x="239133" y="17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SMARTInkShape-Group105">
            <a:extLst>
              <a:ext uri="{FF2B5EF4-FFF2-40B4-BE49-F238E27FC236}">
                <a16:creationId xmlns:a16="http://schemas.microsoft.com/office/drawing/2014/main" id="{A4F86AEE-096A-4B18-9E87-96828A230EBF}"/>
              </a:ext>
            </a:extLst>
          </p:cNvPr>
          <p:cNvGrpSpPr/>
          <p:nvPr/>
        </p:nvGrpSpPr>
        <p:grpSpPr>
          <a:xfrm>
            <a:off x="9119540" y="4372673"/>
            <a:ext cx="920961" cy="395781"/>
            <a:chOff x="9119540" y="4372673"/>
            <a:chExt cx="920961" cy="395781"/>
          </a:xfrm>
        </p:grpSpPr>
        <p:sp>
          <p:nvSpPr>
            <p:cNvPr id="5" name="SMARTInkShape-228">
              <a:extLst>
                <a:ext uri="{FF2B5EF4-FFF2-40B4-BE49-F238E27FC236}">
                  <a16:creationId xmlns:a16="http://schemas.microsoft.com/office/drawing/2014/main" id="{137F78EE-E065-4781-9D40-BE26DC6DF817}"/>
                </a:ext>
              </a:extLst>
            </p:cNvPr>
            <p:cNvSpPr/>
            <p:nvPr>
              <p:custDataLst>
                <p:tags r:id="rId33"/>
              </p:custDataLst>
            </p:nvPr>
          </p:nvSpPr>
          <p:spPr>
            <a:xfrm>
              <a:off x="9275126" y="4518421"/>
              <a:ext cx="53421" cy="241103"/>
            </a:xfrm>
            <a:custGeom>
              <a:avLst/>
              <a:gdLst/>
              <a:ahLst/>
              <a:cxnLst/>
              <a:rect l="0" t="0" r="0" b="0"/>
              <a:pathLst>
                <a:path w="53421" h="241103">
                  <a:moveTo>
                    <a:pt x="53420" y="0"/>
                  </a:moveTo>
                  <a:lnTo>
                    <a:pt x="53420" y="0"/>
                  </a:lnTo>
                  <a:lnTo>
                    <a:pt x="53420" y="4741"/>
                  </a:lnTo>
                  <a:lnTo>
                    <a:pt x="52429" y="6137"/>
                  </a:lnTo>
                  <a:lnTo>
                    <a:pt x="50774" y="7068"/>
                  </a:lnTo>
                  <a:lnTo>
                    <a:pt x="41061" y="8379"/>
                  </a:lnTo>
                  <a:lnTo>
                    <a:pt x="15046" y="8898"/>
                  </a:lnTo>
                  <a:lnTo>
                    <a:pt x="8916" y="11562"/>
                  </a:lnTo>
                  <a:lnTo>
                    <a:pt x="5891" y="13662"/>
                  </a:lnTo>
                  <a:lnTo>
                    <a:pt x="3874" y="17045"/>
                  </a:lnTo>
                  <a:lnTo>
                    <a:pt x="1037" y="32281"/>
                  </a:lnTo>
                  <a:lnTo>
                    <a:pt x="0" y="76902"/>
                  </a:lnTo>
                  <a:lnTo>
                    <a:pt x="4630" y="110870"/>
                  </a:lnTo>
                  <a:lnTo>
                    <a:pt x="7545" y="146071"/>
                  </a:lnTo>
                  <a:lnTo>
                    <a:pt x="9520" y="186391"/>
                  </a:lnTo>
                  <a:lnTo>
                    <a:pt x="16429" y="227283"/>
                  </a:lnTo>
                  <a:lnTo>
                    <a:pt x="17701" y="24110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229">
              <a:extLst>
                <a:ext uri="{FF2B5EF4-FFF2-40B4-BE49-F238E27FC236}">
                  <a16:creationId xmlns:a16="http://schemas.microsoft.com/office/drawing/2014/main" id="{1519883C-9157-459D-8BE2-1F2D8A5F65F8}"/>
                </a:ext>
              </a:extLst>
            </p:cNvPr>
            <p:cNvSpPr/>
            <p:nvPr>
              <p:custDataLst>
                <p:tags r:id="rId34"/>
              </p:custDataLst>
            </p:nvPr>
          </p:nvSpPr>
          <p:spPr>
            <a:xfrm>
              <a:off x="9119540" y="4598789"/>
              <a:ext cx="173288" cy="169665"/>
            </a:xfrm>
            <a:custGeom>
              <a:avLst/>
              <a:gdLst/>
              <a:ahLst/>
              <a:cxnLst/>
              <a:rect l="0" t="0" r="0" b="0"/>
              <a:pathLst>
                <a:path w="173288" h="169665">
                  <a:moveTo>
                    <a:pt x="75061" y="0"/>
                  </a:moveTo>
                  <a:lnTo>
                    <a:pt x="75061" y="0"/>
                  </a:lnTo>
                  <a:lnTo>
                    <a:pt x="65581" y="0"/>
                  </a:lnTo>
                  <a:lnTo>
                    <a:pt x="58280" y="2645"/>
                  </a:lnTo>
                  <a:lnTo>
                    <a:pt x="40768" y="17169"/>
                  </a:lnTo>
                  <a:lnTo>
                    <a:pt x="28741" y="33420"/>
                  </a:lnTo>
                  <a:lnTo>
                    <a:pt x="15788" y="69954"/>
                  </a:lnTo>
                  <a:lnTo>
                    <a:pt x="682" y="111150"/>
                  </a:lnTo>
                  <a:lnTo>
                    <a:pt x="0" y="126791"/>
                  </a:lnTo>
                  <a:lnTo>
                    <a:pt x="3412" y="158029"/>
                  </a:lnTo>
                  <a:lnTo>
                    <a:pt x="11293" y="168185"/>
                  </a:lnTo>
                  <a:lnTo>
                    <a:pt x="14638" y="169007"/>
                  </a:lnTo>
                  <a:lnTo>
                    <a:pt x="29053" y="169653"/>
                  </a:lnTo>
                  <a:lnTo>
                    <a:pt x="59057" y="140984"/>
                  </a:lnTo>
                  <a:lnTo>
                    <a:pt x="79957" y="111024"/>
                  </a:lnTo>
                  <a:lnTo>
                    <a:pt x="82198" y="104576"/>
                  </a:lnTo>
                  <a:lnTo>
                    <a:pt x="83833" y="78667"/>
                  </a:lnTo>
                  <a:lnTo>
                    <a:pt x="81274" y="72005"/>
                  </a:lnTo>
                  <a:lnTo>
                    <a:pt x="75095" y="62556"/>
                  </a:lnTo>
                  <a:lnTo>
                    <a:pt x="76061" y="72622"/>
                  </a:lnTo>
                  <a:lnTo>
                    <a:pt x="83184" y="98137"/>
                  </a:lnTo>
                  <a:lnTo>
                    <a:pt x="103741" y="138123"/>
                  </a:lnTo>
                  <a:lnTo>
                    <a:pt x="118174" y="157231"/>
                  </a:lnTo>
                  <a:lnTo>
                    <a:pt x="129281" y="164138"/>
                  </a:lnTo>
                  <a:lnTo>
                    <a:pt x="173287" y="16966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230">
              <a:extLst>
                <a:ext uri="{FF2B5EF4-FFF2-40B4-BE49-F238E27FC236}">
                  <a16:creationId xmlns:a16="http://schemas.microsoft.com/office/drawing/2014/main" id="{4CDEFBA3-17C6-49E4-A23E-73E0A48A705F}"/>
                </a:ext>
              </a:extLst>
            </p:cNvPr>
            <p:cNvSpPr/>
            <p:nvPr>
              <p:custDataLst>
                <p:tags r:id="rId35"/>
              </p:custDataLst>
            </p:nvPr>
          </p:nvSpPr>
          <p:spPr>
            <a:xfrm>
              <a:off x="9288242" y="4572000"/>
              <a:ext cx="129602" cy="164336"/>
            </a:xfrm>
            <a:custGeom>
              <a:avLst/>
              <a:gdLst/>
              <a:ahLst/>
              <a:cxnLst/>
              <a:rect l="0" t="0" r="0" b="0"/>
              <a:pathLst>
                <a:path w="129602" h="164336">
                  <a:moveTo>
                    <a:pt x="58163" y="0"/>
                  </a:moveTo>
                  <a:lnTo>
                    <a:pt x="58163" y="0"/>
                  </a:lnTo>
                  <a:lnTo>
                    <a:pt x="58163" y="4740"/>
                  </a:lnTo>
                  <a:lnTo>
                    <a:pt x="57172" y="6136"/>
                  </a:lnTo>
                  <a:lnTo>
                    <a:pt x="55517" y="7067"/>
                  </a:lnTo>
                  <a:lnTo>
                    <a:pt x="53423" y="7688"/>
                  </a:lnTo>
                  <a:lnTo>
                    <a:pt x="40073" y="15834"/>
                  </a:lnTo>
                  <a:lnTo>
                    <a:pt x="37173" y="16509"/>
                  </a:lnTo>
                  <a:lnTo>
                    <a:pt x="28352" y="22200"/>
                  </a:lnTo>
                  <a:lnTo>
                    <a:pt x="10535" y="38815"/>
                  </a:lnTo>
                  <a:lnTo>
                    <a:pt x="7230" y="44702"/>
                  </a:lnTo>
                  <a:lnTo>
                    <a:pt x="5761" y="53601"/>
                  </a:lnTo>
                  <a:lnTo>
                    <a:pt x="2172" y="86361"/>
                  </a:lnTo>
                  <a:lnTo>
                    <a:pt x="0" y="93293"/>
                  </a:lnTo>
                  <a:lnTo>
                    <a:pt x="232" y="108932"/>
                  </a:lnTo>
                  <a:lnTo>
                    <a:pt x="5004" y="137781"/>
                  </a:lnTo>
                  <a:lnTo>
                    <a:pt x="9072" y="144911"/>
                  </a:lnTo>
                  <a:lnTo>
                    <a:pt x="21680" y="154502"/>
                  </a:lnTo>
                  <a:lnTo>
                    <a:pt x="42723" y="163628"/>
                  </a:lnTo>
                  <a:lnTo>
                    <a:pt x="59239" y="164335"/>
                  </a:lnTo>
                  <a:lnTo>
                    <a:pt x="75509" y="160350"/>
                  </a:lnTo>
                  <a:lnTo>
                    <a:pt x="89355" y="151964"/>
                  </a:lnTo>
                  <a:lnTo>
                    <a:pt x="129601" y="1071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SMARTInkShape-231">
              <a:extLst>
                <a:ext uri="{FF2B5EF4-FFF2-40B4-BE49-F238E27FC236}">
                  <a16:creationId xmlns:a16="http://schemas.microsoft.com/office/drawing/2014/main" id="{3AF8AE0F-C7AF-4BA7-8B35-DD8A04271CB2}"/>
                </a:ext>
              </a:extLst>
            </p:cNvPr>
            <p:cNvSpPr/>
            <p:nvPr>
              <p:custDataLst>
                <p:tags r:id="rId36"/>
              </p:custDataLst>
            </p:nvPr>
          </p:nvSpPr>
          <p:spPr>
            <a:xfrm>
              <a:off x="9412698" y="4527351"/>
              <a:ext cx="58724" cy="208635"/>
            </a:xfrm>
            <a:custGeom>
              <a:avLst/>
              <a:gdLst/>
              <a:ahLst/>
              <a:cxnLst/>
              <a:rect l="0" t="0" r="0" b="0"/>
              <a:pathLst>
                <a:path w="58724" h="208635">
                  <a:moveTo>
                    <a:pt x="5145" y="0"/>
                  </a:moveTo>
                  <a:lnTo>
                    <a:pt x="5145" y="0"/>
                  </a:lnTo>
                  <a:lnTo>
                    <a:pt x="5145" y="4741"/>
                  </a:lnTo>
                  <a:lnTo>
                    <a:pt x="0" y="23353"/>
                  </a:lnTo>
                  <a:lnTo>
                    <a:pt x="4272" y="63231"/>
                  </a:lnTo>
                  <a:lnTo>
                    <a:pt x="11111" y="104507"/>
                  </a:lnTo>
                  <a:lnTo>
                    <a:pt x="16135" y="142352"/>
                  </a:lnTo>
                  <a:lnTo>
                    <a:pt x="23093" y="178342"/>
                  </a:lnTo>
                  <a:lnTo>
                    <a:pt x="25048" y="181402"/>
                  </a:lnTo>
                  <a:lnTo>
                    <a:pt x="27343" y="183443"/>
                  </a:lnTo>
                  <a:lnTo>
                    <a:pt x="29894" y="191002"/>
                  </a:lnTo>
                  <a:lnTo>
                    <a:pt x="32019" y="199984"/>
                  </a:lnTo>
                  <a:lnTo>
                    <a:pt x="36272" y="207283"/>
                  </a:lnTo>
                  <a:lnTo>
                    <a:pt x="39788" y="208634"/>
                  </a:lnTo>
                  <a:lnTo>
                    <a:pt x="58723" y="20538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232">
              <a:extLst>
                <a:ext uri="{FF2B5EF4-FFF2-40B4-BE49-F238E27FC236}">
                  <a16:creationId xmlns:a16="http://schemas.microsoft.com/office/drawing/2014/main" id="{CA781B1E-0065-4526-B992-43BF279C13DB}"/>
                </a:ext>
              </a:extLst>
            </p:cNvPr>
            <p:cNvSpPr/>
            <p:nvPr>
              <p:custDataLst>
                <p:tags r:id="rId37"/>
              </p:custDataLst>
            </p:nvPr>
          </p:nvSpPr>
          <p:spPr>
            <a:xfrm>
              <a:off x="9445551" y="4554140"/>
              <a:ext cx="61590" cy="105713"/>
            </a:xfrm>
            <a:custGeom>
              <a:avLst/>
              <a:gdLst/>
              <a:ahLst/>
              <a:cxnLst/>
              <a:rect l="0" t="0" r="0" b="0"/>
              <a:pathLst>
                <a:path w="61590" h="105713">
                  <a:moveTo>
                    <a:pt x="52659" y="0"/>
                  </a:moveTo>
                  <a:lnTo>
                    <a:pt x="52659" y="0"/>
                  </a:lnTo>
                  <a:lnTo>
                    <a:pt x="52659" y="8563"/>
                  </a:lnTo>
                  <a:lnTo>
                    <a:pt x="27501" y="52167"/>
                  </a:lnTo>
                  <a:lnTo>
                    <a:pt x="0" y="95916"/>
                  </a:lnTo>
                  <a:lnTo>
                    <a:pt x="2136" y="99846"/>
                  </a:lnTo>
                  <a:lnTo>
                    <a:pt x="4095" y="102282"/>
                  </a:lnTo>
                  <a:lnTo>
                    <a:pt x="14207" y="104990"/>
                  </a:lnTo>
                  <a:lnTo>
                    <a:pt x="21072" y="105712"/>
                  </a:lnTo>
                  <a:lnTo>
                    <a:pt x="36636" y="101223"/>
                  </a:lnTo>
                  <a:lnTo>
                    <a:pt x="61589" y="8929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233">
              <a:extLst>
                <a:ext uri="{FF2B5EF4-FFF2-40B4-BE49-F238E27FC236}">
                  <a16:creationId xmlns:a16="http://schemas.microsoft.com/office/drawing/2014/main" id="{E07C282B-DE1B-402C-9B5F-B2FC3C850B82}"/>
                </a:ext>
              </a:extLst>
            </p:cNvPr>
            <p:cNvSpPr/>
            <p:nvPr>
              <p:custDataLst>
                <p:tags r:id="rId38"/>
              </p:custDataLst>
            </p:nvPr>
          </p:nvSpPr>
          <p:spPr>
            <a:xfrm>
              <a:off x="9605366" y="4402704"/>
              <a:ext cx="129989" cy="238344"/>
            </a:xfrm>
            <a:custGeom>
              <a:avLst/>
              <a:gdLst/>
              <a:ahLst/>
              <a:cxnLst/>
              <a:rect l="0" t="0" r="0" b="0"/>
              <a:pathLst>
                <a:path w="129989" h="238344">
                  <a:moveTo>
                    <a:pt x="0" y="8561"/>
                  </a:moveTo>
                  <a:lnTo>
                    <a:pt x="0" y="8561"/>
                  </a:lnTo>
                  <a:lnTo>
                    <a:pt x="4742" y="3821"/>
                  </a:lnTo>
                  <a:lnTo>
                    <a:pt x="12361" y="1494"/>
                  </a:lnTo>
                  <a:lnTo>
                    <a:pt x="33420" y="0"/>
                  </a:lnTo>
                  <a:lnTo>
                    <a:pt x="50804" y="4481"/>
                  </a:lnTo>
                  <a:lnTo>
                    <a:pt x="59953" y="12039"/>
                  </a:lnTo>
                  <a:lnTo>
                    <a:pt x="63781" y="16834"/>
                  </a:lnTo>
                  <a:lnTo>
                    <a:pt x="68034" y="30097"/>
                  </a:lnTo>
                  <a:lnTo>
                    <a:pt x="68933" y="46906"/>
                  </a:lnTo>
                  <a:lnTo>
                    <a:pt x="62869" y="76698"/>
                  </a:lnTo>
                  <a:lnTo>
                    <a:pt x="47441" y="102433"/>
                  </a:lnTo>
                  <a:lnTo>
                    <a:pt x="29519" y="121782"/>
                  </a:lnTo>
                  <a:lnTo>
                    <a:pt x="25357" y="123374"/>
                  </a:lnTo>
                  <a:lnTo>
                    <a:pt x="17899" y="124641"/>
                  </a:lnTo>
                  <a:lnTo>
                    <a:pt x="31163" y="124647"/>
                  </a:lnTo>
                  <a:lnTo>
                    <a:pt x="36341" y="127293"/>
                  </a:lnTo>
                  <a:lnTo>
                    <a:pt x="41948" y="130784"/>
                  </a:lnTo>
                  <a:lnTo>
                    <a:pt x="53634" y="133025"/>
                  </a:lnTo>
                  <a:lnTo>
                    <a:pt x="67816" y="136059"/>
                  </a:lnTo>
                  <a:lnTo>
                    <a:pt x="106864" y="149779"/>
                  </a:lnTo>
                  <a:lnTo>
                    <a:pt x="120587" y="159299"/>
                  </a:lnTo>
                  <a:lnTo>
                    <a:pt x="128010" y="170144"/>
                  </a:lnTo>
                  <a:lnTo>
                    <a:pt x="129988" y="175815"/>
                  </a:lnTo>
                  <a:lnTo>
                    <a:pt x="126896" y="190052"/>
                  </a:lnTo>
                  <a:lnTo>
                    <a:pt x="113998" y="212157"/>
                  </a:lnTo>
                  <a:lnTo>
                    <a:pt x="97608" y="228628"/>
                  </a:lnTo>
                  <a:lnTo>
                    <a:pt x="82830" y="237147"/>
                  </a:lnTo>
                  <a:lnTo>
                    <a:pt x="79033" y="238343"/>
                  </a:lnTo>
                  <a:lnTo>
                    <a:pt x="76501" y="238147"/>
                  </a:lnTo>
                  <a:lnTo>
                    <a:pt x="71438" y="23180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234">
              <a:extLst>
                <a:ext uri="{FF2B5EF4-FFF2-40B4-BE49-F238E27FC236}">
                  <a16:creationId xmlns:a16="http://schemas.microsoft.com/office/drawing/2014/main" id="{F58E339B-592B-4599-8C4A-980B1A5EBBED}"/>
                </a:ext>
              </a:extLst>
            </p:cNvPr>
            <p:cNvSpPr/>
            <p:nvPr>
              <p:custDataLst>
                <p:tags r:id="rId39"/>
              </p:custDataLst>
            </p:nvPr>
          </p:nvSpPr>
          <p:spPr>
            <a:xfrm>
              <a:off x="9792891" y="4411265"/>
              <a:ext cx="84265" cy="120046"/>
            </a:xfrm>
            <a:custGeom>
              <a:avLst/>
              <a:gdLst/>
              <a:ahLst/>
              <a:cxnLst/>
              <a:rect l="0" t="0" r="0" b="0"/>
              <a:pathLst>
                <a:path w="84265" h="120046">
                  <a:moveTo>
                    <a:pt x="35718" y="0"/>
                  </a:moveTo>
                  <a:lnTo>
                    <a:pt x="35718" y="0"/>
                  </a:lnTo>
                  <a:lnTo>
                    <a:pt x="30978" y="0"/>
                  </a:lnTo>
                  <a:lnTo>
                    <a:pt x="29582" y="2977"/>
                  </a:lnTo>
                  <a:lnTo>
                    <a:pt x="20898" y="44702"/>
                  </a:lnTo>
                  <a:lnTo>
                    <a:pt x="19753" y="66603"/>
                  </a:lnTo>
                  <a:lnTo>
                    <a:pt x="25666" y="101033"/>
                  </a:lnTo>
                  <a:lnTo>
                    <a:pt x="31197" y="110083"/>
                  </a:lnTo>
                  <a:lnTo>
                    <a:pt x="39120" y="119048"/>
                  </a:lnTo>
                  <a:lnTo>
                    <a:pt x="42946" y="120045"/>
                  </a:lnTo>
                  <a:lnTo>
                    <a:pt x="52490" y="118507"/>
                  </a:lnTo>
                  <a:lnTo>
                    <a:pt x="64279" y="112063"/>
                  </a:lnTo>
                  <a:lnTo>
                    <a:pt x="77152" y="93868"/>
                  </a:lnTo>
                  <a:lnTo>
                    <a:pt x="83236" y="82729"/>
                  </a:lnTo>
                  <a:lnTo>
                    <a:pt x="84264" y="76982"/>
                  </a:lnTo>
                  <a:lnTo>
                    <a:pt x="82760" y="65302"/>
                  </a:lnTo>
                  <a:lnTo>
                    <a:pt x="76336" y="52312"/>
                  </a:lnTo>
                  <a:lnTo>
                    <a:pt x="48803" y="29945"/>
                  </a:lnTo>
                  <a:lnTo>
                    <a:pt x="43849" y="28192"/>
                  </a:lnTo>
                  <a:lnTo>
                    <a:pt x="23766" y="26871"/>
                  </a:lnTo>
                  <a:lnTo>
                    <a:pt x="17838" y="29472"/>
                  </a:lnTo>
                  <a:lnTo>
                    <a:pt x="1396" y="43299"/>
                  </a:lnTo>
                  <a:lnTo>
                    <a:pt x="0" y="7143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SMARTInkShape-235">
              <a:extLst>
                <a:ext uri="{FF2B5EF4-FFF2-40B4-BE49-F238E27FC236}">
                  <a16:creationId xmlns:a16="http://schemas.microsoft.com/office/drawing/2014/main" id="{A15DEE1F-D4AE-4BE2-9213-CA4F5D9B387D}"/>
                </a:ext>
              </a:extLst>
            </p:cNvPr>
            <p:cNvSpPr/>
            <p:nvPr>
              <p:custDataLst>
                <p:tags r:id="rId40"/>
              </p:custDataLst>
            </p:nvPr>
          </p:nvSpPr>
          <p:spPr>
            <a:xfrm>
              <a:off x="9937483" y="4372673"/>
              <a:ext cx="103018" cy="135304"/>
            </a:xfrm>
            <a:custGeom>
              <a:avLst/>
              <a:gdLst/>
              <a:ahLst/>
              <a:cxnLst/>
              <a:rect l="0" t="0" r="0" b="0"/>
              <a:pathLst>
                <a:path w="103018" h="135304">
                  <a:moveTo>
                    <a:pt x="25072" y="38592"/>
                  </a:moveTo>
                  <a:lnTo>
                    <a:pt x="25072" y="38592"/>
                  </a:lnTo>
                  <a:lnTo>
                    <a:pt x="20331" y="38592"/>
                  </a:lnTo>
                  <a:lnTo>
                    <a:pt x="15358" y="41238"/>
                  </a:lnTo>
                  <a:lnTo>
                    <a:pt x="12642" y="43333"/>
                  </a:lnTo>
                  <a:lnTo>
                    <a:pt x="4081" y="60502"/>
                  </a:lnTo>
                  <a:lnTo>
                    <a:pt x="0" y="89181"/>
                  </a:lnTo>
                  <a:lnTo>
                    <a:pt x="3532" y="113333"/>
                  </a:lnTo>
                  <a:lnTo>
                    <a:pt x="15603" y="133057"/>
                  </a:lnTo>
                  <a:lnTo>
                    <a:pt x="21735" y="135303"/>
                  </a:lnTo>
                  <a:lnTo>
                    <a:pt x="36487" y="132507"/>
                  </a:lnTo>
                  <a:lnTo>
                    <a:pt x="69218" y="108407"/>
                  </a:lnTo>
                  <a:lnTo>
                    <a:pt x="83057" y="95748"/>
                  </a:lnTo>
                  <a:lnTo>
                    <a:pt x="97263" y="67985"/>
                  </a:lnTo>
                  <a:lnTo>
                    <a:pt x="103017" y="48845"/>
                  </a:lnTo>
                  <a:lnTo>
                    <a:pt x="101716" y="37857"/>
                  </a:lnTo>
                  <a:lnTo>
                    <a:pt x="96840" y="26360"/>
                  </a:lnTo>
                  <a:lnTo>
                    <a:pt x="82937" y="9722"/>
                  </a:lnTo>
                  <a:lnTo>
                    <a:pt x="71956" y="1618"/>
                  </a:lnTo>
                  <a:lnTo>
                    <a:pt x="57815" y="0"/>
                  </a:lnTo>
                  <a:lnTo>
                    <a:pt x="43594" y="2589"/>
                  </a:lnTo>
                  <a:lnTo>
                    <a:pt x="7212" y="2073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SMARTInkShape-Group106">
            <a:extLst>
              <a:ext uri="{FF2B5EF4-FFF2-40B4-BE49-F238E27FC236}">
                <a16:creationId xmlns:a16="http://schemas.microsoft.com/office/drawing/2014/main" id="{CB9099F0-2CEE-4DE5-99FF-CFC82261C9AA}"/>
              </a:ext>
            </a:extLst>
          </p:cNvPr>
          <p:cNvGrpSpPr/>
          <p:nvPr/>
        </p:nvGrpSpPr>
        <p:grpSpPr>
          <a:xfrm>
            <a:off x="9427942" y="3771218"/>
            <a:ext cx="681232" cy="396576"/>
            <a:chOff x="9427942" y="3771218"/>
            <a:chExt cx="681232" cy="396576"/>
          </a:xfrm>
        </p:grpSpPr>
        <p:sp>
          <p:nvSpPr>
            <p:cNvPr id="16" name="SMARTInkShape-236">
              <a:extLst>
                <a:ext uri="{FF2B5EF4-FFF2-40B4-BE49-F238E27FC236}">
                  <a16:creationId xmlns:a16="http://schemas.microsoft.com/office/drawing/2014/main" id="{35746B26-85F8-4DC5-B3F1-8F8075389C25}"/>
                </a:ext>
              </a:extLst>
            </p:cNvPr>
            <p:cNvSpPr/>
            <p:nvPr>
              <p:custDataLst>
                <p:tags r:id="rId26"/>
              </p:custDataLst>
            </p:nvPr>
          </p:nvSpPr>
          <p:spPr>
            <a:xfrm>
              <a:off x="9543235" y="3982641"/>
              <a:ext cx="62132" cy="110773"/>
            </a:xfrm>
            <a:custGeom>
              <a:avLst/>
              <a:gdLst/>
              <a:ahLst/>
              <a:cxnLst/>
              <a:rect l="0" t="0" r="0" b="0"/>
              <a:pathLst>
                <a:path w="62132" h="110773">
                  <a:moveTo>
                    <a:pt x="17483" y="8929"/>
                  </a:moveTo>
                  <a:lnTo>
                    <a:pt x="17483" y="8929"/>
                  </a:lnTo>
                  <a:lnTo>
                    <a:pt x="17483" y="4189"/>
                  </a:lnTo>
                  <a:lnTo>
                    <a:pt x="16492" y="2792"/>
                  </a:lnTo>
                  <a:lnTo>
                    <a:pt x="14837" y="1861"/>
                  </a:lnTo>
                  <a:lnTo>
                    <a:pt x="8921" y="109"/>
                  </a:lnTo>
                  <a:lnTo>
                    <a:pt x="0" y="2"/>
                  </a:lnTo>
                  <a:lnTo>
                    <a:pt x="4477" y="0"/>
                  </a:lnTo>
                  <a:lnTo>
                    <a:pt x="9387" y="5292"/>
                  </a:lnTo>
                  <a:lnTo>
                    <a:pt x="29439" y="49669"/>
                  </a:lnTo>
                  <a:lnTo>
                    <a:pt x="49237" y="91227"/>
                  </a:lnTo>
                  <a:lnTo>
                    <a:pt x="53019" y="102987"/>
                  </a:lnTo>
                  <a:lnTo>
                    <a:pt x="57422" y="109603"/>
                  </a:lnTo>
                  <a:lnTo>
                    <a:pt x="58991" y="110772"/>
                  </a:lnTo>
                  <a:lnTo>
                    <a:pt x="62131" y="10715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SMARTInkShape-237">
              <a:extLst>
                <a:ext uri="{FF2B5EF4-FFF2-40B4-BE49-F238E27FC236}">
                  <a16:creationId xmlns:a16="http://schemas.microsoft.com/office/drawing/2014/main" id="{8A73660F-E28D-4911-8221-B8C60D9AE2D7}"/>
                </a:ext>
              </a:extLst>
            </p:cNvPr>
            <p:cNvSpPr/>
            <p:nvPr>
              <p:custDataLst>
                <p:tags r:id="rId27"/>
              </p:custDataLst>
            </p:nvPr>
          </p:nvSpPr>
          <p:spPr>
            <a:xfrm>
              <a:off x="9535292" y="3964781"/>
              <a:ext cx="141513" cy="80336"/>
            </a:xfrm>
            <a:custGeom>
              <a:avLst/>
              <a:gdLst/>
              <a:ahLst/>
              <a:cxnLst/>
              <a:rect l="0" t="0" r="0" b="0"/>
              <a:pathLst>
                <a:path w="141513" h="80336">
                  <a:moveTo>
                    <a:pt x="105793" y="0"/>
                  </a:moveTo>
                  <a:lnTo>
                    <a:pt x="105793" y="0"/>
                  </a:lnTo>
                  <a:lnTo>
                    <a:pt x="98104" y="0"/>
                  </a:lnTo>
                  <a:lnTo>
                    <a:pt x="97691" y="992"/>
                  </a:lnTo>
                  <a:lnTo>
                    <a:pt x="97231" y="4741"/>
                  </a:lnTo>
                  <a:lnTo>
                    <a:pt x="94381" y="9714"/>
                  </a:lnTo>
                  <a:lnTo>
                    <a:pt x="70011" y="51185"/>
                  </a:lnTo>
                  <a:lnTo>
                    <a:pt x="64093" y="57475"/>
                  </a:lnTo>
                  <a:lnTo>
                    <a:pt x="53976" y="61845"/>
                  </a:lnTo>
                  <a:lnTo>
                    <a:pt x="29725" y="62508"/>
                  </a:lnTo>
                  <a:lnTo>
                    <a:pt x="24691" y="65154"/>
                  </a:lnTo>
                  <a:lnTo>
                    <a:pt x="18115" y="70196"/>
                  </a:lnTo>
                  <a:lnTo>
                    <a:pt x="8950" y="71328"/>
                  </a:lnTo>
                  <a:lnTo>
                    <a:pt x="0" y="71428"/>
                  </a:lnTo>
                  <a:lnTo>
                    <a:pt x="1889" y="74079"/>
                  </a:lnTo>
                  <a:lnTo>
                    <a:pt x="6445" y="79125"/>
                  </a:lnTo>
                  <a:lnTo>
                    <a:pt x="49521" y="80335"/>
                  </a:lnTo>
                  <a:lnTo>
                    <a:pt x="91919" y="71271"/>
                  </a:lnTo>
                  <a:lnTo>
                    <a:pt x="134670" y="62908"/>
                  </a:lnTo>
                  <a:lnTo>
                    <a:pt x="136952" y="63767"/>
                  </a:lnTo>
                  <a:lnTo>
                    <a:pt x="141512" y="7143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SMARTInkShape-238">
              <a:extLst>
                <a:ext uri="{FF2B5EF4-FFF2-40B4-BE49-F238E27FC236}">
                  <a16:creationId xmlns:a16="http://schemas.microsoft.com/office/drawing/2014/main" id="{572FD1E9-450A-4A36-B1AA-68BC44AAEC6C}"/>
                </a:ext>
              </a:extLst>
            </p:cNvPr>
            <p:cNvSpPr/>
            <p:nvPr>
              <p:custDataLst>
                <p:tags r:id="rId28"/>
              </p:custDataLst>
            </p:nvPr>
          </p:nvSpPr>
          <p:spPr>
            <a:xfrm>
              <a:off x="9427942" y="4089796"/>
              <a:ext cx="97058" cy="77998"/>
            </a:xfrm>
            <a:custGeom>
              <a:avLst/>
              <a:gdLst/>
              <a:ahLst/>
              <a:cxnLst/>
              <a:rect l="0" t="0" r="0" b="0"/>
              <a:pathLst>
                <a:path w="97058" h="77998">
                  <a:moveTo>
                    <a:pt x="43479" y="0"/>
                  </a:moveTo>
                  <a:lnTo>
                    <a:pt x="43479" y="0"/>
                  </a:lnTo>
                  <a:lnTo>
                    <a:pt x="18332" y="0"/>
                  </a:lnTo>
                  <a:lnTo>
                    <a:pt x="1457" y="7689"/>
                  </a:lnTo>
                  <a:lnTo>
                    <a:pt x="0" y="13670"/>
                  </a:lnTo>
                  <a:lnTo>
                    <a:pt x="341" y="23935"/>
                  </a:lnTo>
                  <a:lnTo>
                    <a:pt x="11329" y="58568"/>
                  </a:lnTo>
                  <a:lnTo>
                    <a:pt x="19842" y="72366"/>
                  </a:lnTo>
                  <a:lnTo>
                    <a:pt x="23753" y="75033"/>
                  </a:lnTo>
                  <a:lnTo>
                    <a:pt x="33390" y="77997"/>
                  </a:lnTo>
                  <a:lnTo>
                    <a:pt x="37745" y="76803"/>
                  </a:lnTo>
                  <a:lnTo>
                    <a:pt x="55023" y="60043"/>
                  </a:lnTo>
                  <a:lnTo>
                    <a:pt x="58532" y="48514"/>
                  </a:lnTo>
                  <a:lnTo>
                    <a:pt x="60785" y="21600"/>
                  </a:lnTo>
                  <a:lnTo>
                    <a:pt x="58447" y="11916"/>
                  </a:lnTo>
                  <a:lnTo>
                    <a:pt x="56434" y="7944"/>
                  </a:lnTo>
                  <a:lnTo>
                    <a:pt x="54100" y="5296"/>
                  </a:lnTo>
                  <a:lnTo>
                    <a:pt x="48860" y="2354"/>
                  </a:lnTo>
                  <a:lnTo>
                    <a:pt x="47068" y="2562"/>
                  </a:lnTo>
                  <a:lnTo>
                    <a:pt x="45873" y="3693"/>
                  </a:lnTo>
                  <a:lnTo>
                    <a:pt x="45074" y="5439"/>
                  </a:lnTo>
                  <a:lnTo>
                    <a:pt x="43951" y="17377"/>
                  </a:lnTo>
                  <a:lnTo>
                    <a:pt x="48361" y="38222"/>
                  </a:lnTo>
                  <a:lnTo>
                    <a:pt x="60690" y="58509"/>
                  </a:lnTo>
                  <a:lnTo>
                    <a:pt x="97057" y="6250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SMARTInkShape-239">
              <a:extLst>
                <a:ext uri="{FF2B5EF4-FFF2-40B4-BE49-F238E27FC236}">
                  <a16:creationId xmlns:a16="http://schemas.microsoft.com/office/drawing/2014/main" id="{7734867C-F511-4543-B7CF-CD7F212AD23F}"/>
                </a:ext>
              </a:extLst>
            </p:cNvPr>
            <p:cNvSpPr/>
            <p:nvPr>
              <p:custDataLst>
                <p:tags r:id="rId29"/>
              </p:custDataLst>
            </p:nvPr>
          </p:nvSpPr>
          <p:spPr>
            <a:xfrm>
              <a:off x="9551788" y="4071937"/>
              <a:ext cx="107158" cy="52594"/>
            </a:xfrm>
            <a:custGeom>
              <a:avLst/>
              <a:gdLst/>
              <a:ahLst/>
              <a:cxnLst/>
              <a:rect l="0" t="0" r="0" b="0"/>
              <a:pathLst>
                <a:path w="107158" h="52594">
                  <a:moveTo>
                    <a:pt x="0" y="8930"/>
                  </a:moveTo>
                  <a:lnTo>
                    <a:pt x="0" y="8930"/>
                  </a:lnTo>
                  <a:lnTo>
                    <a:pt x="993" y="31290"/>
                  </a:lnTo>
                  <a:lnTo>
                    <a:pt x="4742" y="42350"/>
                  </a:lnTo>
                  <a:lnTo>
                    <a:pt x="8122" y="46093"/>
                  </a:lnTo>
                  <a:lnTo>
                    <a:pt x="17170" y="50251"/>
                  </a:lnTo>
                  <a:lnTo>
                    <a:pt x="33420" y="52593"/>
                  </a:lnTo>
                  <a:lnTo>
                    <a:pt x="42305" y="50495"/>
                  </a:lnTo>
                  <a:lnTo>
                    <a:pt x="52885" y="46381"/>
                  </a:lnTo>
                  <a:lnTo>
                    <a:pt x="56093" y="45803"/>
                  </a:lnTo>
                  <a:lnTo>
                    <a:pt x="62303" y="42516"/>
                  </a:lnTo>
                  <a:lnTo>
                    <a:pt x="107157"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SMARTInkShape-240">
              <a:extLst>
                <a:ext uri="{FF2B5EF4-FFF2-40B4-BE49-F238E27FC236}">
                  <a16:creationId xmlns:a16="http://schemas.microsoft.com/office/drawing/2014/main" id="{8FE294A3-1A90-4458-B117-F8581FD21647}"/>
                </a:ext>
              </a:extLst>
            </p:cNvPr>
            <p:cNvSpPr/>
            <p:nvPr>
              <p:custDataLst>
                <p:tags r:id="rId30"/>
              </p:custDataLst>
            </p:nvPr>
          </p:nvSpPr>
          <p:spPr>
            <a:xfrm>
              <a:off x="9739312" y="3876758"/>
              <a:ext cx="104879" cy="147902"/>
            </a:xfrm>
            <a:custGeom>
              <a:avLst/>
              <a:gdLst/>
              <a:ahLst/>
              <a:cxnLst/>
              <a:rect l="0" t="0" r="0" b="0"/>
              <a:pathLst>
                <a:path w="104879" h="147902">
                  <a:moveTo>
                    <a:pt x="0" y="16585"/>
                  </a:moveTo>
                  <a:lnTo>
                    <a:pt x="0" y="16585"/>
                  </a:lnTo>
                  <a:lnTo>
                    <a:pt x="0" y="8897"/>
                  </a:lnTo>
                  <a:lnTo>
                    <a:pt x="993" y="8484"/>
                  </a:lnTo>
                  <a:lnTo>
                    <a:pt x="4741" y="8024"/>
                  </a:lnTo>
                  <a:lnTo>
                    <a:pt x="9714" y="5174"/>
                  </a:lnTo>
                  <a:lnTo>
                    <a:pt x="12428" y="3024"/>
                  </a:lnTo>
                  <a:lnTo>
                    <a:pt x="20737" y="636"/>
                  </a:lnTo>
                  <a:lnTo>
                    <a:pt x="25730" y="0"/>
                  </a:lnTo>
                  <a:lnTo>
                    <a:pt x="42240" y="3844"/>
                  </a:lnTo>
                  <a:lnTo>
                    <a:pt x="46019" y="7099"/>
                  </a:lnTo>
                  <a:lnTo>
                    <a:pt x="50218" y="16007"/>
                  </a:lnTo>
                  <a:lnTo>
                    <a:pt x="52583" y="32179"/>
                  </a:lnTo>
                  <a:lnTo>
                    <a:pt x="47845" y="43691"/>
                  </a:lnTo>
                  <a:lnTo>
                    <a:pt x="29714" y="69408"/>
                  </a:lnTo>
                  <a:lnTo>
                    <a:pt x="27367" y="77180"/>
                  </a:lnTo>
                  <a:lnTo>
                    <a:pt x="27176" y="76825"/>
                  </a:lnTo>
                  <a:lnTo>
                    <a:pt x="26960" y="73786"/>
                  </a:lnTo>
                  <a:lnTo>
                    <a:pt x="28888" y="72578"/>
                  </a:lnTo>
                  <a:lnTo>
                    <a:pt x="51662" y="70482"/>
                  </a:lnTo>
                  <a:lnTo>
                    <a:pt x="86414" y="77880"/>
                  </a:lnTo>
                  <a:lnTo>
                    <a:pt x="91343" y="80269"/>
                  </a:lnTo>
                  <a:lnTo>
                    <a:pt x="99467" y="88215"/>
                  </a:lnTo>
                  <a:lnTo>
                    <a:pt x="103740" y="98361"/>
                  </a:lnTo>
                  <a:lnTo>
                    <a:pt x="104878" y="103844"/>
                  </a:lnTo>
                  <a:lnTo>
                    <a:pt x="101741" y="125784"/>
                  </a:lnTo>
                  <a:lnTo>
                    <a:pt x="94498" y="137217"/>
                  </a:lnTo>
                  <a:lnTo>
                    <a:pt x="83159" y="147901"/>
                  </a:lnTo>
                  <a:lnTo>
                    <a:pt x="82228" y="147785"/>
                  </a:lnTo>
                  <a:lnTo>
                    <a:pt x="81608" y="146716"/>
                  </a:lnTo>
                  <a:lnTo>
                    <a:pt x="81195" y="145011"/>
                  </a:lnTo>
                  <a:lnTo>
                    <a:pt x="89297" y="11481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SMARTInkShape-241">
              <a:extLst>
                <a:ext uri="{FF2B5EF4-FFF2-40B4-BE49-F238E27FC236}">
                  <a16:creationId xmlns:a16="http://schemas.microsoft.com/office/drawing/2014/main" id="{0AA77AAD-30DC-4A68-9574-383F8EC910EB}"/>
                </a:ext>
              </a:extLst>
            </p:cNvPr>
            <p:cNvSpPr/>
            <p:nvPr>
              <p:custDataLst>
                <p:tags r:id="rId31"/>
              </p:custDataLst>
            </p:nvPr>
          </p:nvSpPr>
          <p:spPr>
            <a:xfrm>
              <a:off x="9901866" y="3848695"/>
              <a:ext cx="98716" cy="86552"/>
            </a:xfrm>
            <a:custGeom>
              <a:avLst/>
              <a:gdLst/>
              <a:ahLst/>
              <a:cxnLst/>
              <a:rect l="0" t="0" r="0" b="0"/>
              <a:pathLst>
                <a:path w="98716" h="86552">
                  <a:moveTo>
                    <a:pt x="7111" y="0"/>
                  </a:moveTo>
                  <a:lnTo>
                    <a:pt x="7111" y="0"/>
                  </a:lnTo>
                  <a:lnTo>
                    <a:pt x="2370" y="4741"/>
                  </a:lnTo>
                  <a:lnTo>
                    <a:pt x="42" y="12360"/>
                  </a:lnTo>
                  <a:lnTo>
                    <a:pt x="0" y="23353"/>
                  </a:lnTo>
                  <a:lnTo>
                    <a:pt x="10719" y="63231"/>
                  </a:lnTo>
                  <a:lnTo>
                    <a:pt x="18965" y="75397"/>
                  </a:lnTo>
                  <a:lnTo>
                    <a:pt x="29246" y="83119"/>
                  </a:lnTo>
                  <a:lnTo>
                    <a:pt x="40430" y="86551"/>
                  </a:lnTo>
                  <a:lnTo>
                    <a:pt x="46193" y="85482"/>
                  </a:lnTo>
                  <a:lnTo>
                    <a:pt x="80363" y="64198"/>
                  </a:lnTo>
                  <a:lnTo>
                    <a:pt x="96393" y="47244"/>
                  </a:lnTo>
                  <a:lnTo>
                    <a:pt x="98383" y="42410"/>
                  </a:lnTo>
                  <a:lnTo>
                    <a:pt x="98715" y="38195"/>
                  </a:lnTo>
                  <a:lnTo>
                    <a:pt x="96442" y="30866"/>
                  </a:lnTo>
                  <a:lnTo>
                    <a:pt x="92122" y="24302"/>
                  </a:lnTo>
                  <a:lnTo>
                    <a:pt x="74632" y="15028"/>
                  </a:lnTo>
                  <a:lnTo>
                    <a:pt x="50599" y="10736"/>
                  </a:lnTo>
                  <a:lnTo>
                    <a:pt x="29367" y="14206"/>
                  </a:lnTo>
                  <a:lnTo>
                    <a:pt x="15249" y="21517"/>
                  </a:lnTo>
                  <a:lnTo>
                    <a:pt x="12537" y="25259"/>
                  </a:lnTo>
                  <a:lnTo>
                    <a:pt x="7111" y="4464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SMARTInkShape-242">
              <a:extLst>
                <a:ext uri="{FF2B5EF4-FFF2-40B4-BE49-F238E27FC236}">
                  <a16:creationId xmlns:a16="http://schemas.microsoft.com/office/drawing/2014/main" id="{6ABE1FA7-D52A-47A0-9EA7-2AD0457C851E}"/>
                </a:ext>
              </a:extLst>
            </p:cNvPr>
            <p:cNvSpPr/>
            <p:nvPr>
              <p:custDataLst>
                <p:tags r:id="rId32"/>
              </p:custDataLst>
            </p:nvPr>
          </p:nvSpPr>
          <p:spPr>
            <a:xfrm>
              <a:off x="10016133" y="3771218"/>
              <a:ext cx="93041" cy="122003"/>
            </a:xfrm>
            <a:custGeom>
              <a:avLst/>
              <a:gdLst/>
              <a:ahLst/>
              <a:cxnLst/>
              <a:rect l="0" t="0" r="0" b="0"/>
              <a:pathLst>
                <a:path w="93041" h="122003">
                  <a:moveTo>
                    <a:pt x="17859" y="50688"/>
                  </a:moveTo>
                  <a:lnTo>
                    <a:pt x="17859" y="50688"/>
                  </a:lnTo>
                  <a:lnTo>
                    <a:pt x="18851" y="88260"/>
                  </a:lnTo>
                  <a:lnTo>
                    <a:pt x="26421" y="111272"/>
                  </a:lnTo>
                  <a:lnTo>
                    <a:pt x="34444" y="120715"/>
                  </a:lnTo>
                  <a:lnTo>
                    <a:pt x="37798" y="121499"/>
                  </a:lnTo>
                  <a:lnTo>
                    <a:pt x="48035" y="122002"/>
                  </a:lnTo>
                  <a:lnTo>
                    <a:pt x="56406" y="116779"/>
                  </a:lnTo>
                  <a:lnTo>
                    <a:pt x="72275" y="100036"/>
                  </a:lnTo>
                  <a:lnTo>
                    <a:pt x="84253" y="81515"/>
                  </a:lnTo>
                  <a:lnTo>
                    <a:pt x="93040" y="52147"/>
                  </a:lnTo>
                  <a:lnTo>
                    <a:pt x="91950" y="24331"/>
                  </a:lnTo>
                  <a:lnTo>
                    <a:pt x="88088" y="17242"/>
                  </a:lnTo>
                  <a:lnTo>
                    <a:pt x="75862" y="6719"/>
                  </a:lnTo>
                  <a:lnTo>
                    <a:pt x="60505" y="1381"/>
                  </a:lnTo>
                  <a:lnTo>
                    <a:pt x="42766" y="0"/>
                  </a:lnTo>
                  <a:lnTo>
                    <a:pt x="0" y="60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SMARTInkShape-Group107">
            <a:extLst>
              <a:ext uri="{FF2B5EF4-FFF2-40B4-BE49-F238E27FC236}">
                <a16:creationId xmlns:a16="http://schemas.microsoft.com/office/drawing/2014/main" id="{5CA61BFF-4BD7-4B66-A6FD-3760B2545FFC}"/>
              </a:ext>
            </a:extLst>
          </p:cNvPr>
          <p:cNvGrpSpPr/>
          <p:nvPr/>
        </p:nvGrpSpPr>
        <p:grpSpPr>
          <a:xfrm>
            <a:off x="11605617" y="2689129"/>
            <a:ext cx="418879" cy="516093"/>
            <a:chOff x="11605617" y="2689129"/>
            <a:chExt cx="418879" cy="516093"/>
          </a:xfrm>
        </p:grpSpPr>
        <p:sp>
          <p:nvSpPr>
            <p:cNvPr id="24" name="SMARTInkShape-243">
              <a:extLst>
                <a:ext uri="{FF2B5EF4-FFF2-40B4-BE49-F238E27FC236}">
                  <a16:creationId xmlns:a16="http://schemas.microsoft.com/office/drawing/2014/main" id="{4101041D-EAFC-44FE-A58A-EA88C23900D2}"/>
                </a:ext>
              </a:extLst>
            </p:cNvPr>
            <p:cNvSpPr/>
            <p:nvPr>
              <p:custDataLst>
                <p:tags r:id="rId20"/>
              </p:custDataLst>
            </p:nvPr>
          </p:nvSpPr>
          <p:spPr>
            <a:xfrm>
              <a:off x="11605617" y="2741414"/>
              <a:ext cx="53579" cy="202965"/>
            </a:xfrm>
            <a:custGeom>
              <a:avLst/>
              <a:gdLst/>
              <a:ahLst/>
              <a:cxnLst/>
              <a:rect l="0" t="0" r="0" b="0"/>
              <a:pathLst>
                <a:path w="53579" h="202965">
                  <a:moveTo>
                    <a:pt x="0" y="0"/>
                  </a:moveTo>
                  <a:lnTo>
                    <a:pt x="0" y="0"/>
                  </a:lnTo>
                  <a:lnTo>
                    <a:pt x="7690" y="0"/>
                  </a:lnTo>
                  <a:lnTo>
                    <a:pt x="99" y="0"/>
                  </a:lnTo>
                  <a:lnTo>
                    <a:pt x="4770" y="4740"/>
                  </a:lnTo>
                  <a:lnTo>
                    <a:pt x="7081" y="12360"/>
                  </a:lnTo>
                  <a:lnTo>
                    <a:pt x="8821" y="55543"/>
                  </a:lnTo>
                  <a:lnTo>
                    <a:pt x="14053" y="90677"/>
                  </a:lnTo>
                  <a:lnTo>
                    <a:pt x="10235" y="129514"/>
                  </a:lnTo>
                  <a:lnTo>
                    <a:pt x="9101" y="169264"/>
                  </a:lnTo>
                  <a:lnTo>
                    <a:pt x="8937" y="202964"/>
                  </a:lnTo>
                  <a:lnTo>
                    <a:pt x="9926" y="202778"/>
                  </a:lnTo>
                  <a:lnTo>
                    <a:pt x="53578" y="16073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SMARTInkShape-244">
              <a:extLst>
                <a:ext uri="{FF2B5EF4-FFF2-40B4-BE49-F238E27FC236}">
                  <a16:creationId xmlns:a16="http://schemas.microsoft.com/office/drawing/2014/main" id="{08E60083-A53C-45A5-A81E-B252E018F03E}"/>
                </a:ext>
              </a:extLst>
            </p:cNvPr>
            <p:cNvSpPr/>
            <p:nvPr>
              <p:custDataLst>
                <p:tags r:id="rId21"/>
              </p:custDataLst>
            </p:nvPr>
          </p:nvSpPr>
          <p:spPr>
            <a:xfrm>
              <a:off x="11712773" y="2759984"/>
              <a:ext cx="78562" cy="127590"/>
            </a:xfrm>
            <a:custGeom>
              <a:avLst/>
              <a:gdLst/>
              <a:ahLst/>
              <a:cxnLst/>
              <a:rect l="0" t="0" r="0" b="0"/>
              <a:pathLst>
                <a:path w="78562" h="127590">
                  <a:moveTo>
                    <a:pt x="8930" y="8219"/>
                  </a:moveTo>
                  <a:lnTo>
                    <a:pt x="8930" y="8219"/>
                  </a:lnTo>
                  <a:lnTo>
                    <a:pt x="8930" y="12959"/>
                  </a:lnTo>
                  <a:lnTo>
                    <a:pt x="1241" y="46379"/>
                  </a:lnTo>
                  <a:lnTo>
                    <a:pt x="162" y="88908"/>
                  </a:lnTo>
                  <a:lnTo>
                    <a:pt x="34" y="114887"/>
                  </a:lnTo>
                  <a:lnTo>
                    <a:pt x="2660" y="122765"/>
                  </a:lnTo>
                  <a:lnTo>
                    <a:pt x="4748" y="126255"/>
                  </a:lnTo>
                  <a:lnTo>
                    <a:pt x="7135" y="127589"/>
                  </a:lnTo>
                  <a:lnTo>
                    <a:pt x="9718" y="127487"/>
                  </a:lnTo>
                  <a:lnTo>
                    <a:pt x="31047" y="116603"/>
                  </a:lnTo>
                  <a:lnTo>
                    <a:pt x="51185" y="101874"/>
                  </a:lnTo>
                  <a:lnTo>
                    <a:pt x="54958" y="100421"/>
                  </a:lnTo>
                  <a:lnTo>
                    <a:pt x="61798" y="90870"/>
                  </a:lnTo>
                  <a:lnTo>
                    <a:pt x="76306" y="58129"/>
                  </a:lnTo>
                  <a:lnTo>
                    <a:pt x="78561" y="42307"/>
                  </a:lnTo>
                  <a:lnTo>
                    <a:pt x="75091" y="21406"/>
                  </a:lnTo>
                  <a:lnTo>
                    <a:pt x="67771" y="11434"/>
                  </a:lnTo>
                  <a:lnTo>
                    <a:pt x="63039" y="7386"/>
                  </a:lnTo>
                  <a:lnTo>
                    <a:pt x="52493" y="2887"/>
                  </a:lnTo>
                  <a:lnTo>
                    <a:pt x="34293" y="0"/>
                  </a:lnTo>
                  <a:lnTo>
                    <a:pt x="27478" y="2251"/>
                  </a:lnTo>
                  <a:lnTo>
                    <a:pt x="0" y="2607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SMARTInkShape-245">
              <a:extLst>
                <a:ext uri="{FF2B5EF4-FFF2-40B4-BE49-F238E27FC236}">
                  <a16:creationId xmlns:a16="http://schemas.microsoft.com/office/drawing/2014/main" id="{0A188DE4-FD8C-47C0-855B-3FF06AAC3F7E}"/>
                </a:ext>
              </a:extLst>
            </p:cNvPr>
            <p:cNvSpPr/>
            <p:nvPr>
              <p:custDataLst>
                <p:tags r:id="rId22"/>
              </p:custDataLst>
            </p:nvPr>
          </p:nvSpPr>
          <p:spPr>
            <a:xfrm>
              <a:off x="11819930" y="2689129"/>
              <a:ext cx="134782" cy="112870"/>
            </a:xfrm>
            <a:custGeom>
              <a:avLst/>
              <a:gdLst/>
              <a:ahLst/>
              <a:cxnLst/>
              <a:rect l="0" t="0" r="0" b="0"/>
              <a:pathLst>
                <a:path w="134782" h="112870">
                  <a:moveTo>
                    <a:pt x="44648" y="16566"/>
                  </a:moveTo>
                  <a:lnTo>
                    <a:pt x="44648" y="16566"/>
                  </a:lnTo>
                  <a:lnTo>
                    <a:pt x="32220" y="28995"/>
                  </a:lnTo>
                  <a:lnTo>
                    <a:pt x="29201" y="39949"/>
                  </a:lnTo>
                  <a:lnTo>
                    <a:pt x="27264" y="66495"/>
                  </a:lnTo>
                  <a:lnTo>
                    <a:pt x="31670" y="84827"/>
                  </a:lnTo>
                  <a:lnTo>
                    <a:pt x="39257" y="98087"/>
                  </a:lnTo>
                  <a:lnTo>
                    <a:pt x="52532" y="108300"/>
                  </a:lnTo>
                  <a:lnTo>
                    <a:pt x="69031" y="112869"/>
                  </a:lnTo>
                  <a:lnTo>
                    <a:pt x="83266" y="108646"/>
                  </a:lnTo>
                  <a:lnTo>
                    <a:pt x="105369" y="95112"/>
                  </a:lnTo>
                  <a:lnTo>
                    <a:pt x="124486" y="75888"/>
                  </a:lnTo>
                  <a:lnTo>
                    <a:pt x="130615" y="68021"/>
                  </a:lnTo>
                  <a:lnTo>
                    <a:pt x="134781" y="48695"/>
                  </a:lnTo>
                  <a:lnTo>
                    <a:pt x="132333" y="28861"/>
                  </a:lnTo>
                  <a:lnTo>
                    <a:pt x="118616" y="3070"/>
                  </a:lnTo>
                  <a:lnTo>
                    <a:pt x="88391" y="0"/>
                  </a:lnTo>
                  <a:lnTo>
                    <a:pt x="55955" y="3830"/>
                  </a:lnTo>
                  <a:lnTo>
                    <a:pt x="15169" y="19158"/>
                  </a:lnTo>
                  <a:lnTo>
                    <a:pt x="0" y="2549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SMARTInkShape-246">
              <a:extLst>
                <a:ext uri="{FF2B5EF4-FFF2-40B4-BE49-F238E27FC236}">
                  <a16:creationId xmlns:a16="http://schemas.microsoft.com/office/drawing/2014/main" id="{4AF9FBA2-6556-4D8A-9286-06214E20988F}"/>
                </a:ext>
              </a:extLst>
            </p:cNvPr>
            <p:cNvSpPr/>
            <p:nvPr>
              <p:custDataLst>
                <p:tags r:id="rId23"/>
              </p:custDataLst>
            </p:nvPr>
          </p:nvSpPr>
          <p:spPr>
            <a:xfrm>
              <a:off x="11614555" y="3053985"/>
              <a:ext cx="125009" cy="151237"/>
            </a:xfrm>
            <a:custGeom>
              <a:avLst/>
              <a:gdLst/>
              <a:ahLst/>
              <a:cxnLst/>
              <a:rect l="0" t="0" r="0" b="0"/>
              <a:pathLst>
                <a:path w="125009" h="151237">
                  <a:moveTo>
                    <a:pt x="8922" y="35687"/>
                  </a:moveTo>
                  <a:lnTo>
                    <a:pt x="8922" y="35687"/>
                  </a:lnTo>
                  <a:lnTo>
                    <a:pt x="100" y="26866"/>
                  </a:lnTo>
                  <a:lnTo>
                    <a:pt x="0" y="19078"/>
                  </a:lnTo>
                  <a:lnTo>
                    <a:pt x="989" y="18661"/>
                  </a:lnTo>
                  <a:lnTo>
                    <a:pt x="7681" y="17937"/>
                  </a:lnTo>
                  <a:lnTo>
                    <a:pt x="17451" y="9268"/>
                  </a:lnTo>
                  <a:lnTo>
                    <a:pt x="22474" y="9007"/>
                  </a:lnTo>
                  <a:lnTo>
                    <a:pt x="27513" y="6300"/>
                  </a:lnTo>
                  <a:lnTo>
                    <a:pt x="30245" y="4190"/>
                  </a:lnTo>
                  <a:lnTo>
                    <a:pt x="38573" y="1844"/>
                  </a:lnTo>
                  <a:lnTo>
                    <a:pt x="82862" y="0"/>
                  </a:lnTo>
                  <a:lnTo>
                    <a:pt x="89078" y="2628"/>
                  </a:lnTo>
                  <a:lnTo>
                    <a:pt x="92126" y="4718"/>
                  </a:lnTo>
                  <a:lnTo>
                    <a:pt x="95511" y="9686"/>
                  </a:lnTo>
                  <a:lnTo>
                    <a:pt x="97013" y="17186"/>
                  </a:lnTo>
                  <a:lnTo>
                    <a:pt x="97682" y="30441"/>
                  </a:lnTo>
                  <a:lnTo>
                    <a:pt x="92689" y="43608"/>
                  </a:lnTo>
                  <a:lnTo>
                    <a:pt x="84012" y="59531"/>
                  </a:lnTo>
                  <a:lnTo>
                    <a:pt x="82794" y="63489"/>
                  </a:lnTo>
                  <a:lnTo>
                    <a:pt x="51338" y="107280"/>
                  </a:lnTo>
                  <a:lnTo>
                    <a:pt x="29647" y="129781"/>
                  </a:lnTo>
                  <a:lnTo>
                    <a:pt x="15944" y="139524"/>
                  </a:lnTo>
                  <a:lnTo>
                    <a:pt x="12043" y="145667"/>
                  </a:lnTo>
                  <a:lnTo>
                    <a:pt x="11993" y="147703"/>
                  </a:lnTo>
                  <a:lnTo>
                    <a:pt x="12955" y="149059"/>
                  </a:lnTo>
                  <a:lnTo>
                    <a:pt x="16668" y="150567"/>
                  </a:lnTo>
                  <a:lnTo>
                    <a:pt x="21624" y="151236"/>
                  </a:lnTo>
                  <a:lnTo>
                    <a:pt x="39472" y="146873"/>
                  </a:lnTo>
                  <a:lnTo>
                    <a:pt x="81930" y="123079"/>
                  </a:lnTo>
                  <a:lnTo>
                    <a:pt x="115476" y="107287"/>
                  </a:lnTo>
                  <a:lnTo>
                    <a:pt x="125008" y="10712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SMARTInkShape-247">
              <a:extLst>
                <a:ext uri="{FF2B5EF4-FFF2-40B4-BE49-F238E27FC236}">
                  <a16:creationId xmlns:a16="http://schemas.microsoft.com/office/drawing/2014/main" id="{8637FC48-FA71-438F-8333-DEA0B1D4BB21}"/>
                </a:ext>
              </a:extLst>
            </p:cNvPr>
            <p:cNvSpPr/>
            <p:nvPr>
              <p:custDataLst>
                <p:tags r:id="rId24"/>
              </p:custDataLst>
            </p:nvPr>
          </p:nvSpPr>
          <p:spPr>
            <a:xfrm>
              <a:off x="11758249" y="3046130"/>
              <a:ext cx="95342" cy="128333"/>
            </a:xfrm>
            <a:custGeom>
              <a:avLst/>
              <a:gdLst/>
              <a:ahLst/>
              <a:cxnLst/>
              <a:rect l="0" t="0" r="0" b="0"/>
              <a:pathLst>
                <a:path w="95342" h="128333">
                  <a:moveTo>
                    <a:pt x="8103" y="16753"/>
                  </a:moveTo>
                  <a:lnTo>
                    <a:pt x="8103" y="16753"/>
                  </a:lnTo>
                  <a:lnTo>
                    <a:pt x="7110" y="34551"/>
                  </a:lnTo>
                  <a:lnTo>
                    <a:pt x="0" y="79047"/>
                  </a:lnTo>
                  <a:lnTo>
                    <a:pt x="410" y="99151"/>
                  </a:lnTo>
                  <a:lnTo>
                    <a:pt x="4022" y="111583"/>
                  </a:lnTo>
                  <a:lnTo>
                    <a:pt x="6375" y="115692"/>
                  </a:lnTo>
                  <a:lnTo>
                    <a:pt x="8936" y="118431"/>
                  </a:lnTo>
                  <a:lnTo>
                    <a:pt x="20174" y="127567"/>
                  </a:lnTo>
                  <a:lnTo>
                    <a:pt x="24087" y="128332"/>
                  </a:lnTo>
                  <a:lnTo>
                    <a:pt x="33728" y="126536"/>
                  </a:lnTo>
                  <a:lnTo>
                    <a:pt x="45570" y="119947"/>
                  </a:lnTo>
                  <a:lnTo>
                    <a:pt x="63606" y="102695"/>
                  </a:lnTo>
                  <a:lnTo>
                    <a:pt x="86981" y="64407"/>
                  </a:lnTo>
                  <a:lnTo>
                    <a:pt x="95341" y="31017"/>
                  </a:lnTo>
                  <a:lnTo>
                    <a:pt x="93839" y="17800"/>
                  </a:lnTo>
                  <a:lnTo>
                    <a:pt x="92049" y="11498"/>
                  </a:lnTo>
                  <a:lnTo>
                    <a:pt x="88872" y="7297"/>
                  </a:lnTo>
                  <a:lnTo>
                    <a:pt x="80049" y="2628"/>
                  </a:lnTo>
                  <a:lnTo>
                    <a:pt x="59185" y="0"/>
                  </a:lnTo>
                  <a:lnTo>
                    <a:pt x="48003" y="2031"/>
                  </a:lnTo>
                  <a:lnTo>
                    <a:pt x="36131" y="8753"/>
                  </a:lnTo>
                  <a:lnTo>
                    <a:pt x="17032" y="2568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SMARTInkShape-248">
              <a:extLst>
                <a:ext uri="{FF2B5EF4-FFF2-40B4-BE49-F238E27FC236}">
                  <a16:creationId xmlns:a16="http://schemas.microsoft.com/office/drawing/2014/main" id="{CD20CDE3-C8AD-4A50-AD43-23617DC622FE}"/>
                </a:ext>
              </a:extLst>
            </p:cNvPr>
            <p:cNvSpPr/>
            <p:nvPr>
              <p:custDataLst>
                <p:tags r:id="rId25"/>
              </p:custDataLst>
            </p:nvPr>
          </p:nvSpPr>
          <p:spPr>
            <a:xfrm>
              <a:off x="11909942" y="3018234"/>
              <a:ext cx="114554" cy="133248"/>
            </a:xfrm>
            <a:custGeom>
              <a:avLst/>
              <a:gdLst/>
              <a:ahLst/>
              <a:cxnLst/>
              <a:rect l="0" t="0" r="0" b="0"/>
              <a:pathLst>
                <a:path w="114554" h="133248">
                  <a:moveTo>
                    <a:pt x="17144" y="0"/>
                  </a:moveTo>
                  <a:lnTo>
                    <a:pt x="17144" y="0"/>
                  </a:lnTo>
                  <a:lnTo>
                    <a:pt x="17144" y="4741"/>
                  </a:lnTo>
                  <a:lnTo>
                    <a:pt x="2905" y="47268"/>
                  </a:lnTo>
                  <a:lnTo>
                    <a:pt x="0" y="85111"/>
                  </a:lnTo>
                  <a:lnTo>
                    <a:pt x="370" y="117519"/>
                  </a:lnTo>
                  <a:lnTo>
                    <a:pt x="4066" y="125983"/>
                  </a:lnTo>
                  <a:lnTo>
                    <a:pt x="6441" y="128637"/>
                  </a:lnTo>
                  <a:lnTo>
                    <a:pt x="11724" y="131586"/>
                  </a:lnTo>
                  <a:lnTo>
                    <a:pt x="25019" y="133247"/>
                  </a:lnTo>
                  <a:lnTo>
                    <a:pt x="35858" y="128343"/>
                  </a:lnTo>
                  <a:lnTo>
                    <a:pt x="76991" y="91902"/>
                  </a:lnTo>
                  <a:lnTo>
                    <a:pt x="90550" y="77391"/>
                  </a:lnTo>
                  <a:lnTo>
                    <a:pt x="111238" y="44039"/>
                  </a:lnTo>
                  <a:lnTo>
                    <a:pt x="114553" y="20716"/>
                  </a:lnTo>
                  <a:lnTo>
                    <a:pt x="111848" y="15795"/>
                  </a:lnTo>
                  <a:lnTo>
                    <a:pt x="100906" y="7681"/>
                  </a:lnTo>
                  <a:lnTo>
                    <a:pt x="78012" y="2276"/>
                  </a:lnTo>
                  <a:lnTo>
                    <a:pt x="17144" y="893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SMARTInkShape-Group108">
            <a:extLst>
              <a:ext uri="{FF2B5EF4-FFF2-40B4-BE49-F238E27FC236}">
                <a16:creationId xmlns:a16="http://schemas.microsoft.com/office/drawing/2014/main" id="{0BDA3477-B4B2-4DDF-BA5C-CE671A8913EB}"/>
              </a:ext>
            </a:extLst>
          </p:cNvPr>
          <p:cNvGrpSpPr/>
          <p:nvPr/>
        </p:nvGrpSpPr>
        <p:grpSpPr>
          <a:xfrm>
            <a:off x="11662980" y="3321963"/>
            <a:ext cx="312182" cy="187356"/>
            <a:chOff x="11662980" y="3321963"/>
            <a:chExt cx="312182" cy="187356"/>
          </a:xfrm>
        </p:grpSpPr>
        <p:sp>
          <p:nvSpPr>
            <p:cNvPr id="31" name="SMARTInkShape-249">
              <a:extLst>
                <a:ext uri="{FF2B5EF4-FFF2-40B4-BE49-F238E27FC236}">
                  <a16:creationId xmlns:a16="http://schemas.microsoft.com/office/drawing/2014/main" id="{04A3C8FF-4DDE-4750-8CCC-E1EE18DA73C9}"/>
                </a:ext>
              </a:extLst>
            </p:cNvPr>
            <p:cNvSpPr/>
            <p:nvPr>
              <p:custDataLst>
                <p:tags r:id="rId17"/>
              </p:custDataLst>
            </p:nvPr>
          </p:nvSpPr>
          <p:spPr>
            <a:xfrm>
              <a:off x="11662980" y="3321963"/>
              <a:ext cx="85402" cy="187356"/>
            </a:xfrm>
            <a:custGeom>
              <a:avLst/>
              <a:gdLst/>
              <a:ahLst/>
              <a:cxnLst/>
              <a:rect l="0" t="0" r="0" b="0"/>
              <a:pathLst>
                <a:path w="85402" h="187356">
                  <a:moveTo>
                    <a:pt x="5145" y="26669"/>
                  </a:moveTo>
                  <a:lnTo>
                    <a:pt x="5145" y="26669"/>
                  </a:lnTo>
                  <a:lnTo>
                    <a:pt x="403" y="21929"/>
                  </a:lnTo>
                  <a:lnTo>
                    <a:pt x="0" y="20533"/>
                  </a:lnTo>
                  <a:lnTo>
                    <a:pt x="721" y="19602"/>
                  </a:lnTo>
                  <a:lnTo>
                    <a:pt x="2196" y="18982"/>
                  </a:lnTo>
                  <a:lnTo>
                    <a:pt x="3179" y="17575"/>
                  </a:lnTo>
                  <a:lnTo>
                    <a:pt x="4271" y="13368"/>
                  </a:lnTo>
                  <a:lnTo>
                    <a:pt x="5554" y="11849"/>
                  </a:lnTo>
                  <a:lnTo>
                    <a:pt x="23200" y="1920"/>
                  </a:lnTo>
                  <a:lnTo>
                    <a:pt x="51540" y="0"/>
                  </a:lnTo>
                  <a:lnTo>
                    <a:pt x="58177" y="2579"/>
                  </a:lnTo>
                  <a:lnTo>
                    <a:pt x="61335" y="4656"/>
                  </a:lnTo>
                  <a:lnTo>
                    <a:pt x="63440" y="8025"/>
                  </a:lnTo>
                  <a:lnTo>
                    <a:pt x="66404" y="22248"/>
                  </a:lnTo>
                  <a:lnTo>
                    <a:pt x="67488" y="50684"/>
                  </a:lnTo>
                  <a:lnTo>
                    <a:pt x="62862" y="68401"/>
                  </a:lnTo>
                  <a:lnTo>
                    <a:pt x="52624" y="80274"/>
                  </a:lnTo>
                  <a:lnTo>
                    <a:pt x="27528" y="101895"/>
                  </a:lnTo>
                  <a:lnTo>
                    <a:pt x="19492" y="105513"/>
                  </a:lnTo>
                  <a:lnTo>
                    <a:pt x="19672" y="106021"/>
                  </a:lnTo>
                  <a:lnTo>
                    <a:pt x="22809" y="106977"/>
                  </a:lnTo>
                  <a:lnTo>
                    <a:pt x="37224" y="100888"/>
                  </a:lnTo>
                  <a:lnTo>
                    <a:pt x="47844" y="99343"/>
                  </a:lnTo>
                  <a:lnTo>
                    <a:pt x="56534" y="101302"/>
                  </a:lnTo>
                  <a:lnTo>
                    <a:pt x="63702" y="104488"/>
                  </a:lnTo>
                  <a:lnTo>
                    <a:pt x="70198" y="105904"/>
                  </a:lnTo>
                  <a:lnTo>
                    <a:pt x="72325" y="107274"/>
                  </a:lnTo>
                  <a:lnTo>
                    <a:pt x="73743" y="109179"/>
                  </a:lnTo>
                  <a:lnTo>
                    <a:pt x="76022" y="114626"/>
                  </a:lnTo>
                  <a:lnTo>
                    <a:pt x="76416" y="120309"/>
                  </a:lnTo>
                  <a:lnTo>
                    <a:pt x="77464" y="121838"/>
                  </a:lnTo>
                  <a:lnTo>
                    <a:pt x="79154" y="122858"/>
                  </a:lnTo>
                  <a:lnTo>
                    <a:pt x="81274" y="123537"/>
                  </a:lnTo>
                  <a:lnTo>
                    <a:pt x="82687" y="124982"/>
                  </a:lnTo>
                  <a:lnTo>
                    <a:pt x="85140" y="132465"/>
                  </a:lnTo>
                  <a:lnTo>
                    <a:pt x="85401" y="138163"/>
                  </a:lnTo>
                  <a:lnTo>
                    <a:pt x="82815" y="143361"/>
                  </a:lnTo>
                  <a:lnTo>
                    <a:pt x="64770" y="167736"/>
                  </a:lnTo>
                  <a:lnTo>
                    <a:pt x="38499" y="183197"/>
                  </a:lnTo>
                  <a:lnTo>
                    <a:pt x="23714" y="186573"/>
                  </a:lnTo>
                  <a:lnTo>
                    <a:pt x="14637" y="187355"/>
                  </a:lnTo>
                  <a:lnTo>
                    <a:pt x="23004" y="17847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SMARTInkShape-250">
              <a:extLst>
                <a:ext uri="{FF2B5EF4-FFF2-40B4-BE49-F238E27FC236}">
                  <a16:creationId xmlns:a16="http://schemas.microsoft.com/office/drawing/2014/main" id="{B48817DE-1C03-4265-B8A0-2A11DD8E9632}"/>
                </a:ext>
              </a:extLst>
            </p:cNvPr>
            <p:cNvSpPr/>
            <p:nvPr>
              <p:custDataLst>
                <p:tags r:id="rId18"/>
              </p:custDataLst>
            </p:nvPr>
          </p:nvSpPr>
          <p:spPr>
            <a:xfrm>
              <a:off x="11775767" y="3368029"/>
              <a:ext cx="79741" cy="92141"/>
            </a:xfrm>
            <a:custGeom>
              <a:avLst/>
              <a:gdLst/>
              <a:ahLst/>
              <a:cxnLst/>
              <a:rect l="0" t="0" r="0" b="0"/>
              <a:pathLst>
                <a:path w="79741" h="92141">
                  <a:moveTo>
                    <a:pt x="17374" y="7392"/>
                  </a:moveTo>
                  <a:lnTo>
                    <a:pt x="17374" y="7392"/>
                  </a:lnTo>
                  <a:lnTo>
                    <a:pt x="25935" y="7392"/>
                  </a:lnTo>
                  <a:lnTo>
                    <a:pt x="21454" y="7392"/>
                  </a:lnTo>
                  <a:lnTo>
                    <a:pt x="20093" y="9377"/>
                  </a:lnTo>
                  <a:lnTo>
                    <a:pt x="7818" y="46222"/>
                  </a:lnTo>
                  <a:lnTo>
                    <a:pt x="0" y="83891"/>
                  </a:lnTo>
                  <a:lnTo>
                    <a:pt x="1822" y="86173"/>
                  </a:lnTo>
                  <a:lnTo>
                    <a:pt x="9139" y="91354"/>
                  </a:lnTo>
                  <a:lnTo>
                    <a:pt x="13868" y="92140"/>
                  </a:lnTo>
                  <a:lnTo>
                    <a:pt x="46712" y="87988"/>
                  </a:lnTo>
                  <a:lnTo>
                    <a:pt x="52903" y="85216"/>
                  </a:lnTo>
                  <a:lnTo>
                    <a:pt x="60221" y="80091"/>
                  </a:lnTo>
                  <a:lnTo>
                    <a:pt x="61222" y="76745"/>
                  </a:lnTo>
                  <a:lnTo>
                    <a:pt x="61489" y="74464"/>
                  </a:lnTo>
                  <a:lnTo>
                    <a:pt x="64431" y="69283"/>
                  </a:lnTo>
                  <a:lnTo>
                    <a:pt x="66606" y="66512"/>
                  </a:lnTo>
                  <a:lnTo>
                    <a:pt x="71666" y="63434"/>
                  </a:lnTo>
                  <a:lnTo>
                    <a:pt x="74403" y="62613"/>
                  </a:lnTo>
                  <a:lnTo>
                    <a:pt x="76229" y="61073"/>
                  </a:lnTo>
                  <a:lnTo>
                    <a:pt x="78259" y="56717"/>
                  </a:lnTo>
                  <a:lnTo>
                    <a:pt x="79740" y="35282"/>
                  </a:lnTo>
                  <a:lnTo>
                    <a:pt x="74526" y="24418"/>
                  </a:lnTo>
                  <a:lnTo>
                    <a:pt x="64492" y="10756"/>
                  </a:lnTo>
                  <a:lnTo>
                    <a:pt x="53272" y="3649"/>
                  </a:lnTo>
                  <a:lnTo>
                    <a:pt x="32641" y="0"/>
                  </a:lnTo>
                  <a:lnTo>
                    <a:pt x="21513" y="1792"/>
                  </a:lnTo>
                  <a:lnTo>
                    <a:pt x="17157" y="3659"/>
                  </a:lnTo>
                  <a:lnTo>
                    <a:pt x="14252" y="5896"/>
                  </a:lnTo>
                  <a:lnTo>
                    <a:pt x="8444" y="1632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SMARTInkShape-251">
              <a:extLst>
                <a:ext uri="{FF2B5EF4-FFF2-40B4-BE49-F238E27FC236}">
                  <a16:creationId xmlns:a16="http://schemas.microsoft.com/office/drawing/2014/main" id="{A59D62EF-6B36-4BB6-AB1F-7C85934D6CCA}"/>
                </a:ext>
              </a:extLst>
            </p:cNvPr>
            <p:cNvSpPr/>
            <p:nvPr>
              <p:custDataLst>
                <p:tags r:id="rId19"/>
              </p:custDataLst>
            </p:nvPr>
          </p:nvSpPr>
          <p:spPr>
            <a:xfrm>
              <a:off x="11895554" y="3350129"/>
              <a:ext cx="79608" cy="103379"/>
            </a:xfrm>
            <a:custGeom>
              <a:avLst/>
              <a:gdLst/>
              <a:ahLst/>
              <a:cxnLst/>
              <a:rect l="0" t="0" r="0" b="0"/>
              <a:pathLst>
                <a:path w="79608" h="103379">
                  <a:moveTo>
                    <a:pt x="4743" y="16363"/>
                  </a:moveTo>
                  <a:lnTo>
                    <a:pt x="4743" y="16363"/>
                  </a:lnTo>
                  <a:lnTo>
                    <a:pt x="3750" y="38723"/>
                  </a:lnTo>
                  <a:lnTo>
                    <a:pt x="0" y="49783"/>
                  </a:lnTo>
                  <a:lnTo>
                    <a:pt x="319" y="61312"/>
                  </a:lnTo>
                  <a:lnTo>
                    <a:pt x="8609" y="84883"/>
                  </a:lnTo>
                  <a:lnTo>
                    <a:pt x="16912" y="97960"/>
                  </a:lnTo>
                  <a:lnTo>
                    <a:pt x="22720" y="102238"/>
                  </a:lnTo>
                  <a:lnTo>
                    <a:pt x="25656" y="103378"/>
                  </a:lnTo>
                  <a:lnTo>
                    <a:pt x="34212" y="102000"/>
                  </a:lnTo>
                  <a:lnTo>
                    <a:pt x="44629" y="97088"/>
                  </a:lnTo>
                  <a:lnTo>
                    <a:pt x="64839" y="83057"/>
                  </a:lnTo>
                  <a:lnTo>
                    <a:pt x="68619" y="81662"/>
                  </a:lnTo>
                  <a:lnTo>
                    <a:pt x="75466" y="72173"/>
                  </a:lnTo>
                  <a:lnTo>
                    <a:pt x="78682" y="65476"/>
                  </a:lnTo>
                  <a:lnTo>
                    <a:pt x="79607" y="50098"/>
                  </a:lnTo>
                  <a:lnTo>
                    <a:pt x="76857" y="30192"/>
                  </a:lnTo>
                  <a:lnTo>
                    <a:pt x="60863" y="10346"/>
                  </a:lnTo>
                  <a:lnTo>
                    <a:pt x="45556" y="1871"/>
                  </a:lnTo>
                  <a:lnTo>
                    <a:pt x="38425" y="0"/>
                  </a:lnTo>
                  <a:lnTo>
                    <a:pt x="29303" y="1815"/>
                  </a:lnTo>
                  <a:lnTo>
                    <a:pt x="24093" y="3688"/>
                  </a:lnTo>
                  <a:lnTo>
                    <a:pt x="4743" y="2529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SMARTInkShape-Group109">
            <a:extLst>
              <a:ext uri="{FF2B5EF4-FFF2-40B4-BE49-F238E27FC236}">
                <a16:creationId xmlns:a16="http://schemas.microsoft.com/office/drawing/2014/main" id="{D963AC63-73E3-4496-B3C2-F1AD68A10E91}"/>
              </a:ext>
            </a:extLst>
          </p:cNvPr>
          <p:cNvGrpSpPr/>
          <p:nvPr/>
        </p:nvGrpSpPr>
        <p:grpSpPr>
          <a:xfrm>
            <a:off x="11641448" y="3618454"/>
            <a:ext cx="457023" cy="229703"/>
            <a:chOff x="11641448" y="3618454"/>
            <a:chExt cx="457023" cy="229703"/>
          </a:xfrm>
        </p:grpSpPr>
        <p:sp>
          <p:nvSpPr>
            <p:cNvPr id="35" name="SMARTInkShape-252">
              <a:extLst>
                <a:ext uri="{FF2B5EF4-FFF2-40B4-BE49-F238E27FC236}">
                  <a16:creationId xmlns:a16="http://schemas.microsoft.com/office/drawing/2014/main" id="{8332F148-6423-40EA-9F7B-30F3B5079FAE}"/>
                </a:ext>
              </a:extLst>
            </p:cNvPr>
            <p:cNvSpPr/>
            <p:nvPr>
              <p:custDataLst>
                <p:tags r:id="rId14"/>
              </p:custDataLst>
            </p:nvPr>
          </p:nvSpPr>
          <p:spPr>
            <a:xfrm>
              <a:off x="11641448" y="3670101"/>
              <a:ext cx="112619" cy="178056"/>
            </a:xfrm>
            <a:custGeom>
              <a:avLst/>
              <a:gdLst/>
              <a:ahLst/>
              <a:cxnLst/>
              <a:rect l="0" t="0" r="0" b="0"/>
              <a:pathLst>
                <a:path w="112619" h="178056">
                  <a:moveTo>
                    <a:pt x="17747" y="8930"/>
                  </a:moveTo>
                  <a:lnTo>
                    <a:pt x="17747" y="8930"/>
                  </a:lnTo>
                  <a:lnTo>
                    <a:pt x="13006" y="8930"/>
                  </a:lnTo>
                  <a:lnTo>
                    <a:pt x="11610" y="7938"/>
                  </a:lnTo>
                  <a:lnTo>
                    <a:pt x="10679" y="6284"/>
                  </a:lnTo>
                  <a:lnTo>
                    <a:pt x="10058" y="4189"/>
                  </a:lnTo>
                  <a:lnTo>
                    <a:pt x="8651" y="2793"/>
                  </a:lnTo>
                  <a:lnTo>
                    <a:pt x="7" y="33"/>
                  </a:lnTo>
                  <a:lnTo>
                    <a:pt x="39790" y="0"/>
                  </a:lnTo>
                  <a:lnTo>
                    <a:pt x="63769" y="0"/>
                  </a:lnTo>
                  <a:lnTo>
                    <a:pt x="70612" y="2647"/>
                  </a:lnTo>
                  <a:lnTo>
                    <a:pt x="73827" y="4741"/>
                  </a:lnTo>
                  <a:lnTo>
                    <a:pt x="75968" y="7130"/>
                  </a:lnTo>
                  <a:lnTo>
                    <a:pt x="78351" y="12429"/>
                  </a:lnTo>
                  <a:lnTo>
                    <a:pt x="79691" y="20992"/>
                  </a:lnTo>
                  <a:lnTo>
                    <a:pt x="74712" y="29504"/>
                  </a:lnTo>
                  <a:lnTo>
                    <a:pt x="40516" y="65426"/>
                  </a:lnTo>
                  <a:lnTo>
                    <a:pt x="17836" y="80312"/>
                  </a:lnTo>
                  <a:lnTo>
                    <a:pt x="17750" y="88928"/>
                  </a:lnTo>
                  <a:lnTo>
                    <a:pt x="48219" y="89288"/>
                  </a:lnTo>
                  <a:lnTo>
                    <a:pt x="92029" y="81194"/>
                  </a:lnTo>
                  <a:lnTo>
                    <a:pt x="104009" y="80735"/>
                  </a:lnTo>
                  <a:lnTo>
                    <a:pt x="107996" y="81605"/>
                  </a:lnTo>
                  <a:lnTo>
                    <a:pt x="110656" y="83176"/>
                  </a:lnTo>
                  <a:lnTo>
                    <a:pt x="112429" y="85217"/>
                  </a:lnTo>
                  <a:lnTo>
                    <a:pt x="112618" y="88561"/>
                  </a:lnTo>
                  <a:lnTo>
                    <a:pt x="110184" y="97569"/>
                  </a:lnTo>
                  <a:lnTo>
                    <a:pt x="88031" y="132389"/>
                  </a:lnTo>
                  <a:lnTo>
                    <a:pt x="75772" y="144168"/>
                  </a:lnTo>
                  <a:lnTo>
                    <a:pt x="34266" y="169392"/>
                  </a:lnTo>
                  <a:lnTo>
                    <a:pt x="19996" y="175867"/>
                  </a:lnTo>
                  <a:lnTo>
                    <a:pt x="1544" y="178055"/>
                  </a:lnTo>
                  <a:lnTo>
                    <a:pt x="0" y="176251"/>
                  </a:lnTo>
                  <a:lnTo>
                    <a:pt x="8818" y="16073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SMARTInkShape-253">
              <a:extLst>
                <a:ext uri="{FF2B5EF4-FFF2-40B4-BE49-F238E27FC236}">
                  <a16:creationId xmlns:a16="http://schemas.microsoft.com/office/drawing/2014/main" id="{86728CC0-33EC-456D-9165-A0087A958C04}"/>
                </a:ext>
              </a:extLst>
            </p:cNvPr>
            <p:cNvSpPr/>
            <p:nvPr>
              <p:custDataLst>
                <p:tags r:id="rId15"/>
              </p:custDataLst>
            </p:nvPr>
          </p:nvSpPr>
          <p:spPr>
            <a:xfrm>
              <a:off x="11802083" y="3684410"/>
              <a:ext cx="77558" cy="101656"/>
            </a:xfrm>
            <a:custGeom>
              <a:avLst/>
              <a:gdLst/>
              <a:ahLst/>
              <a:cxnLst/>
              <a:rect l="0" t="0" r="0" b="0"/>
              <a:pathLst>
                <a:path w="77558" h="101656">
                  <a:moveTo>
                    <a:pt x="35706" y="3551"/>
                  </a:moveTo>
                  <a:lnTo>
                    <a:pt x="35706" y="3551"/>
                  </a:lnTo>
                  <a:lnTo>
                    <a:pt x="27145" y="3551"/>
                  </a:lnTo>
                  <a:lnTo>
                    <a:pt x="8698" y="46802"/>
                  </a:lnTo>
                  <a:lnTo>
                    <a:pt x="1708" y="66996"/>
                  </a:lnTo>
                  <a:lnTo>
                    <a:pt x="0" y="97049"/>
                  </a:lnTo>
                  <a:lnTo>
                    <a:pt x="988" y="98625"/>
                  </a:lnTo>
                  <a:lnTo>
                    <a:pt x="2639" y="99676"/>
                  </a:lnTo>
                  <a:lnTo>
                    <a:pt x="7677" y="101362"/>
                  </a:lnTo>
                  <a:lnTo>
                    <a:pt x="13290" y="101655"/>
                  </a:lnTo>
                  <a:lnTo>
                    <a:pt x="38332" y="93632"/>
                  </a:lnTo>
                  <a:lnTo>
                    <a:pt x="61289" y="79410"/>
                  </a:lnTo>
                  <a:lnTo>
                    <a:pt x="71219" y="68354"/>
                  </a:lnTo>
                  <a:lnTo>
                    <a:pt x="76293" y="54180"/>
                  </a:lnTo>
                  <a:lnTo>
                    <a:pt x="77557" y="38951"/>
                  </a:lnTo>
                  <a:lnTo>
                    <a:pt x="74811" y="25568"/>
                  </a:lnTo>
                  <a:lnTo>
                    <a:pt x="67688" y="11617"/>
                  </a:lnTo>
                  <a:lnTo>
                    <a:pt x="56865" y="4490"/>
                  </a:lnTo>
                  <a:lnTo>
                    <a:pt x="49811" y="1200"/>
                  </a:lnTo>
                  <a:lnTo>
                    <a:pt x="44117" y="0"/>
                  </a:lnTo>
                  <a:lnTo>
                    <a:pt x="26776" y="355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SMARTInkShape-254">
              <a:extLst>
                <a:ext uri="{FF2B5EF4-FFF2-40B4-BE49-F238E27FC236}">
                  <a16:creationId xmlns:a16="http://schemas.microsoft.com/office/drawing/2014/main" id="{EB93EC58-3D4A-4B18-8CED-8E4A41D4360B}"/>
                </a:ext>
              </a:extLst>
            </p:cNvPr>
            <p:cNvSpPr/>
            <p:nvPr>
              <p:custDataLst>
                <p:tags r:id="rId16"/>
              </p:custDataLst>
            </p:nvPr>
          </p:nvSpPr>
          <p:spPr>
            <a:xfrm>
              <a:off x="11944945" y="3618454"/>
              <a:ext cx="153526" cy="113631"/>
            </a:xfrm>
            <a:custGeom>
              <a:avLst/>
              <a:gdLst/>
              <a:ahLst/>
              <a:cxnLst/>
              <a:rect l="0" t="0" r="0" b="0"/>
              <a:pathLst>
                <a:path w="153526" h="113631">
                  <a:moveTo>
                    <a:pt x="0" y="42717"/>
                  </a:moveTo>
                  <a:lnTo>
                    <a:pt x="0" y="42717"/>
                  </a:lnTo>
                  <a:lnTo>
                    <a:pt x="5145" y="42717"/>
                  </a:lnTo>
                  <a:lnTo>
                    <a:pt x="77" y="42717"/>
                  </a:lnTo>
                  <a:lnTo>
                    <a:pt x="5160" y="42717"/>
                  </a:lnTo>
                  <a:lnTo>
                    <a:pt x="260" y="42717"/>
                  </a:lnTo>
                  <a:lnTo>
                    <a:pt x="5195" y="42717"/>
                  </a:lnTo>
                  <a:lnTo>
                    <a:pt x="261" y="42717"/>
                  </a:lnTo>
                  <a:lnTo>
                    <a:pt x="5197" y="42717"/>
                  </a:lnTo>
                  <a:lnTo>
                    <a:pt x="0" y="42717"/>
                  </a:lnTo>
                  <a:lnTo>
                    <a:pt x="5145" y="42717"/>
                  </a:lnTo>
                  <a:lnTo>
                    <a:pt x="874" y="42717"/>
                  </a:lnTo>
                  <a:lnTo>
                    <a:pt x="8899" y="42717"/>
                  </a:lnTo>
                  <a:lnTo>
                    <a:pt x="3779" y="42717"/>
                  </a:lnTo>
                  <a:lnTo>
                    <a:pt x="5979" y="42717"/>
                  </a:lnTo>
                  <a:lnTo>
                    <a:pt x="982" y="42717"/>
                  </a:lnTo>
                  <a:lnTo>
                    <a:pt x="5339" y="42717"/>
                  </a:lnTo>
                  <a:lnTo>
                    <a:pt x="7" y="42717"/>
                  </a:lnTo>
                  <a:lnTo>
                    <a:pt x="8821" y="42717"/>
                  </a:lnTo>
                  <a:lnTo>
                    <a:pt x="8896" y="47458"/>
                  </a:lnTo>
                  <a:lnTo>
                    <a:pt x="7916" y="48855"/>
                  </a:lnTo>
                  <a:lnTo>
                    <a:pt x="6270" y="49785"/>
                  </a:lnTo>
                  <a:lnTo>
                    <a:pt x="4180" y="50406"/>
                  </a:lnTo>
                  <a:lnTo>
                    <a:pt x="2788" y="51812"/>
                  </a:lnTo>
                  <a:lnTo>
                    <a:pt x="1240" y="56020"/>
                  </a:lnTo>
                  <a:lnTo>
                    <a:pt x="9699" y="93099"/>
                  </a:lnTo>
                  <a:lnTo>
                    <a:pt x="15954" y="105182"/>
                  </a:lnTo>
                  <a:lnTo>
                    <a:pt x="16588" y="108173"/>
                  </a:lnTo>
                  <a:lnTo>
                    <a:pt x="18995" y="110167"/>
                  </a:lnTo>
                  <a:lnTo>
                    <a:pt x="30874" y="112974"/>
                  </a:lnTo>
                  <a:lnTo>
                    <a:pt x="37865" y="113630"/>
                  </a:lnTo>
                  <a:lnTo>
                    <a:pt x="81338" y="101680"/>
                  </a:lnTo>
                  <a:lnTo>
                    <a:pt x="121564" y="78422"/>
                  </a:lnTo>
                  <a:lnTo>
                    <a:pt x="139676" y="63319"/>
                  </a:lnTo>
                  <a:lnTo>
                    <a:pt x="151407" y="47168"/>
                  </a:lnTo>
                  <a:lnTo>
                    <a:pt x="153525" y="40724"/>
                  </a:lnTo>
                  <a:lnTo>
                    <a:pt x="153230" y="28272"/>
                  </a:lnTo>
                  <a:lnTo>
                    <a:pt x="150772" y="23165"/>
                  </a:lnTo>
                  <a:lnTo>
                    <a:pt x="142745" y="14846"/>
                  </a:lnTo>
                  <a:lnTo>
                    <a:pt x="127072" y="4583"/>
                  </a:lnTo>
                  <a:lnTo>
                    <a:pt x="109861" y="0"/>
                  </a:lnTo>
                  <a:lnTo>
                    <a:pt x="62508" y="1592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SMARTInkShape-Group110">
            <a:extLst>
              <a:ext uri="{FF2B5EF4-FFF2-40B4-BE49-F238E27FC236}">
                <a16:creationId xmlns:a16="http://schemas.microsoft.com/office/drawing/2014/main" id="{9DFDA9E6-6435-43B1-A476-3E4CC0BE1896}"/>
              </a:ext>
            </a:extLst>
          </p:cNvPr>
          <p:cNvGrpSpPr/>
          <p:nvPr/>
        </p:nvGrpSpPr>
        <p:grpSpPr>
          <a:xfrm>
            <a:off x="11721703" y="3902382"/>
            <a:ext cx="454785" cy="1098244"/>
            <a:chOff x="11721703" y="3902382"/>
            <a:chExt cx="454785" cy="1098244"/>
          </a:xfrm>
        </p:grpSpPr>
        <p:sp>
          <p:nvSpPr>
            <p:cNvPr id="39" name="SMARTInkShape-255">
              <a:extLst>
                <a:ext uri="{FF2B5EF4-FFF2-40B4-BE49-F238E27FC236}">
                  <a16:creationId xmlns:a16="http://schemas.microsoft.com/office/drawing/2014/main" id="{97126CC5-48F6-4260-8A62-D93A306DCE18}"/>
                </a:ext>
              </a:extLst>
            </p:cNvPr>
            <p:cNvSpPr/>
            <p:nvPr>
              <p:custDataLst>
                <p:tags r:id="rId2"/>
              </p:custDataLst>
            </p:nvPr>
          </p:nvSpPr>
          <p:spPr>
            <a:xfrm>
              <a:off x="11748492" y="3902382"/>
              <a:ext cx="109304" cy="169556"/>
            </a:xfrm>
            <a:custGeom>
              <a:avLst/>
              <a:gdLst/>
              <a:ahLst/>
              <a:cxnLst/>
              <a:rect l="0" t="0" r="0" b="0"/>
              <a:pathLst>
                <a:path w="109304" h="169556">
                  <a:moveTo>
                    <a:pt x="8930" y="17750"/>
                  </a:moveTo>
                  <a:lnTo>
                    <a:pt x="8930" y="17750"/>
                  </a:lnTo>
                  <a:lnTo>
                    <a:pt x="8930" y="10063"/>
                  </a:lnTo>
                  <a:lnTo>
                    <a:pt x="7938" y="9649"/>
                  </a:lnTo>
                  <a:lnTo>
                    <a:pt x="0" y="8821"/>
                  </a:lnTo>
                  <a:lnTo>
                    <a:pt x="7690" y="1133"/>
                  </a:lnTo>
                  <a:lnTo>
                    <a:pt x="13302" y="259"/>
                  </a:lnTo>
                  <a:lnTo>
                    <a:pt x="21249" y="0"/>
                  </a:lnTo>
                  <a:lnTo>
                    <a:pt x="26973" y="2585"/>
                  </a:lnTo>
                  <a:lnTo>
                    <a:pt x="32824" y="6050"/>
                  </a:lnTo>
                  <a:lnTo>
                    <a:pt x="44665" y="8273"/>
                  </a:lnTo>
                  <a:lnTo>
                    <a:pt x="70083" y="8821"/>
                  </a:lnTo>
                  <a:lnTo>
                    <a:pt x="75776" y="13562"/>
                  </a:lnTo>
                  <a:lnTo>
                    <a:pt x="78328" y="18534"/>
                  </a:lnTo>
                  <a:lnTo>
                    <a:pt x="79964" y="29812"/>
                  </a:lnTo>
                  <a:lnTo>
                    <a:pt x="77542" y="35679"/>
                  </a:lnTo>
                  <a:lnTo>
                    <a:pt x="63161" y="52270"/>
                  </a:lnTo>
                  <a:lnTo>
                    <a:pt x="36069" y="72672"/>
                  </a:lnTo>
                  <a:lnTo>
                    <a:pt x="9106" y="89053"/>
                  </a:lnTo>
                  <a:lnTo>
                    <a:pt x="49072" y="90178"/>
                  </a:lnTo>
                  <a:lnTo>
                    <a:pt x="89880" y="96876"/>
                  </a:lnTo>
                  <a:lnTo>
                    <a:pt x="102124" y="100212"/>
                  </a:lnTo>
                  <a:lnTo>
                    <a:pt x="106778" y="102490"/>
                  </a:lnTo>
                  <a:lnTo>
                    <a:pt x="108889" y="105002"/>
                  </a:lnTo>
                  <a:lnTo>
                    <a:pt x="109303" y="107668"/>
                  </a:lnTo>
                  <a:lnTo>
                    <a:pt x="102840" y="123816"/>
                  </a:lnTo>
                  <a:lnTo>
                    <a:pt x="92340" y="132029"/>
                  </a:lnTo>
                  <a:lnTo>
                    <a:pt x="52803" y="154618"/>
                  </a:lnTo>
                  <a:lnTo>
                    <a:pt x="18308" y="167392"/>
                  </a:lnTo>
                  <a:lnTo>
                    <a:pt x="0" y="16955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SMARTInkShape-256">
              <a:extLst>
                <a:ext uri="{FF2B5EF4-FFF2-40B4-BE49-F238E27FC236}">
                  <a16:creationId xmlns:a16="http://schemas.microsoft.com/office/drawing/2014/main" id="{3C06B14A-4D34-4249-B8BB-F03A8C10F8A9}"/>
                </a:ext>
              </a:extLst>
            </p:cNvPr>
            <p:cNvSpPr/>
            <p:nvPr>
              <p:custDataLst>
                <p:tags r:id="rId3"/>
              </p:custDataLst>
            </p:nvPr>
          </p:nvSpPr>
          <p:spPr>
            <a:xfrm>
              <a:off x="11882438" y="3946921"/>
              <a:ext cx="99077" cy="66148"/>
            </a:xfrm>
            <a:custGeom>
              <a:avLst/>
              <a:gdLst/>
              <a:ahLst/>
              <a:cxnLst/>
              <a:rect l="0" t="0" r="0" b="0"/>
              <a:pathLst>
                <a:path w="99077" h="66148">
                  <a:moveTo>
                    <a:pt x="26789" y="0"/>
                  </a:moveTo>
                  <a:lnTo>
                    <a:pt x="26789" y="0"/>
                  </a:lnTo>
                  <a:lnTo>
                    <a:pt x="12550" y="30463"/>
                  </a:lnTo>
                  <a:lnTo>
                    <a:pt x="10538" y="41982"/>
                  </a:lnTo>
                  <a:lnTo>
                    <a:pt x="12290" y="51071"/>
                  </a:lnTo>
                  <a:lnTo>
                    <a:pt x="18854" y="61766"/>
                  </a:lnTo>
                  <a:lnTo>
                    <a:pt x="21499" y="64990"/>
                  </a:lnTo>
                  <a:lnTo>
                    <a:pt x="25247" y="66147"/>
                  </a:lnTo>
                  <a:lnTo>
                    <a:pt x="40993" y="63035"/>
                  </a:lnTo>
                  <a:lnTo>
                    <a:pt x="82629" y="47411"/>
                  </a:lnTo>
                  <a:lnTo>
                    <a:pt x="94931" y="41577"/>
                  </a:lnTo>
                  <a:lnTo>
                    <a:pt x="98014" y="38632"/>
                  </a:lnTo>
                  <a:lnTo>
                    <a:pt x="99076" y="35677"/>
                  </a:lnTo>
                  <a:lnTo>
                    <a:pt x="98793" y="32714"/>
                  </a:lnTo>
                  <a:lnTo>
                    <a:pt x="90540" y="24131"/>
                  </a:lnTo>
                  <a:lnTo>
                    <a:pt x="77944" y="15686"/>
                  </a:lnTo>
                  <a:lnTo>
                    <a:pt x="58702" y="10932"/>
                  </a:lnTo>
                  <a:lnTo>
                    <a:pt x="35582" y="10516"/>
                  </a:lnTo>
                  <a:lnTo>
                    <a:pt x="0" y="2679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MARTInkShape-257">
              <a:extLst>
                <a:ext uri="{FF2B5EF4-FFF2-40B4-BE49-F238E27FC236}">
                  <a16:creationId xmlns:a16="http://schemas.microsoft.com/office/drawing/2014/main" id="{8EEEB155-E096-4247-B70A-B37F5292B64B}"/>
                </a:ext>
              </a:extLst>
            </p:cNvPr>
            <p:cNvSpPr/>
            <p:nvPr>
              <p:custDataLst>
                <p:tags r:id="rId4"/>
              </p:custDataLst>
            </p:nvPr>
          </p:nvSpPr>
          <p:spPr>
            <a:xfrm>
              <a:off x="12043172" y="3920132"/>
              <a:ext cx="133316" cy="80360"/>
            </a:xfrm>
            <a:custGeom>
              <a:avLst/>
              <a:gdLst/>
              <a:ahLst/>
              <a:cxnLst/>
              <a:rect l="0" t="0" r="0" b="0"/>
              <a:pathLst>
                <a:path w="133316" h="80360">
                  <a:moveTo>
                    <a:pt x="62508" y="0"/>
                  </a:moveTo>
                  <a:lnTo>
                    <a:pt x="62508" y="0"/>
                  </a:lnTo>
                  <a:lnTo>
                    <a:pt x="54817" y="0"/>
                  </a:lnTo>
                  <a:lnTo>
                    <a:pt x="33275" y="31455"/>
                  </a:lnTo>
                  <a:lnTo>
                    <a:pt x="29670" y="46723"/>
                  </a:lnTo>
                  <a:lnTo>
                    <a:pt x="30715" y="60784"/>
                  </a:lnTo>
                  <a:lnTo>
                    <a:pt x="34487" y="71664"/>
                  </a:lnTo>
                  <a:lnTo>
                    <a:pt x="36882" y="74565"/>
                  </a:lnTo>
                  <a:lnTo>
                    <a:pt x="42189" y="77789"/>
                  </a:lnTo>
                  <a:lnTo>
                    <a:pt x="53680" y="79858"/>
                  </a:lnTo>
                  <a:lnTo>
                    <a:pt x="78604" y="80359"/>
                  </a:lnTo>
                  <a:lnTo>
                    <a:pt x="87148" y="74229"/>
                  </a:lnTo>
                  <a:lnTo>
                    <a:pt x="95494" y="72265"/>
                  </a:lnTo>
                  <a:lnTo>
                    <a:pt x="101312" y="71806"/>
                  </a:lnTo>
                  <a:lnTo>
                    <a:pt x="126760" y="56094"/>
                  </a:lnTo>
                  <a:lnTo>
                    <a:pt x="129154" y="53271"/>
                  </a:lnTo>
                  <a:lnTo>
                    <a:pt x="132525" y="40810"/>
                  </a:lnTo>
                  <a:lnTo>
                    <a:pt x="133315" y="33682"/>
                  </a:lnTo>
                  <a:lnTo>
                    <a:pt x="130548" y="30392"/>
                  </a:lnTo>
                  <a:lnTo>
                    <a:pt x="98763" y="13667"/>
                  </a:lnTo>
                  <a:lnTo>
                    <a:pt x="73140" y="15074"/>
                  </a:lnTo>
                  <a:lnTo>
                    <a:pt x="0" y="2678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SMARTInkShape-258">
              <a:extLst>
                <a:ext uri="{FF2B5EF4-FFF2-40B4-BE49-F238E27FC236}">
                  <a16:creationId xmlns:a16="http://schemas.microsoft.com/office/drawing/2014/main" id="{6DC6A119-BB32-4EAD-BFA9-8E3388D76C94}"/>
                </a:ext>
              </a:extLst>
            </p:cNvPr>
            <p:cNvSpPr/>
            <p:nvPr>
              <p:custDataLst>
                <p:tags r:id="rId5"/>
              </p:custDataLst>
            </p:nvPr>
          </p:nvSpPr>
          <p:spPr>
            <a:xfrm>
              <a:off x="11721703" y="4259570"/>
              <a:ext cx="92193" cy="178485"/>
            </a:xfrm>
            <a:custGeom>
              <a:avLst/>
              <a:gdLst/>
              <a:ahLst/>
              <a:cxnLst/>
              <a:rect l="0" t="0" r="0" b="0"/>
              <a:pathLst>
                <a:path w="92193" h="178485">
                  <a:moveTo>
                    <a:pt x="35719" y="8820"/>
                  </a:moveTo>
                  <a:lnTo>
                    <a:pt x="35719" y="8820"/>
                  </a:lnTo>
                  <a:lnTo>
                    <a:pt x="35719" y="0"/>
                  </a:lnTo>
                  <a:lnTo>
                    <a:pt x="66181" y="889"/>
                  </a:lnTo>
                  <a:lnTo>
                    <a:pt x="90602" y="7580"/>
                  </a:lnTo>
                  <a:lnTo>
                    <a:pt x="92150" y="8986"/>
                  </a:lnTo>
                  <a:lnTo>
                    <a:pt x="92192" y="10915"/>
                  </a:lnTo>
                  <a:lnTo>
                    <a:pt x="89868" y="16400"/>
                  </a:lnTo>
                  <a:lnTo>
                    <a:pt x="89465" y="22091"/>
                  </a:lnTo>
                  <a:lnTo>
                    <a:pt x="86727" y="27287"/>
                  </a:lnTo>
                  <a:lnTo>
                    <a:pt x="68311" y="47551"/>
                  </a:lnTo>
                  <a:lnTo>
                    <a:pt x="62440" y="50839"/>
                  </a:lnTo>
                  <a:lnTo>
                    <a:pt x="59487" y="51715"/>
                  </a:lnTo>
                  <a:lnTo>
                    <a:pt x="57518" y="53292"/>
                  </a:lnTo>
                  <a:lnTo>
                    <a:pt x="49356" y="65744"/>
                  </a:lnTo>
                  <a:lnTo>
                    <a:pt x="44094" y="68846"/>
                  </a:lnTo>
                  <a:lnTo>
                    <a:pt x="41302" y="69673"/>
                  </a:lnTo>
                  <a:lnTo>
                    <a:pt x="39440" y="71217"/>
                  </a:lnTo>
                  <a:lnTo>
                    <a:pt x="37372" y="75578"/>
                  </a:lnTo>
                  <a:lnTo>
                    <a:pt x="36210" y="83612"/>
                  </a:lnTo>
                  <a:lnTo>
                    <a:pt x="38583" y="89355"/>
                  </a:lnTo>
                  <a:lnTo>
                    <a:pt x="40605" y="92276"/>
                  </a:lnTo>
                  <a:lnTo>
                    <a:pt x="45497" y="95521"/>
                  </a:lnTo>
                  <a:lnTo>
                    <a:pt x="50978" y="97955"/>
                  </a:lnTo>
                  <a:lnTo>
                    <a:pt x="56722" y="102345"/>
                  </a:lnTo>
                  <a:lnTo>
                    <a:pt x="59937" y="107603"/>
                  </a:lnTo>
                  <a:lnTo>
                    <a:pt x="60793" y="110394"/>
                  </a:lnTo>
                  <a:lnTo>
                    <a:pt x="59100" y="118787"/>
                  </a:lnTo>
                  <a:lnTo>
                    <a:pt x="52567" y="132023"/>
                  </a:lnTo>
                  <a:lnTo>
                    <a:pt x="45191" y="139975"/>
                  </a:lnTo>
                  <a:lnTo>
                    <a:pt x="0" y="17848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SMARTInkShape-259">
              <a:extLst>
                <a:ext uri="{FF2B5EF4-FFF2-40B4-BE49-F238E27FC236}">
                  <a16:creationId xmlns:a16="http://schemas.microsoft.com/office/drawing/2014/main" id="{AEA29A84-86BB-4E79-A8AC-DF16F35FA068}"/>
                </a:ext>
              </a:extLst>
            </p:cNvPr>
            <p:cNvSpPr/>
            <p:nvPr>
              <p:custDataLst>
                <p:tags r:id="rId6"/>
              </p:custDataLst>
            </p:nvPr>
          </p:nvSpPr>
          <p:spPr>
            <a:xfrm>
              <a:off x="11866187" y="4304109"/>
              <a:ext cx="59000" cy="61923"/>
            </a:xfrm>
            <a:custGeom>
              <a:avLst/>
              <a:gdLst/>
              <a:ahLst/>
              <a:cxnLst/>
              <a:rect l="0" t="0" r="0" b="0"/>
              <a:pathLst>
                <a:path w="59000" h="61923">
                  <a:moveTo>
                    <a:pt x="16251" y="0"/>
                  </a:moveTo>
                  <a:lnTo>
                    <a:pt x="16251" y="0"/>
                  </a:lnTo>
                  <a:lnTo>
                    <a:pt x="16251" y="4740"/>
                  </a:lnTo>
                  <a:lnTo>
                    <a:pt x="13603" y="9713"/>
                  </a:lnTo>
                  <a:lnTo>
                    <a:pt x="9119" y="17216"/>
                  </a:lnTo>
                  <a:lnTo>
                    <a:pt x="0" y="45189"/>
                  </a:lnTo>
                  <a:lnTo>
                    <a:pt x="456" y="48977"/>
                  </a:lnTo>
                  <a:lnTo>
                    <a:pt x="3607" y="55833"/>
                  </a:lnTo>
                  <a:lnTo>
                    <a:pt x="6830" y="58058"/>
                  </a:lnTo>
                  <a:lnTo>
                    <a:pt x="20845" y="61189"/>
                  </a:lnTo>
                  <a:lnTo>
                    <a:pt x="31852" y="61922"/>
                  </a:lnTo>
                  <a:lnTo>
                    <a:pt x="40713" y="59602"/>
                  </a:lnTo>
                  <a:lnTo>
                    <a:pt x="54485" y="50027"/>
                  </a:lnTo>
                  <a:lnTo>
                    <a:pt x="58049" y="44393"/>
                  </a:lnTo>
                  <a:lnTo>
                    <a:pt x="58999" y="41502"/>
                  </a:lnTo>
                  <a:lnTo>
                    <a:pt x="58639" y="38582"/>
                  </a:lnTo>
                  <a:lnTo>
                    <a:pt x="55595" y="32692"/>
                  </a:lnTo>
                  <a:lnTo>
                    <a:pt x="55377" y="29732"/>
                  </a:lnTo>
                  <a:lnTo>
                    <a:pt x="57782" y="23798"/>
                  </a:lnTo>
                  <a:lnTo>
                    <a:pt x="57829" y="21818"/>
                  </a:lnTo>
                  <a:lnTo>
                    <a:pt x="56868" y="20499"/>
                  </a:lnTo>
                  <a:lnTo>
                    <a:pt x="50775" y="15996"/>
                  </a:lnTo>
                  <a:lnTo>
                    <a:pt x="44567" y="10325"/>
                  </a:lnTo>
                  <a:lnTo>
                    <a:pt x="35486" y="9052"/>
                  </a:lnTo>
                  <a:lnTo>
                    <a:pt x="29776" y="8966"/>
                  </a:lnTo>
                  <a:lnTo>
                    <a:pt x="7321" y="17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SMARTInkShape-260">
              <a:extLst>
                <a:ext uri="{FF2B5EF4-FFF2-40B4-BE49-F238E27FC236}">
                  <a16:creationId xmlns:a16="http://schemas.microsoft.com/office/drawing/2014/main" id="{D839DAB9-F174-41C7-A8BF-5E829CC817E3}"/>
                </a:ext>
              </a:extLst>
            </p:cNvPr>
            <p:cNvSpPr/>
            <p:nvPr>
              <p:custDataLst>
                <p:tags r:id="rId7"/>
              </p:custDataLst>
            </p:nvPr>
          </p:nvSpPr>
          <p:spPr>
            <a:xfrm>
              <a:off x="12007453" y="4277320"/>
              <a:ext cx="101192" cy="60173"/>
            </a:xfrm>
            <a:custGeom>
              <a:avLst/>
              <a:gdLst/>
              <a:ahLst/>
              <a:cxnLst/>
              <a:rect l="0" t="0" r="0" b="0"/>
              <a:pathLst>
                <a:path w="101192" h="60173">
                  <a:moveTo>
                    <a:pt x="0" y="0"/>
                  </a:moveTo>
                  <a:lnTo>
                    <a:pt x="0" y="0"/>
                  </a:lnTo>
                  <a:lnTo>
                    <a:pt x="7690" y="0"/>
                  </a:lnTo>
                  <a:lnTo>
                    <a:pt x="8102" y="993"/>
                  </a:lnTo>
                  <a:lnTo>
                    <a:pt x="14002" y="28497"/>
                  </a:lnTo>
                  <a:lnTo>
                    <a:pt x="11865" y="46257"/>
                  </a:lnTo>
                  <a:lnTo>
                    <a:pt x="14533" y="54623"/>
                  </a:lnTo>
                  <a:lnTo>
                    <a:pt x="18619" y="57252"/>
                  </a:lnTo>
                  <a:lnTo>
                    <a:pt x="31096" y="60172"/>
                  </a:lnTo>
                  <a:lnTo>
                    <a:pt x="71264" y="54614"/>
                  </a:lnTo>
                  <a:lnTo>
                    <a:pt x="81613" y="48747"/>
                  </a:lnTo>
                  <a:lnTo>
                    <a:pt x="99686" y="33552"/>
                  </a:lnTo>
                  <a:lnTo>
                    <a:pt x="101184" y="30306"/>
                  </a:lnTo>
                  <a:lnTo>
                    <a:pt x="101191" y="27149"/>
                  </a:lnTo>
                  <a:lnTo>
                    <a:pt x="98552" y="20996"/>
                  </a:lnTo>
                  <a:lnTo>
                    <a:pt x="90711" y="10715"/>
                  </a:lnTo>
                  <a:lnTo>
                    <a:pt x="53578" y="3571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SMARTInkShape-261">
              <a:extLst>
                <a:ext uri="{FF2B5EF4-FFF2-40B4-BE49-F238E27FC236}">
                  <a16:creationId xmlns:a16="http://schemas.microsoft.com/office/drawing/2014/main" id="{5D82CC9A-FA18-4419-9FCC-18F36F11D505}"/>
                </a:ext>
              </a:extLst>
            </p:cNvPr>
            <p:cNvSpPr/>
            <p:nvPr>
              <p:custDataLst>
                <p:tags r:id="rId8"/>
              </p:custDataLst>
            </p:nvPr>
          </p:nvSpPr>
          <p:spPr>
            <a:xfrm>
              <a:off x="11757422" y="4491632"/>
              <a:ext cx="141521" cy="205384"/>
            </a:xfrm>
            <a:custGeom>
              <a:avLst/>
              <a:gdLst/>
              <a:ahLst/>
              <a:cxnLst/>
              <a:rect l="0" t="0" r="0" b="0"/>
              <a:pathLst>
                <a:path w="141521" h="205384">
                  <a:moveTo>
                    <a:pt x="89297" y="0"/>
                  </a:moveTo>
                  <a:lnTo>
                    <a:pt x="89297" y="0"/>
                  </a:lnTo>
                  <a:lnTo>
                    <a:pt x="120318" y="0"/>
                  </a:lnTo>
                  <a:lnTo>
                    <a:pt x="121883" y="993"/>
                  </a:lnTo>
                  <a:lnTo>
                    <a:pt x="122926" y="2646"/>
                  </a:lnTo>
                  <a:lnTo>
                    <a:pt x="124602" y="7689"/>
                  </a:lnTo>
                  <a:lnTo>
                    <a:pt x="127477" y="8379"/>
                  </a:lnTo>
                  <a:lnTo>
                    <a:pt x="132668" y="8821"/>
                  </a:lnTo>
                  <a:lnTo>
                    <a:pt x="138307" y="13638"/>
                  </a:lnTo>
                  <a:lnTo>
                    <a:pt x="140845" y="18629"/>
                  </a:lnTo>
                  <a:lnTo>
                    <a:pt x="141520" y="21350"/>
                  </a:lnTo>
                  <a:lnTo>
                    <a:pt x="136981" y="29664"/>
                  </a:lnTo>
                  <a:lnTo>
                    <a:pt x="120624" y="45501"/>
                  </a:lnTo>
                  <a:lnTo>
                    <a:pt x="80779" y="73534"/>
                  </a:lnTo>
                  <a:lnTo>
                    <a:pt x="52812" y="91766"/>
                  </a:lnTo>
                  <a:lnTo>
                    <a:pt x="48277" y="98001"/>
                  </a:lnTo>
                  <a:lnTo>
                    <a:pt x="45365" y="105348"/>
                  </a:lnTo>
                  <a:lnTo>
                    <a:pt x="47612" y="108999"/>
                  </a:lnTo>
                  <a:lnTo>
                    <a:pt x="52911" y="113929"/>
                  </a:lnTo>
                  <a:lnTo>
                    <a:pt x="73347" y="128100"/>
                  </a:lnTo>
                  <a:lnTo>
                    <a:pt x="77248" y="133994"/>
                  </a:lnTo>
                  <a:lnTo>
                    <a:pt x="78287" y="136954"/>
                  </a:lnTo>
                  <a:lnTo>
                    <a:pt x="76996" y="140913"/>
                  </a:lnTo>
                  <a:lnTo>
                    <a:pt x="65956" y="158878"/>
                  </a:lnTo>
                  <a:lnTo>
                    <a:pt x="64808" y="162473"/>
                  </a:lnTo>
                  <a:lnTo>
                    <a:pt x="48967" y="177015"/>
                  </a:lnTo>
                  <a:lnTo>
                    <a:pt x="0" y="20538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SMARTInkShape-262">
              <a:extLst>
                <a:ext uri="{FF2B5EF4-FFF2-40B4-BE49-F238E27FC236}">
                  <a16:creationId xmlns:a16="http://schemas.microsoft.com/office/drawing/2014/main" id="{F562912C-9745-42E9-ABA0-995E1ADD2D8F}"/>
                </a:ext>
              </a:extLst>
            </p:cNvPr>
            <p:cNvSpPr/>
            <p:nvPr>
              <p:custDataLst>
                <p:tags r:id="rId9"/>
              </p:custDataLst>
            </p:nvPr>
          </p:nvSpPr>
          <p:spPr>
            <a:xfrm>
              <a:off x="11900297" y="4532233"/>
              <a:ext cx="49710" cy="66038"/>
            </a:xfrm>
            <a:custGeom>
              <a:avLst/>
              <a:gdLst/>
              <a:ahLst/>
              <a:cxnLst/>
              <a:rect l="0" t="0" r="0" b="0"/>
              <a:pathLst>
                <a:path w="49710" h="66038">
                  <a:moveTo>
                    <a:pt x="8930" y="30837"/>
                  </a:moveTo>
                  <a:lnTo>
                    <a:pt x="8930" y="30837"/>
                  </a:lnTo>
                  <a:lnTo>
                    <a:pt x="4186" y="30837"/>
                  </a:lnTo>
                  <a:lnTo>
                    <a:pt x="2791" y="31830"/>
                  </a:lnTo>
                  <a:lnTo>
                    <a:pt x="1861" y="33482"/>
                  </a:lnTo>
                  <a:lnTo>
                    <a:pt x="368" y="43266"/>
                  </a:lnTo>
                  <a:lnTo>
                    <a:pt x="2809" y="48929"/>
                  </a:lnTo>
                  <a:lnTo>
                    <a:pt x="6210" y="54753"/>
                  </a:lnTo>
                  <a:lnTo>
                    <a:pt x="7720" y="60648"/>
                  </a:lnTo>
                  <a:lnTo>
                    <a:pt x="9116" y="62617"/>
                  </a:lnTo>
                  <a:lnTo>
                    <a:pt x="11038" y="63930"/>
                  </a:lnTo>
                  <a:lnTo>
                    <a:pt x="18483" y="65778"/>
                  </a:lnTo>
                  <a:lnTo>
                    <a:pt x="21251" y="66037"/>
                  </a:lnTo>
                  <a:lnTo>
                    <a:pt x="24089" y="64226"/>
                  </a:lnTo>
                  <a:lnTo>
                    <a:pt x="43254" y="41222"/>
                  </a:lnTo>
                  <a:lnTo>
                    <a:pt x="44235" y="35457"/>
                  </a:lnTo>
                  <a:lnTo>
                    <a:pt x="45365" y="33917"/>
                  </a:lnTo>
                  <a:lnTo>
                    <a:pt x="47110" y="32890"/>
                  </a:lnTo>
                  <a:lnTo>
                    <a:pt x="49265" y="32206"/>
                  </a:lnTo>
                  <a:lnTo>
                    <a:pt x="49709" y="30757"/>
                  </a:lnTo>
                  <a:lnTo>
                    <a:pt x="47560" y="26502"/>
                  </a:lnTo>
                  <a:lnTo>
                    <a:pt x="45597" y="24971"/>
                  </a:lnTo>
                  <a:lnTo>
                    <a:pt x="40769" y="23269"/>
                  </a:lnTo>
                  <a:lnTo>
                    <a:pt x="39086" y="21823"/>
                  </a:lnTo>
                  <a:lnTo>
                    <a:pt x="28884" y="6756"/>
                  </a:lnTo>
                  <a:lnTo>
                    <a:pt x="23421" y="952"/>
                  </a:lnTo>
                  <a:lnTo>
                    <a:pt x="20575" y="0"/>
                  </a:lnTo>
                  <a:lnTo>
                    <a:pt x="0" y="404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SMARTInkShape-263">
              <a:extLst>
                <a:ext uri="{FF2B5EF4-FFF2-40B4-BE49-F238E27FC236}">
                  <a16:creationId xmlns:a16="http://schemas.microsoft.com/office/drawing/2014/main" id="{18CBC442-15D6-484C-AA6E-8A1DE13CC51B}"/>
                </a:ext>
              </a:extLst>
            </p:cNvPr>
            <p:cNvSpPr/>
            <p:nvPr>
              <p:custDataLst>
                <p:tags r:id="rId10"/>
              </p:custDataLst>
            </p:nvPr>
          </p:nvSpPr>
          <p:spPr>
            <a:xfrm>
              <a:off x="12010768" y="4518421"/>
              <a:ext cx="94401" cy="38712"/>
            </a:xfrm>
            <a:custGeom>
              <a:avLst/>
              <a:gdLst/>
              <a:ahLst/>
              <a:cxnLst/>
              <a:rect l="0" t="0" r="0" b="0"/>
              <a:pathLst>
                <a:path w="94401" h="38712">
                  <a:moveTo>
                    <a:pt x="5615" y="0"/>
                  </a:moveTo>
                  <a:lnTo>
                    <a:pt x="5615" y="0"/>
                  </a:lnTo>
                  <a:lnTo>
                    <a:pt x="872" y="0"/>
                  </a:lnTo>
                  <a:lnTo>
                    <a:pt x="470" y="1985"/>
                  </a:lnTo>
                  <a:lnTo>
                    <a:pt x="2657" y="14259"/>
                  </a:lnTo>
                  <a:lnTo>
                    <a:pt x="0" y="24859"/>
                  </a:lnTo>
                  <a:lnTo>
                    <a:pt x="1872" y="29471"/>
                  </a:lnTo>
                  <a:lnTo>
                    <a:pt x="11887" y="37242"/>
                  </a:lnTo>
                  <a:lnTo>
                    <a:pt x="28907" y="38711"/>
                  </a:lnTo>
                  <a:lnTo>
                    <a:pt x="67432" y="31570"/>
                  </a:lnTo>
                  <a:lnTo>
                    <a:pt x="77738" y="26269"/>
                  </a:lnTo>
                  <a:lnTo>
                    <a:pt x="91033" y="11838"/>
                  </a:lnTo>
                  <a:lnTo>
                    <a:pt x="94400" y="1755"/>
                  </a:lnTo>
                  <a:lnTo>
                    <a:pt x="59193"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SMARTInkShape-264">
              <a:extLst>
                <a:ext uri="{FF2B5EF4-FFF2-40B4-BE49-F238E27FC236}">
                  <a16:creationId xmlns:a16="http://schemas.microsoft.com/office/drawing/2014/main" id="{2BB728A9-7D22-471F-8544-222E34EB6CD2}"/>
                </a:ext>
              </a:extLst>
            </p:cNvPr>
            <p:cNvSpPr/>
            <p:nvPr>
              <p:custDataLst>
                <p:tags r:id="rId11"/>
              </p:custDataLst>
            </p:nvPr>
          </p:nvSpPr>
          <p:spPr>
            <a:xfrm>
              <a:off x="11757422" y="4768466"/>
              <a:ext cx="114322" cy="232160"/>
            </a:xfrm>
            <a:custGeom>
              <a:avLst/>
              <a:gdLst/>
              <a:ahLst/>
              <a:cxnLst/>
              <a:rect l="0" t="0" r="0" b="0"/>
              <a:pathLst>
                <a:path w="114322" h="232160">
                  <a:moveTo>
                    <a:pt x="17859" y="17846"/>
                  </a:moveTo>
                  <a:lnTo>
                    <a:pt x="17859" y="17846"/>
                  </a:lnTo>
                  <a:lnTo>
                    <a:pt x="51395" y="2401"/>
                  </a:lnTo>
                  <a:lnTo>
                    <a:pt x="92262" y="0"/>
                  </a:lnTo>
                  <a:lnTo>
                    <a:pt x="98223" y="2639"/>
                  </a:lnTo>
                  <a:lnTo>
                    <a:pt x="104177" y="6126"/>
                  </a:lnTo>
                  <a:lnTo>
                    <a:pt x="110133" y="7676"/>
                  </a:lnTo>
                  <a:lnTo>
                    <a:pt x="112116" y="10074"/>
                  </a:lnTo>
                  <a:lnTo>
                    <a:pt x="114321" y="18030"/>
                  </a:lnTo>
                  <a:lnTo>
                    <a:pt x="112654" y="28180"/>
                  </a:lnTo>
                  <a:lnTo>
                    <a:pt x="110822" y="33666"/>
                  </a:lnTo>
                  <a:lnTo>
                    <a:pt x="89280" y="55607"/>
                  </a:lnTo>
                  <a:lnTo>
                    <a:pt x="47291" y="79055"/>
                  </a:lnTo>
                  <a:lnTo>
                    <a:pt x="20300" y="96374"/>
                  </a:lnTo>
                  <a:lnTo>
                    <a:pt x="18944" y="100042"/>
                  </a:lnTo>
                  <a:lnTo>
                    <a:pt x="18582" y="102409"/>
                  </a:lnTo>
                  <a:lnTo>
                    <a:pt x="20827" y="107686"/>
                  </a:lnTo>
                  <a:lnTo>
                    <a:pt x="40401" y="132118"/>
                  </a:lnTo>
                  <a:lnTo>
                    <a:pt x="41817" y="135699"/>
                  </a:lnTo>
                  <a:lnTo>
                    <a:pt x="40744" y="144970"/>
                  </a:lnTo>
                  <a:lnTo>
                    <a:pt x="28258" y="179042"/>
                  </a:lnTo>
                  <a:lnTo>
                    <a:pt x="0" y="2321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SMARTInkShape-265">
              <a:extLst>
                <a:ext uri="{FF2B5EF4-FFF2-40B4-BE49-F238E27FC236}">
                  <a16:creationId xmlns:a16="http://schemas.microsoft.com/office/drawing/2014/main" id="{CF1A9E85-B7B5-4A07-A6EB-95A4A2A7F218}"/>
                </a:ext>
              </a:extLst>
            </p:cNvPr>
            <p:cNvSpPr/>
            <p:nvPr>
              <p:custDataLst>
                <p:tags r:id="rId12"/>
              </p:custDataLst>
            </p:nvPr>
          </p:nvSpPr>
          <p:spPr>
            <a:xfrm>
              <a:off x="11864578" y="4839890"/>
              <a:ext cx="62493" cy="65199"/>
            </a:xfrm>
            <a:custGeom>
              <a:avLst/>
              <a:gdLst/>
              <a:ahLst/>
              <a:cxnLst/>
              <a:rect l="0" t="0" r="0" b="0"/>
              <a:pathLst>
                <a:path w="62493" h="65199">
                  <a:moveTo>
                    <a:pt x="0" y="26789"/>
                  </a:moveTo>
                  <a:lnTo>
                    <a:pt x="0" y="26789"/>
                  </a:lnTo>
                  <a:lnTo>
                    <a:pt x="0" y="22049"/>
                  </a:lnTo>
                  <a:lnTo>
                    <a:pt x="2646" y="17076"/>
                  </a:lnTo>
                  <a:lnTo>
                    <a:pt x="7690" y="10540"/>
                  </a:lnTo>
                  <a:lnTo>
                    <a:pt x="8102" y="10995"/>
                  </a:lnTo>
                  <a:lnTo>
                    <a:pt x="13637" y="50080"/>
                  </a:lnTo>
                  <a:lnTo>
                    <a:pt x="21348" y="63566"/>
                  </a:lnTo>
                  <a:lnTo>
                    <a:pt x="25146" y="65198"/>
                  </a:lnTo>
                  <a:lnTo>
                    <a:pt x="46428" y="63058"/>
                  </a:lnTo>
                  <a:lnTo>
                    <a:pt x="49804" y="60890"/>
                  </a:lnTo>
                  <a:lnTo>
                    <a:pt x="56201" y="53190"/>
                  </a:lnTo>
                  <a:lnTo>
                    <a:pt x="59703" y="45799"/>
                  </a:lnTo>
                  <a:lnTo>
                    <a:pt x="62139" y="29917"/>
                  </a:lnTo>
                  <a:lnTo>
                    <a:pt x="62492" y="13648"/>
                  </a:lnTo>
                  <a:lnTo>
                    <a:pt x="61504" y="12075"/>
                  </a:lnTo>
                  <a:lnTo>
                    <a:pt x="59855" y="11027"/>
                  </a:lnTo>
                  <a:lnTo>
                    <a:pt x="57763" y="10328"/>
                  </a:lnTo>
                  <a:lnTo>
                    <a:pt x="56368" y="8869"/>
                  </a:lnTo>
                  <a:lnTo>
                    <a:pt x="54818" y="4603"/>
                  </a:lnTo>
                  <a:lnTo>
                    <a:pt x="53412" y="3069"/>
                  </a:lnTo>
                  <a:lnTo>
                    <a:pt x="49204" y="1364"/>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SMARTInkShape-266">
              <a:extLst>
                <a:ext uri="{FF2B5EF4-FFF2-40B4-BE49-F238E27FC236}">
                  <a16:creationId xmlns:a16="http://schemas.microsoft.com/office/drawing/2014/main" id="{67A8876C-FD22-4543-9EAF-46C99B96821B}"/>
                </a:ext>
              </a:extLst>
            </p:cNvPr>
            <p:cNvSpPr/>
            <p:nvPr>
              <p:custDataLst>
                <p:tags r:id="rId13"/>
              </p:custDataLst>
            </p:nvPr>
          </p:nvSpPr>
          <p:spPr>
            <a:xfrm>
              <a:off x="11992077" y="4768453"/>
              <a:ext cx="92017" cy="85017"/>
            </a:xfrm>
            <a:custGeom>
              <a:avLst/>
              <a:gdLst/>
              <a:ahLst/>
              <a:cxnLst/>
              <a:rect l="0" t="0" r="0" b="0"/>
              <a:pathLst>
                <a:path w="92017" h="85017">
                  <a:moveTo>
                    <a:pt x="15376" y="8929"/>
                  </a:moveTo>
                  <a:lnTo>
                    <a:pt x="15376" y="8929"/>
                  </a:lnTo>
                  <a:lnTo>
                    <a:pt x="5895" y="23151"/>
                  </a:lnTo>
                  <a:lnTo>
                    <a:pt x="0" y="50957"/>
                  </a:lnTo>
                  <a:lnTo>
                    <a:pt x="2993" y="74850"/>
                  </a:lnTo>
                  <a:lnTo>
                    <a:pt x="6128" y="79665"/>
                  </a:lnTo>
                  <a:lnTo>
                    <a:pt x="10204" y="82877"/>
                  </a:lnTo>
                  <a:lnTo>
                    <a:pt x="14904" y="85016"/>
                  </a:lnTo>
                  <a:lnTo>
                    <a:pt x="30709" y="82103"/>
                  </a:lnTo>
                  <a:lnTo>
                    <a:pt x="56630" y="69306"/>
                  </a:lnTo>
                  <a:lnTo>
                    <a:pt x="87357" y="47529"/>
                  </a:lnTo>
                  <a:lnTo>
                    <a:pt x="92016" y="37329"/>
                  </a:lnTo>
                  <a:lnTo>
                    <a:pt x="91440" y="26181"/>
                  </a:lnTo>
                  <a:lnTo>
                    <a:pt x="89899" y="20431"/>
                  </a:lnTo>
                  <a:lnTo>
                    <a:pt x="82892" y="11395"/>
                  </a:lnTo>
                  <a:lnTo>
                    <a:pt x="78247" y="7597"/>
                  </a:lnTo>
                  <a:lnTo>
                    <a:pt x="42165"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97634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C7A23B-FAC2-4112-9436-B17F2A8C29E5}"/>
              </a:ext>
            </a:extLst>
          </p:cNvPr>
          <p:cNvSpPr>
            <a:spLocks noGrp="1"/>
          </p:cNvSpPr>
          <p:nvPr>
            <p:ph type="title"/>
          </p:nvPr>
        </p:nvSpPr>
        <p:spPr/>
        <p:txBody>
          <a:bodyPr/>
          <a:lstStyle/>
          <a:p>
            <a:r>
              <a:rPr lang="en-US" dirty="0"/>
              <a:t>Quiz</a:t>
            </a:r>
          </a:p>
        </p:txBody>
      </p:sp>
      <p:sp>
        <p:nvSpPr>
          <p:cNvPr id="4" name="Slide Number Placeholder 3">
            <a:extLst>
              <a:ext uri="{FF2B5EF4-FFF2-40B4-BE49-F238E27FC236}">
                <a16:creationId xmlns:a16="http://schemas.microsoft.com/office/drawing/2014/main" id="{AB3E4E45-660E-4E3C-B78C-A0896E48E48D}"/>
              </a:ext>
            </a:extLst>
          </p:cNvPr>
          <p:cNvSpPr>
            <a:spLocks noGrp="1"/>
          </p:cNvSpPr>
          <p:nvPr>
            <p:ph type="sldNum" sz="quarter" idx="4"/>
          </p:nvPr>
        </p:nvSpPr>
        <p:spPr/>
        <p:txBody>
          <a:bodyPr/>
          <a:lstStyle/>
          <a:p>
            <a:r>
              <a:rPr lang="en-US"/>
              <a:t>Network Layer: 4-</a:t>
            </a:r>
            <a:fld id="{C4204591-24BD-A542-B9D5-F8D8A88D2FEE}" type="slidenum">
              <a:rPr lang="en-US" smtClean="0"/>
              <a:pPr/>
              <a:t>26</a:t>
            </a:fld>
            <a:endParaRPr lang="en-US" dirty="0"/>
          </a:p>
        </p:txBody>
      </p:sp>
      <p:sp>
        <p:nvSpPr>
          <p:cNvPr id="7" name="Text Box 111">
            <a:extLst>
              <a:ext uri="{FF2B5EF4-FFF2-40B4-BE49-F238E27FC236}">
                <a16:creationId xmlns:a16="http://schemas.microsoft.com/office/drawing/2014/main" id="{3C8FEA37-5B2C-4306-958B-464018B9733E}"/>
              </a:ext>
            </a:extLst>
          </p:cNvPr>
          <p:cNvSpPr txBox="1">
            <a:spLocks noChangeArrowheads="1"/>
          </p:cNvSpPr>
          <p:nvPr/>
        </p:nvSpPr>
        <p:spPr bwMode="auto">
          <a:xfrm>
            <a:off x="971757"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8" name="Group 7">
            <a:extLst>
              <a:ext uri="{FF2B5EF4-FFF2-40B4-BE49-F238E27FC236}">
                <a16:creationId xmlns:a16="http://schemas.microsoft.com/office/drawing/2014/main" id="{C23903AE-C1D8-4C84-BE7D-23CF84E32AD8}"/>
              </a:ext>
            </a:extLst>
          </p:cNvPr>
          <p:cNvGrpSpPr/>
          <p:nvPr/>
        </p:nvGrpSpPr>
        <p:grpSpPr>
          <a:xfrm>
            <a:off x="1367045" y="2342822"/>
            <a:ext cx="2346325" cy="571500"/>
            <a:chOff x="2032069" y="2342822"/>
            <a:chExt cx="2346325" cy="571500"/>
          </a:xfrm>
        </p:grpSpPr>
        <p:sp>
          <p:nvSpPr>
            <p:cNvPr id="9" name="Line 100">
              <a:extLst>
                <a:ext uri="{FF2B5EF4-FFF2-40B4-BE49-F238E27FC236}">
                  <a16:creationId xmlns:a16="http://schemas.microsoft.com/office/drawing/2014/main" id="{0631C56A-4B57-4AE1-95E5-76849E8035F5}"/>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 name="Rectangle 112">
              <a:extLst>
                <a:ext uri="{FF2B5EF4-FFF2-40B4-BE49-F238E27FC236}">
                  <a16:creationId xmlns:a16="http://schemas.microsoft.com/office/drawing/2014/main" id="{8783B4D8-5CA3-4036-BFBC-11D4C97C6B18}"/>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 name="Text Box 113">
              <a:extLst>
                <a:ext uri="{FF2B5EF4-FFF2-40B4-BE49-F238E27FC236}">
                  <a16:creationId xmlns:a16="http://schemas.microsoft.com/office/drawing/2014/main" id="{C6C11463-1DB2-4677-AD2A-84B2B85C522F}"/>
                </a:ext>
              </a:extLst>
            </p:cNvPr>
            <p:cNvSpPr txBox="1">
              <a:spLocks noChangeArrowheads="1"/>
            </p:cNvSpPr>
            <p:nvPr/>
          </p:nvSpPr>
          <p:spPr bwMode="auto">
            <a:xfrm>
              <a:off x="2068403" y="2476172"/>
              <a:ext cx="230223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sp>
        <p:nvSpPr>
          <p:cNvPr id="12" name="Line 118">
            <a:extLst>
              <a:ext uri="{FF2B5EF4-FFF2-40B4-BE49-F238E27FC236}">
                <a16:creationId xmlns:a16="http://schemas.microsoft.com/office/drawing/2014/main" id="{F9BE678E-55BB-47B3-8744-6E9573547187}"/>
              </a:ext>
            </a:extLst>
          </p:cNvPr>
          <p:cNvSpPr>
            <a:spLocks noChangeShapeType="1"/>
          </p:cNvSpPr>
          <p:nvPr/>
        </p:nvSpPr>
        <p:spPr bwMode="auto">
          <a:xfrm>
            <a:off x="1346407"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 name="Group 13">
            <a:extLst>
              <a:ext uri="{FF2B5EF4-FFF2-40B4-BE49-F238E27FC236}">
                <a16:creationId xmlns:a16="http://schemas.microsoft.com/office/drawing/2014/main" id="{B979C665-5065-4032-9FF9-A04671AD149E}"/>
              </a:ext>
            </a:extLst>
          </p:cNvPr>
          <p:cNvGrpSpPr/>
          <p:nvPr/>
        </p:nvGrpSpPr>
        <p:grpSpPr>
          <a:xfrm>
            <a:off x="1343377" y="4104947"/>
            <a:ext cx="2400017" cy="512763"/>
            <a:chOff x="2008401" y="4104947"/>
            <a:chExt cx="2400017" cy="512763"/>
          </a:xfrm>
        </p:grpSpPr>
        <p:sp>
          <p:nvSpPr>
            <p:cNvPr id="15" name="Line 99">
              <a:extLst>
                <a:ext uri="{FF2B5EF4-FFF2-40B4-BE49-F238E27FC236}">
                  <a16:creationId xmlns:a16="http://schemas.microsoft.com/office/drawing/2014/main" id="{097062D0-3F88-4324-A0B7-7A15C7F29B96}"/>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 name="Rectangle 122">
              <a:extLst>
                <a:ext uri="{FF2B5EF4-FFF2-40B4-BE49-F238E27FC236}">
                  <a16:creationId xmlns:a16="http://schemas.microsoft.com/office/drawing/2014/main" id="{1CFAFA86-E49F-4919-A600-810B2D16AECB}"/>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 name="Text Box 123">
              <a:extLst>
                <a:ext uri="{FF2B5EF4-FFF2-40B4-BE49-F238E27FC236}">
                  <a16:creationId xmlns:a16="http://schemas.microsoft.com/office/drawing/2014/main" id="{E0D7DEF9-42CF-4640-B01C-A0875CC91D8A}"/>
                </a:ext>
              </a:extLst>
            </p:cNvPr>
            <p:cNvSpPr txBox="1">
              <a:spLocks noChangeArrowheads="1"/>
            </p:cNvSpPr>
            <p:nvPr/>
          </p:nvSpPr>
          <p:spPr bwMode="auto">
            <a:xfrm>
              <a:off x="2008401" y="4185910"/>
              <a:ext cx="2400017"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Seq=192, 100 bytes of data</a:t>
              </a:r>
            </a:p>
          </p:txBody>
        </p:sp>
      </p:grpSp>
      <p:sp>
        <p:nvSpPr>
          <p:cNvPr id="19" name="Line 104">
            <a:extLst>
              <a:ext uri="{FF2B5EF4-FFF2-40B4-BE49-F238E27FC236}">
                <a16:creationId xmlns:a16="http://schemas.microsoft.com/office/drawing/2014/main" id="{5C3562CB-D819-49B9-9A62-7CC546833636}"/>
              </a:ext>
            </a:extLst>
          </p:cNvPr>
          <p:cNvSpPr>
            <a:spLocks noChangeShapeType="1"/>
          </p:cNvSpPr>
          <p:nvPr/>
        </p:nvSpPr>
        <p:spPr bwMode="auto">
          <a:xfrm flipH="1">
            <a:off x="1370219" y="3004810"/>
            <a:ext cx="2306637" cy="79375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 name="Rectangle 114">
            <a:extLst>
              <a:ext uri="{FF2B5EF4-FFF2-40B4-BE49-F238E27FC236}">
                <a16:creationId xmlns:a16="http://schemas.microsoft.com/office/drawing/2014/main" id="{89BAEE8C-B7B3-48CA-A4CB-ECEE61800783}"/>
              </a:ext>
            </a:extLst>
          </p:cNvPr>
          <p:cNvSpPr>
            <a:spLocks noChangeArrowheads="1"/>
          </p:cNvSpPr>
          <p:nvPr/>
        </p:nvSpPr>
        <p:spPr bwMode="auto">
          <a:xfrm>
            <a:off x="2638632"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 name="Text Box 115">
            <a:extLst>
              <a:ext uri="{FF2B5EF4-FFF2-40B4-BE49-F238E27FC236}">
                <a16:creationId xmlns:a16="http://schemas.microsoft.com/office/drawing/2014/main" id="{99074978-BE83-427A-B1AB-A79EB124859B}"/>
              </a:ext>
            </a:extLst>
          </p:cNvPr>
          <p:cNvSpPr txBox="1">
            <a:spLocks noChangeArrowheads="1"/>
          </p:cNvSpPr>
          <p:nvPr/>
        </p:nvSpPr>
        <p:spPr bwMode="auto">
          <a:xfrm>
            <a:off x="2626697" y="3058883"/>
            <a:ext cx="853119"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nvGrpSpPr>
          <p:cNvPr id="23" name="Group 22">
            <a:extLst>
              <a:ext uri="{FF2B5EF4-FFF2-40B4-BE49-F238E27FC236}">
                <a16:creationId xmlns:a16="http://schemas.microsoft.com/office/drawing/2014/main" id="{B264E7F1-579D-4E5C-BE21-5C68FF7A6FEA}"/>
              </a:ext>
            </a:extLst>
          </p:cNvPr>
          <p:cNvGrpSpPr/>
          <p:nvPr/>
        </p:nvGrpSpPr>
        <p:grpSpPr>
          <a:xfrm>
            <a:off x="1343232" y="4703435"/>
            <a:ext cx="2338388" cy="782637"/>
            <a:chOff x="2008256" y="4703435"/>
            <a:chExt cx="2338388" cy="782637"/>
          </a:xfrm>
        </p:grpSpPr>
        <p:sp>
          <p:nvSpPr>
            <p:cNvPr id="24" name="Line 127">
              <a:extLst>
                <a:ext uri="{FF2B5EF4-FFF2-40B4-BE49-F238E27FC236}">
                  <a16:creationId xmlns:a16="http://schemas.microsoft.com/office/drawing/2014/main" id="{F7411353-B3DD-4FD0-A073-111AB68CC5B0}"/>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5" name="Rectangle 128">
              <a:extLst>
                <a:ext uri="{FF2B5EF4-FFF2-40B4-BE49-F238E27FC236}">
                  <a16:creationId xmlns:a16="http://schemas.microsoft.com/office/drawing/2014/main" id="{3DC38709-7A3C-42C9-A5E7-7A561E3A09FA}"/>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 name="Text Box 129">
              <a:extLst>
                <a:ext uri="{FF2B5EF4-FFF2-40B4-BE49-F238E27FC236}">
                  <a16:creationId xmlns:a16="http://schemas.microsoft.com/office/drawing/2014/main" id="{D6AC4429-59A8-48FF-98AA-7FCE027D7D20}"/>
                </a:ext>
              </a:extLst>
            </p:cNvPr>
            <p:cNvSpPr txBox="1">
              <a:spLocks noChangeArrowheads="1"/>
            </p:cNvSpPr>
            <p:nvPr/>
          </p:nvSpPr>
          <p:spPr bwMode="auto">
            <a:xfrm>
              <a:off x="2758327" y="4916160"/>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ACK=292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27" name="Group 26">
            <a:extLst>
              <a:ext uri="{FF2B5EF4-FFF2-40B4-BE49-F238E27FC236}">
                <a16:creationId xmlns:a16="http://schemas.microsoft.com/office/drawing/2014/main" id="{3C9993FD-7633-4721-AC55-17DB4B31132D}"/>
              </a:ext>
            </a:extLst>
          </p:cNvPr>
          <p:cNvGrpSpPr/>
          <p:nvPr/>
        </p:nvGrpSpPr>
        <p:grpSpPr>
          <a:xfrm>
            <a:off x="973345" y="2347585"/>
            <a:ext cx="396875" cy="1751012"/>
            <a:chOff x="1638369" y="2347585"/>
            <a:chExt cx="396875" cy="1751012"/>
          </a:xfrm>
        </p:grpSpPr>
        <p:sp>
          <p:nvSpPr>
            <p:cNvPr id="28" name="Text Box 126">
              <a:extLst>
                <a:ext uri="{FF2B5EF4-FFF2-40B4-BE49-F238E27FC236}">
                  <a16:creationId xmlns:a16="http://schemas.microsoft.com/office/drawing/2014/main" id="{8541E999-9BF2-4547-9F96-0EFB497EFC41}"/>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9" name="Group 134">
              <a:extLst>
                <a:ext uri="{FF2B5EF4-FFF2-40B4-BE49-F238E27FC236}">
                  <a16:creationId xmlns:a16="http://schemas.microsoft.com/office/drawing/2014/main" id="{D8545364-C69E-4024-A7DA-F102759E2C39}"/>
                </a:ext>
              </a:extLst>
            </p:cNvPr>
            <p:cNvGrpSpPr>
              <a:grpSpLocks/>
            </p:cNvGrpSpPr>
            <p:nvPr/>
          </p:nvGrpSpPr>
          <p:grpSpPr bwMode="auto">
            <a:xfrm>
              <a:off x="1779656" y="2347585"/>
              <a:ext cx="104775" cy="508000"/>
              <a:chOff x="3099" y="1749"/>
              <a:chExt cx="66" cy="320"/>
            </a:xfrm>
          </p:grpSpPr>
          <p:sp>
            <p:nvSpPr>
              <p:cNvPr id="33" name="Line 132">
                <a:extLst>
                  <a:ext uri="{FF2B5EF4-FFF2-40B4-BE49-F238E27FC236}">
                    <a16:creationId xmlns:a16="http://schemas.microsoft.com/office/drawing/2014/main" id="{ADC7BD80-95E8-46A1-A1AA-5E28B4648B03}"/>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 name="Line 133">
                <a:extLst>
                  <a:ext uri="{FF2B5EF4-FFF2-40B4-BE49-F238E27FC236}">
                    <a16:creationId xmlns:a16="http://schemas.microsoft.com/office/drawing/2014/main" id="{D983D688-3D4F-43E1-9B35-F6369E89880F}"/>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30" name="Group 135">
              <a:extLst>
                <a:ext uri="{FF2B5EF4-FFF2-40B4-BE49-F238E27FC236}">
                  <a16:creationId xmlns:a16="http://schemas.microsoft.com/office/drawing/2014/main" id="{0C85BE29-024B-4C76-AA82-448F71D444F1}"/>
                </a:ext>
              </a:extLst>
            </p:cNvPr>
            <p:cNvGrpSpPr>
              <a:grpSpLocks/>
            </p:cNvGrpSpPr>
            <p:nvPr/>
          </p:nvGrpSpPr>
          <p:grpSpPr bwMode="auto">
            <a:xfrm rot="10800000">
              <a:off x="1774894" y="3590597"/>
              <a:ext cx="104775" cy="508000"/>
              <a:chOff x="3099" y="1749"/>
              <a:chExt cx="66" cy="320"/>
            </a:xfrm>
          </p:grpSpPr>
          <p:sp>
            <p:nvSpPr>
              <p:cNvPr id="31" name="Line 136">
                <a:extLst>
                  <a:ext uri="{FF2B5EF4-FFF2-40B4-BE49-F238E27FC236}">
                    <a16:creationId xmlns:a16="http://schemas.microsoft.com/office/drawing/2014/main" id="{BD8F9774-6A6E-4E11-BA44-6F9725D561ED}"/>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 name="Line 137">
                <a:extLst>
                  <a:ext uri="{FF2B5EF4-FFF2-40B4-BE49-F238E27FC236}">
                    <a16:creationId xmlns:a16="http://schemas.microsoft.com/office/drawing/2014/main" id="{2A00469A-ECDB-4722-A743-4706194BC759}"/>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35" name="Group 228">
            <a:extLst>
              <a:ext uri="{FF2B5EF4-FFF2-40B4-BE49-F238E27FC236}">
                <a16:creationId xmlns:a16="http://schemas.microsoft.com/office/drawing/2014/main" id="{24153B38-320F-4509-A7A9-6C59B9A490F0}"/>
              </a:ext>
            </a:extLst>
          </p:cNvPr>
          <p:cNvGrpSpPr>
            <a:grpSpLocks/>
          </p:cNvGrpSpPr>
          <p:nvPr/>
        </p:nvGrpSpPr>
        <p:grpSpPr bwMode="auto">
          <a:xfrm>
            <a:off x="936832" y="1474460"/>
            <a:ext cx="630238" cy="533400"/>
            <a:chOff x="-44" y="1473"/>
            <a:chExt cx="981" cy="1105"/>
          </a:xfrm>
        </p:grpSpPr>
        <p:pic>
          <p:nvPicPr>
            <p:cNvPr id="36" name="Picture 229" descr="desktop_computer_stylized_medium">
              <a:extLst>
                <a:ext uri="{FF2B5EF4-FFF2-40B4-BE49-F238E27FC236}">
                  <a16:creationId xmlns:a16="http://schemas.microsoft.com/office/drawing/2014/main" id="{485BE52B-7E90-4A23-8BB4-134AFEBAB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Freeform 230">
              <a:extLst>
                <a:ext uri="{FF2B5EF4-FFF2-40B4-BE49-F238E27FC236}">
                  <a16:creationId xmlns:a16="http://schemas.microsoft.com/office/drawing/2014/main" id="{41927402-C09F-4F81-88DF-D6BEA369198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4" name="Text Box 39">
            <a:extLst>
              <a:ext uri="{FF2B5EF4-FFF2-40B4-BE49-F238E27FC236}">
                <a16:creationId xmlns:a16="http://schemas.microsoft.com/office/drawing/2014/main" id="{A2149462-5068-4B8E-951D-C90A73CB19F0}"/>
              </a:ext>
            </a:extLst>
          </p:cNvPr>
          <p:cNvSpPr txBox="1">
            <a:spLocks noChangeArrowheads="1"/>
          </p:cNvSpPr>
          <p:nvPr/>
        </p:nvSpPr>
        <p:spPr bwMode="auto">
          <a:xfrm>
            <a:off x="3292980" y="1094691"/>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45" name="Line 50">
            <a:extLst>
              <a:ext uri="{FF2B5EF4-FFF2-40B4-BE49-F238E27FC236}">
                <a16:creationId xmlns:a16="http://schemas.microsoft.com/office/drawing/2014/main" id="{57B80EBA-2B68-4AAD-9699-D5A5F0095CEA}"/>
              </a:ext>
            </a:extLst>
          </p:cNvPr>
          <p:cNvSpPr>
            <a:spLocks noChangeShapeType="1"/>
          </p:cNvSpPr>
          <p:nvPr/>
        </p:nvSpPr>
        <p:spPr bwMode="auto">
          <a:xfrm>
            <a:off x="3751768" y="2020204"/>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46" name="Group 87">
            <a:extLst>
              <a:ext uri="{FF2B5EF4-FFF2-40B4-BE49-F238E27FC236}">
                <a16:creationId xmlns:a16="http://schemas.microsoft.com/office/drawing/2014/main" id="{06D01AC6-AC36-426B-AEF0-247D798FAD13}"/>
              </a:ext>
            </a:extLst>
          </p:cNvPr>
          <p:cNvGrpSpPr>
            <a:grpSpLocks/>
          </p:cNvGrpSpPr>
          <p:nvPr/>
        </p:nvGrpSpPr>
        <p:grpSpPr bwMode="auto">
          <a:xfrm flipH="1">
            <a:off x="3504118" y="1382029"/>
            <a:ext cx="674687" cy="590550"/>
            <a:chOff x="-44" y="1473"/>
            <a:chExt cx="981" cy="1105"/>
          </a:xfrm>
        </p:grpSpPr>
        <p:pic>
          <p:nvPicPr>
            <p:cNvPr id="47" name="Picture 88" descr="desktop_computer_stylized_medium">
              <a:extLst>
                <a:ext uri="{FF2B5EF4-FFF2-40B4-BE49-F238E27FC236}">
                  <a16:creationId xmlns:a16="http://schemas.microsoft.com/office/drawing/2014/main" id="{E3729839-6567-460B-9E22-F8B7B1835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89">
              <a:extLst>
                <a:ext uri="{FF2B5EF4-FFF2-40B4-BE49-F238E27FC236}">
                  <a16:creationId xmlns:a16="http://schemas.microsoft.com/office/drawing/2014/main" id="{D527DA88-6AB3-4A16-AA7F-D6FAA4FFE5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9" name="TextBox 48">
            <a:extLst>
              <a:ext uri="{FF2B5EF4-FFF2-40B4-BE49-F238E27FC236}">
                <a16:creationId xmlns:a16="http://schemas.microsoft.com/office/drawing/2014/main" id="{55ADAD4B-6F55-425F-B260-92A3ED8EE86E}"/>
              </a:ext>
            </a:extLst>
          </p:cNvPr>
          <p:cNvSpPr txBox="1"/>
          <p:nvPr/>
        </p:nvSpPr>
        <p:spPr>
          <a:xfrm>
            <a:off x="3724639" y="2336679"/>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p:grpSp>
        <p:nvGrpSpPr>
          <p:cNvPr id="61" name="Group 60">
            <a:extLst>
              <a:ext uri="{FF2B5EF4-FFF2-40B4-BE49-F238E27FC236}">
                <a16:creationId xmlns:a16="http://schemas.microsoft.com/office/drawing/2014/main" id="{2C57154A-9906-4847-806D-72036AE86C9C}"/>
              </a:ext>
            </a:extLst>
          </p:cNvPr>
          <p:cNvGrpSpPr/>
          <p:nvPr/>
        </p:nvGrpSpPr>
        <p:grpSpPr>
          <a:xfrm>
            <a:off x="2073343" y="4342809"/>
            <a:ext cx="360" cy="360"/>
            <a:chOff x="2073343" y="4342809"/>
            <a:chExt cx="360" cy="360"/>
          </a:xfrm>
        </p:grpSpPr>
        <mc:AlternateContent xmlns:mc="http://schemas.openxmlformats.org/markup-compatibility/2006" xmlns:p14="http://schemas.microsoft.com/office/powerpoint/2010/main">
          <mc:Choice Requires="p14">
            <p:contentPart p14:bwMode="auto" r:id="rId3">
              <p14:nvContentPartPr>
                <p14:cNvPr id="59" name="Ink 58">
                  <a:extLst>
                    <a:ext uri="{FF2B5EF4-FFF2-40B4-BE49-F238E27FC236}">
                      <a16:creationId xmlns:a16="http://schemas.microsoft.com/office/drawing/2014/main" id="{7F858590-B195-4C5E-AA8D-F0DA906050CB}"/>
                    </a:ext>
                  </a:extLst>
                </p14:cNvPr>
                <p14:cNvContentPartPr/>
                <p14:nvPr/>
              </p14:nvContentPartPr>
              <p14:xfrm>
                <a:off x="2073343" y="4342809"/>
                <a:ext cx="360" cy="360"/>
              </p14:xfrm>
            </p:contentPart>
          </mc:Choice>
          <mc:Fallback xmlns="">
            <p:pic>
              <p:nvPicPr>
                <p:cNvPr id="59" name="Ink 58">
                  <a:extLst>
                    <a:ext uri="{FF2B5EF4-FFF2-40B4-BE49-F238E27FC236}">
                      <a16:creationId xmlns:a16="http://schemas.microsoft.com/office/drawing/2014/main" id="{7F858590-B195-4C5E-AA8D-F0DA906050CB}"/>
                    </a:ext>
                  </a:extLst>
                </p:cNvPr>
                <p:cNvPicPr/>
                <p:nvPr/>
              </p:nvPicPr>
              <p:blipFill>
                <a:blip r:embed="rId4"/>
                <a:stretch>
                  <a:fillRect/>
                </a:stretch>
              </p:blipFill>
              <p:spPr>
                <a:xfrm>
                  <a:off x="2064343" y="433380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0" name="Ink 59">
                  <a:extLst>
                    <a:ext uri="{FF2B5EF4-FFF2-40B4-BE49-F238E27FC236}">
                      <a16:creationId xmlns:a16="http://schemas.microsoft.com/office/drawing/2014/main" id="{1EB2CD6C-D045-4195-BF61-5F70A93A7411}"/>
                    </a:ext>
                  </a:extLst>
                </p14:cNvPr>
                <p14:cNvContentPartPr/>
                <p14:nvPr/>
              </p14:nvContentPartPr>
              <p14:xfrm>
                <a:off x="2073343" y="4342809"/>
                <a:ext cx="360" cy="360"/>
              </p14:xfrm>
            </p:contentPart>
          </mc:Choice>
          <mc:Fallback xmlns="">
            <p:pic>
              <p:nvPicPr>
                <p:cNvPr id="60" name="Ink 59">
                  <a:extLst>
                    <a:ext uri="{FF2B5EF4-FFF2-40B4-BE49-F238E27FC236}">
                      <a16:creationId xmlns:a16="http://schemas.microsoft.com/office/drawing/2014/main" id="{1EB2CD6C-D045-4195-BF61-5F70A93A7411}"/>
                    </a:ext>
                  </a:extLst>
                </p:cNvPr>
                <p:cNvPicPr/>
                <p:nvPr/>
              </p:nvPicPr>
              <p:blipFill>
                <a:blip r:embed="rId4"/>
                <a:stretch>
                  <a:fillRect/>
                </a:stretch>
              </p:blipFill>
              <p:spPr>
                <a:xfrm>
                  <a:off x="2064343" y="4333809"/>
                  <a:ext cx="18000" cy="1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
            <p14:nvContentPartPr>
              <p14:cNvPr id="62" name="Ink 61">
                <a:extLst>
                  <a:ext uri="{FF2B5EF4-FFF2-40B4-BE49-F238E27FC236}">
                    <a16:creationId xmlns:a16="http://schemas.microsoft.com/office/drawing/2014/main" id="{6D764214-4E1E-412E-B444-A2C3DDBBB5DB}"/>
                  </a:ext>
                </a:extLst>
              </p14:cNvPr>
              <p14:cNvContentPartPr/>
              <p14:nvPr/>
            </p14:nvContentPartPr>
            <p14:xfrm>
              <a:off x="2857063" y="5110689"/>
              <a:ext cx="360" cy="360"/>
            </p14:xfrm>
          </p:contentPart>
        </mc:Choice>
        <mc:Fallback xmlns="">
          <p:pic>
            <p:nvPicPr>
              <p:cNvPr id="62" name="Ink 61">
                <a:extLst>
                  <a:ext uri="{FF2B5EF4-FFF2-40B4-BE49-F238E27FC236}">
                    <a16:creationId xmlns:a16="http://schemas.microsoft.com/office/drawing/2014/main" id="{6D764214-4E1E-412E-B444-A2C3DDBBB5DB}"/>
                  </a:ext>
                </a:extLst>
              </p:cNvPr>
              <p:cNvPicPr/>
              <p:nvPr/>
            </p:nvPicPr>
            <p:blipFill>
              <a:blip r:embed="rId4"/>
              <a:stretch>
                <a:fillRect/>
              </a:stretch>
            </p:blipFill>
            <p:spPr>
              <a:xfrm>
                <a:off x="2848063" y="5101689"/>
                <a:ext cx="18000" cy="18000"/>
              </a:xfrm>
              <a:prstGeom prst="rect">
                <a:avLst/>
              </a:prstGeom>
            </p:spPr>
          </p:pic>
        </mc:Fallback>
      </mc:AlternateContent>
      <p:sp>
        <p:nvSpPr>
          <p:cNvPr id="63" name="TextBox 62">
            <a:extLst>
              <a:ext uri="{FF2B5EF4-FFF2-40B4-BE49-F238E27FC236}">
                <a16:creationId xmlns:a16="http://schemas.microsoft.com/office/drawing/2014/main" id="{7512D36A-65B7-414E-9E88-746196360382}"/>
              </a:ext>
            </a:extLst>
          </p:cNvPr>
          <p:cNvSpPr txBox="1"/>
          <p:nvPr/>
        </p:nvSpPr>
        <p:spPr>
          <a:xfrm>
            <a:off x="3757812" y="4179800"/>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192-291 (100 Bytes), and expects the next received </a:t>
            </a:r>
            <a:r>
              <a:rPr lang="en-GB" dirty="0" err="1"/>
              <a:t>Seq</a:t>
            </a:r>
            <a:r>
              <a:rPr lang="en-GB" dirty="0"/>
              <a:t># to be 292</a:t>
            </a:r>
            <a:endParaRPr lang="en-SE" dirty="0"/>
          </a:p>
        </p:txBody>
      </p:sp>
      <p:sp>
        <p:nvSpPr>
          <p:cNvPr id="64" name="TextBox 63">
            <a:extLst>
              <a:ext uri="{FF2B5EF4-FFF2-40B4-BE49-F238E27FC236}">
                <a16:creationId xmlns:a16="http://schemas.microsoft.com/office/drawing/2014/main" id="{FE70B41B-FE19-4F38-83FB-E1D4F0DFE8C1}"/>
              </a:ext>
            </a:extLst>
          </p:cNvPr>
          <p:cNvSpPr txBox="1"/>
          <p:nvPr/>
        </p:nvSpPr>
        <p:spPr>
          <a:xfrm>
            <a:off x="-10662" y="3918306"/>
            <a:ext cx="1509190" cy="1200329"/>
          </a:xfrm>
          <a:prstGeom prst="rect">
            <a:avLst/>
          </a:prstGeom>
          <a:noFill/>
        </p:spPr>
        <p:txBody>
          <a:bodyPr wrap="square" rtlCol="0">
            <a:spAutoFit/>
          </a:bodyPr>
          <a:lstStyle/>
          <a:p>
            <a:r>
              <a:rPr lang="en-GB" dirty="0"/>
              <a:t>2. </a:t>
            </a:r>
            <a:r>
              <a:rPr lang="en-GB" dirty="0" err="1"/>
              <a:t>HostA</a:t>
            </a:r>
            <a:r>
              <a:rPr lang="en-GB" dirty="0"/>
              <a:t> sends </a:t>
            </a:r>
            <a:r>
              <a:rPr lang="en-GB" dirty="0" err="1"/>
              <a:t>Seq</a:t>
            </a:r>
            <a:r>
              <a:rPr lang="en-GB" dirty="0"/>
              <a:t># 192-291 (100 Bytes).</a:t>
            </a:r>
          </a:p>
        </p:txBody>
      </p:sp>
      <p:sp>
        <p:nvSpPr>
          <p:cNvPr id="105" name="Text Box 105">
            <a:extLst>
              <a:ext uri="{FF2B5EF4-FFF2-40B4-BE49-F238E27FC236}">
                <a16:creationId xmlns:a16="http://schemas.microsoft.com/office/drawing/2014/main" id="{9A8AEA08-F2F8-4735-A98B-64A01D8C0E8B}"/>
              </a:ext>
            </a:extLst>
          </p:cNvPr>
          <p:cNvSpPr txBox="1">
            <a:spLocks noChangeArrowheads="1"/>
          </p:cNvSpPr>
          <p:nvPr/>
        </p:nvSpPr>
        <p:spPr bwMode="auto">
          <a:xfrm>
            <a:off x="7573238" y="5732135"/>
            <a:ext cx="1922463"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6" name="Text Box 107">
            <a:extLst>
              <a:ext uri="{FF2B5EF4-FFF2-40B4-BE49-F238E27FC236}">
                <a16:creationId xmlns:a16="http://schemas.microsoft.com/office/drawing/2014/main" id="{EEAEAD1A-20AB-481F-8011-A70B523F6A0C}"/>
              </a:ext>
            </a:extLst>
          </p:cNvPr>
          <p:cNvSpPr txBox="1">
            <a:spLocks noChangeArrowheads="1"/>
          </p:cNvSpPr>
          <p:nvPr/>
        </p:nvSpPr>
        <p:spPr bwMode="auto">
          <a:xfrm>
            <a:off x="9201220" y="949425"/>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07" name="Text Box 111">
            <a:extLst>
              <a:ext uri="{FF2B5EF4-FFF2-40B4-BE49-F238E27FC236}">
                <a16:creationId xmlns:a16="http://schemas.microsoft.com/office/drawing/2014/main" id="{6C0F22AF-35A6-4FA2-B78B-28976ECA2BDC}"/>
              </a:ext>
            </a:extLst>
          </p:cNvPr>
          <p:cNvSpPr txBox="1">
            <a:spLocks noChangeArrowheads="1"/>
          </p:cNvSpPr>
          <p:nvPr/>
        </p:nvSpPr>
        <p:spPr bwMode="auto">
          <a:xfrm>
            <a:off x="6867595" y="966888"/>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108" name="Group 107">
            <a:extLst>
              <a:ext uri="{FF2B5EF4-FFF2-40B4-BE49-F238E27FC236}">
                <a16:creationId xmlns:a16="http://schemas.microsoft.com/office/drawing/2014/main" id="{B7AD8A10-35A7-44AE-AC58-03BCCA902D2A}"/>
              </a:ext>
            </a:extLst>
          </p:cNvPr>
          <p:cNvGrpSpPr/>
          <p:nvPr/>
        </p:nvGrpSpPr>
        <p:grpSpPr>
          <a:xfrm>
            <a:off x="7262883" y="2108300"/>
            <a:ext cx="2346325" cy="571500"/>
            <a:chOff x="2032069" y="2342822"/>
            <a:chExt cx="2346325" cy="571500"/>
          </a:xfrm>
        </p:grpSpPr>
        <p:sp>
          <p:nvSpPr>
            <p:cNvPr id="109" name="Line 100">
              <a:extLst>
                <a:ext uri="{FF2B5EF4-FFF2-40B4-BE49-F238E27FC236}">
                  <a16:creationId xmlns:a16="http://schemas.microsoft.com/office/drawing/2014/main" id="{D2CA7704-F8DD-417D-BEF9-B59DDE5B032A}"/>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0" name="Rectangle 112">
              <a:extLst>
                <a:ext uri="{FF2B5EF4-FFF2-40B4-BE49-F238E27FC236}">
                  <a16:creationId xmlns:a16="http://schemas.microsoft.com/office/drawing/2014/main" id="{DB302467-8C1F-4948-B22B-B686BD7B7056}"/>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1" name="Text Box 113">
              <a:extLst>
                <a:ext uri="{FF2B5EF4-FFF2-40B4-BE49-F238E27FC236}">
                  <a16:creationId xmlns:a16="http://schemas.microsoft.com/office/drawing/2014/main" id="{7857F800-F4F8-43FD-81C0-F9CBF15FD2AA}"/>
                </a:ext>
              </a:extLst>
            </p:cNvPr>
            <p:cNvSpPr txBox="1">
              <a:spLocks noChangeArrowheads="1"/>
            </p:cNvSpPr>
            <p:nvPr/>
          </p:nvSpPr>
          <p:spPr bwMode="auto">
            <a:xfrm>
              <a:off x="2068403" y="2476172"/>
              <a:ext cx="230223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sp>
        <p:nvSpPr>
          <p:cNvPr id="112" name="Line 118">
            <a:extLst>
              <a:ext uri="{FF2B5EF4-FFF2-40B4-BE49-F238E27FC236}">
                <a16:creationId xmlns:a16="http://schemas.microsoft.com/office/drawing/2014/main" id="{CBAC3AF5-BF8F-4677-B4AD-A8600FCFE527}"/>
              </a:ext>
            </a:extLst>
          </p:cNvPr>
          <p:cNvSpPr>
            <a:spLocks noChangeShapeType="1"/>
          </p:cNvSpPr>
          <p:nvPr/>
        </p:nvSpPr>
        <p:spPr bwMode="auto">
          <a:xfrm>
            <a:off x="7242245" y="1867000"/>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3" name="Line 119">
            <a:extLst>
              <a:ext uri="{FF2B5EF4-FFF2-40B4-BE49-F238E27FC236}">
                <a16:creationId xmlns:a16="http://schemas.microsoft.com/office/drawing/2014/main" id="{BE972481-2875-4E4A-BE0A-05D24AC3CF05}"/>
              </a:ext>
            </a:extLst>
          </p:cNvPr>
          <p:cNvSpPr>
            <a:spLocks noChangeShapeType="1"/>
          </p:cNvSpPr>
          <p:nvPr/>
        </p:nvSpPr>
        <p:spPr bwMode="auto">
          <a:xfrm>
            <a:off x="9669533" y="1862238"/>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14" name="Group 113">
            <a:extLst>
              <a:ext uri="{FF2B5EF4-FFF2-40B4-BE49-F238E27FC236}">
                <a16:creationId xmlns:a16="http://schemas.microsoft.com/office/drawing/2014/main" id="{52F77C9B-0137-4DDD-9A4D-D8E6F73CDBEE}"/>
              </a:ext>
            </a:extLst>
          </p:cNvPr>
          <p:cNvGrpSpPr/>
          <p:nvPr/>
        </p:nvGrpSpPr>
        <p:grpSpPr>
          <a:xfrm>
            <a:off x="7250183" y="3870425"/>
            <a:ext cx="2351087" cy="512763"/>
            <a:chOff x="2019369" y="4104947"/>
            <a:chExt cx="2351087" cy="512763"/>
          </a:xfrm>
        </p:grpSpPr>
        <p:sp>
          <p:nvSpPr>
            <p:cNvPr id="115" name="Line 99">
              <a:extLst>
                <a:ext uri="{FF2B5EF4-FFF2-40B4-BE49-F238E27FC236}">
                  <a16:creationId xmlns:a16="http://schemas.microsoft.com/office/drawing/2014/main" id="{F9546FEB-E664-4097-92B1-635B5BF080EA}"/>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6" name="Rectangle 122">
              <a:extLst>
                <a:ext uri="{FF2B5EF4-FFF2-40B4-BE49-F238E27FC236}">
                  <a16:creationId xmlns:a16="http://schemas.microsoft.com/office/drawing/2014/main" id="{7A35233F-A894-4C96-9AFE-259E8CE3E8CB}"/>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7" name="Text Box 123">
              <a:extLst>
                <a:ext uri="{FF2B5EF4-FFF2-40B4-BE49-F238E27FC236}">
                  <a16:creationId xmlns:a16="http://schemas.microsoft.com/office/drawing/2014/main" id="{84FBEC62-5F37-4441-9C09-7D334F97F2F9}"/>
                </a:ext>
              </a:extLst>
            </p:cNvPr>
            <p:cNvSpPr txBox="1">
              <a:spLocks noChangeArrowheads="1"/>
            </p:cNvSpPr>
            <p:nvPr/>
          </p:nvSpPr>
          <p:spPr bwMode="auto">
            <a:xfrm>
              <a:off x="2057292" y="4185910"/>
              <a:ext cx="230223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grpSp>
        <p:nvGrpSpPr>
          <p:cNvPr id="118" name="Group 117">
            <a:extLst>
              <a:ext uri="{FF2B5EF4-FFF2-40B4-BE49-F238E27FC236}">
                <a16:creationId xmlns:a16="http://schemas.microsoft.com/office/drawing/2014/main" id="{BEAB707F-1860-4372-A1E8-77081AC8BD6A}"/>
              </a:ext>
            </a:extLst>
          </p:cNvPr>
          <p:cNvGrpSpPr/>
          <p:nvPr/>
        </p:nvGrpSpPr>
        <p:grpSpPr>
          <a:xfrm>
            <a:off x="8088383" y="2770288"/>
            <a:ext cx="1484312" cy="628650"/>
            <a:chOff x="2857569" y="3004810"/>
            <a:chExt cx="1484312" cy="628650"/>
          </a:xfrm>
        </p:grpSpPr>
        <p:sp>
          <p:nvSpPr>
            <p:cNvPr id="119" name="Line 104">
              <a:extLst>
                <a:ext uri="{FF2B5EF4-FFF2-40B4-BE49-F238E27FC236}">
                  <a16:creationId xmlns:a16="http://schemas.microsoft.com/office/drawing/2014/main" id="{4057F61E-991C-4ED3-A42B-E3B505C98FCC}"/>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0" name="Rectangle 114">
              <a:extLst>
                <a:ext uri="{FF2B5EF4-FFF2-40B4-BE49-F238E27FC236}">
                  <a16:creationId xmlns:a16="http://schemas.microsoft.com/office/drawing/2014/main" id="{56A12431-A70D-43B8-B46D-F8D1B6B977B9}"/>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Text Box 115">
              <a:extLst>
                <a:ext uri="{FF2B5EF4-FFF2-40B4-BE49-F238E27FC236}">
                  <a16:creationId xmlns:a16="http://schemas.microsoft.com/office/drawing/2014/main" id="{FCF47D61-55EB-439A-921D-D2C41F12BBA7}"/>
                </a:ext>
              </a:extLst>
            </p:cNvPr>
            <p:cNvSpPr txBox="1">
              <a:spLocks noChangeArrowheads="1"/>
            </p:cNvSpPr>
            <p:nvPr/>
          </p:nvSpPr>
          <p:spPr bwMode="auto">
            <a:xfrm>
              <a:off x="3220287" y="3046085"/>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22" name="Text Box 124">
              <a:extLst>
                <a:ext uri="{FF2B5EF4-FFF2-40B4-BE49-F238E27FC236}">
                  <a16:creationId xmlns:a16="http://schemas.microsoft.com/office/drawing/2014/main" id="{7DA65901-BB76-4EB5-9126-74AA289C4DFB}"/>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123" name="Group 122">
            <a:extLst>
              <a:ext uri="{FF2B5EF4-FFF2-40B4-BE49-F238E27FC236}">
                <a16:creationId xmlns:a16="http://schemas.microsoft.com/office/drawing/2014/main" id="{17AACEDB-FE36-4EFD-BFEC-049131E9C778}"/>
              </a:ext>
            </a:extLst>
          </p:cNvPr>
          <p:cNvGrpSpPr/>
          <p:nvPr/>
        </p:nvGrpSpPr>
        <p:grpSpPr>
          <a:xfrm>
            <a:off x="7239070" y="4468913"/>
            <a:ext cx="2338388" cy="782637"/>
            <a:chOff x="2008256" y="4703435"/>
            <a:chExt cx="2338388" cy="782637"/>
          </a:xfrm>
        </p:grpSpPr>
        <p:sp>
          <p:nvSpPr>
            <p:cNvPr id="124" name="Line 127">
              <a:extLst>
                <a:ext uri="{FF2B5EF4-FFF2-40B4-BE49-F238E27FC236}">
                  <a16:creationId xmlns:a16="http://schemas.microsoft.com/office/drawing/2014/main" id="{016EA943-0EA6-4E7B-8138-D1A26C7F1913}"/>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5" name="Rectangle 128">
              <a:extLst>
                <a:ext uri="{FF2B5EF4-FFF2-40B4-BE49-F238E27FC236}">
                  <a16:creationId xmlns:a16="http://schemas.microsoft.com/office/drawing/2014/main" id="{70A43692-46DD-4FC9-81E8-D7EA15412008}"/>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129">
              <a:extLst>
                <a:ext uri="{FF2B5EF4-FFF2-40B4-BE49-F238E27FC236}">
                  <a16:creationId xmlns:a16="http://schemas.microsoft.com/office/drawing/2014/main" id="{339FC012-24F4-4656-8AB6-A6EF19ED15D4}"/>
                </a:ext>
              </a:extLst>
            </p:cNvPr>
            <p:cNvSpPr txBox="1">
              <a:spLocks noChangeArrowheads="1"/>
            </p:cNvSpPr>
            <p:nvPr/>
          </p:nvSpPr>
          <p:spPr bwMode="auto">
            <a:xfrm>
              <a:off x="2758327" y="4916160"/>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27" name="Group 126">
            <a:extLst>
              <a:ext uri="{FF2B5EF4-FFF2-40B4-BE49-F238E27FC236}">
                <a16:creationId xmlns:a16="http://schemas.microsoft.com/office/drawing/2014/main" id="{27A944CF-9141-4099-9B89-4794663323B3}"/>
              </a:ext>
            </a:extLst>
          </p:cNvPr>
          <p:cNvGrpSpPr/>
          <p:nvPr/>
        </p:nvGrpSpPr>
        <p:grpSpPr>
          <a:xfrm>
            <a:off x="6869183" y="2113063"/>
            <a:ext cx="396875" cy="1751012"/>
            <a:chOff x="1638369" y="2347585"/>
            <a:chExt cx="396875" cy="1751012"/>
          </a:xfrm>
        </p:grpSpPr>
        <p:sp>
          <p:nvSpPr>
            <p:cNvPr id="128" name="Text Box 126">
              <a:extLst>
                <a:ext uri="{FF2B5EF4-FFF2-40B4-BE49-F238E27FC236}">
                  <a16:creationId xmlns:a16="http://schemas.microsoft.com/office/drawing/2014/main" id="{5CDFAB98-A273-4597-B605-652645E83B3B}"/>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29" name="Group 134">
              <a:extLst>
                <a:ext uri="{FF2B5EF4-FFF2-40B4-BE49-F238E27FC236}">
                  <a16:creationId xmlns:a16="http://schemas.microsoft.com/office/drawing/2014/main" id="{9F08FCB6-3EBC-4C17-A1C6-7CF3BBEBE8FB}"/>
                </a:ext>
              </a:extLst>
            </p:cNvPr>
            <p:cNvGrpSpPr>
              <a:grpSpLocks/>
            </p:cNvGrpSpPr>
            <p:nvPr/>
          </p:nvGrpSpPr>
          <p:grpSpPr bwMode="auto">
            <a:xfrm>
              <a:off x="1779656" y="2347585"/>
              <a:ext cx="104775" cy="508000"/>
              <a:chOff x="3099" y="1749"/>
              <a:chExt cx="66" cy="320"/>
            </a:xfrm>
          </p:grpSpPr>
          <p:sp>
            <p:nvSpPr>
              <p:cNvPr id="133" name="Line 132">
                <a:extLst>
                  <a:ext uri="{FF2B5EF4-FFF2-40B4-BE49-F238E27FC236}">
                    <a16:creationId xmlns:a16="http://schemas.microsoft.com/office/drawing/2014/main" id="{1BC50C3A-2892-49D2-9F9B-3467A7750FC0}"/>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Line 133">
                <a:extLst>
                  <a:ext uri="{FF2B5EF4-FFF2-40B4-BE49-F238E27FC236}">
                    <a16:creationId xmlns:a16="http://schemas.microsoft.com/office/drawing/2014/main" id="{AC8ADCC8-B095-4412-AFC7-1FD79AEA5BF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30" name="Group 135">
              <a:extLst>
                <a:ext uri="{FF2B5EF4-FFF2-40B4-BE49-F238E27FC236}">
                  <a16:creationId xmlns:a16="http://schemas.microsoft.com/office/drawing/2014/main" id="{A5DB5DDF-F2A6-45F4-99F9-41BEFB41C5EF}"/>
                </a:ext>
              </a:extLst>
            </p:cNvPr>
            <p:cNvGrpSpPr>
              <a:grpSpLocks/>
            </p:cNvGrpSpPr>
            <p:nvPr/>
          </p:nvGrpSpPr>
          <p:grpSpPr bwMode="auto">
            <a:xfrm rot="10800000">
              <a:off x="1774894" y="3590597"/>
              <a:ext cx="104775" cy="508000"/>
              <a:chOff x="3099" y="1749"/>
              <a:chExt cx="66" cy="320"/>
            </a:xfrm>
          </p:grpSpPr>
          <p:sp>
            <p:nvSpPr>
              <p:cNvPr id="131" name="Line 136">
                <a:extLst>
                  <a:ext uri="{FF2B5EF4-FFF2-40B4-BE49-F238E27FC236}">
                    <a16:creationId xmlns:a16="http://schemas.microsoft.com/office/drawing/2014/main" id="{3E1DF243-B7A7-4C90-BB5B-69BAED34AAFE}"/>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Line 137">
                <a:extLst>
                  <a:ext uri="{FF2B5EF4-FFF2-40B4-BE49-F238E27FC236}">
                    <a16:creationId xmlns:a16="http://schemas.microsoft.com/office/drawing/2014/main" id="{FEA2544F-0088-483C-86C5-19E8B891197F}"/>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35" name="Group 228">
            <a:extLst>
              <a:ext uri="{FF2B5EF4-FFF2-40B4-BE49-F238E27FC236}">
                <a16:creationId xmlns:a16="http://schemas.microsoft.com/office/drawing/2014/main" id="{76E5857D-2CEF-4CF3-8FAF-0988EEC67F8C}"/>
              </a:ext>
            </a:extLst>
          </p:cNvPr>
          <p:cNvGrpSpPr>
            <a:grpSpLocks/>
          </p:cNvGrpSpPr>
          <p:nvPr/>
        </p:nvGrpSpPr>
        <p:grpSpPr bwMode="auto">
          <a:xfrm>
            <a:off x="6832670" y="1239938"/>
            <a:ext cx="630238" cy="533400"/>
            <a:chOff x="-44" y="1473"/>
            <a:chExt cx="981" cy="1105"/>
          </a:xfrm>
        </p:grpSpPr>
        <p:pic>
          <p:nvPicPr>
            <p:cNvPr id="136" name="Picture 229" descr="desktop_computer_stylized_medium">
              <a:extLst>
                <a:ext uri="{FF2B5EF4-FFF2-40B4-BE49-F238E27FC236}">
                  <a16:creationId xmlns:a16="http://schemas.microsoft.com/office/drawing/2014/main" id="{30CFA673-B1A9-4C28-8E1C-4FEB798B7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Freeform 230">
              <a:extLst>
                <a:ext uri="{FF2B5EF4-FFF2-40B4-BE49-F238E27FC236}">
                  <a16:creationId xmlns:a16="http://schemas.microsoft.com/office/drawing/2014/main" id="{9CEC0BB6-0040-48CE-821B-DDB8A86F310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38" name="Group 231">
            <a:extLst>
              <a:ext uri="{FF2B5EF4-FFF2-40B4-BE49-F238E27FC236}">
                <a16:creationId xmlns:a16="http://schemas.microsoft.com/office/drawing/2014/main" id="{E18577A0-11A2-46CB-A203-0A0E626A624C}"/>
              </a:ext>
            </a:extLst>
          </p:cNvPr>
          <p:cNvGrpSpPr>
            <a:grpSpLocks/>
          </p:cNvGrpSpPr>
          <p:nvPr/>
        </p:nvGrpSpPr>
        <p:grpSpPr bwMode="auto">
          <a:xfrm flipH="1">
            <a:off x="9410770" y="1224063"/>
            <a:ext cx="709613" cy="600075"/>
            <a:chOff x="-44" y="1473"/>
            <a:chExt cx="981" cy="1105"/>
          </a:xfrm>
        </p:grpSpPr>
        <p:pic>
          <p:nvPicPr>
            <p:cNvPr id="139" name="Picture 232" descr="desktop_computer_stylized_medium">
              <a:extLst>
                <a:ext uri="{FF2B5EF4-FFF2-40B4-BE49-F238E27FC236}">
                  <a16:creationId xmlns:a16="http://schemas.microsoft.com/office/drawing/2014/main" id="{F60829E2-E9A3-4F20-9F86-A44E3E265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Freeform 233">
              <a:extLst>
                <a:ext uri="{FF2B5EF4-FFF2-40B4-BE49-F238E27FC236}">
                  <a16:creationId xmlns:a16="http://schemas.microsoft.com/office/drawing/2014/main" id="{069FADAA-01C6-433A-8A40-2F70B2E0F0C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41" name="TextBox 140">
            <a:extLst>
              <a:ext uri="{FF2B5EF4-FFF2-40B4-BE49-F238E27FC236}">
                <a16:creationId xmlns:a16="http://schemas.microsoft.com/office/drawing/2014/main" id="{7CEE5FC9-8CD2-4F14-BECA-CECFB660BB5D}"/>
              </a:ext>
            </a:extLst>
          </p:cNvPr>
          <p:cNvSpPr txBox="1"/>
          <p:nvPr/>
        </p:nvSpPr>
        <p:spPr>
          <a:xfrm>
            <a:off x="9620477" y="2102157"/>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mc:AlternateContent xmlns:mc="http://schemas.openxmlformats.org/markup-compatibility/2006" xmlns:p14="http://schemas.microsoft.com/office/powerpoint/2010/main">
        <mc:Choice Requires="p14">
          <p:contentPart p14:bwMode="auto" r:id="rId7">
            <p14:nvContentPartPr>
              <p14:cNvPr id="144" name="Ink 143">
                <a:extLst>
                  <a:ext uri="{FF2B5EF4-FFF2-40B4-BE49-F238E27FC236}">
                    <a16:creationId xmlns:a16="http://schemas.microsoft.com/office/drawing/2014/main" id="{00900322-5898-459D-A495-59AD1FD2C914}"/>
                  </a:ext>
                </a:extLst>
              </p14:cNvPr>
              <p14:cNvContentPartPr/>
              <p14:nvPr/>
            </p14:nvContentPartPr>
            <p14:xfrm>
              <a:off x="10793741" y="2279847"/>
              <a:ext cx="360" cy="360"/>
            </p14:xfrm>
          </p:contentPart>
        </mc:Choice>
        <mc:Fallback xmlns="">
          <p:pic>
            <p:nvPicPr>
              <p:cNvPr id="144" name="Ink 143">
                <a:extLst>
                  <a:ext uri="{FF2B5EF4-FFF2-40B4-BE49-F238E27FC236}">
                    <a16:creationId xmlns:a16="http://schemas.microsoft.com/office/drawing/2014/main" id="{00900322-5898-459D-A495-59AD1FD2C914}"/>
                  </a:ext>
                </a:extLst>
              </p:cNvPr>
              <p:cNvPicPr/>
              <p:nvPr/>
            </p:nvPicPr>
            <p:blipFill>
              <a:blip r:embed="rId4"/>
              <a:stretch>
                <a:fillRect/>
              </a:stretch>
            </p:blipFill>
            <p:spPr>
              <a:xfrm>
                <a:off x="10785101" y="227084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5" name="Ink 144">
                <a:extLst>
                  <a:ext uri="{FF2B5EF4-FFF2-40B4-BE49-F238E27FC236}">
                    <a16:creationId xmlns:a16="http://schemas.microsoft.com/office/drawing/2014/main" id="{DAFF2487-10B4-4045-A7EE-EEF64D0D0917}"/>
                  </a:ext>
                </a:extLst>
              </p14:cNvPr>
              <p14:cNvContentPartPr/>
              <p14:nvPr/>
            </p14:nvContentPartPr>
            <p14:xfrm>
              <a:off x="10843061" y="2377767"/>
              <a:ext cx="360" cy="360"/>
            </p14:xfrm>
          </p:contentPart>
        </mc:Choice>
        <mc:Fallback xmlns="">
          <p:pic>
            <p:nvPicPr>
              <p:cNvPr id="145" name="Ink 144">
                <a:extLst>
                  <a:ext uri="{FF2B5EF4-FFF2-40B4-BE49-F238E27FC236}">
                    <a16:creationId xmlns:a16="http://schemas.microsoft.com/office/drawing/2014/main" id="{DAFF2487-10B4-4045-A7EE-EEF64D0D0917}"/>
                  </a:ext>
                </a:extLst>
              </p:cNvPr>
              <p:cNvPicPr/>
              <p:nvPr/>
            </p:nvPicPr>
            <p:blipFill>
              <a:blip r:embed="rId4"/>
              <a:stretch>
                <a:fillRect/>
              </a:stretch>
            </p:blipFill>
            <p:spPr>
              <a:xfrm>
                <a:off x="10834421" y="23691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6" name="Ink 145">
                <a:extLst>
                  <a:ext uri="{FF2B5EF4-FFF2-40B4-BE49-F238E27FC236}">
                    <a16:creationId xmlns:a16="http://schemas.microsoft.com/office/drawing/2014/main" id="{7363F2C6-1597-4F31-B6FE-514B0E793056}"/>
                  </a:ext>
                </a:extLst>
              </p14:cNvPr>
              <p14:cNvContentPartPr/>
              <p14:nvPr/>
            </p14:nvContentPartPr>
            <p14:xfrm>
              <a:off x="10204663" y="2873289"/>
              <a:ext cx="360" cy="360"/>
            </p14:xfrm>
          </p:contentPart>
        </mc:Choice>
        <mc:Fallback xmlns="">
          <p:pic>
            <p:nvPicPr>
              <p:cNvPr id="146" name="Ink 145">
                <a:extLst>
                  <a:ext uri="{FF2B5EF4-FFF2-40B4-BE49-F238E27FC236}">
                    <a16:creationId xmlns:a16="http://schemas.microsoft.com/office/drawing/2014/main" id="{7363F2C6-1597-4F31-B6FE-514B0E793056}"/>
                  </a:ext>
                </a:extLst>
              </p:cNvPr>
              <p:cNvPicPr/>
              <p:nvPr/>
            </p:nvPicPr>
            <p:blipFill>
              <a:blip r:embed="rId4"/>
              <a:stretch>
                <a:fillRect/>
              </a:stretch>
            </p:blipFill>
            <p:spPr>
              <a:xfrm>
                <a:off x="10196023" y="28646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7" name="Ink 146">
                <a:extLst>
                  <a:ext uri="{FF2B5EF4-FFF2-40B4-BE49-F238E27FC236}">
                    <a16:creationId xmlns:a16="http://schemas.microsoft.com/office/drawing/2014/main" id="{C0694296-C46B-4199-8982-7DDD87F75212}"/>
                  </a:ext>
                </a:extLst>
              </p14:cNvPr>
              <p14:cNvContentPartPr/>
              <p14:nvPr/>
            </p14:nvContentPartPr>
            <p14:xfrm>
              <a:off x="13046143" y="4209609"/>
              <a:ext cx="360" cy="3600"/>
            </p14:xfrm>
          </p:contentPart>
        </mc:Choice>
        <mc:Fallback xmlns="">
          <p:pic>
            <p:nvPicPr>
              <p:cNvPr id="147" name="Ink 146">
                <a:extLst>
                  <a:ext uri="{FF2B5EF4-FFF2-40B4-BE49-F238E27FC236}">
                    <a16:creationId xmlns:a16="http://schemas.microsoft.com/office/drawing/2014/main" id="{C0694296-C46B-4199-8982-7DDD87F75212}"/>
                  </a:ext>
                </a:extLst>
              </p:cNvPr>
              <p:cNvPicPr/>
              <p:nvPr/>
            </p:nvPicPr>
            <p:blipFill>
              <a:blip r:embed="rId4"/>
              <a:stretch>
                <a:fillRect/>
              </a:stretch>
            </p:blipFill>
            <p:spPr>
              <a:xfrm>
                <a:off x="13037143" y="4200609"/>
                <a:ext cx="18000" cy="21240"/>
              </a:xfrm>
              <a:prstGeom prst="rect">
                <a:avLst/>
              </a:prstGeom>
            </p:spPr>
          </p:pic>
        </mc:Fallback>
      </mc:AlternateContent>
      <p:sp>
        <p:nvSpPr>
          <p:cNvPr id="148" name="TextBox 147">
            <a:extLst>
              <a:ext uri="{FF2B5EF4-FFF2-40B4-BE49-F238E27FC236}">
                <a16:creationId xmlns:a16="http://schemas.microsoft.com/office/drawing/2014/main" id="{A9FF0987-67E2-47D1-BBF1-562CF5FC19E6}"/>
              </a:ext>
            </a:extLst>
          </p:cNvPr>
          <p:cNvSpPr txBox="1"/>
          <p:nvPr/>
        </p:nvSpPr>
        <p:spPr>
          <a:xfrm>
            <a:off x="9673985" y="3994250"/>
            <a:ext cx="2100573" cy="1477328"/>
          </a:xfrm>
          <a:prstGeom prst="rect">
            <a:avLst/>
          </a:prstGeom>
          <a:noFill/>
        </p:spPr>
        <p:txBody>
          <a:bodyPr wrap="square" rtlCol="0">
            <a:spAutoFit/>
          </a:bodyPr>
          <a:lstStyle/>
          <a:p>
            <a:r>
              <a:rPr lang="en-GB" dirty="0"/>
              <a:t>3.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p:sp>
        <p:nvSpPr>
          <p:cNvPr id="149" name="TextBox 148">
            <a:extLst>
              <a:ext uri="{FF2B5EF4-FFF2-40B4-BE49-F238E27FC236}">
                <a16:creationId xmlns:a16="http://schemas.microsoft.com/office/drawing/2014/main" id="{5B0DEB53-AB1E-4C86-A264-3C033BA2BDEA}"/>
              </a:ext>
            </a:extLst>
          </p:cNvPr>
          <p:cNvSpPr txBox="1"/>
          <p:nvPr/>
        </p:nvSpPr>
        <p:spPr>
          <a:xfrm>
            <a:off x="5885176" y="3683784"/>
            <a:ext cx="1509190" cy="1477328"/>
          </a:xfrm>
          <a:prstGeom prst="rect">
            <a:avLst/>
          </a:prstGeom>
          <a:noFill/>
        </p:spPr>
        <p:txBody>
          <a:bodyPr wrap="square" rtlCol="0">
            <a:spAutoFit/>
          </a:bodyPr>
          <a:lstStyle/>
          <a:p>
            <a:r>
              <a:rPr lang="en-GB" dirty="0"/>
              <a:t>2. </a:t>
            </a:r>
            <a:r>
              <a:rPr lang="en-GB" dirty="0" err="1"/>
              <a:t>HostA</a:t>
            </a:r>
            <a:r>
              <a:rPr lang="en-GB" dirty="0"/>
              <a:t> times out and resends </a:t>
            </a:r>
            <a:r>
              <a:rPr lang="en-GB" dirty="0" err="1"/>
              <a:t>Seq</a:t>
            </a:r>
            <a:r>
              <a:rPr lang="en-GB" dirty="0"/>
              <a:t># 92-191 (100 Bytes).</a:t>
            </a:r>
          </a:p>
        </p:txBody>
      </p:sp>
      <p:sp>
        <p:nvSpPr>
          <p:cNvPr id="150" name="Text Box 105">
            <a:extLst>
              <a:ext uri="{FF2B5EF4-FFF2-40B4-BE49-F238E27FC236}">
                <a16:creationId xmlns:a16="http://schemas.microsoft.com/office/drawing/2014/main" id="{486DA48C-B7ED-44CC-B01B-5CFBB84F1A84}"/>
              </a:ext>
            </a:extLst>
          </p:cNvPr>
          <p:cNvSpPr txBox="1">
            <a:spLocks noChangeArrowheads="1"/>
          </p:cNvSpPr>
          <p:nvPr/>
        </p:nvSpPr>
        <p:spPr bwMode="auto">
          <a:xfrm>
            <a:off x="1380204" y="5732135"/>
            <a:ext cx="2492990"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Received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Tree>
    <p:extLst>
      <p:ext uri="{BB962C8B-B14F-4D97-AF65-F5344CB8AC3E}">
        <p14:creationId xmlns:p14="http://schemas.microsoft.com/office/powerpoint/2010/main" val="346023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P spid="14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80C9DEE7-C379-481C-8370-65F09681D1CE}"/>
              </a:ext>
            </a:extLst>
          </p:cNvPr>
          <p:cNvGrpSpPr/>
          <p:nvPr/>
        </p:nvGrpSpPr>
        <p:grpSpPr>
          <a:xfrm>
            <a:off x="3700089" y="2504695"/>
            <a:ext cx="2400017" cy="571500"/>
            <a:chOff x="2019511" y="2342822"/>
            <a:chExt cx="2400017" cy="571500"/>
          </a:xfrm>
        </p:grpSpPr>
        <p:sp>
          <p:nvSpPr>
            <p:cNvPr id="86" name="Line 100">
              <a:extLst>
                <a:ext uri="{FF2B5EF4-FFF2-40B4-BE49-F238E27FC236}">
                  <a16:creationId xmlns:a16="http://schemas.microsoft.com/office/drawing/2014/main" id="{BA4C8202-B3ED-4283-A30F-6CB2CC10E45D}"/>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Rectangle 112">
              <a:extLst>
                <a:ext uri="{FF2B5EF4-FFF2-40B4-BE49-F238E27FC236}">
                  <a16:creationId xmlns:a16="http://schemas.microsoft.com/office/drawing/2014/main" id="{8E6B57F6-EE07-486C-8AE5-DF90DA7B396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8" name="Text Box 113">
              <a:extLst>
                <a:ext uri="{FF2B5EF4-FFF2-40B4-BE49-F238E27FC236}">
                  <a16:creationId xmlns:a16="http://schemas.microsoft.com/office/drawing/2014/main" id="{F8EE52B7-7BDD-491A-8D97-C694B6ED7951}"/>
                </a:ext>
              </a:extLst>
            </p:cNvPr>
            <p:cNvSpPr txBox="1">
              <a:spLocks noChangeArrowheads="1"/>
            </p:cNvSpPr>
            <p:nvPr/>
          </p:nvSpPr>
          <p:spPr bwMode="auto">
            <a:xfrm>
              <a:off x="2019511" y="2476172"/>
              <a:ext cx="2400017"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Seq=192, 100 bytes of data</a:t>
              </a:r>
            </a:p>
          </p:txBody>
        </p:sp>
      </p:grpSp>
      <p:sp>
        <p:nvSpPr>
          <p:cNvPr id="3" name="Title 2">
            <a:extLst>
              <a:ext uri="{FF2B5EF4-FFF2-40B4-BE49-F238E27FC236}">
                <a16:creationId xmlns:a16="http://schemas.microsoft.com/office/drawing/2014/main" id="{92C7A23B-FAC2-4112-9436-B17F2A8C29E5}"/>
              </a:ext>
            </a:extLst>
          </p:cNvPr>
          <p:cNvSpPr>
            <a:spLocks noGrp="1"/>
          </p:cNvSpPr>
          <p:nvPr>
            <p:ph type="title"/>
          </p:nvPr>
        </p:nvSpPr>
        <p:spPr/>
        <p:txBody>
          <a:bodyPr/>
          <a:lstStyle/>
          <a:p>
            <a:r>
              <a:rPr lang="en-US" dirty="0"/>
              <a:t>Quiz</a:t>
            </a:r>
          </a:p>
        </p:txBody>
      </p:sp>
      <p:sp>
        <p:nvSpPr>
          <p:cNvPr id="4" name="Slide Number Placeholder 3">
            <a:extLst>
              <a:ext uri="{FF2B5EF4-FFF2-40B4-BE49-F238E27FC236}">
                <a16:creationId xmlns:a16="http://schemas.microsoft.com/office/drawing/2014/main" id="{AB3E4E45-660E-4E3C-B78C-A0896E48E48D}"/>
              </a:ext>
            </a:extLst>
          </p:cNvPr>
          <p:cNvSpPr>
            <a:spLocks noGrp="1"/>
          </p:cNvSpPr>
          <p:nvPr>
            <p:ph type="sldNum" sz="quarter" idx="4"/>
          </p:nvPr>
        </p:nvSpPr>
        <p:spPr/>
        <p:txBody>
          <a:bodyPr/>
          <a:lstStyle/>
          <a:p>
            <a:r>
              <a:rPr lang="en-US"/>
              <a:t>Network Layer: 4-</a:t>
            </a:r>
            <a:fld id="{C4204591-24BD-A542-B9D5-F8D8A88D2FEE}" type="slidenum">
              <a:rPr lang="en-US" smtClean="0"/>
              <a:pPr/>
              <a:t>27</a:t>
            </a:fld>
            <a:endParaRPr lang="en-US" dirty="0"/>
          </a:p>
        </p:txBody>
      </p:sp>
      <p:sp>
        <p:nvSpPr>
          <p:cNvPr id="105" name="Text Box 105">
            <a:extLst>
              <a:ext uri="{FF2B5EF4-FFF2-40B4-BE49-F238E27FC236}">
                <a16:creationId xmlns:a16="http://schemas.microsoft.com/office/drawing/2014/main" id="{9A8AEA08-F2F8-4735-A98B-64A01D8C0E8B}"/>
              </a:ext>
            </a:extLst>
          </p:cNvPr>
          <p:cNvSpPr txBox="1">
            <a:spLocks noChangeArrowheads="1"/>
          </p:cNvSpPr>
          <p:nvPr/>
        </p:nvSpPr>
        <p:spPr bwMode="auto">
          <a:xfrm>
            <a:off x="3529294" y="5638900"/>
            <a:ext cx="2712602"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Cumulative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6" name="Text Box 107">
            <a:extLst>
              <a:ext uri="{FF2B5EF4-FFF2-40B4-BE49-F238E27FC236}">
                <a16:creationId xmlns:a16="http://schemas.microsoft.com/office/drawing/2014/main" id="{EEAEAD1A-20AB-481F-8011-A70B523F6A0C}"/>
              </a:ext>
            </a:extLst>
          </p:cNvPr>
          <p:cNvSpPr txBox="1">
            <a:spLocks noChangeArrowheads="1"/>
          </p:cNvSpPr>
          <p:nvPr/>
        </p:nvSpPr>
        <p:spPr bwMode="auto">
          <a:xfrm>
            <a:off x="5657911" y="949425"/>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07" name="Text Box 111">
            <a:extLst>
              <a:ext uri="{FF2B5EF4-FFF2-40B4-BE49-F238E27FC236}">
                <a16:creationId xmlns:a16="http://schemas.microsoft.com/office/drawing/2014/main" id="{6C0F22AF-35A6-4FA2-B78B-28976ECA2BDC}"/>
              </a:ext>
            </a:extLst>
          </p:cNvPr>
          <p:cNvSpPr txBox="1">
            <a:spLocks noChangeArrowheads="1"/>
          </p:cNvSpPr>
          <p:nvPr/>
        </p:nvSpPr>
        <p:spPr bwMode="auto">
          <a:xfrm>
            <a:off x="3324286" y="966888"/>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108" name="Group 107">
            <a:extLst>
              <a:ext uri="{FF2B5EF4-FFF2-40B4-BE49-F238E27FC236}">
                <a16:creationId xmlns:a16="http://schemas.microsoft.com/office/drawing/2014/main" id="{B7AD8A10-35A7-44AE-AC58-03BCCA902D2A}"/>
              </a:ext>
            </a:extLst>
          </p:cNvPr>
          <p:cNvGrpSpPr/>
          <p:nvPr/>
        </p:nvGrpSpPr>
        <p:grpSpPr>
          <a:xfrm>
            <a:off x="3719574" y="2108300"/>
            <a:ext cx="2346325" cy="571500"/>
            <a:chOff x="2032069" y="2342822"/>
            <a:chExt cx="2346325" cy="571500"/>
          </a:xfrm>
        </p:grpSpPr>
        <p:sp>
          <p:nvSpPr>
            <p:cNvPr id="109" name="Line 100">
              <a:extLst>
                <a:ext uri="{FF2B5EF4-FFF2-40B4-BE49-F238E27FC236}">
                  <a16:creationId xmlns:a16="http://schemas.microsoft.com/office/drawing/2014/main" id="{D2CA7704-F8DD-417D-BEF9-B59DDE5B032A}"/>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0" name="Rectangle 112">
              <a:extLst>
                <a:ext uri="{FF2B5EF4-FFF2-40B4-BE49-F238E27FC236}">
                  <a16:creationId xmlns:a16="http://schemas.microsoft.com/office/drawing/2014/main" id="{DB302467-8C1F-4948-B22B-B686BD7B7056}"/>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1" name="Text Box 113">
              <a:extLst>
                <a:ext uri="{FF2B5EF4-FFF2-40B4-BE49-F238E27FC236}">
                  <a16:creationId xmlns:a16="http://schemas.microsoft.com/office/drawing/2014/main" id="{7857F800-F4F8-43FD-81C0-F9CBF15FD2AA}"/>
                </a:ext>
              </a:extLst>
            </p:cNvPr>
            <p:cNvSpPr txBox="1">
              <a:spLocks noChangeArrowheads="1"/>
            </p:cNvSpPr>
            <p:nvPr/>
          </p:nvSpPr>
          <p:spPr bwMode="auto">
            <a:xfrm>
              <a:off x="2068403" y="2476172"/>
              <a:ext cx="230223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sp>
        <p:nvSpPr>
          <p:cNvPr id="112" name="Line 118">
            <a:extLst>
              <a:ext uri="{FF2B5EF4-FFF2-40B4-BE49-F238E27FC236}">
                <a16:creationId xmlns:a16="http://schemas.microsoft.com/office/drawing/2014/main" id="{CBAC3AF5-BF8F-4677-B4AD-A8600FCFE527}"/>
              </a:ext>
            </a:extLst>
          </p:cNvPr>
          <p:cNvSpPr>
            <a:spLocks noChangeShapeType="1"/>
          </p:cNvSpPr>
          <p:nvPr/>
        </p:nvSpPr>
        <p:spPr bwMode="auto">
          <a:xfrm>
            <a:off x="3698936" y="1867000"/>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3" name="Line 119">
            <a:extLst>
              <a:ext uri="{FF2B5EF4-FFF2-40B4-BE49-F238E27FC236}">
                <a16:creationId xmlns:a16="http://schemas.microsoft.com/office/drawing/2014/main" id="{BE972481-2875-4E4A-BE0A-05D24AC3CF05}"/>
              </a:ext>
            </a:extLst>
          </p:cNvPr>
          <p:cNvSpPr>
            <a:spLocks noChangeShapeType="1"/>
          </p:cNvSpPr>
          <p:nvPr/>
        </p:nvSpPr>
        <p:spPr bwMode="auto">
          <a:xfrm>
            <a:off x="6126224" y="1862238"/>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14" name="Group 113">
            <a:extLst>
              <a:ext uri="{FF2B5EF4-FFF2-40B4-BE49-F238E27FC236}">
                <a16:creationId xmlns:a16="http://schemas.microsoft.com/office/drawing/2014/main" id="{52F77C9B-0137-4DDD-9A4D-D8E6F73CDBEE}"/>
              </a:ext>
            </a:extLst>
          </p:cNvPr>
          <p:cNvGrpSpPr/>
          <p:nvPr/>
        </p:nvGrpSpPr>
        <p:grpSpPr>
          <a:xfrm>
            <a:off x="3695907" y="3870427"/>
            <a:ext cx="2400017" cy="512763"/>
            <a:chOff x="2008402" y="4104947"/>
            <a:chExt cx="2400017" cy="512763"/>
          </a:xfrm>
        </p:grpSpPr>
        <p:sp>
          <p:nvSpPr>
            <p:cNvPr id="115" name="Line 99">
              <a:extLst>
                <a:ext uri="{FF2B5EF4-FFF2-40B4-BE49-F238E27FC236}">
                  <a16:creationId xmlns:a16="http://schemas.microsoft.com/office/drawing/2014/main" id="{F9546FEB-E664-4097-92B1-635B5BF080EA}"/>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6" name="Rectangle 122">
              <a:extLst>
                <a:ext uri="{FF2B5EF4-FFF2-40B4-BE49-F238E27FC236}">
                  <a16:creationId xmlns:a16="http://schemas.microsoft.com/office/drawing/2014/main" id="{7A35233F-A894-4C96-9AFE-259E8CE3E8CB}"/>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7" name="Text Box 123">
              <a:extLst>
                <a:ext uri="{FF2B5EF4-FFF2-40B4-BE49-F238E27FC236}">
                  <a16:creationId xmlns:a16="http://schemas.microsoft.com/office/drawing/2014/main" id="{84FBEC62-5F37-4441-9C09-7D334F97F2F9}"/>
                </a:ext>
              </a:extLst>
            </p:cNvPr>
            <p:cNvSpPr txBox="1">
              <a:spLocks noChangeArrowheads="1"/>
            </p:cNvSpPr>
            <p:nvPr/>
          </p:nvSpPr>
          <p:spPr bwMode="auto">
            <a:xfrm>
              <a:off x="2008402" y="4185910"/>
              <a:ext cx="2400017"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Seq=292, 100 bytes of data</a:t>
              </a:r>
            </a:p>
          </p:txBody>
        </p:sp>
      </p:grpSp>
      <p:grpSp>
        <p:nvGrpSpPr>
          <p:cNvPr id="118" name="Group 117">
            <a:extLst>
              <a:ext uri="{FF2B5EF4-FFF2-40B4-BE49-F238E27FC236}">
                <a16:creationId xmlns:a16="http://schemas.microsoft.com/office/drawing/2014/main" id="{BEAB707F-1860-4372-A1E8-77081AC8BD6A}"/>
              </a:ext>
            </a:extLst>
          </p:cNvPr>
          <p:cNvGrpSpPr/>
          <p:nvPr/>
        </p:nvGrpSpPr>
        <p:grpSpPr>
          <a:xfrm>
            <a:off x="4545074" y="2770288"/>
            <a:ext cx="1484312" cy="628650"/>
            <a:chOff x="2857569" y="3004810"/>
            <a:chExt cx="1484312" cy="628650"/>
          </a:xfrm>
        </p:grpSpPr>
        <p:sp>
          <p:nvSpPr>
            <p:cNvPr id="119" name="Line 104">
              <a:extLst>
                <a:ext uri="{FF2B5EF4-FFF2-40B4-BE49-F238E27FC236}">
                  <a16:creationId xmlns:a16="http://schemas.microsoft.com/office/drawing/2014/main" id="{4057F61E-991C-4ED3-A42B-E3B505C98FCC}"/>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0" name="Rectangle 114">
              <a:extLst>
                <a:ext uri="{FF2B5EF4-FFF2-40B4-BE49-F238E27FC236}">
                  <a16:creationId xmlns:a16="http://schemas.microsoft.com/office/drawing/2014/main" id="{56A12431-A70D-43B8-B46D-F8D1B6B977B9}"/>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Text Box 115">
              <a:extLst>
                <a:ext uri="{FF2B5EF4-FFF2-40B4-BE49-F238E27FC236}">
                  <a16:creationId xmlns:a16="http://schemas.microsoft.com/office/drawing/2014/main" id="{FCF47D61-55EB-439A-921D-D2C41F12BBA7}"/>
                </a:ext>
              </a:extLst>
            </p:cNvPr>
            <p:cNvSpPr txBox="1">
              <a:spLocks noChangeArrowheads="1"/>
            </p:cNvSpPr>
            <p:nvPr/>
          </p:nvSpPr>
          <p:spPr bwMode="auto">
            <a:xfrm>
              <a:off x="3220287" y="3046085"/>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22" name="Text Box 124">
              <a:extLst>
                <a:ext uri="{FF2B5EF4-FFF2-40B4-BE49-F238E27FC236}">
                  <a16:creationId xmlns:a16="http://schemas.microsoft.com/office/drawing/2014/main" id="{7DA65901-BB76-4EB5-9126-74AA289C4DFB}"/>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123" name="Group 122">
            <a:extLst>
              <a:ext uri="{FF2B5EF4-FFF2-40B4-BE49-F238E27FC236}">
                <a16:creationId xmlns:a16="http://schemas.microsoft.com/office/drawing/2014/main" id="{17AACEDB-FE36-4EFD-BFEC-049131E9C778}"/>
              </a:ext>
            </a:extLst>
          </p:cNvPr>
          <p:cNvGrpSpPr/>
          <p:nvPr/>
        </p:nvGrpSpPr>
        <p:grpSpPr>
          <a:xfrm>
            <a:off x="3695761" y="4468915"/>
            <a:ext cx="2338388" cy="782637"/>
            <a:chOff x="2008256" y="4703435"/>
            <a:chExt cx="2338388" cy="782637"/>
          </a:xfrm>
        </p:grpSpPr>
        <p:sp>
          <p:nvSpPr>
            <p:cNvPr id="124" name="Line 127">
              <a:extLst>
                <a:ext uri="{FF2B5EF4-FFF2-40B4-BE49-F238E27FC236}">
                  <a16:creationId xmlns:a16="http://schemas.microsoft.com/office/drawing/2014/main" id="{016EA943-0EA6-4E7B-8138-D1A26C7F1913}"/>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5" name="Rectangle 128">
              <a:extLst>
                <a:ext uri="{FF2B5EF4-FFF2-40B4-BE49-F238E27FC236}">
                  <a16:creationId xmlns:a16="http://schemas.microsoft.com/office/drawing/2014/main" id="{70A43692-46DD-4FC9-81E8-D7EA15412008}"/>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129">
              <a:extLst>
                <a:ext uri="{FF2B5EF4-FFF2-40B4-BE49-F238E27FC236}">
                  <a16:creationId xmlns:a16="http://schemas.microsoft.com/office/drawing/2014/main" id="{339FC012-24F4-4656-8AB6-A6EF19ED15D4}"/>
                </a:ext>
              </a:extLst>
            </p:cNvPr>
            <p:cNvSpPr txBox="1">
              <a:spLocks noChangeArrowheads="1"/>
            </p:cNvSpPr>
            <p:nvPr/>
          </p:nvSpPr>
          <p:spPr bwMode="auto">
            <a:xfrm>
              <a:off x="2758328" y="4916160"/>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ACK=392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27" name="Group 126">
            <a:extLst>
              <a:ext uri="{FF2B5EF4-FFF2-40B4-BE49-F238E27FC236}">
                <a16:creationId xmlns:a16="http://schemas.microsoft.com/office/drawing/2014/main" id="{27A944CF-9141-4099-9B89-4794663323B3}"/>
              </a:ext>
            </a:extLst>
          </p:cNvPr>
          <p:cNvGrpSpPr/>
          <p:nvPr/>
        </p:nvGrpSpPr>
        <p:grpSpPr>
          <a:xfrm>
            <a:off x="3325874" y="2113063"/>
            <a:ext cx="396875" cy="1751012"/>
            <a:chOff x="1638369" y="2347585"/>
            <a:chExt cx="396875" cy="1751012"/>
          </a:xfrm>
        </p:grpSpPr>
        <p:sp>
          <p:nvSpPr>
            <p:cNvPr id="128" name="Text Box 126">
              <a:extLst>
                <a:ext uri="{FF2B5EF4-FFF2-40B4-BE49-F238E27FC236}">
                  <a16:creationId xmlns:a16="http://schemas.microsoft.com/office/drawing/2014/main" id="{5CDFAB98-A273-4597-B605-652645E83B3B}"/>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29" name="Group 134">
              <a:extLst>
                <a:ext uri="{FF2B5EF4-FFF2-40B4-BE49-F238E27FC236}">
                  <a16:creationId xmlns:a16="http://schemas.microsoft.com/office/drawing/2014/main" id="{9F08FCB6-3EBC-4C17-A1C6-7CF3BBEBE8FB}"/>
                </a:ext>
              </a:extLst>
            </p:cNvPr>
            <p:cNvGrpSpPr>
              <a:grpSpLocks/>
            </p:cNvGrpSpPr>
            <p:nvPr/>
          </p:nvGrpSpPr>
          <p:grpSpPr bwMode="auto">
            <a:xfrm>
              <a:off x="1779656" y="2347585"/>
              <a:ext cx="104775" cy="508000"/>
              <a:chOff x="3099" y="1749"/>
              <a:chExt cx="66" cy="320"/>
            </a:xfrm>
          </p:grpSpPr>
          <p:sp>
            <p:nvSpPr>
              <p:cNvPr id="133" name="Line 132">
                <a:extLst>
                  <a:ext uri="{FF2B5EF4-FFF2-40B4-BE49-F238E27FC236}">
                    <a16:creationId xmlns:a16="http://schemas.microsoft.com/office/drawing/2014/main" id="{1BC50C3A-2892-49D2-9F9B-3467A7750FC0}"/>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Line 133">
                <a:extLst>
                  <a:ext uri="{FF2B5EF4-FFF2-40B4-BE49-F238E27FC236}">
                    <a16:creationId xmlns:a16="http://schemas.microsoft.com/office/drawing/2014/main" id="{AC8ADCC8-B095-4412-AFC7-1FD79AEA5BF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30" name="Group 135">
              <a:extLst>
                <a:ext uri="{FF2B5EF4-FFF2-40B4-BE49-F238E27FC236}">
                  <a16:creationId xmlns:a16="http://schemas.microsoft.com/office/drawing/2014/main" id="{A5DB5DDF-F2A6-45F4-99F9-41BEFB41C5EF}"/>
                </a:ext>
              </a:extLst>
            </p:cNvPr>
            <p:cNvGrpSpPr>
              <a:grpSpLocks/>
            </p:cNvGrpSpPr>
            <p:nvPr/>
          </p:nvGrpSpPr>
          <p:grpSpPr bwMode="auto">
            <a:xfrm rot="10800000">
              <a:off x="1774894" y="3590597"/>
              <a:ext cx="104775" cy="508000"/>
              <a:chOff x="3099" y="1749"/>
              <a:chExt cx="66" cy="320"/>
            </a:xfrm>
          </p:grpSpPr>
          <p:sp>
            <p:nvSpPr>
              <p:cNvPr id="131" name="Line 136">
                <a:extLst>
                  <a:ext uri="{FF2B5EF4-FFF2-40B4-BE49-F238E27FC236}">
                    <a16:creationId xmlns:a16="http://schemas.microsoft.com/office/drawing/2014/main" id="{3E1DF243-B7A7-4C90-BB5B-69BAED34AAFE}"/>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Line 137">
                <a:extLst>
                  <a:ext uri="{FF2B5EF4-FFF2-40B4-BE49-F238E27FC236}">
                    <a16:creationId xmlns:a16="http://schemas.microsoft.com/office/drawing/2014/main" id="{FEA2544F-0088-483C-86C5-19E8B891197F}"/>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35" name="Group 228">
            <a:extLst>
              <a:ext uri="{FF2B5EF4-FFF2-40B4-BE49-F238E27FC236}">
                <a16:creationId xmlns:a16="http://schemas.microsoft.com/office/drawing/2014/main" id="{76E5857D-2CEF-4CF3-8FAF-0988EEC67F8C}"/>
              </a:ext>
            </a:extLst>
          </p:cNvPr>
          <p:cNvGrpSpPr>
            <a:grpSpLocks/>
          </p:cNvGrpSpPr>
          <p:nvPr/>
        </p:nvGrpSpPr>
        <p:grpSpPr bwMode="auto">
          <a:xfrm>
            <a:off x="3289361" y="1239938"/>
            <a:ext cx="630238" cy="533400"/>
            <a:chOff x="-44" y="1473"/>
            <a:chExt cx="981" cy="1105"/>
          </a:xfrm>
        </p:grpSpPr>
        <p:pic>
          <p:nvPicPr>
            <p:cNvPr id="136" name="Picture 229" descr="desktop_computer_stylized_medium">
              <a:extLst>
                <a:ext uri="{FF2B5EF4-FFF2-40B4-BE49-F238E27FC236}">
                  <a16:creationId xmlns:a16="http://schemas.microsoft.com/office/drawing/2014/main" id="{30CFA673-B1A9-4C28-8E1C-4FEB798B7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Freeform 230">
              <a:extLst>
                <a:ext uri="{FF2B5EF4-FFF2-40B4-BE49-F238E27FC236}">
                  <a16:creationId xmlns:a16="http://schemas.microsoft.com/office/drawing/2014/main" id="{9CEC0BB6-0040-48CE-821B-DDB8A86F310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38" name="Group 231">
            <a:extLst>
              <a:ext uri="{FF2B5EF4-FFF2-40B4-BE49-F238E27FC236}">
                <a16:creationId xmlns:a16="http://schemas.microsoft.com/office/drawing/2014/main" id="{E18577A0-11A2-46CB-A203-0A0E626A624C}"/>
              </a:ext>
            </a:extLst>
          </p:cNvPr>
          <p:cNvGrpSpPr>
            <a:grpSpLocks/>
          </p:cNvGrpSpPr>
          <p:nvPr/>
        </p:nvGrpSpPr>
        <p:grpSpPr bwMode="auto">
          <a:xfrm flipH="1">
            <a:off x="5867461" y="1224063"/>
            <a:ext cx="709613" cy="600075"/>
            <a:chOff x="-44" y="1473"/>
            <a:chExt cx="981" cy="1105"/>
          </a:xfrm>
        </p:grpSpPr>
        <p:pic>
          <p:nvPicPr>
            <p:cNvPr id="139" name="Picture 232" descr="desktop_computer_stylized_medium">
              <a:extLst>
                <a:ext uri="{FF2B5EF4-FFF2-40B4-BE49-F238E27FC236}">
                  <a16:creationId xmlns:a16="http://schemas.microsoft.com/office/drawing/2014/main" id="{F60829E2-E9A3-4F20-9F86-A44E3E265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Freeform 233">
              <a:extLst>
                <a:ext uri="{FF2B5EF4-FFF2-40B4-BE49-F238E27FC236}">
                  <a16:creationId xmlns:a16="http://schemas.microsoft.com/office/drawing/2014/main" id="{069FADAA-01C6-433A-8A40-2F70B2E0F0C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41" name="TextBox 140">
            <a:extLst>
              <a:ext uri="{FF2B5EF4-FFF2-40B4-BE49-F238E27FC236}">
                <a16:creationId xmlns:a16="http://schemas.microsoft.com/office/drawing/2014/main" id="{7CEE5FC9-8CD2-4F14-BECA-CECFB660BB5D}"/>
              </a:ext>
            </a:extLst>
          </p:cNvPr>
          <p:cNvSpPr txBox="1"/>
          <p:nvPr/>
        </p:nvSpPr>
        <p:spPr>
          <a:xfrm>
            <a:off x="6111053" y="1610937"/>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mc:AlternateContent xmlns:mc="http://schemas.openxmlformats.org/markup-compatibility/2006" xmlns:p14="http://schemas.microsoft.com/office/powerpoint/2010/main">
        <mc:Choice Requires="p14">
          <p:contentPart p14:bwMode="auto" r:id="rId3">
            <p14:nvContentPartPr>
              <p14:cNvPr id="144" name="Ink 143">
                <a:extLst>
                  <a:ext uri="{FF2B5EF4-FFF2-40B4-BE49-F238E27FC236}">
                    <a16:creationId xmlns:a16="http://schemas.microsoft.com/office/drawing/2014/main" id="{00900322-5898-459D-A495-59AD1FD2C914}"/>
                  </a:ext>
                </a:extLst>
              </p14:cNvPr>
              <p14:cNvContentPartPr/>
              <p14:nvPr/>
            </p14:nvContentPartPr>
            <p14:xfrm>
              <a:off x="7250432" y="2279847"/>
              <a:ext cx="360" cy="360"/>
            </p14:xfrm>
          </p:contentPart>
        </mc:Choice>
        <mc:Fallback xmlns="">
          <p:pic>
            <p:nvPicPr>
              <p:cNvPr id="144" name="Ink 143">
                <a:extLst>
                  <a:ext uri="{FF2B5EF4-FFF2-40B4-BE49-F238E27FC236}">
                    <a16:creationId xmlns:a16="http://schemas.microsoft.com/office/drawing/2014/main" id="{00900322-5898-459D-A495-59AD1FD2C914}"/>
                  </a:ext>
                </a:extLst>
              </p:cNvPr>
              <p:cNvPicPr/>
              <p:nvPr/>
            </p:nvPicPr>
            <p:blipFill>
              <a:blip r:embed="rId4"/>
              <a:stretch>
                <a:fillRect/>
              </a:stretch>
            </p:blipFill>
            <p:spPr>
              <a:xfrm>
                <a:off x="7241792" y="227084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5" name="Ink 144">
                <a:extLst>
                  <a:ext uri="{FF2B5EF4-FFF2-40B4-BE49-F238E27FC236}">
                    <a16:creationId xmlns:a16="http://schemas.microsoft.com/office/drawing/2014/main" id="{DAFF2487-10B4-4045-A7EE-EEF64D0D0917}"/>
                  </a:ext>
                </a:extLst>
              </p14:cNvPr>
              <p14:cNvContentPartPr/>
              <p14:nvPr/>
            </p14:nvContentPartPr>
            <p14:xfrm>
              <a:off x="7299752" y="2377767"/>
              <a:ext cx="360" cy="360"/>
            </p14:xfrm>
          </p:contentPart>
        </mc:Choice>
        <mc:Fallback xmlns="">
          <p:pic>
            <p:nvPicPr>
              <p:cNvPr id="145" name="Ink 144">
                <a:extLst>
                  <a:ext uri="{FF2B5EF4-FFF2-40B4-BE49-F238E27FC236}">
                    <a16:creationId xmlns:a16="http://schemas.microsoft.com/office/drawing/2014/main" id="{DAFF2487-10B4-4045-A7EE-EEF64D0D0917}"/>
                  </a:ext>
                </a:extLst>
              </p:cNvPr>
              <p:cNvPicPr/>
              <p:nvPr/>
            </p:nvPicPr>
            <p:blipFill>
              <a:blip r:embed="rId4"/>
              <a:stretch>
                <a:fillRect/>
              </a:stretch>
            </p:blipFill>
            <p:spPr>
              <a:xfrm>
                <a:off x="7291112" y="236912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6" name="Ink 145">
                <a:extLst>
                  <a:ext uri="{FF2B5EF4-FFF2-40B4-BE49-F238E27FC236}">
                    <a16:creationId xmlns:a16="http://schemas.microsoft.com/office/drawing/2014/main" id="{7363F2C6-1597-4F31-B6FE-514B0E793056}"/>
                  </a:ext>
                </a:extLst>
              </p14:cNvPr>
              <p14:cNvContentPartPr/>
              <p14:nvPr/>
            </p14:nvContentPartPr>
            <p14:xfrm>
              <a:off x="6661354" y="2873289"/>
              <a:ext cx="360" cy="360"/>
            </p14:xfrm>
          </p:contentPart>
        </mc:Choice>
        <mc:Fallback xmlns="">
          <p:pic>
            <p:nvPicPr>
              <p:cNvPr id="146" name="Ink 145">
                <a:extLst>
                  <a:ext uri="{FF2B5EF4-FFF2-40B4-BE49-F238E27FC236}">
                    <a16:creationId xmlns:a16="http://schemas.microsoft.com/office/drawing/2014/main" id="{7363F2C6-1597-4F31-B6FE-514B0E793056}"/>
                  </a:ext>
                </a:extLst>
              </p:cNvPr>
              <p:cNvPicPr/>
              <p:nvPr/>
            </p:nvPicPr>
            <p:blipFill>
              <a:blip r:embed="rId4"/>
              <a:stretch>
                <a:fillRect/>
              </a:stretch>
            </p:blipFill>
            <p:spPr>
              <a:xfrm>
                <a:off x="6652714" y="28646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7" name="Ink 146">
                <a:extLst>
                  <a:ext uri="{FF2B5EF4-FFF2-40B4-BE49-F238E27FC236}">
                    <a16:creationId xmlns:a16="http://schemas.microsoft.com/office/drawing/2014/main" id="{C0694296-C46B-4199-8982-7DDD87F75212}"/>
                  </a:ext>
                </a:extLst>
              </p14:cNvPr>
              <p14:cNvContentPartPr/>
              <p14:nvPr/>
            </p14:nvContentPartPr>
            <p14:xfrm>
              <a:off x="13046143" y="4209609"/>
              <a:ext cx="360" cy="3600"/>
            </p14:xfrm>
          </p:contentPart>
        </mc:Choice>
        <mc:Fallback xmlns="">
          <p:pic>
            <p:nvPicPr>
              <p:cNvPr id="147" name="Ink 146">
                <a:extLst>
                  <a:ext uri="{FF2B5EF4-FFF2-40B4-BE49-F238E27FC236}">
                    <a16:creationId xmlns:a16="http://schemas.microsoft.com/office/drawing/2014/main" id="{C0694296-C46B-4199-8982-7DDD87F75212}"/>
                  </a:ext>
                </a:extLst>
              </p:cNvPr>
              <p:cNvPicPr/>
              <p:nvPr/>
            </p:nvPicPr>
            <p:blipFill>
              <a:blip r:embed="rId4"/>
              <a:stretch>
                <a:fillRect/>
              </a:stretch>
            </p:blipFill>
            <p:spPr>
              <a:xfrm>
                <a:off x="13037143" y="4200609"/>
                <a:ext cx="18000" cy="21240"/>
              </a:xfrm>
              <a:prstGeom prst="rect">
                <a:avLst/>
              </a:prstGeom>
            </p:spPr>
          </p:pic>
        </mc:Fallback>
      </mc:AlternateContent>
      <p:grpSp>
        <p:nvGrpSpPr>
          <p:cNvPr id="89" name="Group 88">
            <a:extLst>
              <a:ext uri="{FF2B5EF4-FFF2-40B4-BE49-F238E27FC236}">
                <a16:creationId xmlns:a16="http://schemas.microsoft.com/office/drawing/2014/main" id="{569E10A8-8746-43A3-B177-C269472A7765}"/>
              </a:ext>
            </a:extLst>
          </p:cNvPr>
          <p:cNvGrpSpPr/>
          <p:nvPr/>
        </p:nvGrpSpPr>
        <p:grpSpPr>
          <a:xfrm>
            <a:off x="3675123" y="3119340"/>
            <a:ext cx="2374799" cy="733623"/>
            <a:chOff x="1967081" y="3004810"/>
            <a:chExt cx="2374799" cy="733623"/>
          </a:xfrm>
        </p:grpSpPr>
        <p:sp>
          <p:nvSpPr>
            <p:cNvPr id="90" name="Line 104">
              <a:extLst>
                <a:ext uri="{FF2B5EF4-FFF2-40B4-BE49-F238E27FC236}">
                  <a16:creationId xmlns:a16="http://schemas.microsoft.com/office/drawing/2014/main" id="{98823E9D-C320-447E-AF89-A8A153B0A8D2}"/>
                </a:ext>
              </a:extLst>
            </p:cNvPr>
            <p:cNvSpPr>
              <a:spLocks noChangeShapeType="1"/>
            </p:cNvSpPr>
            <p:nvPr/>
          </p:nvSpPr>
          <p:spPr bwMode="auto">
            <a:xfrm flipH="1">
              <a:off x="1967081" y="3004810"/>
              <a:ext cx="2374799" cy="73362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1" name="Rectangle 114">
              <a:extLst>
                <a:ext uri="{FF2B5EF4-FFF2-40B4-BE49-F238E27FC236}">
                  <a16:creationId xmlns:a16="http://schemas.microsoft.com/office/drawing/2014/main" id="{C26F2D48-E11F-4132-87AA-C08619B8A305}"/>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2" name="Text Box 115">
              <a:extLst>
                <a:ext uri="{FF2B5EF4-FFF2-40B4-BE49-F238E27FC236}">
                  <a16:creationId xmlns:a16="http://schemas.microsoft.com/office/drawing/2014/main" id="{A593CFD5-340B-48D2-B723-8AFA9BDE085A}"/>
                </a:ext>
              </a:extLst>
            </p:cNvPr>
            <p:cNvSpPr txBox="1">
              <a:spLocks noChangeArrowheads="1"/>
            </p:cNvSpPr>
            <p:nvPr/>
          </p:nvSpPr>
          <p:spPr bwMode="auto">
            <a:xfrm>
              <a:off x="3220289" y="3046085"/>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ACK=292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mc:AlternateContent xmlns:mc="http://schemas.openxmlformats.org/markup-compatibility/2006" xmlns:p14="http://schemas.microsoft.com/office/powerpoint/2010/main">
        <mc:Choice Requires="p14">
          <p:contentPart p14:bwMode="auto" r:id="rId8">
            <p14:nvContentPartPr>
              <p14:cNvPr id="2" name="Ink 1">
                <a:extLst>
                  <a:ext uri="{FF2B5EF4-FFF2-40B4-BE49-F238E27FC236}">
                    <a16:creationId xmlns:a16="http://schemas.microsoft.com/office/drawing/2014/main" id="{0941EB1F-A61A-4FC0-ABE3-6011805547CB}"/>
                  </a:ext>
                </a:extLst>
              </p14:cNvPr>
              <p14:cNvContentPartPr/>
              <p14:nvPr/>
            </p14:nvContentPartPr>
            <p14:xfrm>
              <a:off x="4816186" y="3396009"/>
              <a:ext cx="360" cy="360"/>
            </p14:xfrm>
          </p:contentPart>
        </mc:Choice>
        <mc:Fallback xmlns="">
          <p:pic>
            <p:nvPicPr>
              <p:cNvPr id="2" name="Ink 1">
                <a:extLst>
                  <a:ext uri="{FF2B5EF4-FFF2-40B4-BE49-F238E27FC236}">
                    <a16:creationId xmlns:a16="http://schemas.microsoft.com/office/drawing/2014/main" id="{0941EB1F-A61A-4FC0-ABE3-6011805547CB}"/>
                  </a:ext>
                </a:extLst>
              </p:cNvPr>
              <p:cNvPicPr/>
              <p:nvPr/>
            </p:nvPicPr>
            <p:blipFill>
              <a:blip r:embed="rId4"/>
              <a:stretch>
                <a:fillRect/>
              </a:stretch>
            </p:blipFill>
            <p:spPr>
              <a:xfrm>
                <a:off x="4807546" y="338736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A3876F9D-4F82-4536-B20D-3608C0E4B74B}"/>
                  </a:ext>
                </a:extLst>
              </p14:cNvPr>
              <p14:cNvContentPartPr/>
              <p14:nvPr/>
            </p14:nvContentPartPr>
            <p14:xfrm>
              <a:off x="5730946" y="3216369"/>
              <a:ext cx="360" cy="360"/>
            </p14:xfrm>
          </p:contentPart>
        </mc:Choice>
        <mc:Fallback xmlns="">
          <p:pic>
            <p:nvPicPr>
              <p:cNvPr id="5" name="Ink 4">
                <a:extLst>
                  <a:ext uri="{FF2B5EF4-FFF2-40B4-BE49-F238E27FC236}">
                    <a16:creationId xmlns:a16="http://schemas.microsoft.com/office/drawing/2014/main" id="{A3876F9D-4F82-4536-B20D-3608C0E4B74B}"/>
                  </a:ext>
                </a:extLst>
              </p:cNvPr>
              <p:cNvPicPr/>
              <p:nvPr/>
            </p:nvPicPr>
            <p:blipFill>
              <a:blip r:embed="rId4"/>
              <a:stretch>
                <a:fillRect/>
              </a:stretch>
            </p:blipFill>
            <p:spPr>
              <a:xfrm>
                <a:off x="5722306" y="320772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7D771EC9-EE1B-452D-8AFD-179AFA5FC1C2}"/>
                  </a:ext>
                </a:extLst>
              </p14:cNvPr>
              <p14:cNvContentPartPr/>
              <p14:nvPr/>
            </p14:nvContentPartPr>
            <p14:xfrm>
              <a:off x="4358986" y="3983529"/>
              <a:ext cx="360" cy="360"/>
            </p14:xfrm>
          </p:contentPart>
        </mc:Choice>
        <mc:Fallback xmlns="">
          <p:pic>
            <p:nvPicPr>
              <p:cNvPr id="6" name="Ink 5">
                <a:extLst>
                  <a:ext uri="{FF2B5EF4-FFF2-40B4-BE49-F238E27FC236}">
                    <a16:creationId xmlns:a16="http://schemas.microsoft.com/office/drawing/2014/main" id="{7D771EC9-EE1B-452D-8AFD-179AFA5FC1C2}"/>
                  </a:ext>
                </a:extLst>
              </p:cNvPr>
              <p:cNvPicPr/>
              <p:nvPr/>
            </p:nvPicPr>
            <p:blipFill>
              <a:blip r:embed="rId4"/>
              <a:stretch>
                <a:fillRect/>
              </a:stretch>
            </p:blipFill>
            <p:spPr>
              <a:xfrm>
                <a:off x="4350346" y="3974889"/>
                <a:ext cx="18000" cy="18000"/>
              </a:xfrm>
              <a:prstGeom prst="rect">
                <a:avLst/>
              </a:prstGeom>
            </p:spPr>
          </p:pic>
        </mc:Fallback>
      </mc:AlternateContent>
      <p:sp>
        <p:nvSpPr>
          <p:cNvPr id="97" name="TextBox 96">
            <a:extLst>
              <a:ext uri="{FF2B5EF4-FFF2-40B4-BE49-F238E27FC236}">
                <a16:creationId xmlns:a16="http://schemas.microsoft.com/office/drawing/2014/main" id="{1BE382AA-6FE4-4A8E-BD59-1BF54F0320AE}"/>
              </a:ext>
            </a:extLst>
          </p:cNvPr>
          <p:cNvSpPr txBox="1"/>
          <p:nvPr/>
        </p:nvSpPr>
        <p:spPr>
          <a:xfrm>
            <a:off x="1458952" y="2770288"/>
            <a:ext cx="2100573" cy="3416320"/>
          </a:xfrm>
          <a:prstGeom prst="rect">
            <a:avLst/>
          </a:prstGeom>
          <a:noFill/>
        </p:spPr>
        <p:txBody>
          <a:bodyPr wrap="square" rtlCol="0">
            <a:spAutoFit/>
          </a:bodyPr>
          <a:lstStyle/>
          <a:p>
            <a:r>
              <a:rPr lang="en-GB" dirty="0"/>
              <a:t>3. </a:t>
            </a:r>
            <a:r>
              <a:rPr lang="en-GB" dirty="0" err="1"/>
              <a:t>HostA</a:t>
            </a:r>
            <a:r>
              <a:rPr lang="en-GB" dirty="0"/>
              <a:t> receives ACK for </a:t>
            </a:r>
            <a:r>
              <a:rPr lang="en-GB" dirty="0" err="1"/>
              <a:t>Seq</a:t>
            </a:r>
            <a:r>
              <a:rPr lang="en-GB" dirty="0"/>
              <a:t># 292. </a:t>
            </a:r>
            <a:r>
              <a:rPr lang="en-GB" dirty="0">
                <a:solidFill>
                  <a:srgbClr val="FF0000"/>
                </a:solidFill>
              </a:rPr>
              <a:t>This cumulative ACK of </a:t>
            </a:r>
            <a:r>
              <a:rPr lang="en-GB" dirty="0" err="1">
                <a:solidFill>
                  <a:srgbClr val="FF0000"/>
                </a:solidFill>
              </a:rPr>
              <a:t>Seq</a:t>
            </a:r>
            <a:r>
              <a:rPr lang="en-GB" dirty="0">
                <a:solidFill>
                  <a:srgbClr val="FF0000"/>
                </a:solidFill>
              </a:rPr>
              <a:t># 292 covers for earlier lost ACK of Seq#192</a:t>
            </a:r>
            <a:r>
              <a:rPr lang="en-GB" dirty="0"/>
              <a:t>, so </a:t>
            </a:r>
            <a:r>
              <a:rPr lang="en-GB" dirty="0" err="1"/>
              <a:t>HostA</a:t>
            </a:r>
            <a:r>
              <a:rPr lang="en-GB" dirty="0"/>
              <a:t> knows that Host</a:t>
            </a:r>
            <a:r>
              <a:rPr lang="en-US" altLang="zh-CN" dirty="0"/>
              <a:t>B has received all bytes up to Seq#291, so it can send the next 100 Bytes</a:t>
            </a:r>
            <a:endParaRPr lang="en-GB" dirty="0"/>
          </a:p>
        </p:txBody>
      </p:sp>
      <p:sp>
        <p:nvSpPr>
          <p:cNvPr id="98" name="TextBox 97">
            <a:extLst>
              <a:ext uri="{FF2B5EF4-FFF2-40B4-BE49-F238E27FC236}">
                <a16:creationId xmlns:a16="http://schemas.microsoft.com/office/drawing/2014/main" id="{334FF3CC-28CB-41A6-9E70-58EE95A76983}"/>
              </a:ext>
            </a:extLst>
          </p:cNvPr>
          <p:cNvSpPr txBox="1"/>
          <p:nvPr/>
        </p:nvSpPr>
        <p:spPr>
          <a:xfrm>
            <a:off x="6126224" y="3014604"/>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192-291 (100 Bytes), and expects the next received </a:t>
            </a:r>
            <a:r>
              <a:rPr lang="en-GB" dirty="0" err="1"/>
              <a:t>Seq</a:t>
            </a:r>
            <a:r>
              <a:rPr lang="en-GB" dirty="0"/>
              <a:t># to be 292</a:t>
            </a:r>
            <a:endParaRPr lang="en-SE" dirty="0"/>
          </a:p>
        </p:txBody>
      </p:sp>
    </p:spTree>
    <p:extLst>
      <p:ext uri="{BB962C8B-B14F-4D97-AF65-F5344CB8AC3E}">
        <p14:creationId xmlns:p14="http://schemas.microsoft.com/office/powerpoint/2010/main" val="2102909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4</a:t>
            </a:r>
            <a:br>
              <a:rPr lang="en-US" altLang="en-US" sz="6000" b="1" dirty="0">
                <a:solidFill>
                  <a:srgbClr val="000099"/>
                </a:solidFill>
                <a:latin typeface="+mj-lt"/>
              </a:rPr>
            </a:br>
            <a:r>
              <a:rPr lang="en-US" altLang="en-US" sz="5400" b="1" dirty="0">
                <a:solidFill>
                  <a:srgbClr val="000099"/>
                </a:solidFill>
                <a:latin typeface="+mj-lt"/>
              </a:rPr>
              <a:t>Network Layer:</a:t>
            </a:r>
          </a:p>
          <a:p>
            <a:pPr eaLnBrk="1" hangingPunct="1">
              <a:lnSpc>
                <a:spcPct val="85000"/>
              </a:lnSpc>
            </a:pPr>
            <a:r>
              <a:rPr lang="en-US" altLang="en-US" sz="5400" b="1" dirty="0">
                <a:solidFill>
                  <a:srgbClr val="000099"/>
                </a:solidFill>
                <a:latin typeface="+mj-lt"/>
              </a:rPr>
              <a:t>Data Plane</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4872BE59-9D08-1EF5-F613-7A0D45F3E28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023579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29</a:t>
            </a:fld>
            <a:endParaRPr lang="en-US" dirty="0"/>
          </a:p>
        </p:txBody>
      </p:sp>
      <p:sp>
        <p:nvSpPr>
          <p:cNvPr id="4" name="TextBox 3">
            <a:extLst>
              <a:ext uri="{FF2B5EF4-FFF2-40B4-BE49-F238E27FC236}">
                <a16:creationId xmlns:a16="http://schemas.microsoft.com/office/drawing/2014/main" id="{2D0CBC34-2D26-CFA5-165E-04719A5A18A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3AD72523-4228-9C47-B195-4AAF96A160BD}"/>
              </a:ext>
            </a:extLst>
          </p:cNvPr>
          <p:cNvGrpSpPr/>
          <p:nvPr/>
        </p:nvGrpSpPr>
        <p:grpSpPr>
          <a:xfrm>
            <a:off x="3364430" y="1767623"/>
            <a:ext cx="1511352" cy="863670"/>
            <a:chOff x="7493876" y="2774731"/>
            <a:chExt cx="1481958" cy="894622"/>
          </a:xfrm>
        </p:grpSpPr>
        <p:sp>
          <p:nvSpPr>
            <p:cNvPr id="136" name="Freeform 135">
              <a:extLst>
                <a:ext uri="{FF2B5EF4-FFF2-40B4-BE49-F238E27FC236}">
                  <a16:creationId xmlns:a16="http://schemas.microsoft.com/office/drawing/2014/main" id="{9FB9E0EF-9063-B545-BC2B-062A0488CC7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7" name="Oval 136">
              <a:extLst>
                <a:ext uri="{FF2B5EF4-FFF2-40B4-BE49-F238E27FC236}">
                  <a16:creationId xmlns:a16="http://schemas.microsoft.com/office/drawing/2014/main" id="{B0BF60BF-9AF2-D948-8319-1FF102BC7D3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8" name="Group 137">
              <a:extLst>
                <a:ext uri="{FF2B5EF4-FFF2-40B4-BE49-F238E27FC236}">
                  <a16:creationId xmlns:a16="http://schemas.microsoft.com/office/drawing/2014/main" id="{B32B55C6-F759-234F-8CF0-5FB387F35BC4}"/>
                </a:ext>
              </a:extLst>
            </p:cNvPr>
            <p:cNvGrpSpPr/>
            <p:nvPr/>
          </p:nvGrpSpPr>
          <p:grpSpPr>
            <a:xfrm>
              <a:off x="7713663" y="2848339"/>
              <a:ext cx="1042107" cy="425543"/>
              <a:chOff x="7786941" y="2884917"/>
              <a:chExt cx="897649" cy="353919"/>
            </a:xfrm>
          </p:grpSpPr>
          <p:sp>
            <p:nvSpPr>
              <p:cNvPr id="139" name="Freeform 138">
                <a:extLst>
                  <a:ext uri="{FF2B5EF4-FFF2-40B4-BE49-F238E27FC236}">
                    <a16:creationId xmlns:a16="http://schemas.microsoft.com/office/drawing/2014/main" id="{B1153D6F-A3DF-7246-9629-9228753ADE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id="{1C55D52C-AF37-4949-9428-203518D525C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Freeform 140">
                <a:extLst>
                  <a:ext uri="{FF2B5EF4-FFF2-40B4-BE49-F238E27FC236}">
                    <a16:creationId xmlns:a16="http://schemas.microsoft.com/office/drawing/2014/main" id="{58904F43-F0C7-374E-ADE8-8A024A6627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874597C3-FAA4-A147-A86C-C5108827045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sz="4400" dirty="0">
                <a:ea typeface="ＭＳ Ｐゴシック" panose="020B0600070205080204" pitchFamily="34" charset="-128"/>
              </a:rPr>
              <a:t>Packet delay: four sources</a:t>
            </a:r>
            <a:endParaRPr lang="en-US" sz="4400" dirty="0"/>
          </a:p>
        </p:txBody>
      </p:sp>
      <p:sp>
        <p:nvSpPr>
          <p:cNvPr id="77" name="Line 24">
            <a:extLst>
              <a:ext uri="{FF2B5EF4-FFF2-40B4-BE49-F238E27FC236}">
                <a16:creationId xmlns:a16="http://schemas.microsoft.com/office/drawing/2014/main" id="{79DB8C95-768E-854F-9CEA-5533DCECBE17}"/>
              </a:ext>
            </a:extLst>
          </p:cNvPr>
          <p:cNvSpPr>
            <a:spLocks noChangeShapeType="1"/>
          </p:cNvSpPr>
          <p:nvPr/>
        </p:nvSpPr>
        <p:spPr bwMode="auto">
          <a:xfrm>
            <a:off x="2621011" y="1783635"/>
            <a:ext cx="741403"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29">
            <a:extLst>
              <a:ext uri="{FF2B5EF4-FFF2-40B4-BE49-F238E27FC236}">
                <a16:creationId xmlns:a16="http://schemas.microsoft.com/office/drawing/2014/main" id="{9803C6B5-AE4A-F54B-86CB-D404B2A716C1}"/>
              </a:ext>
            </a:extLst>
          </p:cNvPr>
          <p:cNvSpPr>
            <a:spLocks noChangeArrowheads="1"/>
          </p:cNvSpPr>
          <p:nvPr/>
        </p:nvSpPr>
        <p:spPr bwMode="auto">
          <a:xfrm>
            <a:off x="5464378" y="2002710"/>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1" name="Rectangle 30">
            <a:extLst>
              <a:ext uri="{FF2B5EF4-FFF2-40B4-BE49-F238E27FC236}">
                <a16:creationId xmlns:a16="http://schemas.microsoft.com/office/drawing/2014/main" id="{2BFFBBBA-8F3E-7640-8D9F-E3A7047BB5BB}"/>
              </a:ext>
            </a:extLst>
          </p:cNvPr>
          <p:cNvSpPr>
            <a:spLocks noChangeArrowheads="1"/>
          </p:cNvSpPr>
          <p:nvPr/>
        </p:nvSpPr>
        <p:spPr bwMode="auto">
          <a:xfrm>
            <a:off x="4211773" y="2074148"/>
            <a:ext cx="147645"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2" name="Rectangle 31">
            <a:extLst>
              <a:ext uri="{FF2B5EF4-FFF2-40B4-BE49-F238E27FC236}">
                <a16:creationId xmlns:a16="http://schemas.microsoft.com/office/drawing/2014/main" id="{212ACD5F-D6C3-824B-9E9F-FCD292654FC1}"/>
              </a:ext>
            </a:extLst>
          </p:cNvPr>
          <p:cNvSpPr>
            <a:spLocks noChangeArrowheads="1"/>
          </p:cNvSpPr>
          <p:nvPr/>
        </p:nvSpPr>
        <p:spPr bwMode="auto">
          <a:xfrm>
            <a:off x="4373707" y="2074148"/>
            <a:ext cx="147645" cy="200025"/>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3" name="Line 35">
            <a:extLst>
              <a:ext uri="{FF2B5EF4-FFF2-40B4-BE49-F238E27FC236}">
                <a16:creationId xmlns:a16="http://schemas.microsoft.com/office/drawing/2014/main" id="{988CA620-4CC5-3D4B-81DA-0F82F93E3D34}"/>
              </a:ext>
            </a:extLst>
          </p:cNvPr>
          <p:cNvSpPr>
            <a:spLocks noChangeShapeType="1"/>
          </p:cNvSpPr>
          <p:nvPr/>
        </p:nvSpPr>
        <p:spPr bwMode="auto">
          <a:xfrm flipV="1">
            <a:off x="7042061" y="1833751"/>
            <a:ext cx="3667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Rectangle 38">
            <a:extLst>
              <a:ext uri="{FF2B5EF4-FFF2-40B4-BE49-F238E27FC236}">
                <a16:creationId xmlns:a16="http://schemas.microsoft.com/office/drawing/2014/main" id="{5F99C41D-D784-474B-94F5-AC46161751AD}"/>
              </a:ext>
            </a:extLst>
          </p:cNvPr>
          <p:cNvSpPr>
            <a:spLocks noChangeArrowheads="1"/>
          </p:cNvSpPr>
          <p:nvPr/>
        </p:nvSpPr>
        <p:spPr bwMode="auto">
          <a:xfrm>
            <a:off x="4502301" y="20122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5" name="Text Box 39">
            <a:extLst>
              <a:ext uri="{FF2B5EF4-FFF2-40B4-BE49-F238E27FC236}">
                <a16:creationId xmlns:a16="http://schemas.microsoft.com/office/drawing/2014/main" id="{4FBD0AA4-42C3-2B49-BDB1-0979DED2C5D6}"/>
              </a:ext>
            </a:extLst>
          </p:cNvPr>
          <p:cNvSpPr txBox="1">
            <a:spLocks noChangeArrowheads="1"/>
          </p:cNvSpPr>
          <p:nvPr/>
        </p:nvSpPr>
        <p:spPr bwMode="auto">
          <a:xfrm>
            <a:off x="5370720" y="1587878"/>
            <a:ext cx="1700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propagation</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86" name="Line 40">
            <a:extLst>
              <a:ext uri="{FF2B5EF4-FFF2-40B4-BE49-F238E27FC236}">
                <a16:creationId xmlns:a16="http://schemas.microsoft.com/office/drawing/2014/main" id="{7B62D1A5-A310-5848-8995-E8F4780C47C7}"/>
              </a:ext>
            </a:extLst>
          </p:cNvPr>
          <p:cNvSpPr>
            <a:spLocks noChangeShapeType="1"/>
          </p:cNvSpPr>
          <p:nvPr/>
        </p:nvSpPr>
        <p:spPr bwMode="auto">
          <a:xfrm rot="10800000">
            <a:off x="5073803" y="1831109"/>
            <a:ext cx="3191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Text Box 43">
            <a:extLst>
              <a:ext uri="{FF2B5EF4-FFF2-40B4-BE49-F238E27FC236}">
                <a16:creationId xmlns:a16="http://schemas.microsoft.com/office/drawing/2014/main" id="{867387BA-39EC-9E4E-8BB0-480BC4423626}"/>
              </a:ext>
            </a:extLst>
          </p:cNvPr>
          <p:cNvSpPr txBox="1">
            <a:spLocks noChangeArrowheads="1"/>
          </p:cNvSpPr>
          <p:nvPr/>
        </p:nvSpPr>
        <p:spPr bwMode="auto">
          <a:xfrm>
            <a:off x="3016098" y="2729785"/>
            <a:ext cx="1511824" cy="6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nodal</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processing</a:t>
            </a:r>
          </a:p>
        </p:txBody>
      </p:sp>
      <p:sp>
        <p:nvSpPr>
          <p:cNvPr id="88" name="Line 44">
            <a:extLst>
              <a:ext uri="{FF2B5EF4-FFF2-40B4-BE49-F238E27FC236}">
                <a16:creationId xmlns:a16="http://schemas.microsoft.com/office/drawing/2014/main" id="{CDB7B374-4A7A-E246-8D88-69216785D71E}"/>
              </a:ext>
            </a:extLst>
          </p:cNvPr>
          <p:cNvSpPr>
            <a:spLocks noChangeShapeType="1"/>
          </p:cNvSpPr>
          <p:nvPr/>
        </p:nvSpPr>
        <p:spPr bwMode="auto">
          <a:xfrm rot="10800000">
            <a:off x="3363541" y="2729991"/>
            <a:ext cx="8334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45">
            <a:extLst>
              <a:ext uri="{FF2B5EF4-FFF2-40B4-BE49-F238E27FC236}">
                <a16:creationId xmlns:a16="http://schemas.microsoft.com/office/drawing/2014/main" id="{EDEDB796-E60B-E245-AAE8-8E7D4AD0954B}"/>
              </a:ext>
            </a:extLst>
          </p:cNvPr>
          <p:cNvSpPr>
            <a:spLocks noChangeShapeType="1"/>
          </p:cNvSpPr>
          <p:nvPr/>
        </p:nvSpPr>
        <p:spPr bwMode="auto">
          <a:xfrm rot="10800000" flipV="1">
            <a:off x="4187959" y="2536110"/>
            <a:ext cx="3857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Text Box 46">
            <a:extLst>
              <a:ext uri="{FF2B5EF4-FFF2-40B4-BE49-F238E27FC236}">
                <a16:creationId xmlns:a16="http://schemas.microsoft.com/office/drawing/2014/main" id="{EED5545D-BA61-2046-A423-41F4F0BCD65B}"/>
              </a:ext>
            </a:extLst>
          </p:cNvPr>
          <p:cNvSpPr txBox="1">
            <a:spLocks noChangeArrowheads="1"/>
          </p:cNvSpPr>
          <p:nvPr/>
        </p:nvSpPr>
        <p:spPr bwMode="auto">
          <a:xfrm>
            <a:off x="4595969" y="2957464"/>
            <a:ext cx="1354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queueing</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91" name="Line 47">
            <a:extLst>
              <a:ext uri="{FF2B5EF4-FFF2-40B4-BE49-F238E27FC236}">
                <a16:creationId xmlns:a16="http://schemas.microsoft.com/office/drawing/2014/main" id="{ACC9FCD3-B95B-4D4B-87FC-A93C4585FCF2}"/>
              </a:ext>
            </a:extLst>
          </p:cNvPr>
          <p:cNvSpPr>
            <a:spLocks noChangeShapeType="1"/>
          </p:cNvSpPr>
          <p:nvPr/>
        </p:nvSpPr>
        <p:spPr bwMode="auto">
          <a:xfrm rot="10800000">
            <a:off x="4349892" y="2536110"/>
            <a:ext cx="595346"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Rectangle 3">
            <a:extLst>
              <a:ext uri="{FF2B5EF4-FFF2-40B4-BE49-F238E27FC236}">
                <a16:creationId xmlns:a16="http://schemas.microsoft.com/office/drawing/2014/main" id="{2521317A-C1CF-B84E-8D60-CC1E8C06357E}"/>
              </a:ext>
            </a:extLst>
          </p:cNvPr>
          <p:cNvSpPr>
            <a:spLocks noChangeArrowheads="1"/>
          </p:cNvSpPr>
          <p:nvPr/>
        </p:nvSpPr>
        <p:spPr bwMode="auto">
          <a:xfrm>
            <a:off x="1743075" y="3585728"/>
            <a:ext cx="6175328" cy="554037"/>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85750" marR="0" lvl="0" indent="-285750" algn="l" defTabSz="914400" rtl="0" eaLnBrk="1" fontAlgn="auto" latinLnBrk="0" hangingPunct="1">
              <a:lnSpc>
                <a:spcPct val="85000"/>
              </a:lnSpc>
              <a:spcBef>
                <a:spcPct val="20000"/>
              </a:spcBef>
              <a:spcAft>
                <a:spcPts val="0"/>
              </a:spcAft>
              <a:buClr>
                <a:srgbClr val="000099"/>
              </a:buClr>
              <a:buSzPct val="75000"/>
              <a:buFont typeface="Wingdings" pitchFamily="2" charset="2"/>
              <a:buNone/>
              <a:tabLst/>
              <a:defRPr/>
            </a:pP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nodal</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proc</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queue</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trans</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prop</a:t>
            </a:r>
            <a:endPar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3" name="Line 25">
            <a:extLst>
              <a:ext uri="{FF2B5EF4-FFF2-40B4-BE49-F238E27FC236}">
                <a16:creationId xmlns:a16="http://schemas.microsoft.com/office/drawing/2014/main" id="{F5D3A1C5-3798-AA4A-9717-BC9CD2814C06}"/>
              </a:ext>
            </a:extLst>
          </p:cNvPr>
          <p:cNvSpPr>
            <a:spLocks noChangeShapeType="1"/>
          </p:cNvSpPr>
          <p:nvPr/>
        </p:nvSpPr>
        <p:spPr bwMode="auto">
          <a:xfrm flipV="1">
            <a:off x="2619131" y="2323384"/>
            <a:ext cx="735346" cy="549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Rectangle 32">
            <a:extLst>
              <a:ext uri="{FF2B5EF4-FFF2-40B4-BE49-F238E27FC236}">
                <a16:creationId xmlns:a16="http://schemas.microsoft.com/office/drawing/2014/main" id="{499B4666-F248-7346-9FEA-7936F1E56AE7}"/>
              </a:ext>
            </a:extLst>
          </p:cNvPr>
          <p:cNvSpPr>
            <a:spLocks noChangeArrowheads="1"/>
          </p:cNvSpPr>
          <p:nvPr/>
        </p:nvSpPr>
        <p:spPr bwMode="auto">
          <a:xfrm>
            <a:off x="3159202" y="19741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5" name="Line 33">
            <a:extLst>
              <a:ext uri="{FF2B5EF4-FFF2-40B4-BE49-F238E27FC236}">
                <a16:creationId xmlns:a16="http://schemas.microsoft.com/office/drawing/2014/main" id="{468D7A2B-9164-6E4A-96CE-D29F3704091E}"/>
              </a:ext>
            </a:extLst>
          </p:cNvPr>
          <p:cNvSpPr>
            <a:spLocks noChangeShapeType="1"/>
          </p:cNvSpPr>
          <p:nvPr/>
        </p:nvSpPr>
        <p:spPr bwMode="auto">
          <a:xfrm>
            <a:off x="3109988" y="1910635"/>
            <a:ext cx="2111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36">
            <a:extLst>
              <a:ext uri="{FF2B5EF4-FFF2-40B4-BE49-F238E27FC236}">
                <a16:creationId xmlns:a16="http://schemas.microsoft.com/office/drawing/2014/main" id="{3AB8F241-2337-4244-89DF-4C80D59B3367}"/>
              </a:ext>
            </a:extLst>
          </p:cNvPr>
          <p:cNvSpPr txBox="1">
            <a:spLocks noChangeArrowheads="1"/>
          </p:cNvSpPr>
          <p:nvPr/>
        </p:nvSpPr>
        <p:spPr bwMode="auto">
          <a:xfrm>
            <a:off x="1816815" y="1467723"/>
            <a:ext cx="39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a:t>
            </a:r>
          </a:p>
        </p:txBody>
      </p:sp>
      <p:sp>
        <p:nvSpPr>
          <p:cNvPr id="97" name="Text Box 37">
            <a:extLst>
              <a:ext uri="{FF2B5EF4-FFF2-40B4-BE49-F238E27FC236}">
                <a16:creationId xmlns:a16="http://schemas.microsoft.com/office/drawing/2014/main" id="{68CF5C6F-336B-3C4A-90BF-D34A028745C5}"/>
              </a:ext>
            </a:extLst>
          </p:cNvPr>
          <p:cNvSpPr txBox="1">
            <a:spLocks noChangeArrowheads="1"/>
          </p:cNvSpPr>
          <p:nvPr/>
        </p:nvSpPr>
        <p:spPr bwMode="auto">
          <a:xfrm>
            <a:off x="1845558" y="2420223"/>
            <a:ext cx="3802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t>
            </a:r>
          </a:p>
        </p:txBody>
      </p:sp>
      <p:grpSp>
        <p:nvGrpSpPr>
          <p:cNvPr id="98" name="Group 66">
            <a:extLst>
              <a:ext uri="{FF2B5EF4-FFF2-40B4-BE49-F238E27FC236}">
                <a16:creationId xmlns:a16="http://schemas.microsoft.com/office/drawing/2014/main" id="{7A33E76B-0B7D-BD4C-95A3-F5F9B6632736}"/>
              </a:ext>
            </a:extLst>
          </p:cNvPr>
          <p:cNvGrpSpPr>
            <a:grpSpLocks/>
          </p:cNvGrpSpPr>
          <p:nvPr/>
        </p:nvGrpSpPr>
        <p:grpSpPr bwMode="auto">
          <a:xfrm>
            <a:off x="1923392" y="1467723"/>
            <a:ext cx="779505" cy="679450"/>
            <a:chOff x="-44" y="1473"/>
            <a:chExt cx="981" cy="1105"/>
          </a:xfrm>
        </p:grpSpPr>
        <p:pic>
          <p:nvPicPr>
            <p:cNvPr id="116" name="Picture 67" descr="desktop_computer_stylized_medium">
              <a:extLst>
                <a:ext uri="{FF2B5EF4-FFF2-40B4-BE49-F238E27FC236}">
                  <a16:creationId xmlns:a16="http://schemas.microsoft.com/office/drawing/2014/main" id="{388E3E99-7752-0140-B682-2CFDCCFDA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Freeform 68">
              <a:extLst>
                <a:ext uri="{FF2B5EF4-FFF2-40B4-BE49-F238E27FC236}">
                  <a16:creationId xmlns:a16="http://schemas.microsoft.com/office/drawing/2014/main" id="{C233087D-1E28-874B-99E3-90A56E5DA77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9" name="Group 69">
            <a:extLst>
              <a:ext uri="{FF2B5EF4-FFF2-40B4-BE49-F238E27FC236}">
                <a16:creationId xmlns:a16="http://schemas.microsoft.com/office/drawing/2014/main" id="{53B22ADC-2C36-5141-AAAC-31B53FC8C1F4}"/>
              </a:ext>
            </a:extLst>
          </p:cNvPr>
          <p:cNvGrpSpPr>
            <a:grpSpLocks/>
          </p:cNvGrpSpPr>
          <p:nvPr/>
        </p:nvGrpSpPr>
        <p:grpSpPr bwMode="auto">
          <a:xfrm>
            <a:off x="1914200" y="2474691"/>
            <a:ext cx="779506" cy="679450"/>
            <a:chOff x="-44" y="1473"/>
            <a:chExt cx="981" cy="1105"/>
          </a:xfrm>
        </p:grpSpPr>
        <p:pic>
          <p:nvPicPr>
            <p:cNvPr id="114" name="Picture 70" descr="desktop_computer_stylized_medium">
              <a:extLst>
                <a:ext uri="{FF2B5EF4-FFF2-40B4-BE49-F238E27FC236}">
                  <a16:creationId xmlns:a16="http://schemas.microsoft.com/office/drawing/2014/main" id="{DA4C023E-F595-544A-9929-08480475A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Freeform 71">
              <a:extLst>
                <a:ext uri="{FF2B5EF4-FFF2-40B4-BE49-F238E27FC236}">
                  <a16:creationId xmlns:a16="http://schemas.microsoft.com/office/drawing/2014/main" id="{BD3780DD-1306-2540-89B8-0A42DEECFC61}"/>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0" name="Text Box 41">
            <a:extLst>
              <a:ext uri="{FF2B5EF4-FFF2-40B4-BE49-F238E27FC236}">
                <a16:creationId xmlns:a16="http://schemas.microsoft.com/office/drawing/2014/main" id="{488CD73E-ECC7-E842-9578-1478C5F11784}"/>
              </a:ext>
            </a:extLst>
          </p:cNvPr>
          <p:cNvSpPr txBox="1">
            <a:spLocks noChangeArrowheads="1"/>
          </p:cNvSpPr>
          <p:nvPr/>
        </p:nvSpPr>
        <p:spPr bwMode="auto">
          <a:xfrm>
            <a:off x="2833286" y="1145961"/>
            <a:ext cx="17685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transmission</a:t>
            </a:r>
          </a:p>
        </p:txBody>
      </p:sp>
      <p:sp>
        <p:nvSpPr>
          <p:cNvPr id="101" name="Line 42">
            <a:extLst>
              <a:ext uri="{FF2B5EF4-FFF2-40B4-BE49-F238E27FC236}">
                <a16:creationId xmlns:a16="http://schemas.microsoft.com/office/drawing/2014/main" id="{B22F26F3-A41E-8848-BDA7-FE528ACF22F9}"/>
              </a:ext>
            </a:extLst>
          </p:cNvPr>
          <p:cNvSpPr>
            <a:spLocks noChangeShapeType="1"/>
          </p:cNvSpPr>
          <p:nvPr/>
        </p:nvSpPr>
        <p:spPr bwMode="auto">
          <a:xfrm rot="10800000" flipH="1" flipV="1">
            <a:off x="4038725" y="1443910"/>
            <a:ext cx="528667"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Rectangle 31">
            <a:extLst>
              <a:ext uri="{FF2B5EF4-FFF2-40B4-BE49-F238E27FC236}">
                <a16:creationId xmlns:a16="http://schemas.microsoft.com/office/drawing/2014/main" id="{9C43DB7F-CC6C-3D47-AEBE-0F3B6F7415AB}"/>
              </a:ext>
            </a:extLst>
          </p:cNvPr>
          <p:cNvSpPr>
            <a:spLocks noChangeArrowheads="1"/>
          </p:cNvSpPr>
          <p:nvPr/>
        </p:nvSpPr>
        <p:spPr bwMode="auto">
          <a:xfrm>
            <a:off x="2722441" y="2630267"/>
            <a:ext cx="139773" cy="185197"/>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33">
            <a:extLst>
              <a:ext uri="{FF2B5EF4-FFF2-40B4-BE49-F238E27FC236}">
                <a16:creationId xmlns:a16="http://schemas.microsoft.com/office/drawing/2014/main" id="{1420A34E-BA5D-D248-8FAC-DCC28151FB9C}"/>
              </a:ext>
            </a:extLst>
          </p:cNvPr>
          <p:cNvSpPr>
            <a:spLocks noChangeShapeType="1"/>
          </p:cNvSpPr>
          <p:nvPr/>
        </p:nvSpPr>
        <p:spPr bwMode="auto">
          <a:xfrm flipV="1">
            <a:off x="2897771" y="2599885"/>
            <a:ext cx="219680" cy="1619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E0E58503-FA9B-1542-A0D6-E85B92D1E5BA}"/>
              </a:ext>
            </a:extLst>
          </p:cNvPr>
          <p:cNvCxnSpPr/>
          <p:nvPr/>
        </p:nvCxnSpPr>
        <p:spPr>
          <a:xfrm>
            <a:off x="4880582" y="2238559"/>
            <a:ext cx="3388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E49D3C3B-F6BB-8747-AE74-C4B438FB99F4}"/>
              </a:ext>
            </a:extLst>
          </p:cNvPr>
          <p:cNvGrpSpPr/>
          <p:nvPr/>
        </p:nvGrpSpPr>
        <p:grpSpPr>
          <a:xfrm>
            <a:off x="7991017" y="1778258"/>
            <a:ext cx="1511352" cy="863670"/>
            <a:chOff x="7493876" y="2774731"/>
            <a:chExt cx="1481958" cy="894622"/>
          </a:xfrm>
        </p:grpSpPr>
        <p:sp>
          <p:nvSpPr>
            <p:cNvPr id="128" name="Freeform 127">
              <a:extLst>
                <a:ext uri="{FF2B5EF4-FFF2-40B4-BE49-F238E27FC236}">
                  <a16:creationId xmlns:a16="http://schemas.microsoft.com/office/drawing/2014/main" id="{5D7E8999-C7DA-4C41-AF40-118E015147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9" name="Oval 128">
              <a:extLst>
                <a:ext uri="{FF2B5EF4-FFF2-40B4-BE49-F238E27FC236}">
                  <a16:creationId xmlns:a16="http://schemas.microsoft.com/office/drawing/2014/main" id="{21FE0DA3-6E20-DC4B-8111-DD2816780A5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0" name="Group 129">
              <a:extLst>
                <a:ext uri="{FF2B5EF4-FFF2-40B4-BE49-F238E27FC236}">
                  <a16:creationId xmlns:a16="http://schemas.microsoft.com/office/drawing/2014/main" id="{227FD192-76B7-BB4E-8D74-8B6F33DBA7D5}"/>
                </a:ext>
              </a:extLst>
            </p:cNvPr>
            <p:cNvGrpSpPr/>
            <p:nvPr/>
          </p:nvGrpSpPr>
          <p:grpSpPr>
            <a:xfrm>
              <a:off x="7713663" y="2848339"/>
              <a:ext cx="1042107" cy="425543"/>
              <a:chOff x="7786941" y="2884917"/>
              <a:chExt cx="897649" cy="353919"/>
            </a:xfrm>
          </p:grpSpPr>
          <p:sp>
            <p:nvSpPr>
              <p:cNvPr id="131" name="Freeform 130">
                <a:extLst>
                  <a:ext uri="{FF2B5EF4-FFF2-40B4-BE49-F238E27FC236}">
                    <a16:creationId xmlns:a16="http://schemas.microsoft.com/office/drawing/2014/main" id="{130CC598-6AE0-744A-9CEF-611CD26990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F0B09B4D-82A4-6D4A-B104-F100560C449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id="{7CB1C4B0-5780-D24E-8D85-35BA5CE4255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A78B6DE2-15CA-DC49-A0BD-10E78562E1D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2" name="Rectangle 3">
            <a:extLst>
              <a:ext uri="{FF2B5EF4-FFF2-40B4-BE49-F238E27FC236}">
                <a16:creationId xmlns:a16="http://schemas.microsoft.com/office/drawing/2014/main" id="{A295C9C7-DA39-ED42-847F-83EE93D04F56}"/>
              </a:ext>
            </a:extLst>
          </p:cNvPr>
          <p:cNvSpPr>
            <a:spLocks noChangeArrowheads="1"/>
          </p:cNvSpPr>
          <p:nvPr/>
        </p:nvSpPr>
        <p:spPr bwMode="auto">
          <a:xfrm>
            <a:off x="1231746" y="4297060"/>
            <a:ext cx="4380277" cy="2078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auto" latinLnBrk="0" hangingPunct="1">
              <a:lnSpc>
                <a:spcPct val="90000"/>
              </a:lnSpc>
              <a:spcBef>
                <a:spcPts val="600"/>
              </a:spcBef>
              <a:spcAft>
                <a:spcPts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trans</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transmission delay:</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L</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packet length (bits) </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R</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link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transmission rate (bps)</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400" b="0" i="1"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trans</a:t>
            </a: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L/R</a:t>
            </a:r>
          </a:p>
        </p:txBody>
      </p:sp>
      <p:sp>
        <p:nvSpPr>
          <p:cNvPr id="53" name="Rectangle 4">
            <a:extLst>
              <a:ext uri="{FF2B5EF4-FFF2-40B4-BE49-F238E27FC236}">
                <a16:creationId xmlns:a16="http://schemas.microsoft.com/office/drawing/2014/main" id="{4367B5FB-6961-314F-9C99-C943E30E405F}"/>
              </a:ext>
            </a:extLst>
          </p:cNvPr>
          <p:cNvSpPr>
            <a:spLocks noChangeArrowheads="1"/>
          </p:cNvSpPr>
          <p:nvPr/>
        </p:nvSpPr>
        <p:spPr bwMode="auto">
          <a:xfrm>
            <a:off x="6527008" y="4304008"/>
            <a:ext cx="5147743" cy="219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prop</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propagation delay:</a:t>
            </a:r>
            <a:endParaRPr kumimoji="0" lang="en-US" sz="1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endParaRP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length of physical link</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s</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propagation speed (~2x10</a:t>
            </a:r>
            <a:r>
              <a:rPr kumimoji="0" lang="en-US" sz="2400" b="0" i="0" u="none" strike="noStrike" kern="1200" cap="none" spc="0" normalizeH="0" baseline="30000" noProof="0" dirty="0">
                <a:ln>
                  <a:noFill/>
                </a:ln>
                <a:solidFill>
                  <a:srgbClr val="000000"/>
                </a:solidFill>
                <a:effectLst/>
                <a:uLnTx/>
                <a:uFillTx/>
                <a:latin typeface="Calibri" panose="020F0502020204030204"/>
                <a:ea typeface="ＭＳ Ｐゴシック" charset="0"/>
                <a:cs typeface="ＭＳ Ｐゴシック" charset="0"/>
              </a:rPr>
              <a:t>8</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m/sec)</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prop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s</a:t>
            </a:r>
          </a:p>
        </p:txBody>
      </p:sp>
      <p:grpSp>
        <p:nvGrpSpPr>
          <p:cNvPr id="9" name="Group 8">
            <a:extLst>
              <a:ext uri="{FF2B5EF4-FFF2-40B4-BE49-F238E27FC236}">
                <a16:creationId xmlns:a16="http://schemas.microsoft.com/office/drawing/2014/main" id="{E7DB7FA8-F9A7-FB4D-B8FF-0FBB7086AF05}"/>
              </a:ext>
            </a:extLst>
          </p:cNvPr>
          <p:cNvGrpSpPr/>
          <p:nvPr/>
        </p:nvGrpSpPr>
        <p:grpSpPr>
          <a:xfrm>
            <a:off x="1211117" y="5494308"/>
            <a:ext cx="7076415" cy="1127327"/>
            <a:chOff x="1211117" y="5568048"/>
            <a:chExt cx="7076415" cy="1127327"/>
          </a:xfrm>
        </p:grpSpPr>
        <p:sp>
          <p:nvSpPr>
            <p:cNvPr id="55" name="Text Box 62">
              <a:extLst>
                <a:ext uri="{FF2B5EF4-FFF2-40B4-BE49-F238E27FC236}">
                  <a16:creationId xmlns:a16="http://schemas.microsoft.com/office/drawing/2014/main" id="{D2984E3F-88C6-FF46-A32F-B96D5A684CE9}"/>
                </a:ext>
              </a:extLst>
            </p:cNvPr>
            <p:cNvSpPr txBox="1">
              <a:spLocks noChangeArrowheads="1"/>
            </p:cNvSpPr>
            <p:nvPr/>
          </p:nvSpPr>
          <p:spPr bwMode="auto">
            <a:xfrm>
              <a:off x="3836662" y="5864378"/>
              <a:ext cx="21052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d</a:t>
              </a:r>
              <a:r>
                <a:rPr kumimoji="0" lang="en-US" altLang="en-US" sz="24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trans</a:t>
              </a:r>
              <a:r>
                <a:rPr kumimoji="0" lang="en-US" altLang="en-US" sz="20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and </a:t>
              </a:r>
              <a:r>
                <a:rPr kumimoji="0" lang="en-US" altLang="en-US" sz="24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d</a:t>
              </a:r>
              <a:r>
                <a:rPr kumimoji="0" lang="en-US" altLang="en-US" sz="24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prop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very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different</a:t>
              </a:r>
            </a:p>
          </p:txBody>
        </p:sp>
        <p:sp>
          <p:nvSpPr>
            <p:cNvPr id="3" name="Oval 2">
              <a:extLst>
                <a:ext uri="{FF2B5EF4-FFF2-40B4-BE49-F238E27FC236}">
                  <a16:creationId xmlns:a16="http://schemas.microsoft.com/office/drawing/2014/main" id="{59F10034-6D54-554A-832D-40D2FC72B086}"/>
                </a:ext>
              </a:extLst>
            </p:cNvPr>
            <p:cNvSpPr/>
            <p:nvPr/>
          </p:nvSpPr>
          <p:spPr>
            <a:xfrm>
              <a:off x="1211117" y="5568048"/>
              <a:ext cx="1869375" cy="5006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10899A13-D659-FD40-BB86-F6944FFF8700}"/>
                </a:ext>
              </a:extLst>
            </p:cNvPr>
            <p:cNvSpPr/>
            <p:nvPr/>
          </p:nvSpPr>
          <p:spPr>
            <a:xfrm>
              <a:off x="6418157" y="5570209"/>
              <a:ext cx="1869375" cy="5006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B4BA02AB-689E-8049-956E-12333C1B2FBE}"/>
                </a:ext>
              </a:extLst>
            </p:cNvPr>
            <p:cNvCxnSpPr>
              <a:stCxn id="63" idx="2"/>
            </p:cNvCxnSpPr>
            <p:nvPr/>
          </p:nvCxnSpPr>
          <p:spPr>
            <a:xfrm flipH="1">
              <a:off x="5392908" y="5820526"/>
              <a:ext cx="1025249" cy="248156"/>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590E35C-F605-954E-9F43-19D0575FECCD}"/>
                </a:ext>
              </a:extLst>
            </p:cNvPr>
            <p:cNvCxnSpPr>
              <a:cxnSpLocks/>
            </p:cNvCxnSpPr>
            <p:nvPr/>
          </p:nvCxnSpPr>
          <p:spPr>
            <a:xfrm>
              <a:off x="3097924" y="5820526"/>
              <a:ext cx="940801" cy="248156"/>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7" name="Slide Number Placeholder 5">
            <a:extLst>
              <a:ext uri="{FF2B5EF4-FFF2-40B4-BE49-F238E27FC236}">
                <a16:creationId xmlns:a16="http://schemas.microsoft.com/office/drawing/2014/main" id="{520C29B2-BF21-FD46-BEE5-C6688F240217}"/>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3</a:t>
            </a:fld>
            <a:endParaRPr lang="en-US" dirty="0"/>
          </a:p>
        </p:txBody>
      </p:sp>
      <p:sp>
        <p:nvSpPr>
          <p:cNvPr id="6" name="TextBox 5">
            <a:extLst>
              <a:ext uri="{FF2B5EF4-FFF2-40B4-BE49-F238E27FC236}">
                <a16:creationId xmlns:a16="http://schemas.microsoft.com/office/drawing/2014/main" id="{6C2564D3-E237-C1B9-0664-DE02D7F1F881}"/>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5805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30</a:t>
            </a:fld>
            <a:endParaRPr lang="en-US" dirty="0"/>
          </a:p>
        </p:txBody>
      </p:sp>
      <p:sp>
        <p:nvSpPr>
          <p:cNvPr id="5" name="TextBox 4">
            <a:extLst>
              <a:ext uri="{FF2B5EF4-FFF2-40B4-BE49-F238E27FC236}">
                <a16:creationId xmlns:a16="http://schemas.microsoft.com/office/drawing/2014/main" id="{C9FDD404-9818-7426-7553-FF69C01FA22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5083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31</a:t>
            </a:fld>
            <a:endParaRPr lang="en-US" dirty="0"/>
          </a:p>
        </p:txBody>
      </p:sp>
      <p:sp>
        <p:nvSpPr>
          <p:cNvPr id="4" name="TextBox 3">
            <a:extLst>
              <a:ext uri="{FF2B5EF4-FFF2-40B4-BE49-F238E27FC236}">
                <a16:creationId xmlns:a16="http://schemas.microsoft.com/office/drawing/2014/main" id="{3492EF13-A9E4-053A-D4AF-F28265E7D52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02353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88205" y="1692388"/>
            <a:ext cx="5557988" cy="1116126"/>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Weighted Fair Queuing (WFQ): </a:t>
            </a:r>
          </a:p>
          <a:p>
            <a:pPr marL="582613" indent="-284163"/>
            <a:r>
              <a:rPr lang="en-US" altLang="en-US" sz="3200" dirty="0">
                <a:ea typeface="ＭＳ Ｐゴシック" panose="020B0600070205080204" pitchFamily="34" charset="-128"/>
                <a:cs typeface="ＭＳ Ｐゴシック" panose="020B0600070205080204" pitchFamily="34" charset="-128"/>
              </a:rPr>
              <a:t>generalized Round Robin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weighted fair queueing</a:t>
            </a:r>
            <a:endParaRPr lang="en-US" dirty="0"/>
          </a:p>
        </p:txBody>
      </p:sp>
      <p:cxnSp>
        <p:nvCxnSpPr>
          <p:cNvPr id="72" name="Straight Connector 71">
            <a:extLst>
              <a:ext uri="{FF2B5EF4-FFF2-40B4-BE49-F238E27FC236}">
                <a16:creationId xmlns:a16="http://schemas.microsoft.com/office/drawing/2014/main" id="{EB0FE50D-8E31-1046-A976-F61876A256D1}"/>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B740B6F-8E87-144C-8CB1-A0CA5C93F619}"/>
              </a:ext>
            </a:extLst>
          </p:cNvPr>
          <p:cNvGrpSpPr/>
          <p:nvPr/>
        </p:nvGrpSpPr>
        <p:grpSpPr>
          <a:xfrm>
            <a:off x="7990116" y="2719344"/>
            <a:ext cx="1310150" cy="2565881"/>
            <a:chOff x="8117411" y="2240372"/>
            <a:chExt cx="1444110" cy="2565881"/>
          </a:xfrm>
        </p:grpSpPr>
        <p:grpSp>
          <p:nvGrpSpPr>
            <p:cNvPr id="8" name="Group 25">
              <a:extLst>
                <a:ext uri="{FF2B5EF4-FFF2-40B4-BE49-F238E27FC236}">
                  <a16:creationId xmlns:a16="http://schemas.microsoft.com/office/drawing/2014/main" id="{C563A50E-1C6D-6C46-8EE5-AAEAA0E7781F}"/>
                </a:ext>
              </a:extLst>
            </p:cNvPr>
            <p:cNvGrpSpPr>
              <a:grpSpLocks/>
            </p:cNvGrpSpPr>
            <p:nvPr/>
          </p:nvGrpSpPr>
          <p:grpSpPr bwMode="auto">
            <a:xfrm>
              <a:off x="8117411" y="2240372"/>
              <a:ext cx="1404483" cy="760001"/>
              <a:chOff x="1670312" y="2562997"/>
              <a:chExt cx="940317" cy="565219"/>
            </a:xfrm>
          </p:grpSpPr>
          <p:grpSp>
            <p:nvGrpSpPr>
              <p:cNvPr id="18" name="Group 28">
                <a:extLst>
                  <a:ext uri="{FF2B5EF4-FFF2-40B4-BE49-F238E27FC236}">
                    <a16:creationId xmlns:a16="http://schemas.microsoft.com/office/drawing/2014/main" id="{3EFAE9E2-03FB-A240-82CC-3EEE93BB300A}"/>
                  </a:ext>
                </a:extLst>
              </p:cNvPr>
              <p:cNvGrpSpPr>
                <a:grpSpLocks/>
              </p:cNvGrpSpPr>
              <p:nvPr/>
            </p:nvGrpSpPr>
            <p:grpSpPr bwMode="auto">
              <a:xfrm>
                <a:off x="1670312" y="2562997"/>
                <a:ext cx="929822" cy="565219"/>
                <a:chOff x="1670312" y="2562997"/>
                <a:chExt cx="929822" cy="565219"/>
              </a:xfrm>
            </p:grpSpPr>
            <p:sp>
              <p:nvSpPr>
                <p:cNvPr id="20" name="Rectangle 30">
                  <a:extLst>
                    <a:ext uri="{FF2B5EF4-FFF2-40B4-BE49-F238E27FC236}">
                      <a16:creationId xmlns:a16="http://schemas.microsoft.com/office/drawing/2014/main" id="{729FDF34-CD0B-9A4B-BFAA-A9A823BC314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1" name="Straight Connector 31">
                  <a:extLst>
                    <a:ext uri="{FF2B5EF4-FFF2-40B4-BE49-F238E27FC236}">
                      <a16:creationId xmlns:a16="http://schemas.microsoft.com/office/drawing/2014/main" id="{5A69AE93-EED2-CB43-99E6-0FB1510E4FF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32">
                  <a:extLst>
                    <a:ext uri="{FF2B5EF4-FFF2-40B4-BE49-F238E27FC236}">
                      <a16:creationId xmlns:a16="http://schemas.microsoft.com/office/drawing/2014/main" id="{E8F030DC-8BE9-E84E-9DA0-9A9C35E4994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33">
                  <a:extLst>
                    <a:ext uri="{FF2B5EF4-FFF2-40B4-BE49-F238E27FC236}">
                      <a16:creationId xmlns:a16="http://schemas.microsoft.com/office/drawing/2014/main" id="{12488256-DFFD-964A-8401-C59AC44B0A8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34">
                  <a:extLst>
                    <a:ext uri="{FF2B5EF4-FFF2-40B4-BE49-F238E27FC236}">
                      <a16:creationId xmlns:a16="http://schemas.microsoft.com/office/drawing/2014/main" id="{38FDDBA3-4933-3A49-9208-C2E75B79F1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35">
                  <a:extLst>
                    <a:ext uri="{FF2B5EF4-FFF2-40B4-BE49-F238E27FC236}">
                      <a16:creationId xmlns:a16="http://schemas.microsoft.com/office/drawing/2014/main" id="{44515A57-BAE8-DB48-8D32-C3EF03B66C6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36">
                  <a:extLst>
                    <a:ext uri="{FF2B5EF4-FFF2-40B4-BE49-F238E27FC236}">
                      <a16:creationId xmlns:a16="http://schemas.microsoft.com/office/drawing/2014/main" id="{8FFF7C21-C795-5A4D-B498-3B99B69489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37">
                  <a:extLst>
                    <a:ext uri="{FF2B5EF4-FFF2-40B4-BE49-F238E27FC236}">
                      <a16:creationId xmlns:a16="http://schemas.microsoft.com/office/drawing/2014/main" id="{E40618EE-68A5-6741-A873-86553161E1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9">
                <a:extLst>
                  <a:ext uri="{FF2B5EF4-FFF2-40B4-BE49-F238E27FC236}">
                    <a16:creationId xmlns:a16="http://schemas.microsoft.com/office/drawing/2014/main" id="{E2F0270A-1C7D-5644-9107-040300A3830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28" name="Group 25">
              <a:extLst>
                <a:ext uri="{FF2B5EF4-FFF2-40B4-BE49-F238E27FC236}">
                  <a16:creationId xmlns:a16="http://schemas.microsoft.com/office/drawing/2014/main" id="{687F59CE-C2B3-4D4C-92B7-16D87AB0CB08}"/>
                </a:ext>
              </a:extLst>
            </p:cNvPr>
            <p:cNvGrpSpPr>
              <a:grpSpLocks/>
            </p:cNvGrpSpPr>
            <p:nvPr/>
          </p:nvGrpSpPr>
          <p:grpSpPr bwMode="auto">
            <a:xfrm>
              <a:off x="8136990" y="3176315"/>
              <a:ext cx="1424531" cy="763274"/>
              <a:chOff x="1670312" y="2562997"/>
              <a:chExt cx="940318" cy="565219"/>
            </a:xfrm>
          </p:grpSpPr>
          <p:grpSp>
            <p:nvGrpSpPr>
              <p:cNvPr id="29" name="Group 28">
                <a:extLst>
                  <a:ext uri="{FF2B5EF4-FFF2-40B4-BE49-F238E27FC236}">
                    <a16:creationId xmlns:a16="http://schemas.microsoft.com/office/drawing/2014/main" id="{4511BCEB-21AB-F44E-8C3E-BB178AAD23CB}"/>
                  </a:ext>
                </a:extLst>
              </p:cNvPr>
              <p:cNvGrpSpPr>
                <a:grpSpLocks/>
              </p:cNvGrpSpPr>
              <p:nvPr/>
            </p:nvGrpSpPr>
            <p:grpSpPr bwMode="auto">
              <a:xfrm>
                <a:off x="1670312" y="2562997"/>
                <a:ext cx="929822" cy="565219"/>
                <a:chOff x="1670312" y="2562997"/>
                <a:chExt cx="929822" cy="565219"/>
              </a:xfrm>
            </p:grpSpPr>
            <p:sp>
              <p:nvSpPr>
                <p:cNvPr id="31" name="Rectangle 30">
                  <a:extLst>
                    <a:ext uri="{FF2B5EF4-FFF2-40B4-BE49-F238E27FC236}">
                      <a16:creationId xmlns:a16="http://schemas.microsoft.com/office/drawing/2014/main" id="{41316E27-4220-C147-A89C-A1EFEA4D25A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32" name="Straight Connector 31">
                  <a:extLst>
                    <a:ext uri="{FF2B5EF4-FFF2-40B4-BE49-F238E27FC236}">
                      <a16:creationId xmlns:a16="http://schemas.microsoft.com/office/drawing/2014/main" id="{4007048A-C5C2-274E-8391-F5F93C794AB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A14A1AAA-244F-D447-A7D6-AB788B569D2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3BE615AD-4D3F-A243-A27D-E11BE48B3C77}"/>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B65BD03D-6966-654F-AF5A-697101715CA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4E0B9ABB-D3D1-0F45-8C79-6A7CE1B5E88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452BA752-990C-BC42-9F0D-203C5E9B0CD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5257FC6-8323-894F-AF7A-00164E4D9C4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9">
                <a:extLst>
                  <a:ext uri="{FF2B5EF4-FFF2-40B4-BE49-F238E27FC236}">
                    <a16:creationId xmlns:a16="http://schemas.microsoft.com/office/drawing/2014/main" id="{A9187906-D1D6-AB40-AB7B-419CC08B4F65}"/>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9" name="Group 25">
              <a:extLst>
                <a:ext uri="{FF2B5EF4-FFF2-40B4-BE49-F238E27FC236}">
                  <a16:creationId xmlns:a16="http://schemas.microsoft.com/office/drawing/2014/main" id="{D3CE6A82-D9F9-2147-836F-3656A5178622}"/>
                </a:ext>
              </a:extLst>
            </p:cNvPr>
            <p:cNvGrpSpPr>
              <a:grpSpLocks/>
            </p:cNvGrpSpPr>
            <p:nvPr/>
          </p:nvGrpSpPr>
          <p:grpSpPr bwMode="auto">
            <a:xfrm>
              <a:off x="8132733" y="4084509"/>
              <a:ext cx="1424529" cy="721744"/>
              <a:chOff x="1670312" y="2562997"/>
              <a:chExt cx="940317" cy="565219"/>
            </a:xfrm>
          </p:grpSpPr>
          <p:grpSp>
            <p:nvGrpSpPr>
              <p:cNvPr id="40" name="Group 39">
                <a:extLst>
                  <a:ext uri="{FF2B5EF4-FFF2-40B4-BE49-F238E27FC236}">
                    <a16:creationId xmlns:a16="http://schemas.microsoft.com/office/drawing/2014/main" id="{C9DDA272-8646-FB4A-8D17-F41DE934476D}"/>
                  </a:ext>
                </a:extLst>
              </p:cNvPr>
              <p:cNvGrpSpPr>
                <a:grpSpLocks/>
              </p:cNvGrpSpPr>
              <p:nvPr/>
            </p:nvGrpSpPr>
            <p:grpSpPr bwMode="auto">
              <a:xfrm>
                <a:off x="1670312" y="2562997"/>
                <a:ext cx="929822" cy="565219"/>
                <a:chOff x="1670312" y="2562997"/>
                <a:chExt cx="929822" cy="565219"/>
              </a:xfrm>
            </p:grpSpPr>
            <p:sp>
              <p:nvSpPr>
                <p:cNvPr id="42" name="Rectangle 41">
                  <a:extLst>
                    <a:ext uri="{FF2B5EF4-FFF2-40B4-BE49-F238E27FC236}">
                      <a16:creationId xmlns:a16="http://schemas.microsoft.com/office/drawing/2014/main" id="{E500ED50-8E07-EF45-95BF-8BA56D49518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43" name="Straight Connector 42">
                  <a:extLst>
                    <a:ext uri="{FF2B5EF4-FFF2-40B4-BE49-F238E27FC236}">
                      <a16:creationId xmlns:a16="http://schemas.microsoft.com/office/drawing/2014/main" id="{557746F6-EA6C-F440-A50F-B4FA59791B8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25B8365-E03D-CD48-B2E5-6A42B5C2787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ECFFCF3E-1E82-3F4F-A167-B4CE60A1DA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3DF697C1-95A7-1A4B-A07B-D14518C0D99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2CA0CD3-191F-C543-AB08-EAF089AFF1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5615FBF-D228-A641-A572-783B881303A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65B8345-81ED-1D49-AFA2-D40974F2A55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a:extLst>
                  <a:ext uri="{FF2B5EF4-FFF2-40B4-BE49-F238E27FC236}">
                    <a16:creationId xmlns:a16="http://schemas.microsoft.com/office/drawing/2014/main" id="{3753EDA3-44F7-874C-982C-BAC289F49EE1}"/>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sp>
        <p:nvSpPr>
          <p:cNvPr id="4" name="Triangle 3">
            <a:extLst>
              <a:ext uri="{FF2B5EF4-FFF2-40B4-BE49-F238E27FC236}">
                <a16:creationId xmlns:a16="http://schemas.microsoft.com/office/drawing/2014/main" id="{D2F64F54-E98D-564A-B7B6-7537CEECBAD3}"/>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id="{9B2EF94C-9371-CF40-A3C6-1DC150AB047C}"/>
              </a:ext>
            </a:extLst>
          </p:cNvPr>
          <p:cNvGrpSpPr/>
          <p:nvPr/>
        </p:nvGrpSpPr>
        <p:grpSpPr>
          <a:xfrm>
            <a:off x="6303665" y="3871966"/>
            <a:ext cx="567187" cy="339970"/>
            <a:chOff x="9460523" y="6049108"/>
            <a:chExt cx="567187" cy="339970"/>
          </a:xfrm>
        </p:grpSpPr>
        <p:cxnSp>
          <p:nvCxnSpPr>
            <p:cNvPr id="52" name="Straight Arrow Connector 51">
              <a:extLst>
                <a:ext uri="{FF2B5EF4-FFF2-40B4-BE49-F238E27FC236}">
                  <a16:creationId xmlns:a16="http://schemas.microsoft.com/office/drawing/2014/main" id="{7378A68C-054A-004B-A791-4FA6E7C68048}"/>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384534-464D-4048-8464-55A4CE80FC99}"/>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E453DA-B44B-0847-A077-A34D3F9DB27B}"/>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AE17F66-33B0-DE42-8C16-28DA20F17C00}"/>
              </a:ext>
            </a:extLst>
          </p:cNvPr>
          <p:cNvGrpSpPr/>
          <p:nvPr/>
        </p:nvGrpSpPr>
        <p:grpSpPr>
          <a:xfrm>
            <a:off x="11245773" y="3893738"/>
            <a:ext cx="567187" cy="339970"/>
            <a:chOff x="9460523" y="6049108"/>
            <a:chExt cx="567187" cy="339970"/>
          </a:xfrm>
        </p:grpSpPr>
        <p:cxnSp>
          <p:nvCxnSpPr>
            <p:cNvPr id="58" name="Straight Arrow Connector 57">
              <a:extLst>
                <a:ext uri="{FF2B5EF4-FFF2-40B4-BE49-F238E27FC236}">
                  <a16:creationId xmlns:a16="http://schemas.microsoft.com/office/drawing/2014/main" id="{D334A6EB-2600-A040-860C-4B77BD4BE60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739B72-8B57-6443-B4A3-11719E38E71F}"/>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1CFDC38-10D3-794A-B193-C78C35E3275E}"/>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43CD1C2A-29E9-8C4A-96B1-43C6E287CB52}"/>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62" name="TextBox 61">
            <a:extLst>
              <a:ext uri="{FF2B5EF4-FFF2-40B4-BE49-F238E27FC236}">
                <a16:creationId xmlns:a16="http://schemas.microsoft.com/office/drawing/2014/main" id="{A33C39C7-20E4-6545-A964-9F1AAEB54307}"/>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65" name="Straight Arrow Connector 64">
            <a:extLst>
              <a:ext uri="{FF2B5EF4-FFF2-40B4-BE49-F238E27FC236}">
                <a16:creationId xmlns:a16="http://schemas.microsoft.com/office/drawing/2014/main" id="{999E5456-380E-B44E-8FAB-E07E351298C3}"/>
              </a:ext>
            </a:extLst>
          </p:cNvPr>
          <p:cNvCxnSpPr>
            <a:cxnSpLocks/>
            <a:stCxn id="4"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62B4B7-D6F0-C44D-9E4B-DFC7B1CB233F}"/>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3F8B11-C46E-3445-9877-0041CA598D30}"/>
              </a:ext>
            </a:extLst>
          </p:cNvPr>
          <p:cNvCxnSpPr>
            <a:cxnSpLocks/>
            <a:stCxn id="4"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5C47E3-EB80-954D-93A7-7C5F2522DEA3}"/>
              </a:ext>
            </a:extLst>
          </p:cNvPr>
          <p:cNvCxnSpPr>
            <a:stCxn id="20" idx="3"/>
            <a:endCxn id="9"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789404-4743-3B47-8578-2600B3870B31}"/>
              </a:ext>
            </a:extLst>
          </p:cNvPr>
          <p:cNvCxnSpPr>
            <a:cxnSpLocks/>
            <a:stCxn id="42" idx="3"/>
            <a:endCxn id="9"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56B0C30-BA4F-FC4B-A868-1FDA0C5704B8}"/>
              </a:ext>
            </a:extLst>
          </p:cNvPr>
          <p:cNvCxnSpPr>
            <a:cxnSpLocks/>
            <a:stCxn id="30" idx="3"/>
            <a:endCxn id="9"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CE711DAE-9BF3-F64E-BD2A-3B802A190313}"/>
              </a:ext>
            </a:extLst>
          </p:cNvPr>
          <p:cNvGrpSpPr/>
          <p:nvPr/>
        </p:nvGrpSpPr>
        <p:grpSpPr>
          <a:xfrm>
            <a:off x="9914343" y="3604072"/>
            <a:ext cx="877582" cy="1252645"/>
            <a:chOff x="9827263" y="3125100"/>
            <a:chExt cx="877582" cy="1252645"/>
          </a:xfrm>
        </p:grpSpPr>
        <p:sp>
          <p:nvSpPr>
            <p:cNvPr id="9" name="Oval 27">
              <a:extLst>
                <a:ext uri="{FF2B5EF4-FFF2-40B4-BE49-F238E27FC236}">
                  <a16:creationId xmlns:a16="http://schemas.microsoft.com/office/drawing/2014/main" id="{12FCD05E-75CC-E84C-8E19-60F0F56A5ED6}"/>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63" name="TextBox 62">
              <a:extLst>
                <a:ext uri="{FF2B5EF4-FFF2-40B4-BE49-F238E27FC236}">
                  <a16:creationId xmlns:a16="http://schemas.microsoft.com/office/drawing/2014/main" id="{65D6BC2C-F25A-5742-A26B-1B91EC2CF44E}"/>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03" name="TextBox 102">
              <a:extLst>
                <a:ext uri="{FF2B5EF4-FFF2-40B4-BE49-F238E27FC236}">
                  <a16:creationId xmlns:a16="http://schemas.microsoft.com/office/drawing/2014/main" id="{86E26C25-36F0-9444-8196-216C440D56AB}"/>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grpSp>
        <p:nvGrpSpPr>
          <p:cNvPr id="115" name="Group 114">
            <a:extLst>
              <a:ext uri="{FF2B5EF4-FFF2-40B4-BE49-F238E27FC236}">
                <a16:creationId xmlns:a16="http://schemas.microsoft.com/office/drawing/2014/main" id="{3E6F4270-DB9C-694E-B407-3ED6A0A44949}"/>
              </a:ext>
            </a:extLst>
          </p:cNvPr>
          <p:cNvGrpSpPr/>
          <p:nvPr/>
        </p:nvGrpSpPr>
        <p:grpSpPr>
          <a:xfrm>
            <a:off x="8807568" y="2894368"/>
            <a:ext cx="1104182" cy="2221918"/>
            <a:chOff x="8807568" y="2894368"/>
            <a:chExt cx="1104182" cy="2221918"/>
          </a:xfrm>
        </p:grpSpPr>
        <p:grpSp>
          <p:nvGrpSpPr>
            <p:cNvPr id="114" name="Group 113">
              <a:extLst>
                <a:ext uri="{FF2B5EF4-FFF2-40B4-BE49-F238E27FC236}">
                  <a16:creationId xmlns:a16="http://schemas.microsoft.com/office/drawing/2014/main" id="{1450FA9F-A33F-1746-A4CB-9F4A2A6807F2}"/>
                </a:ext>
              </a:extLst>
            </p:cNvPr>
            <p:cNvGrpSpPr/>
            <p:nvPr/>
          </p:nvGrpSpPr>
          <p:grpSpPr>
            <a:xfrm>
              <a:off x="9470570" y="2939143"/>
              <a:ext cx="441180" cy="2177143"/>
              <a:chOff x="9470570" y="2939143"/>
              <a:chExt cx="441180" cy="2177143"/>
            </a:xfrm>
          </p:grpSpPr>
          <p:sp>
            <p:nvSpPr>
              <p:cNvPr id="85" name="Oval 84">
                <a:extLst>
                  <a:ext uri="{FF2B5EF4-FFF2-40B4-BE49-F238E27FC236}">
                    <a16:creationId xmlns:a16="http://schemas.microsoft.com/office/drawing/2014/main" id="{6CD5B581-94AD-D44C-81AA-F1008E3D0722}"/>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F5454531-DC51-F34D-9961-98B389CAFDF8}"/>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8" name="Straight Arrow Connector 87">
                <a:extLst>
                  <a:ext uri="{FF2B5EF4-FFF2-40B4-BE49-F238E27FC236}">
                    <a16:creationId xmlns:a16="http://schemas.microsoft.com/office/drawing/2014/main" id="{F9EBDD29-0A51-C946-829A-2EAF8CB429B6}"/>
                  </a:ext>
                </a:extLst>
              </p:cNvPr>
              <p:cNvCxnSpPr/>
              <p:nvPr/>
            </p:nvCxnSpPr>
            <p:spPr>
              <a:xfrm flipV="1">
                <a:off x="9808687" y="3573214"/>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355C01D4-3E5F-234C-88C0-37B3216150B8}"/>
                </a:ext>
              </a:extLst>
            </p:cNvPr>
            <p:cNvGrpSpPr/>
            <p:nvPr/>
          </p:nvGrpSpPr>
          <p:grpSpPr>
            <a:xfrm>
              <a:off x="8807568" y="2894368"/>
              <a:ext cx="457076" cy="2191108"/>
              <a:chOff x="8807568" y="2894368"/>
              <a:chExt cx="457076" cy="2191108"/>
            </a:xfrm>
          </p:grpSpPr>
          <p:grpSp>
            <p:nvGrpSpPr>
              <p:cNvPr id="93" name="Group 92">
                <a:extLst>
                  <a:ext uri="{FF2B5EF4-FFF2-40B4-BE49-F238E27FC236}">
                    <a16:creationId xmlns:a16="http://schemas.microsoft.com/office/drawing/2014/main" id="{848D66A5-F8A6-9445-8C81-EBA47B28FB27}"/>
                  </a:ext>
                </a:extLst>
              </p:cNvPr>
              <p:cNvGrpSpPr/>
              <p:nvPr/>
            </p:nvGrpSpPr>
            <p:grpSpPr>
              <a:xfrm>
                <a:off x="8807568" y="2894368"/>
                <a:ext cx="428322" cy="385312"/>
                <a:chOff x="10311441" y="2346385"/>
                <a:chExt cx="428322" cy="385312"/>
              </a:xfrm>
            </p:grpSpPr>
            <p:sp>
              <p:nvSpPr>
                <p:cNvPr id="92" name="Oval 91">
                  <a:extLst>
                    <a:ext uri="{FF2B5EF4-FFF2-40B4-BE49-F238E27FC236}">
                      <a16:creationId xmlns:a16="http://schemas.microsoft.com/office/drawing/2014/main" id="{97E65F5A-40B7-5944-9F81-860A11DB6E0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1EE5CC73-7238-FC43-9639-9D66DFA0D9A1}"/>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grpSp>
          <p:grpSp>
            <p:nvGrpSpPr>
              <p:cNvPr id="94" name="Group 93">
                <a:extLst>
                  <a:ext uri="{FF2B5EF4-FFF2-40B4-BE49-F238E27FC236}">
                    <a16:creationId xmlns:a16="http://schemas.microsoft.com/office/drawing/2014/main" id="{604C74BF-DFA9-F148-80FF-420AF6DA34DC}"/>
                  </a:ext>
                </a:extLst>
              </p:cNvPr>
              <p:cNvGrpSpPr/>
              <p:nvPr/>
            </p:nvGrpSpPr>
            <p:grpSpPr>
              <a:xfrm>
                <a:off x="8827696" y="3823145"/>
                <a:ext cx="428322" cy="385312"/>
                <a:chOff x="10311441" y="2346385"/>
                <a:chExt cx="428322" cy="385312"/>
              </a:xfrm>
            </p:grpSpPr>
            <p:sp>
              <p:nvSpPr>
                <p:cNvPr id="95" name="Oval 94">
                  <a:extLst>
                    <a:ext uri="{FF2B5EF4-FFF2-40B4-BE49-F238E27FC236}">
                      <a16:creationId xmlns:a16="http://schemas.microsoft.com/office/drawing/2014/main" id="{B8705F1B-C8D3-7D45-A303-F165B62DB89A}"/>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TextBox 95">
                  <a:extLst>
                    <a:ext uri="{FF2B5EF4-FFF2-40B4-BE49-F238E27FC236}">
                      <a16:creationId xmlns:a16="http://schemas.microsoft.com/office/drawing/2014/main" id="{3C5374B7-33B0-A048-98AF-C86CA0F5F068}"/>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grpSp>
          <p:grpSp>
            <p:nvGrpSpPr>
              <p:cNvPr id="97" name="Group 96">
                <a:extLst>
                  <a:ext uri="{FF2B5EF4-FFF2-40B4-BE49-F238E27FC236}">
                    <a16:creationId xmlns:a16="http://schemas.microsoft.com/office/drawing/2014/main" id="{95EEF966-14C8-9A40-8EAF-9563A841C6FE}"/>
                  </a:ext>
                </a:extLst>
              </p:cNvPr>
              <p:cNvGrpSpPr/>
              <p:nvPr/>
            </p:nvGrpSpPr>
            <p:grpSpPr>
              <a:xfrm>
                <a:off x="8836322" y="4700164"/>
                <a:ext cx="428322" cy="385312"/>
                <a:chOff x="10311441" y="2346385"/>
                <a:chExt cx="428322" cy="385312"/>
              </a:xfrm>
            </p:grpSpPr>
            <p:sp>
              <p:nvSpPr>
                <p:cNvPr id="98" name="Oval 97">
                  <a:extLst>
                    <a:ext uri="{FF2B5EF4-FFF2-40B4-BE49-F238E27FC236}">
                      <a16:creationId xmlns:a16="http://schemas.microsoft.com/office/drawing/2014/main" id="{BF695079-CDFE-A84B-BA1A-3C792502773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9F5602FC-DFAF-C840-963B-59C9854603DF}"/>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grpSp>
        </p:grpSp>
      </p:grpSp>
      <p:grpSp>
        <p:nvGrpSpPr>
          <p:cNvPr id="108" name="Group 107">
            <a:extLst>
              <a:ext uri="{FF2B5EF4-FFF2-40B4-BE49-F238E27FC236}">
                <a16:creationId xmlns:a16="http://schemas.microsoft.com/office/drawing/2014/main" id="{DC95B65A-59D7-7343-B738-24AF20F53109}"/>
              </a:ext>
            </a:extLst>
          </p:cNvPr>
          <p:cNvGrpSpPr/>
          <p:nvPr/>
        </p:nvGrpSpPr>
        <p:grpSpPr>
          <a:xfrm>
            <a:off x="2830287" y="4027715"/>
            <a:ext cx="853119" cy="1129061"/>
            <a:chOff x="6422573" y="5573486"/>
            <a:chExt cx="853119" cy="1129061"/>
          </a:xfrm>
        </p:grpSpPr>
        <p:sp>
          <p:nvSpPr>
            <p:cNvPr id="104" name="TextBox 103">
              <a:extLst>
                <a:ext uri="{FF2B5EF4-FFF2-40B4-BE49-F238E27FC236}">
                  <a16:creationId xmlns:a16="http://schemas.microsoft.com/office/drawing/2014/main" id="{FE3BBE42-4507-D249-BEAC-A304C25545D5}"/>
                </a:ext>
              </a:extLst>
            </p:cNvPr>
            <p:cNvSpPr txBox="1"/>
            <p:nvPr/>
          </p:nvSpPr>
          <p:spPr>
            <a:xfrm>
              <a:off x="6531429" y="557348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Box 104">
              <a:extLst>
                <a:ext uri="{FF2B5EF4-FFF2-40B4-BE49-F238E27FC236}">
                  <a16:creationId xmlns:a16="http://schemas.microsoft.com/office/drawing/2014/main" id="{9D22DEFF-5F27-0B42-9940-421941395069}"/>
                </a:ext>
              </a:extLst>
            </p:cNvPr>
            <p:cNvSpPr txBox="1"/>
            <p:nvPr/>
          </p:nvSpPr>
          <p:spPr>
            <a:xfrm>
              <a:off x="6422573" y="6117772"/>
              <a:ext cx="85311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Symbol" pitchFamily="2" charset="2"/>
                  <a:ea typeface="ＭＳ Ｐゴシック" panose="020B0600070205080204" pitchFamily="34" charset="-128"/>
                  <a:cs typeface="ＭＳ Ｐゴシック" panose="020B0600070205080204" pitchFamily="34" charset="-128"/>
                </a:rPr>
                <a:t>S</a:t>
              </a:r>
              <a:r>
                <a:rPr kumimoji="0" lang="en-US" altLang="en-US" sz="24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7" name="Straight Connector 106">
              <a:extLst>
                <a:ext uri="{FF2B5EF4-FFF2-40B4-BE49-F238E27FC236}">
                  <a16:creationId xmlns:a16="http://schemas.microsoft.com/office/drawing/2014/main" id="{4B0E336A-F07A-914B-9314-422857CFD8B1}"/>
                </a:ext>
              </a:extLst>
            </p:cNvPr>
            <p:cNvCxnSpPr/>
            <p:nvPr/>
          </p:nvCxnSpPr>
          <p:spPr>
            <a:xfrm>
              <a:off x="6553200" y="6173453"/>
              <a:ext cx="47897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ontent Placeholder 1">
            <a:extLst>
              <a:ext uri="{FF2B5EF4-FFF2-40B4-BE49-F238E27FC236}">
                <a16:creationId xmlns:a16="http://schemas.microsoft.com/office/drawing/2014/main" id="{6B4ED17A-B92C-3540-886C-3C8AF82A0E8B}"/>
              </a:ext>
            </a:extLst>
          </p:cNvPr>
          <p:cNvSpPr txBox="1">
            <a:spLocks/>
          </p:cNvSpPr>
          <p:nvPr/>
        </p:nvSpPr>
        <p:spPr>
          <a:xfrm>
            <a:off x="788204" y="5154045"/>
            <a:ext cx="5557988" cy="10508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minimum bandwidth guarantee (per-traffic-class)</a:t>
            </a:r>
          </a:p>
        </p:txBody>
      </p:sp>
      <p:sp>
        <p:nvSpPr>
          <p:cNvPr id="111" name="Content Placeholder 1">
            <a:extLst>
              <a:ext uri="{FF2B5EF4-FFF2-40B4-BE49-F238E27FC236}">
                <a16:creationId xmlns:a16="http://schemas.microsoft.com/office/drawing/2014/main" id="{444A4D7B-9DCA-3943-91F5-F6811D0DAA99}"/>
              </a:ext>
            </a:extLst>
          </p:cNvPr>
          <p:cNvSpPr txBox="1">
            <a:spLocks/>
          </p:cNvSpPr>
          <p:nvPr/>
        </p:nvSpPr>
        <p:spPr>
          <a:xfrm>
            <a:off x="766433" y="2740308"/>
            <a:ext cx="5557988" cy="142092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each class,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has weight,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and</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gets weighted amount of service in each cycle:</a:t>
            </a:r>
          </a:p>
        </p:txBody>
      </p:sp>
      <p:sp>
        <p:nvSpPr>
          <p:cNvPr id="81" name="Slide Number Placeholder 4">
            <a:extLst>
              <a:ext uri="{FF2B5EF4-FFF2-40B4-BE49-F238E27FC236}">
                <a16:creationId xmlns:a16="http://schemas.microsoft.com/office/drawing/2014/main" id="{F0AFE370-3F30-3F41-8D1F-CC727D14015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32</a:t>
            </a:fld>
            <a:endParaRPr lang="en-US" dirty="0"/>
          </a:p>
        </p:txBody>
      </p:sp>
      <p:sp>
        <p:nvSpPr>
          <p:cNvPr id="5" name="TextBox 4">
            <a:extLst>
              <a:ext uri="{FF2B5EF4-FFF2-40B4-BE49-F238E27FC236}">
                <a16:creationId xmlns:a16="http://schemas.microsoft.com/office/drawing/2014/main" id="{458C1105-23B8-869C-AE79-87D27B4AF24B}"/>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9868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dissolve">
                                      <p:cBhvr>
                                        <p:cTn id="7" dur="500"/>
                                        <p:tgtEl>
                                          <p:spTgt spid="115"/>
                                        </p:tgtEl>
                                      </p:cBhvr>
                                    </p:animEffect>
                                  </p:childTnLst>
                                </p:cTn>
                              </p:par>
                              <p:par>
                                <p:cTn id="8" presetID="9"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dissolve">
                                      <p:cBhvr>
                                        <p:cTn id="10" dur="500"/>
                                        <p:tgtEl>
                                          <p:spTgt spid="1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dissolve">
                                      <p:cBhvr>
                                        <p:cTn id="13" dur="500"/>
                                        <p:tgtEl>
                                          <p:spTgt spid="1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dissolve">
                                      <p:cBhvr>
                                        <p:cTn id="1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74D3C-E817-79F3-0053-80E825A88AA8}"/>
              </a:ext>
            </a:extLst>
          </p:cNvPr>
          <p:cNvSpPr>
            <a:spLocks noGrp="1"/>
          </p:cNvSpPr>
          <p:nvPr>
            <p:ph type="title"/>
          </p:nvPr>
        </p:nvSpPr>
        <p:spPr/>
        <p:txBody>
          <a:bodyPr/>
          <a:lstStyle/>
          <a:p>
            <a:r>
              <a:rPr lang="en-US" dirty="0"/>
              <a:t>Quiz 1 4.2-7</a:t>
            </a:r>
            <a:endParaRPr lang="en-SE" dirty="0"/>
          </a:p>
        </p:txBody>
      </p:sp>
      <p:pic>
        <p:nvPicPr>
          <p:cNvPr id="6" name="Picture 5">
            <a:extLst>
              <a:ext uri="{FF2B5EF4-FFF2-40B4-BE49-F238E27FC236}">
                <a16:creationId xmlns:a16="http://schemas.microsoft.com/office/drawing/2014/main" id="{73D5DBCB-DB23-C95C-0578-9EE1FBCE51B0}"/>
              </a:ext>
            </a:extLst>
          </p:cNvPr>
          <p:cNvPicPr>
            <a:picLocks noChangeAspect="1"/>
          </p:cNvPicPr>
          <p:nvPr/>
        </p:nvPicPr>
        <p:blipFill>
          <a:blip r:embed="rId3"/>
          <a:stretch>
            <a:fillRect/>
          </a:stretch>
        </p:blipFill>
        <p:spPr>
          <a:xfrm>
            <a:off x="291501" y="1827874"/>
            <a:ext cx="10906071" cy="4143644"/>
          </a:xfrm>
          <a:prstGeom prst="rect">
            <a:avLst/>
          </a:prstGeom>
        </p:spPr>
      </p:pic>
      <p:sp>
        <p:nvSpPr>
          <p:cNvPr id="38" name="TextBox 37">
            <a:extLst>
              <a:ext uri="{FF2B5EF4-FFF2-40B4-BE49-F238E27FC236}">
                <a16:creationId xmlns:a16="http://schemas.microsoft.com/office/drawing/2014/main" id="{66EF9624-4C48-CD3E-8677-A402CB982EAE}"/>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1" name="Content Placeholder 40">
            <a:extLst>
              <a:ext uri="{FF2B5EF4-FFF2-40B4-BE49-F238E27FC236}">
                <a16:creationId xmlns:a16="http://schemas.microsoft.com/office/drawing/2014/main" id="{CBD127EA-05F5-9A4B-F62E-BC3A0A7184FF}"/>
              </a:ext>
            </a:extLst>
          </p:cNvPr>
          <p:cNvSpPr>
            <a:spLocks noGrp="1"/>
          </p:cNvSpPr>
          <p:nvPr>
            <p:ph idx="1"/>
          </p:nvPr>
        </p:nvSpPr>
        <p:spPr/>
        <p:txBody>
          <a:bodyPr/>
          <a:lstStyle/>
          <a:p>
            <a:endParaRPr lang="en-SE" dirty="0"/>
          </a:p>
        </p:txBody>
      </p:sp>
    </p:spTree>
    <p:extLst>
      <p:ext uri="{BB962C8B-B14F-4D97-AF65-F5344CB8AC3E}">
        <p14:creationId xmlns:p14="http://schemas.microsoft.com/office/powerpoint/2010/main" val="41580001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34</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tretch>
            <a:fillRect/>
          </a:stretch>
        </p:blipFill>
        <p:spPr>
          <a:xfrm>
            <a:off x="562516" y="1991343"/>
            <a:ext cx="5953421"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62893"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913155"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353128"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78980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293399"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5191557"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568427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16" name="TextBox 75">
            <a:extLst>
              <a:ext uri="{FF2B5EF4-FFF2-40B4-BE49-F238E27FC236}">
                <a16:creationId xmlns:a16="http://schemas.microsoft.com/office/drawing/2014/main" id="{30AB3A39-5E54-2F47-410A-0CA8DAC6EBAC}"/>
              </a:ext>
            </a:extLst>
          </p:cNvPr>
          <p:cNvSpPr txBox="1">
            <a:spLocks noChangeArrowheads="1"/>
          </p:cNvSpPr>
          <p:nvPr/>
        </p:nvSpPr>
        <p:spPr bwMode="auto">
          <a:xfrm>
            <a:off x="2661878"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8E602504-B2CF-9337-7A23-9D91F1E6C3CE}"/>
              </a:ext>
            </a:extLst>
          </p:cNvPr>
          <p:cNvSpPr txBox="1">
            <a:spLocks noChangeArrowheads="1"/>
          </p:cNvSpPr>
          <p:nvPr/>
        </p:nvSpPr>
        <p:spPr bwMode="auto">
          <a:xfrm>
            <a:off x="3112140"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B594C035-110B-CA5A-4360-F5DA66DA4C3C}"/>
              </a:ext>
            </a:extLst>
          </p:cNvPr>
          <p:cNvSpPr txBox="1">
            <a:spLocks noChangeArrowheads="1"/>
          </p:cNvSpPr>
          <p:nvPr/>
        </p:nvSpPr>
        <p:spPr bwMode="auto">
          <a:xfrm>
            <a:off x="3552113"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1E7C1D7B-9090-2B9E-6854-9A21B9F58B2D}"/>
              </a:ext>
            </a:extLst>
          </p:cNvPr>
          <p:cNvSpPr txBox="1">
            <a:spLocks noChangeArrowheads="1"/>
          </p:cNvSpPr>
          <p:nvPr/>
        </p:nvSpPr>
        <p:spPr bwMode="auto">
          <a:xfrm>
            <a:off x="398879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EAD9EB0E-E2BF-F666-570A-FB0B981DE2C0}"/>
              </a:ext>
            </a:extLst>
          </p:cNvPr>
          <p:cNvSpPr txBox="1">
            <a:spLocks noChangeArrowheads="1"/>
          </p:cNvSpPr>
          <p:nvPr/>
        </p:nvSpPr>
        <p:spPr bwMode="auto">
          <a:xfrm>
            <a:off x="4492384"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BC73D2A9-CD9B-5F99-54D7-7DB5C5231672}"/>
              </a:ext>
            </a:extLst>
          </p:cNvPr>
          <p:cNvSpPr txBox="1">
            <a:spLocks noChangeArrowheads="1"/>
          </p:cNvSpPr>
          <p:nvPr/>
        </p:nvSpPr>
        <p:spPr bwMode="auto">
          <a:xfrm>
            <a:off x="5390542"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0ECBE054-BEE5-6FB5-F459-F5C2860C7765}"/>
              </a:ext>
            </a:extLst>
          </p:cNvPr>
          <p:cNvSpPr txBox="1">
            <a:spLocks noChangeArrowheads="1"/>
          </p:cNvSpPr>
          <p:nvPr/>
        </p:nvSpPr>
        <p:spPr bwMode="auto">
          <a:xfrm>
            <a:off x="588326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Tree>
    <p:extLst>
      <p:ext uri="{BB962C8B-B14F-4D97-AF65-F5344CB8AC3E}">
        <p14:creationId xmlns:p14="http://schemas.microsoft.com/office/powerpoint/2010/main" val="57956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35</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35</a:t>
            </a:fld>
            <a:endParaRPr lang="en-US" dirty="0"/>
          </a:p>
        </p:txBody>
      </p:sp>
      <p:pic>
        <p:nvPicPr>
          <p:cNvPr id="7" name="Picture 6">
            <a:extLst>
              <a:ext uri="{FF2B5EF4-FFF2-40B4-BE49-F238E27FC236}">
                <a16:creationId xmlns:a16="http://schemas.microsoft.com/office/drawing/2014/main" id="{418E2128-0D1A-38D7-EC5D-A89172549866}"/>
              </a:ext>
            </a:extLst>
          </p:cNvPr>
          <p:cNvPicPr>
            <a:picLocks noChangeAspect="1"/>
          </p:cNvPicPr>
          <p:nvPr/>
        </p:nvPicPr>
        <p:blipFill>
          <a:blip r:embed="rId2"/>
          <a:stretch>
            <a:fillRect/>
          </a:stretch>
        </p:blipFill>
        <p:spPr>
          <a:xfrm>
            <a:off x="394217" y="1704314"/>
            <a:ext cx="6042189" cy="2295664"/>
          </a:xfrm>
          <a:prstGeom prst="rect">
            <a:avLst/>
          </a:prstGeom>
        </p:spPr>
      </p:pic>
      <p:sp>
        <p:nvSpPr>
          <p:cNvPr id="22" name="TextBox 75">
            <a:extLst>
              <a:ext uri="{FF2B5EF4-FFF2-40B4-BE49-F238E27FC236}">
                <a16:creationId xmlns:a16="http://schemas.microsoft.com/office/drawing/2014/main" id="{2FE8747E-AFF6-BB5A-48AF-D0E2B3723D4F}"/>
              </a:ext>
            </a:extLst>
          </p:cNvPr>
          <p:cNvSpPr txBox="1">
            <a:spLocks noChangeArrowheads="1"/>
          </p:cNvSpPr>
          <p:nvPr/>
        </p:nvSpPr>
        <p:spPr bwMode="auto">
          <a:xfrm>
            <a:off x="2341890"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B1C41CA0-ABE2-322B-AF17-6AB058A3B446}"/>
              </a:ext>
            </a:extLst>
          </p:cNvPr>
          <p:cNvSpPr txBox="1">
            <a:spLocks noChangeArrowheads="1"/>
          </p:cNvSpPr>
          <p:nvPr/>
        </p:nvSpPr>
        <p:spPr bwMode="auto">
          <a:xfrm>
            <a:off x="2792152"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455B9B98-3D2D-4013-0D8F-B88F0E9E0A81}"/>
              </a:ext>
            </a:extLst>
          </p:cNvPr>
          <p:cNvSpPr txBox="1">
            <a:spLocks noChangeArrowheads="1"/>
          </p:cNvSpPr>
          <p:nvPr/>
        </p:nvSpPr>
        <p:spPr bwMode="auto">
          <a:xfrm>
            <a:off x="325339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DC6D862-AB26-6060-8A42-273979C069D0}"/>
              </a:ext>
            </a:extLst>
          </p:cNvPr>
          <p:cNvSpPr txBox="1">
            <a:spLocks noChangeArrowheads="1"/>
          </p:cNvSpPr>
          <p:nvPr/>
        </p:nvSpPr>
        <p:spPr bwMode="auto">
          <a:xfrm>
            <a:off x="373260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2BE51BA6-B903-1C13-BF70-2E38BBACFFE2}"/>
              </a:ext>
            </a:extLst>
          </p:cNvPr>
          <p:cNvSpPr txBox="1">
            <a:spLocks noChangeArrowheads="1"/>
          </p:cNvSpPr>
          <p:nvPr/>
        </p:nvSpPr>
        <p:spPr bwMode="auto">
          <a:xfrm>
            <a:off x="417239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DE1DC025-C289-DB85-9E1F-47D0BC335EB0}"/>
              </a:ext>
            </a:extLst>
          </p:cNvPr>
          <p:cNvSpPr txBox="1">
            <a:spLocks noChangeArrowheads="1"/>
          </p:cNvSpPr>
          <p:nvPr/>
        </p:nvSpPr>
        <p:spPr bwMode="auto">
          <a:xfrm>
            <a:off x="511308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8" name="TextBox 75">
            <a:extLst>
              <a:ext uri="{FF2B5EF4-FFF2-40B4-BE49-F238E27FC236}">
                <a16:creationId xmlns:a16="http://schemas.microsoft.com/office/drawing/2014/main" id="{4303A4D6-213F-0C7D-73AC-CDE837301365}"/>
              </a:ext>
            </a:extLst>
          </p:cNvPr>
          <p:cNvSpPr txBox="1">
            <a:spLocks noChangeArrowheads="1"/>
          </p:cNvSpPr>
          <p:nvPr/>
        </p:nvSpPr>
        <p:spPr bwMode="auto">
          <a:xfrm>
            <a:off x="5605805"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a:t>
            </a:r>
            <a:r>
              <a:rPr lang="en-GB" dirty="0">
                <a:solidFill>
                  <a:srgbClr val="FF0000"/>
                </a:solidFill>
              </a:rPr>
              <a:t>2</a:t>
            </a:r>
            <a:r>
              <a:rPr lang="en-GB" dirty="0"/>
              <a:t> in queue, transmit </a:t>
            </a:r>
            <a:r>
              <a:rPr lang="en-GB" dirty="0">
                <a:solidFill>
                  <a:srgbClr val="FF0000"/>
                </a:solidFill>
              </a:rPr>
              <a:t>1</a:t>
            </a:r>
          </a:p>
          <a:p>
            <a:pPr lvl="1"/>
            <a:r>
              <a:rPr lang="en-GB" dirty="0"/>
              <a:t>FCFS within same priority</a:t>
            </a:r>
          </a:p>
          <a:p>
            <a:r>
              <a:rPr lang="en-GB" dirty="0"/>
              <a:t>Time 1: </a:t>
            </a:r>
            <a:r>
              <a:rPr lang="en-GB" dirty="0">
                <a:solidFill>
                  <a:srgbClr val="FF0000"/>
                </a:solidFill>
              </a:rPr>
              <a:t>2</a:t>
            </a:r>
            <a:r>
              <a:rPr lang="en-GB" dirty="0"/>
              <a:t>, </a:t>
            </a:r>
            <a:r>
              <a:rPr lang="en-GB" dirty="0">
                <a:solidFill>
                  <a:srgbClr val="00B050"/>
                </a:solidFill>
              </a:rPr>
              <a:t>3</a:t>
            </a:r>
            <a:r>
              <a:rPr lang="en-GB" dirty="0"/>
              <a:t> in queue, transmit </a:t>
            </a:r>
            <a:r>
              <a:rPr lang="en-GB" dirty="0">
                <a:solidFill>
                  <a:srgbClr val="FF0000"/>
                </a:solidFill>
              </a:rPr>
              <a:t>2</a:t>
            </a:r>
          </a:p>
          <a:p>
            <a:r>
              <a:rPr lang="en-GB" dirty="0"/>
              <a:t>Time 2: </a:t>
            </a:r>
            <a:r>
              <a:rPr lang="en-GB" dirty="0">
                <a:solidFill>
                  <a:srgbClr val="00B050"/>
                </a:solidFill>
              </a:rPr>
              <a:t>3</a:t>
            </a:r>
            <a:r>
              <a:rPr lang="en-GB" dirty="0"/>
              <a:t>, </a:t>
            </a:r>
            <a:r>
              <a:rPr lang="en-GB" dirty="0">
                <a:solidFill>
                  <a:srgbClr val="00B050"/>
                </a:solidFill>
              </a:rPr>
              <a:t>4</a:t>
            </a:r>
            <a:r>
              <a:rPr lang="en-GB" dirty="0"/>
              <a:t> in queue, transmit </a:t>
            </a:r>
            <a:r>
              <a:rPr lang="en-GB" dirty="0">
                <a:solidFill>
                  <a:srgbClr val="00B050"/>
                </a:solidFill>
              </a:rPr>
              <a:t>3</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a:t>
            </a:r>
            <a:r>
              <a:rPr lang="en-GB" dirty="0"/>
              <a:t> in queue, transmit </a:t>
            </a:r>
            <a:r>
              <a:rPr lang="en-GB" dirty="0">
                <a:solidFill>
                  <a:srgbClr val="00B050"/>
                </a:solidFill>
              </a:rPr>
              <a:t>4</a:t>
            </a:r>
          </a:p>
          <a:p>
            <a:r>
              <a:rPr lang="en-GB" dirty="0"/>
              <a:t>Time 6: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7: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1 2 3 5 4 7 6</a:t>
            </a:r>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9" name="TextBox 75">
            <a:extLst>
              <a:ext uri="{FF2B5EF4-FFF2-40B4-BE49-F238E27FC236}">
                <a16:creationId xmlns:a16="http://schemas.microsoft.com/office/drawing/2014/main" id="{0AC4C4F7-BF2C-0EC8-803D-A34CEFF15F2B}"/>
              </a:ext>
            </a:extLst>
          </p:cNvPr>
          <p:cNvSpPr txBox="1">
            <a:spLocks noChangeArrowheads="1"/>
          </p:cNvSpPr>
          <p:nvPr/>
        </p:nvSpPr>
        <p:spPr bwMode="auto">
          <a:xfrm>
            <a:off x="2563805"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7330F08-BB79-174B-12A1-EDFCD4EC5FE6}"/>
              </a:ext>
            </a:extLst>
          </p:cNvPr>
          <p:cNvSpPr txBox="1">
            <a:spLocks noChangeArrowheads="1"/>
          </p:cNvSpPr>
          <p:nvPr/>
        </p:nvSpPr>
        <p:spPr bwMode="auto">
          <a:xfrm>
            <a:off x="3014067"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1" name="TextBox 75">
            <a:extLst>
              <a:ext uri="{FF2B5EF4-FFF2-40B4-BE49-F238E27FC236}">
                <a16:creationId xmlns:a16="http://schemas.microsoft.com/office/drawing/2014/main" id="{A0168836-E884-3C03-3A7C-DC4CBD79B67D}"/>
              </a:ext>
            </a:extLst>
          </p:cNvPr>
          <p:cNvSpPr txBox="1">
            <a:spLocks noChangeArrowheads="1"/>
          </p:cNvSpPr>
          <p:nvPr/>
        </p:nvSpPr>
        <p:spPr bwMode="auto">
          <a:xfrm>
            <a:off x="347530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2" name="TextBox 75">
            <a:extLst>
              <a:ext uri="{FF2B5EF4-FFF2-40B4-BE49-F238E27FC236}">
                <a16:creationId xmlns:a16="http://schemas.microsoft.com/office/drawing/2014/main" id="{ADC587C5-899F-A3F4-B5D3-2E0B2B4B30FE}"/>
              </a:ext>
            </a:extLst>
          </p:cNvPr>
          <p:cNvSpPr txBox="1">
            <a:spLocks noChangeArrowheads="1"/>
          </p:cNvSpPr>
          <p:nvPr/>
        </p:nvSpPr>
        <p:spPr bwMode="auto">
          <a:xfrm>
            <a:off x="395451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2EF3BD00-356C-FEED-1C67-6B92524E0A93}"/>
              </a:ext>
            </a:extLst>
          </p:cNvPr>
          <p:cNvSpPr txBox="1">
            <a:spLocks noChangeArrowheads="1"/>
          </p:cNvSpPr>
          <p:nvPr/>
        </p:nvSpPr>
        <p:spPr bwMode="auto">
          <a:xfrm>
            <a:off x="439431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4" name="TextBox 75">
            <a:extLst>
              <a:ext uri="{FF2B5EF4-FFF2-40B4-BE49-F238E27FC236}">
                <a16:creationId xmlns:a16="http://schemas.microsoft.com/office/drawing/2014/main" id="{2B2BE43D-D969-55AF-9B4A-2427958F9DF4}"/>
              </a:ext>
            </a:extLst>
          </p:cNvPr>
          <p:cNvSpPr txBox="1">
            <a:spLocks noChangeArrowheads="1"/>
          </p:cNvSpPr>
          <p:nvPr/>
        </p:nvSpPr>
        <p:spPr bwMode="auto">
          <a:xfrm>
            <a:off x="533500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CAC7246F-81B4-46D4-B29F-2344162CE748}"/>
              </a:ext>
            </a:extLst>
          </p:cNvPr>
          <p:cNvSpPr txBox="1">
            <a:spLocks noChangeArrowheads="1"/>
          </p:cNvSpPr>
          <p:nvPr/>
        </p:nvSpPr>
        <p:spPr bwMode="auto">
          <a:xfrm>
            <a:off x="5827720"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92165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36</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365760"/>
            <a:ext cx="5282673" cy="6364649"/>
          </a:xfrm>
          <a:prstGeom prst="rect">
            <a:avLst/>
          </a:prstGeom>
        </p:spPr>
        <p:txBody>
          <a:bodyPr vert="horz" lIns="91440" tIns="45720" rIns="91440" bIns="45720" rtlCol="0">
            <a:normAutofit fontScale="6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sz="2800" dirty="0"/>
              <a:t>Time 0: </a:t>
            </a:r>
            <a:r>
              <a:rPr lang="en-US" altLang="zh-CN" sz="2800" dirty="0">
                <a:solidFill>
                  <a:srgbClr val="FF0000"/>
                </a:solidFill>
              </a:rPr>
              <a:t>1, 2 </a:t>
            </a:r>
            <a:r>
              <a:rPr lang="en-US" altLang="zh-CN" sz="2800" dirty="0"/>
              <a:t>in queue, transmit </a:t>
            </a:r>
            <a:r>
              <a:rPr lang="en-US" altLang="zh-CN" sz="2800" dirty="0">
                <a:solidFill>
                  <a:srgbClr val="FF0000"/>
                </a:solidFill>
              </a:rPr>
              <a:t>1</a:t>
            </a:r>
          </a:p>
          <a:p>
            <a:pPr lvl="1"/>
            <a:r>
              <a:rPr lang="en-US" altLang="zh-CN" dirty="0"/>
              <a:t>1</a:t>
            </a:r>
            <a:r>
              <a:rPr lang="en-US" altLang="zh-CN" baseline="30000" dirty="0"/>
              <a:t>st</a:t>
            </a:r>
            <a:r>
              <a:rPr lang="en-US" altLang="zh-CN" dirty="0"/>
              <a:t> round of </a:t>
            </a:r>
            <a:r>
              <a:rPr lang="en-US" altLang="zh-CN" sz="2400" dirty="0"/>
              <a:t>(</a:t>
            </a:r>
            <a:r>
              <a:rPr lang="en-US" altLang="zh-CN" sz="2400" dirty="0">
                <a:solidFill>
                  <a:srgbClr val="FF0000"/>
                </a:solidFill>
              </a:rPr>
              <a:t>red</a:t>
            </a:r>
            <a:r>
              <a:rPr lang="en-US" altLang="zh-CN" sz="2400" dirty="0"/>
              <a:t>, </a:t>
            </a:r>
            <a:r>
              <a:rPr lang="en-US" altLang="zh-CN" sz="2400" dirty="0">
                <a:solidFill>
                  <a:srgbClr val="00B050"/>
                </a:solidFill>
              </a:rPr>
              <a:t>green</a:t>
            </a:r>
            <a:r>
              <a:rPr lang="en-US" altLang="zh-CN" sz="2400" dirty="0"/>
              <a:t>)</a:t>
            </a:r>
            <a:endParaRPr lang="en-US" altLang="zh-CN" dirty="0"/>
          </a:p>
          <a:p>
            <a:r>
              <a:rPr lang="en-US" altLang="zh-CN" sz="2800" dirty="0"/>
              <a:t>Time 1: </a:t>
            </a:r>
            <a:r>
              <a:rPr lang="en-US" altLang="zh-CN" sz="2800" dirty="0">
                <a:solidFill>
                  <a:srgbClr val="FF0000"/>
                </a:solidFill>
              </a:rPr>
              <a:t>2</a:t>
            </a:r>
            <a:r>
              <a:rPr lang="en-US" altLang="zh-CN" sz="2800" dirty="0"/>
              <a:t>, </a:t>
            </a:r>
            <a:r>
              <a:rPr lang="en-US" altLang="zh-CN" sz="2800" dirty="0">
                <a:solidFill>
                  <a:schemeClr val="accent6"/>
                </a:solidFill>
              </a:rPr>
              <a:t>3</a:t>
            </a:r>
            <a:r>
              <a:rPr lang="en-US" altLang="zh-CN" sz="2800" dirty="0"/>
              <a:t> in queue, transmit </a:t>
            </a:r>
            <a:r>
              <a:rPr lang="en-US" altLang="zh-CN" sz="2800" dirty="0">
                <a:solidFill>
                  <a:schemeClr val="accent6"/>
                </a:solidFill>
              </a:rPr>
              <a:t>3</a:t>
            </a:r>
            <a:endParaRPr lang="en-US" altLang="zh-CN" sz="2800" dirty="0"/>
          </a:p>
          <a:p>
            <a:pPr lvl="1"/>
            <a:r>
              <a:rPr lang="en-US" altLang="zh-CN" sz="2500" dirty="0"/>
              <a:t>1</a:t>
            </a:r>
            <a:r>
              <a:rPr lang="en-US" altLang="zh-CN" sz="2500" baseline="30000" dirty="0"/>
              <a:t>st</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2: </a:t>
            </a:r>
            <a:r>
              <a:rPr lang="en-US" altLang="zh-CN" sz="2800" dirty="0">
                <a:solidFill>
                  <a:srgbClr val="FF0000"/>
                </a:solidFill>
              </a:rPr>
              <a:t>2</a:t>
            </a:r>
            <a:r>
              <a:rPr lang="en-US" altLang="zh-CN" sz="2800" dirty="0">
                <a:solidFill>
                  <a:schemeClr val="accent6"/>
                </a:solidFill>
              </a:rPr>
              <a:t>. 4 </a:t>
            </a:r>
            <a:r>
              <a:rPr lang="en-US" altLang="zh-CN" sz="2800" dirty="0"/>
              <a:t>in queue, transmit </a:t>
            </a:r>
            <a:r>
              <a:rPr lang="en-US" altLang="zh-CN" sz="2800" dirty="0">
                <a:solidFill>
                  <a:srgbClr val="FF0000"/>
                </a:solidFill>
              </a:rPr>
              <a:t>2</a:t>
            </a:r>
            <a:endParaRPr lang="en-US" altLang="zh-CN" sz="2800" dirty="0"/>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3: </a:t>
            </a:r>
            <a:r>
              <a:rPr lang="en-US" altLang="zh-CN" sz="2800" dirty="0">
                <a:solidFill>
                  <a:srgbClr val="00B050"/>
                </a:solidFill>
              </a:rPr>
              <a:t>4</a:t>
            </a:r>
            <a:r>
              <a:rPr lang="en-US" altLang="zh-CN" sz="2800" dirty="0"/>
              <a:t>, </a:t>
            </a:r>
            <a:r>
              <a:rPr lang="en-US" altLang="zh-CN" sz="2800" dirty="0">
                <a:solidFill>
                  <a:srgbClr val="FF0000"/>
                </a:solidFill>
              </a:rPr>
              <a:t>5</a:t>
            </a:r>
            <a:r>
              <a:rPr lang="en-US" altLang="zh-CN" sz="2800" dirty="0"/>
              <a:t> in queue, transmit </a:t>
            </a:r>
            <a:r>
              <a:rPr lang="en-US" altLang="zh-CN" sz="2800" dirty="0">
                <a:solidFill>
                  <a:srgbClr val="00B050"/>
                </a:solidFill>
              </a:rPr>
              <a:t>4</a:t>
            </a:r>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4: </a:t>
            </a:r>
            <a:r>
              <a:rPr lang="en-US" altLang="zh-CN" sz="2800" dirty="0">
                <a:solidFill>
                  <a:srgbClr val="FF0000"/>
                </a:solidFill>
              </a:rPr>
              <a:t>5</a:t>
            </a:r>
            <a:r>
              <a:rPr lang="en-US" altLang="zh-CN" sz="2800" dirty="0"/>
              <a:t> in queue, transmit 5</a:t>
            </a:r>
          </a:p>
          <a:p>
            <a:pPr lvl="1"/>
            <a:r>
              <a:rPr lang="en-US" altLang="zh-CN" sz="2500" dirty="0"/>
              <a:t>3</a:t>
            </a:r>
            <a:r>
              <a:rPr lang="en-US" altLang="zh-CN" sz="2500" baseline="30000" dirty="0"/>
              <a:t>RD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 Since there is no green packet ready, this round is (</a:t>
            </a:r>
            <a:r>
              <a:rPr lang="en-US" altLang="zh-CN" sz="2500" dirty="0">
                <a:solidFill>
                  <a:srgbClr val="FF0000"/>
                </a:solidFill>
              </a:rPr>
              <a:t>red</a:t>
            </a:r>
            <a:r>
              <a:rPr lang="en-US" altLang="zh-CN" sz="2500" dirty="0"/>
              <a:t>, </a:t>
            </a:r>
            <a:r>
              <a:rPr lang="en-US" altLang="zh-CN" sz="2500" dirty="0">
                <a:solidFill>
                  <a:srgbClr val="00B050"/>
                </a:solidFill>
              </a:rPr>
              <a:t>null</a:t>
            </a:r>
            <a:r>
              <a:rPr lang="en-US" altLang="zh-CN" sz="2500" dirty="0"/>
              <a:t>)</a:t>
            </a:r>
          </a:p>
          <a:p>
            <a:r>
              <a:rPr lang="en-US" altLang="zh-CN" sz="2800" dirty="0"/>
              <a:t>Time 6: </a:t>
            </a:r>
            <a:r>
              <a:rPr lang="en-US" altLang="zh-CN" sz="2800" dirty="0">
                <a:solidFill>
                  <a:schemeClr val="accent6"/>
                </a:solidFill>
              </a:rPr>
              <a:t>6</a:t>
            </a:r>
            <a:r>
              <a:rPr lang="en-US" altLang="zh-CN" sz="2800" dirty="0"/>
              <a:t>, </a:t>
            </a:r>
            <a:r>
              <a:rPr lang="en-US" altLang="zh-CN" sz="2800" dirty="0">
                <a:solidFill>
                  <a:srgbClr val="FF0000"/>
                </a:solidFill>
              </a:rPr>
              <a:t>7</a:t>
            </a:r>
            <a:r>
              <a:rPr lang="en-US" altLang="zh-CN" sz="2800" dirty="0"/>
              <a:t> in queue, transmit </a:t>
            </a:r>
            <a:r>
              <a:rPr lang="en-US" altLang="zh-CN" sz="2800" dirty="0">
                <a:solidFill>
                  <a:srgbClr val="FF0000"/>
                </a:solidFill>
              </a:rPr>
              <a:t>7</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7: </a:t>
            </a:r>
            <a:r>
              <a:rPr lang="en-US" altLang="zh-CN" sz="2800" dirty="0">
                <a:solidFill>
                  <a:schemeClr val="accent6"/>
                </a:solidFill>
              </a:rPr>
              <a:t>6</a:t>
            </a:r>
            <a:r>
              <a:rPr lang="en-US" altLang="zh-CN" sz="2800" dirty="0"/>
              <a:t> in queue, transmit </a:t>
            </a:r>
            <a:r>
              <a:rPr lang="en-US" altLang="zh-CN" sz="2800" dirty="0">
                <a:solidFill>
                  <a:schemeClr val="accent6"/>
                </a:solidFill>
              </a:rPr>
              <a:t>6</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dirty="0"/>
              <a:t>Summary</a:t>
            </a:r>
            <a:r>
              <a:rPr lang="en-GB" altLang="zh-CN" dirty="0"/>
              <a:t>:</a:t>
            </a:r>
            <a:endParaRPr lang="en-US" altLang="zh-CN" dirty="0"/>
          </a:p>
          <a:p>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3</a:t>
            </a:r>
            <a:r>
              <a:rPr lang="en-US" altLang="zh-CN" dirty="0"/>
              <a:t>)</a:t>
            </a:r>
          </a:p>
          <a:p>
            <a:r>
              <a:rPr lang="en-US" altLang="zh-CN" dirty="0"/>
              <a:t>Times 2-3: 2</a:t>
            </a:r>
            <a:r>
              <a:rPr lang="en-US" altLang="zh-CN" baseline="30000" dirty="0"/>
              <a:t>nd</a:t>
            </a:r>
            <a:r>
              <a:rPr lang="en-US" altLang="zh-CN" dirty="0"/>
              <a:t> round: (</a:t>
            </a:r>
            <a:r>
              <a:rPr lang="en-US" altLang="zh-CN" dirty="0">
                <a:solidFill>
                  <a:srgbClr val="FF0000"/>
                </a:solidFill>
              </a:rPr>
              <a:t>2</a:t>
            </a:r>
            <a:r>
              <a:rPr lang="en-US" altLang="zh-CN" dirty="0"/>
              <a:t>, </a:t>
            </a:r>
            <a:r>
              <a:rPr lang="en-US" altLang="zh-CN" dirty="0">
                <a:solidFill>
                  <a:srgbClr val="00B050"/>
                </a:solidFill>
              </a:rPr>
              <a:t>4</a:t>
            </a:r>
            <a:r>
              <a:rPr lang="en-US" altLang="zh-CN" dirty="0"/>
              <a:t>)</a:t>
            </a:r>
          </a:p>
          <a:p>
            <a:r>
              <a:rPr lang="en-US" altLang="zh-CN" dirty="0"/>
              <a:t>Time 4: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null</a:t>
            </a:r>
            <a:r>
              <a:rPr lang="en-US" altLang="zh-CN" dirty="0"/>
              <a:t>)</a:t>
            </a:r>
          </a:p>
          <a:p>
            <a:pPr lvl="1"/>
            <a:r>
              <a:rPr lang="en-US" altLang="zh-CN" dirty="0"/>
              <a:t>No green packets ready</a:t>
            </a:r>
          </a:p>
          <a:p>
            <a:r>
              <a:rPr lang="en-US" altLang="zh-CN" dirty="0"/>
              <a:t>Times 6-7: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6</a:t>
            </a:r>
            <a:r>
              <a:rPr lang="en-US" altLang="zh-CN" dirty="0"/>
              <a:t>)</a:t>
            </a:r>
            <a:endParaRPr lang="en-SE" dirty="0"/>
          </a:p>
        </p:txBody>
      </p:sp>
      <p:pic>
        <p:nvPicPr>
          <p:cNvPr id="6" name="Picture 5">
            <a:extLst>
              <a:ext uri="{FF2B5EF4-FFF2-40B4-BE49-F238E27FC236}">
                <a16:creationId xmlns:a16="http://schemas.microsoft.com/office/drawing/2014/main" id="{84CBF9A6-2CF1-08CC-4A2B-DE75BFAD9A27}"/>
              </a:ext>
            </a:extLst>
          </p:cNvPr>
          <p:cNvPicPr>
            <a:picLocks noChangeAspect="1"/>
          </p:cNvPicPr>
          <p:nvPr/>
        </p:nvPicPr>
        <p:blipFill>
          <a:blip r:embed="rId2"/>
          <a:stretch>
            <a:fillRect/>
          </a:stretch>
        </p:blipFill>
        <p:spPr>
          <a:xfrm>
            <a:off x="331741" y="2042562"/>
            <a:ext cx="5914663" cy="2247212"/>
          </a:xfrm>
          <a:prstGeom prst="rect">
            <a:avLst/>
          </a:prstGeom>
        </p:spPr>
      </p:pic>
      <p:sp>
        <p:nvSpPr>
          <p:cNvPr id="15" name="TextBox 75">
            <a:extLst>
              <a:ext uri="{FF2B5EF4-FFF2-40B4-BE49-F238E27FC236}">
                <a16:creationId xmlns:a16="http://schemas.microsoft.com/office/drawing/2014/main" id="{8D080530-E121-14FE-09FF-BA337ADE38EF}"/>
              </a:ext>
            </a:extLst>
          </p:cNvPr>
          <p:cNvSpPr txBox="1">
            <a:spLocks noChangeArrowheads="1"/>
          </p:cNvSpPr>
          <p:nvPr/>
        </p:nvSpPr>
        <p:spPr bwMode="auto">
          <a:xfrm>
            <a:off x="2218243"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6" name="TextBox 75">
            <a:extLst>
              <a:ext uri="{FF2B5EF4-FFF2-40B4-BE49-F238E27FC236}">
                <a16:creationId xmlns:a16="http://schemas.microsoft.com/office/drawing/2014/main" id="{8D2A9326-9E30-E300-6989-880F4F444A36}"/>
              </a:ext>
            </a:extLst>
          </p:cNvPr>
          <p:cNvSpPr txBox="1">
            <a:spLocks noChangeArrowheads="1"/>
          </p:cNvSpPr>
          <p:nvPr/>
        </p:nvSpPr>
        <p:spPr bwMode="auto">
          <a:xfrm>
            <a:off x="2668505"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05EB7053-0120-BCDE-AE3B-59A98CEA0CA8}"/>
              </a:ext>
            </a:extLst>
          </p:cNvPr>
          <p:cNvSpPr txBox="1">
            <a:spLocks noChangeArrowheads="1"/>
          </p:cNvSpPr>
          <p:nvPr/>
        </p:nvSpPr>
        <p:spPr bwMode="auto">
          <a:xfrm>
            <a:off x="312974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F96A05C8-0A6C-3D6B-BE1E-534C5FCF099B}"/>
              </a:ext>
            </a:extLst>
          </p:cNvPr>
          <p:cNvSpPr txBox="1">
            <a:spLocks noChangeArrowheads="1"/>
          </p:cNvSpPr>
          <p:nvPr/>
        </p:nvSpPr>
        <p:spPr bwMode="auto">
          <a:xfrm>
            <a:off x="360895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5BEA300F-9C26-FE3D-2369-38CC446F3BCF}"/>
              </a:ext>
            </a:extLst>
          </p:cNvPr>
          <p:cNvSpPr txBox="1">
            <a:spLocks noChangeArrowheads="1"/>
          </p:cNvSpPr>
          <p:nvPr/>
        </p:nvSpPr>
        <p:spPr bwMode="auto">
          <a:xfrm>
            <a:off x="4048749"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0" name="TextBox 75">
            <a:extLst>
              <a:ext uri="{FF2B5EF4-FFF2-40B4-BE49-F238E27FC236}">
                <a16:creationId xmlns:a16="http://schemas.microsoft.com/office/drawing/2014/main" id="{821AF001-F56E-2DA6-38F8-62DC5771D563}"/>
              </a:ext>
            </a:extLst>
          </p:cNvPr>
          <p:cNvSpPr txBox="1">
            <a:spLocks noChangeArrowheads="1"/>
          </p:cNvSpPr>
          <p:nvPr/>
        </p:nvSpPr>
        <p:spPr bwMode="auto">
          <a:xfrm>
            <a:off x="493627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1" name="TextBox 75">
            <a:extLst>
              <a:ext uri="{FF2B5EF4-FFF2-40B4-BE49-F238E27FC236}">
                <a16:creationId xmlns:a16="http://schemas.microsoft.com/office/drawing/2014/main" id="{4ACAF4A7-8796-12B3-000F-3F1B87DEB087}"/>
              </a:ext>
            </a:extLst>
          </p:cNvPr>
          <p:cNvSpPr txBox="1">
            <a:spLocks noChangeArrowheads="1"/>
          </p:cNvSpPr>
          <p:nvPr/>
        </p:nvSpPr>
        <p:spPr bwMode="auto">
          <a:xfrm>
            <a:off x="5407727"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1 3 2 4 5 7 6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1055088" y="-3752"/>
            <a:ext cx="1131949" cy="40011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2000" dirty="0"/>
              <a:t>IMPORT</a:t>
            </a:r>
            <a:endParaRPr lang="en-SE" sz="2000" dirty="0"/>
          </a:p>
        </p:txBody>
      </p:sp>
      <p:sp>
        <p:nvSpPr>
          <p:cNvPr id="41" name="TextBox 75">
            <a:extLst>
              <a:ext uri="{FF2B5EF4-FFF2-40B4-BE49-F238E27FC236}">
                <a16:creationId xmlns:a16="http://schemas.microsoft.com/office/drawing/2014/main" id="{B8DB0C1C-D09B-8B1E-6326-4065E7249BB1}"/>
              </a:ext>
            </a:extLst>
          </p:cNvPr>
          <p:cNvSpPr txBox="1">
            <a:spLocks noChangeArrowheads="1"/>
          </p:cNvSpPr>
          <p:nvPr/>
        </p:nvSpPr>
        <p:spPr bwMode="auto">
          <a:xfrm>
            <a:off x="2398056"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2" name="TextBox 75">
            <a:extLst>
              <a:ext uri="{FF2B5EF4-FFF2-40B4-BE49-F238E27FC236}">
                <a16:creationId xmlns:a16="http://schemas.microsoft.com/office/drawing/2014/main" id="{36148DC6-C470-B6DC-81B2-10C71E26A544}"/>
              </a:ext>
            </a:extLst>
          </p:cNvPr>
          <p:cNvSpPr txBox="1">
            <a:spLocks noChangeArrowheads="1"/>
          </p:cNvSpPr>
          <p:nvPr/>
        </p:nvSpPr>
        <p:spPr bwMode="auto">
          <a:xfrm>
            <a:off x="2848318"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3" name="TextBox 75">
            <a:extLst>
              <a:ext uri="{FF2B5EF4-FFF2-40B4-BE49-F238E27FC236}">
                <a16:creationId xmlns:a16="http://schemas.microsoft.com/office/drawing/2014/main" id="{0C355286-EA4A-F1D5-6B43-16FA93A71D07}"/>
              </a:ext>
            </a:extLst>
          </p:cNvPr>
          <p:cNvSpPr txBox="1">
            <a:spLocks noChangeArrowheads="1"/>
          </p:cNvSpPr>
          <p:nvPr/>
        </p:nvSpPr>
        <p:spPr bwMode="auto">
          <a:xfrm>
            <a:off x="330955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4" name="TextBox 75">
            <a:extLst>
              <a:ext uri="{FF2B5EF4-FFF2-40B4-BE49-F238E27FC236}">
                <a16:creationId xmlns:a16="http://schemas.microsoft.com/office/drawing/2014/main" id="{4C7F5577-7517-9242-E672-9E1D0CED4172}"/>
              </a:ext>
            </a:extLst>
          </p:cNvPr>
          <p:cNvSpPr txBox="1">
            <a:spLocks noChangeArrowheads="1"/>
          </p:cNvSpPr>
          <p:nvPr/>
        </p:nvSpPr>
        <p:spPr bwMode="auto">
          <a:xfrm>
            <a:off x="378876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5" name="TextBox 75">
            <a:extLst>
              <a:ext uri="{FF2B5EF4-FFF2-40B4-BE49-F238E27FC236}">
                <a16:creationId xmlns:a16="http://schemas.microsoft.com/office/drawing/2014/main" id="{4392C13A-4B38-A4DC-50CE-2BC25A309E10}"/>
              </a:ext>
            </a:extLst>
          </p:cNvPr>
          <p:cNvSpPr txBox="1">
            <a:spLocks noChangeArrowheads="1"/>
          </p:cNvSpPr>
          <p:nvPr/>
        </p:nvSpPr>
        <p:spPr bwMode="auto">
          <a:xfrm>
            <a:off x="4228562"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6" name="TextBox 75">
            <a:extLst>
              <a:ext uri="{FF2B5EF4-FFF2-40B4-BE49-F238E27FC236}">
                <a16:creationId xmlns:a16="http://schemas.microsoft.com/office/drawing/2014/main" id="{E9C1E7C5-EF09-154A-6E6C-14D4057EE5AB}"/>
              </a:ext>
            </a:extLst>
          </p:cNvPr>
          <p:cNvSpPr txBox="1">
            <a:spLocks noChangeArrowheads="1"/>
          </p:cNvSpPr>
          <p:nvPr/>
        </p:nvSpPr>
        <p:spPr bwMode="auto">
          <a:xfrm>
            <a:off x="511608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47" name="TextBox 75">
            <a:extLst>
              <a:ext uri="{FF2B5EF4-FFF2-40B4-BE49-F238E27FC236}">
                <a16:creationId xmlns:a16="http://schemas.microsoft.com/office/drawing/2014/main" id="{E5C37119-6C6A-086E-F51D-62B552D77E8B}"/>
              </a:ext>
            </a:extLst>
          </p:cNvPr>
          <p:cNvSpPr txBox="1">
            <a:spLocks noChangeArrowheads="1"/>
          </p:cNvSpPr>
          <p:nvPr/>
        </p:nvSpPr>
        <p:spPr bwMode="auto">
          <a:xfrm>
            <a:off x="5587540"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39512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B7CA3E-D8EC-6A80-CD0D-30A5A295ABFC}"/>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E25146FC-5978-6370-EBC7-4AADCF83C81E}"/>
              </a:ext>
            </a:extLst>
          </p:cNvPr>
          <p:cNvSpPr>
            <a:spLocks noGrp="1"/>
          </p:cNvSpPr>
          <p:nvPr>
            <p:ph type="title"/>
          </p:nvPr>
        </p:nvSpPr>
        <p:spPr/>
        <p:txBody>
          <a:bodyPr/>
          <a:lstStyle/>
          <a:p>
            <a:r>
              <a:rPr lang="en-GB" dirty="0"/>
              <a:t>Quiz 2 4.2-3</a:t>
            </a:r>
            <a:endParaRPr lang="en-SE" dirty="0"/>
          </a:p>
        </p:txBody>
      </p:sp>
      <p:sp>
        <p:nvSpPr>
          <p:cNvPr id="4" name="Slide Number Placeholder 3">
            <a:extLst>
              <a:ext uri="{FF2B5EF4-FFF2-40B4-BE49-F238E27FC236}">
                <a16:creationId xmlns:a16="http://schemas.microsoft.com/office/drawing/2014/main" id="{5EFC9CD7-11AE-2EC0-C474-614AEFF85FDB}"/>
              </a:ext>
            </a:extLst>
          </p:cNvPr>
          <p:cNvSpPr>
            <a:spLocks noGrp="1"/>
          </p:cNvSpPr>
          <p:nvPr>
            <p:ph type="sldNum" sz="quarter" idx="4"/>
          </p:nvPr>
        </p:nvSpPr>
        <p:spPr/>
        <p:txBody>
          <a:bodyPr/>
          <a:lstStyle/>
          <a:p>
            <a:r>
              <a:rPr lang="en-US"/>
              <a:t>Network Layer: 4-</a:t>
            </a:r>
            <a:fld id="{C4204591-24BD-A542-B9D5-F8D8A88D2FEE}" type="slidenum">
              <a:rPr lang="en-US" smtClean="0"/>
              <a:pPr/>
              <a:t>37</a:t>
            </a:fld>
            <a:endParaRPr lang="en-US" dirty="0"/>
          </a:p>
        </p:txBody>
      </p:sp>
      <p:pic>
        <p:nvPicPr>
          <p:cNvPr id="1026" name="Picture 2">
            <a:extLst>
              <a:ext uri="{FF2B5EF4-FFF2-40B4-BE49-F238E27FC236}">
                <a16:creationId xmlns:a16="http://schemas.microsoft.com/office/drawing/2014/main" id="{580A4E97-2717-CCE6-B1DA-647AA112C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85" y="1625601"/>
            <a:ext cx="10753596" cy="4449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354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38</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rcRect/>
          <a:stretch/>
        </p:blipFill>
        <p:spPr>
          <a:xfrm>
            <a:off x="802160" y="1991343"/>
            <a:ext cx="5474133"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
        <p:nvSpPr>
          <p:cNvPr id="6" name="TextBox 75">
            <a:extLst>
              <a:ext uri="{FF2B5EF4-FFF2-40B4-BE49-F238E27FC236}">
                <a16:creationId xmlns:a16="http://schemas.microsoft.com/office/drawing/2014/main" id="{931247A0-BAC5-F534-FC7A-411CEF96FB55}"/>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4" name="TextBox 75">
            <a:extLst>
              <a:ext uri="{FF2B5EF4-FFF2-40B4-BE49-F238E27FC236}">
                <a16:creationId xmlns:a16="http://schemas.microsoft.com/office/drawing/2014/main" id="{55BF46CC-A3DA-2FD0-0BCE-690118364C7C}"/>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5" name="TextBox 75">
            <a:extLst>
              <a:ext uri="{FF2B5EF4-FFF2-40B4-BE49-F238E27FC236}">
                <a16:creationId xmlns:a16="http://schemas.microsoft.com/office/drawing/2014/main" id="{D222A241-6618-DD39-0D10-14B11C534BB2}"/>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6" name="TextBox 75">
            <a:extLst>
              <a:ext uri="{FF2B5EF4-FFF2-40B4-BE49-F238E27FC236}">
                <a16:creationId xmlns:a16="http://schemas.microsoft.com/office/drawing/2014/main" id="{1821C9BF-3EB6-CA6A-555E-9AB6B42F982C}"/>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5C90E985-D2CC-CF4A-212C-29832981B790}"/>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8" name="TextBox 75">
            <a:extLst>
              <a:ext uri="{FF2B5EF4-FFF2-40B4-BE49-F238E27FC236}">
                <a16:creationId xmlns:a16="http://schemas.microsoft.com/office/drawing/2014/main" id="{2DEF2988-DF1B-C718-2DB9-E6C3BD89DCEC}"/>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9" name="TextBox 75">
            <a:extLst>
              <a:ext uri="{FF2B5EF4-FFF2-40B4-BE49-F238E27FC236}">
                <a16:creationId xmlns:a16="http://schemas.microsoft.com/office/drawing/2014/main" id="{5DE2420F-2035-59A7-FA87-F13913E4FBE4}"/>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1691308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39</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39</a:t>
            </a:fld>
            <a:endParaRPr lang="en-US" dirty="0"/>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in queue, transmit </a:t>
            </a:r>
            <a:r>
              <a:rPr lang="en-GB" dirty="0">
                <a:solidFill>
                  <a:srgbClr val="FF0000"/>
                </a:solidFill>
              </a:rPr>
              <a:t>1</a:t>
            </a:r>
          </a:p>
          <a:p>
            <a:r>
              <a:rPr lang="en-GB" dirty="0"/>
              <a:t>Time 1: </a:t>
            </a:r>
            <a:r>
              <a:rPr lang="en-GB" dirty="0">
                <a:solidFill>
                  <a:srgbClr val="00B050"/>
                </a:solidFill>
              </a:rPr>
              <a:t>2</a:t>
            </a:r>
            <a:r>
              <a:rPr lang="en-GB" dirty="0"/>
              <a:t>, </a:t>
            </a:r>
            <a:r>
              <a:rPr lang="en-GB" dirty="0">
                <a:solidFill>
                  <a:srgbClr val="FF0000"/>
                </a:solidFill>
              </a:rPr>
              <a:t>3</a:t>
            </a:r>
            <a:r>
              <a:rPr lang="en-GB" dirty="0">
                <a:solidFill>
                  <a:schemeClr val="accent6"/>
                </a:solidFill>
              </a:rPr>
              <a:t>, 4</a:t>
            </a:r>
            <a:r>
              <a:rPr lang="en-GB" dirty="0"/>
              <a:t> in queue, transmit </a:t>
            </a:r>
            <a:r>
              <a:rPr lang="en-GB" dirty="0">
                <a:solidFill>
                  <a:srgbClr val="FF0000"/>
                </a:solidFill>
              </a:rPr>
              <a:t>3</a:t>
            </a:r>
          </a:p>
          <a:p>
            <a:r>
              <a:rPr lang="en-GB" dirty="0"/>
              <a:t>Time 2: </a:t>
            </a:r>
            <a:r>
              <a:rPr lang="en-GB" dirty="0">
                <a:solidFill>
                  <a:srgbClr val="00B050"/>
                </a:solidFill>
              </a:rPr>
              <a:t>2</a:t>
            </a:r>
            <a:r>
              <a:rPr lang="en-GB" dirty="0"/>
              <a:t>, </a:t>
            </a:r>
            <a:r>
              <a:rPr lang="en-GB" dirty="0">
                <a:solidFill>
                  <a:srgbClr val="00B050"/>
                </a:solidFill>
              </a:rPr>
              <a:t>4</a:t>
            </a:r>
            <a:r>
              <a:rPr lang="en-GB" dirty="0"/>
              <a:t> in queue, transmit </a:t>
            </a:r>
            <a:r>
              <a:rPr lang="en-GB" dirty="0">
                <a:solidFill>
                  <a:srgbClr val="00B050"/>
                </a:solidFill>
              </a:rPr>
              <a:t>2</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 </a:t>
            </a:r>
            <a:r>
              <a:rPr lang="en-GB" dirty="0">
                <a:solidFill>
                  <a:srgbClr val="FF0000"/>
                </a:solidFill>
              </a:rPr>
              <a:t>6</a:t>
            </a:r>
            <a:r>
              <a:rPr lang="en-GB" dirty="0">
                <a:solidFill>
                  <a:srgbClr val="00B050"/>
                </a:solidFill>
              </a:rPr>
              <a:t>, 7</a:t>
            </a:r>
            <a:r>
              <a:rPr lang="en-GB" dirty="0"/>
              <a:t> in queue, transmit </a:t>
            </a:r>
            <a:r>
              <a:rPr lang="en-GB" dirty="0">
                <a:solidFill>
                  <a:srgbClr val="FF0000"/>
                </a:solidFill>
              </a:rPr>
              <a:t>6</a:t>
            </a:r>
            <a:endParaRPr lang="en-GB" dirty="0">
              <a:solidFill>
                <a:srgbClr val="00B050"/>
              </a:solidFill>
            </a:endParaRPr>
          </a:p>
          <a:p>
            <a:r>
              <a:rPr lang="en-GB" dirty="0"/>
              <a:t>Time 5: </a:t>
            </a:r>
            <a:r>
              <a:rPr lang="en-GB" dirty="0">
                <a:solidFill>
                  <a:srgbClr val="00B050"/>
                </a:solidFill>
              </a:rPr>
              <a:t>4</a:t>
            </a:r>
            <a:r>
              <a:rPr lang="en-GB" dirty="0"/>
              <a:t>, </a:t>
            </a:r>
            <a:r>
              <a:rPr lang="en-GB" dirty="0">
                <a:solidFill>
                  <a:schemeClr val="accent6"/>
                </a:solidFill>
              </a:rPr>
              <a:t>7</a:t>
            </a:r>
            <a:r>
              <a:rPr lang="en-GB" dirty="0"/>
              <a:t> in queue, transmit </a:t>
            </a:r>
            <a:r>
              <a:rPr lang="en-GB" dirty="0">
                <a:solidFill>
                  <a:schemeClr val="accent6"/>
                </a:solidFill>
              </a:rPr>
              <a:t>4</a:t>
            </a:r>
          </a:p>
          <a:p>
            <a:r>
              <a:rPr lang="en-GB" dirty="0"/>
              <a:t>Time 6: </a:t>
            </a:r>
            <a:r>
              <a:rPr lang="en-GB" dirty="0">
                <a:solidFill>
                  <a:srgbClr val="00B050"/>
                </a:solidFill>
              </a:rPr>
              <a:t>7</a:t>
            </a:r>
            <a:r>
              <a:rPr lang="en-GB" dirty="0"/>
              <a:t> in queue, transmit </a:t>
            </a:r>
            <a:r>
              <a:rPr lang="en-GB" dirty="0">
                <a:solidFill>
                  <a:srgbClr val="00B050"/>
                </a:solidFill>
              </a:rPr>
              <a:t>7</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1 3</a:t>
            </a:r>
            <a:r>
              <a:rPr lang="en-GB" sz="2800" dirty="0"/>
              <a:t> 2</a:t>
            </a:r>
            <a:r>
              <a:rPr lang="en-SE" sz="2800" dirty="0"/>
              <a:t> 5 </a:t>
            </a:r>
            <a:r>
              <a:rPr lang="en-GB" sz="2800" dirty="0"/>
              <a:t>6</a:t>
            </a:r>
            <a:r>
              <a:rPr lang="en-SE" sz="2800" dirty="0"/>
              <a:t> </a:t>
            </a:r>
            <a:r>
              <a:rPr lang="en-GB" sz="2800" dirty="0"/>
              <a:t>4</a:t>
            </a:r>
            <a:r>
              <a:rPr lang="en-SE" sz="2800" dirty="0"/>
              <a:t> </a:t>
            </a:r>
            <a:r>
              <a:rPr lang="en-GB" sz="2800" dirty="0"/>
              <a:t>7</a:t>
            </a:r>
            <a:endParaRPr lang="en-SE" sz="2800" dirty="0"/>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16" name="Picture 15">
            <a:extLst>
              <a:ext uri="{FF2B5EF4-FFF2-40B4-BE49-F238E27FC236}">
                <a16:creationId xmlns:a16="http://schemas.microsoft.com/office/drawing/2014/main" id="{6E6DCE27-FD0E-A79E-10B5-01D0B3BB97F9}"/>
              </a:ext>
            </a:extLst>
          </p:cNvPr>
          <p:cNvPicPr>
            <a:picLocks noChangeAspect="1"/>
          </p:cNvPicPr>
          <p:nvPr/>
        </p:nvPicPr>
        <p:blipFill>
          <a:blip r:embed="rId7"/>
          <a:srcRect/>
          <a:stretch/>
        </p:blipFill>
        <p:spPr>
          <a:xfrm>
            <a:off x="802160" y="1991343"/>
            <a:ext cx="5474133" cy="2261938"/>
          </a:xfrm>
          <a:prstGeom prst="rect">
            <a:avLst/>
          </a:prstGeom>
        </p:spPr>
      </p:pic>
      <p:sp>
        <p:nvSpPr>
          <p:cNvPr id="17" name="TextBox 75">
            <a:extLst>
              <a:ext uri="{FF2B5EF4-FFF2-40B4-BE49-F238E27FC236}">
                <a16:creationId xmlns:a16="http://schemas.microsoft.com/office/drawing/2014/main" id="{0EA89438-42D6-89A3-F2F7-DB8531BA45F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8" name="TextBox 75">
            <a:extLst>
              <a:ext uri="{FF2B5EF4-FFF2-40B4-BE49-F238E27FC236}">
                <a16:creationId xmlns:a16="http://schemas.microsoft.com/office/drawing/2014/main" id="{FF7FEF84-E9D1-4EF7-D60D-5AA29F0CB77D}"/>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2C4CE7FB-1289-D2C8-C0DF-C982C746921E}"/>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0" name="TextBox 75">
            <a:extLst>
              <a:ext uri="{FF2B5EF4-FFF2-40B4-BE49-F238E27FC236}">
                <a16:creationId xmlns:a16="http://schemas.microsoft.com/office/drawing/2014/main" id="{44BA604E-4041-F79F-864B-5DADE185B7A0}"/>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555D9FF0-C989-1DAB-0AF2-64D1AFAC7024}"/>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9" name="TextBox 75">
            <a:extLst>
              <a:ext uri="{FF2B5EF4-FFF2-40B4-BE49-F238E27FC236}">
                <a16:creationId xmlns:a16="http://schemas.microsoft.com/office/drawing/2014/main" id="{F930FF72-1C86-46BF-87E0-21F82EAC4357}"/>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0" name="TextBox 75">
            <a:extLst>
              <a:ext uri="{FF2B5EF4-FFF2-40B4-BE49-F238E27FC236}">
                <a16:creationId xmlns:a16="http://schemas.microsoft.com/office/drawing/2014/main" id="{AECE5FFF-714D-8AC1-C80C-E7DE00EF3CBA}"/>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31" name="TextBox 75">
            <a:extLst>
              <a:ext uri="{FF2B5EF4-FFF2-40B4-BE49-F238E27FC236}">
                <a16:creationId xmlns:a16="http://schemas.microsoft.com/office/drawing/2014/main" id="{45F30D1E-8A88-7F33-2E8D-26C6595BC181}"/>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2" name="TextBox 75">
            <a:extLst>
              <a:ext uri="{FF2B5EF4-FFF2-40B4-BE49-F238E27FC236}">
                <a16:creationId xmlns:a16="http://schemas.microsoft.com/office/drawing/2014/main" id="{7ED6A4DE-AF75-EABC-43A1-5D94E1FB7D01}"/>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33" name="TextBox 75">
            <a:extLst>
              <a:ext uri="{FF2B5EF4-FFF2-40B4-BE49-F238E27FC236}">
                <a16:creationId xmlns:a16="http://schemas.microsoft.com/office/drawing/2014/main" id="{F30C35EA-30B2-CC79-136A-16A04FB1BEBF}"/>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34" name="TextBox 75">
            <a:extLst>
              <a:ext uri="{FF2B5EF4-FFF2-40B4-BE49-F238E27FC236}">
                <a16:creationId xmlns:a16="http://schemas.microsoft.com/office/drawing/2014/main" id="{A37E1E2F-1325-7F6E-C04D-B7AFEB756E2B}"/>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35" name="TextBox 75">
            <a:extLst>
              <a:ext uri="{FF2B5EF4-FFF2-40B4-BE49-F238E27FC236}">
                <a16:creationId xmlns:a16="http://schemas.microsoft.com/office/drawing/2014/main" id="{9A53C803-C22B-C73B-23D6-6C9D8F1D7E69}"/>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6" name="TextBox 75">
            <a:extLst>
              <a:ext uri="{FF2B5EF4-FFF2-40B4-BE49-F238E27FC236}">
                <a16:creationId xmlns:a16="http://schemas.microsoft.com/office/drawing/2014/main" id="{BDC571F9-6EE8-FB78-B36A-558EC92FABDC}"/>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8" name="TextBox 75">
            <a:extLst>
              <a:ext uri="{FF2B5EF4-FFF2-40B4-BE49-F238E27FC236}">
                <a16:creationId xmlns:a16="http://schemas.microsoft.com/office/drawing/2014/main" id="{5BC88FB8-69E8-AABF-1296-34008F3414B4}"/>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grpSp>
        <p:nvGrpSpPr>
          <p:cNvPr id="10" name="SMARTInkShape-Group28">
            <a:extLst>
              <a:ext uri="{FF2B5EF4-FFF2-40B4-BE49-F238E27FC236}">
                <a16:creationId xmlns:a16="http://schemas.microsoft.com/office/drawing/2014/main" id="{7DF717C8-5E23-4B60-8A1C-E9D571962F32}"/>
              </a:ext>
            </a:extLst>
          </p:cNvPr>
          <p:cNvGrpSpPr/>
          <p:nvPr/>
        </p:nvGrpSpPr>
        <p:grpSpPr>
          <a:xfrm>
            <a:off x="3068945" y="1366242"/>
            <a:ext cx="339220" cy="743911"/>
            <a:chOff x="3068945" y="1366242"/>
            <a:chExt cx="339220" cy="743911"/>
          </a:xfrm>
        </p:grpSpPr>
        <p:sp>
          <p:nvSpPr>
            <p:cNvPr id="7" name="SMARTInkShape-65">
              <a:extLst>
                <a:ext uri="{FF2B5EF4-FFF2-40B4-BE49-F238E27FC236}">
                  <a16:creationId xmlns:a16="http://schemas.microsoft.com/office/drawing/2014/main" id="{005F0E06-FC17-4170-BF9B-A43015F30321}"/>
                </a:ext>
              </a:extLst>
            </p:cNvPr>
            <p:cNvSpPr/>
            <p:nvPr>
              <p:custDataLst>
                <p:tags r:id="rId4"/>
              </p:custDataLst>
            </p:nvPr>
          </p:nvSpPr>
          <p:spPr>
            <a:xfrm>
              <a:off x="3158133" y="1366242"/>
              <a:ext cx="89249" cy="743911"/>
            </a:xfrm>
            <a:custGeom>
              <a:avLst/>
              <a:gdLst/>
              <a:ahLst/>
              <a:cxnLst/>
              <a:rect l="0" t="0" r="0" b="0"/>
              <a:pathLst>
                <a:path w="89249" h="743911">
                  <a:moveTo>
                    <a:pt x="0" y="0"/>
                  </a:moveTo>
                  <a:lnTo>
                    <a:pt x="0" y="0"/>
                  </a:lnTo>
                  <a:lnTo>
                    <a:pt x="7688" y="7689"/>
                  </a:lnTo>
                  <a:lnTo>
                    <a:pt x="8561" y="13303"/>
                  </a:lnTo>
                  <a:lnTo>
                    <a:pt x="8820" y="21250"/>
                  </a:lnTo>
                  <a:lnTo>
                    <a:pt x="11527" y="26973"/>
                  </a:lnTo>
                  <a:lnTo>
                    <a:pt x="16608" y="33991"/>
                  </a:lnTo>
                  <a:lnTo>
                    <a:pt x="18604" y="42507"/>
                  </a:lnTo>
                  <a:lnTo>
                    <a:pt x="25515" y="51924"/>
                  </a:lnTo>
                  <a:lnTo>
                    <a:pt x="27529" y="60381"/>
                  </a:lnTo>
                  <a:lnTo>
                    <a:pt x="32851" y="68713"/>
                  </a:lnTo>
                  <a:lnTo>
                    <a:pt x="35341" y="78636"/>
                  </a:lnTo>
                  <a:lnTo>
                    <a:pt x="41781" y="87154"/>
                  </a:lnTo>
                  <a:lnTo>
                    <a:pt x="43374" y="92644"/>
                  </a:lnTo>
                  <a:lnTo>
                    <a:pt x="47244" y="136838"/>
                  </a:lnTo>
                  <a:lnTo>
                    <a:pt x="52744" y="177983"/>
                  </a:lnTo>
                  <a:lnTo>
                    <a:pt x="53504" y="216974"/>
                  </a:lnTo>
                  <a:lnTo>
                    <a:pt x="56210" y="243685"/>
                  </a:lnTo>
                  <a:lnTo>
                    <a:pt x="62139" y="286591"/>
                  </a:lnTo>
                  <a:lnTo>
                    <a:pt x="62493" y="330547"/>
                  </a:lnTo>
                  <a:lnTo>
                    <a:pt x="62507" y="372079"/>
                  </a:lnTo>
                  <a:lnTo>
                    <a:pt x="62508" y="412628"/>
                  </a:lnTo>
                  <a:lnTo>
                    <a:pt x="63500" y="423500"/>
                  </a:lnTo>
                  <a:lnTo>
                    <a:pt x="70610" y="452326"/>
                  </a:lnTo>
                  <a:lnTo>
                    <a:pt x="72408" y="494019"/>
                  </a:lnTo>
                  <a:lnTo>
                    <a:pt x="79123" y="511565"/>
                  </a:lnTo>
                  <a:lnTo>
                    <a:pt x="80334" y="552050"/>
                  </a:lnTo>
                  <a:lnTo>
                    <a:pt x="80366" y="595398"/>
                  </a:lnTo>
                  <a:lnTo>
                    <a:pt x="81359" y="610111"/>
                  </a:lnTo>
                  <a:lnTo>
                    <a:pt x="87435" y="627119"/>
                  </a:lnTo>
                  <a:lnTo>
                    <a:pt x="89248" y="670332"/>
                  </a:lnTo>
                  <a:lnTo>
                    <a:pt x="88298" y="694427"/>
                  </a:lnTo>
                  <a:lnTo>
                    <a:pt x="84150" y="714418"/>
                  </a:lnTo>
                  <a:lnTo>
                    <a:pt x="88423" y="734433"/>
                  </a:lnTo>
                  <a:lnTo>
                    <a:pt x="86263" y="740818"/>
                  </a:lnTo>
                  <a:lnTo>
                    <a:pt x="84298" y="743910"/>
                  </a:lnTo>
                  <a:lnTo>
                    <a:pt x="82988" y="742995"/>
                  </a:lnTo>
                  <a:lnTo>
                    <a:pt x="80367" y="72330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66">
              <a:extLst>
                <a:ext uri="{FF2B5EF4-FFF2-40B4-BE49-F238E27FC236}">
                  <a16:creationId xmlns:a16="http://schemas.microsoft.com/office/drawing/2014/main" id="{1896DC71-71ED-4B78-AF7E-8A4C2067D24A}"/>
                </a:ext>
              </a:extLst>
            </p:cNvPr>
            <p:cNvSpPr/>
            <p:nvPr>
              <p:custDataLst>
                <p:tags r:id="rId5"/>
              </p:custDataLst>
            </p:nvPr>
          </p:nvSpPr>
          <p:spPr>
            <a:xfrm>
              <a:off x="3068945" y="1777008"/>
              <a:ext cx="339220" cy="330381"/>
            </a:xfrm>
            <a:custGeom>
              <a:avLst/>
              <a:gdLst/>
              <a:ahLst/>
              <a:cxnLst/>
              <a:rect l="0" t="0" r="0" b="0"/>
              <a:pathLst>
                <a:path w="339220" h="330381">
                  <a:moveTo>
                    <a:pt x="8821" y="26789"/>
                  </a:moveTo>
                  <a:lnTo>
                    <a:pt x="8821" y="26789"/>
                  </a:lnTo>
                  <a:lnTo>
                    <a:pt x="4080" y="26789"/>
                  </a:lnTo>
                  <a:lnTo>
                    <a:pt x="2684" y="25796"/>
                  </a:lnTo>
                  <a:lnTo>
                    <a:pt x="1753" y="24143"/>
                  </a:lnTo>
                  <a:lnTo>
                    <a:pt x="0" y="18227"/>
                  </a:lnTo>
                  <a:lnTo>
                    <a:pt x="42132" y="57154"/>
                  </a:lnTo>
                  <a:lnTo>
                    <a:pt x="54851" y="95648"/>
                  </a:lnTo>
                  <a:lnTo>
                    <a:pt x="68037" y="135457"/>
                  </a:lnTo>
                  <a:lnTo>
                    <a:pt x="80196" y="174188"/>
                  </a:lnTo>
                  <a:lnTo>
                    <a:pt x="95466" y="218347"/>
                  </a:lnTo>
                  <a:lnTo>
                    <a:pt x="102624" y="238659"/>
                  </a:lnTo>
                  <a:lnTo>
                    <a:pt x="112021" y="264521"/>
                  </a:lnTo>
                  <a:lnTo>
                    <a:pt x="122697" y="303313"/>
                  </a:lnTo>
                  <a:lnTo>
                    <a:pt x="124917" y="314392"/>
                  </a:lnTo>
                  <a:lnTo>
                    <a:pt x="133430" y="329716"/>
                  </a:lnTo>
                  <a:lnTo>
                    <a:pt x="142387" y="330380"/>
                  </a:lnTo>
                  <a:lnTo>
                    <a:pt x="156058" y="317095"/>
                  </a:lnTo>
                  <a:lnTo>
                    <a:pt x="158596" y="311918"/>
                  </a:lnTo>
                  <a:lnTo>
                    <a:pt x="159272" y="309148"/>
                  </a:lnTo>
                  <a:lnTo>
                    <a:pt x="166495" y="296582"/>
                  </a:lnTo>
                  <a:lnTo>
                    <a:pt x="173893" y="270334"/>
                  </a:lnTo>
                  <a:lnTo>
                    <a:pt x="198199" y="230361"/>
                  </a:lnTo>
                  <a:lnTo>
                    <a:pt x="207421" y="218799"/>
                  </a:lnTo>
                  <a:lnTo>
                    <a:pt x="217142" y="208369"/>
                  </a:lnTo>
                  <a:lnTo>
                    <a:pt x="243462" y="168238"/>
                  </a:lnTo>
                  <a:lnTo>
                    <a:pt x="260552" y="145570"/>
                  </a:lnTo>
                  <a:lnTo>
                    <a:pt x="282590" y="105155"/>
                  </a:lnTo>
                  <a:lnTo>
                    <a:pt x="290580" y="93444"/>
                  </a:lnTo>
                  <a:lnTo>
                    <a:pt x="295373" y="82698"/>
                  </a:lnTo>
                  <a:lnTo>
                    <a:pt x="316808" y="57412"/>
                  </a:lnTo>
                  <a:lnTo>
                    <a:pt x="323106" y="44818"/>
                  </a:lnTo>
                  <a:lnTo>
                    <a:pt x="327097" y="38770"/>
                  </a:lnTo>
                  <a:lnTo>
                    <a:pt x="329869" y="28563"/>
                  </a:lnTo>
                  <a:lnTo>
                    <a:pt x="330279" y="18273"/>
                  </a:lnTo>
                  <a:lnTo>
                    <a:pt x="339219"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 name="SMARTInkShape-67">
            <a:extLst>
              <a:ext uri="{FF2B5EF4-FFF2-40B4-BE49-F238E27FC236}">
                <a16:creationId xmlns:a16="http://schemas.microsoft.com/office/drawing/2014/main" id="{989EB644-6315-47CF-87D3-602689EC3DA7}"/>
              </a:ext>
            </a:extLst>
          </p:cNvPr>
          <p:cNvSpPr/>
          <p:nvPr>
            <p:custDataLst>
              <p:tags r:id="rId1"/>
            </p:custDataLst>
          </p:nvPr>
        </p:nvSpPr>
        <p:spPr>
          <a:xfrm>
            <a:off x="3195898" y="2723922"/>
            <a:ext cx="363578" cy="722481"/>
          </a:xfrm>
          <a:custGeom>
            <a:avLst/>
            <a:gdLst/>
            <a:ahLst/>
            <a:cxnLst/>
            <a:rect l="0" t="0" r="0" b="0"/>
            <a:pathLst>
              <a:path w="363578" h="722481">
                <a:moveTo>
                  <a:pt x="96180" y="8562"/>
                </a:moveTo>
                <a:lnTo>
                  <a:pt x="96180" y="8562"/>
                </a:lnTo>
                <a:lnTo>
                  <a:pt x="83751" y="8562"/>
                </a:lnTo>
                <a:lnTo>
                  <a:pt x="78089" y="5916"/>
                </a:lnTo>
                <a:lnTo>
                  <a:pt x="72264" y="2425"/>
                </a:lnTo>
                <a:lnTo>
                  <a:pt x="60441" y="184"/>
                </a:lnTo>
                <a:lnTo>
                  <a:pt x="57471" y="0"/>
                </a:lnTo>
                <a:lnTo>
                  <a:pt x="51525" y="2442"/>
                </a:lnTo>
                <a:lnTo>
                  <a:pt x="39624" y="12094"/>
                </a:lnTo>
                <a:lnTo>
                  <a:pt x="30696" y="30114"/>
                </a:lnTo>
                <a:lnTo>
                  <a:pt x="19782" y="68014"/>
                </a:lnTo>
                <a:lnTo>
                  <a:pt x="11595" y="107758"/>
                </a:lnTo>
                <a:lnTo>
                  <a:pt x="6822" y="149828"/>
                </a:lnTo>
                <a:lnTo>
                  <a:pt x="0" y="191064"/>
                </a:lnTo>
                <a:lnTo>
                  <a:pt x="1205" y="217749"/>
                </a:lnTo>
                <a:lnTo>
                  <a:pt x="5762" y="252840"/>
                </a:lnTo>
                <a:lnTo>
                  <a:pt x="6662" y="297291"/>
                </a:lnTo>
                <a:lnTo>
                  <a:pt x="6854" y="339549"/>
                </a:lnTo>
                <a:lnTo>
                  <a:pt x="6878" y="379940"/>
                </a:lnTo>
                <a:lnTo>
                  <a:pt x="6882" y="417023"/>
                </a:lnTo>
                <a:lnTo>
                  <a:pt x="9529" y="454363"/>
                </a:lnTo>
                <a:lnTo>
                  <a:pt x="14571" y="493056"/>
                </a:lnTo>
                <a:lnTo>
                  <a:pt x="21705" y="532081"/>
                </a:lnTo>
                <a:lnTo>
                  <a:pt x="29083" y="572066"/>
                </a:lnTo>
                <a:lnTo>
                  <a:pt x="48635" y="615506"/>
                </a:lnTo>
                <a:lnTo>
                  <a:pt x="77111" y="657732"/>
                </a:lnTo>
                <a:lnTo>
                  <a:pt x="117306" y="696711"/>
                </a:lnTo>
                <a:lnTo>
                  <a:pt x="132359" y="706320"/>
                </a:lnTo>
                <a:lnTo>
                  <a:pt x="173157" y="721910"/>
                </a:lnTo>
                <a:lnTo>
                  <a:pt x="179340" y="722480"/>
                </a:lnTo>
                <a:lnTo>
                  <a:pt x="217971" y="713253"/>
                </a:lnTo>
                <a:lnTo>
                  <a:pt x="230076" y="706987"/>
                </a:lnTo>
                <a:lnTo>
                  <a:pt x="233069" y="706350"/>
                </a:lnTo>
                <a:lnTo>
                  <a:pt x="242022" y="700714"/>
                </a:lnTo>
                <a:lnTo>
                  <a:pt x="281884" y="661233"/>
                </a:lnTo>
                <a:lnTo>
                  <a:pt x="310878" y="620823"/>
                </a:lnTo>
                <a:lnTo>
                  <a:pt x="335079" y="579550"/>
                </a:lnTo>
                <a:lnTo>
                  <a:pt x="342913" y="555767"/>
                </a:lnTo>
                <a:lnTo>
                  <a:pt x="352906" y="511562"/>
                </a:lnTo>
                <a:lnTo>
                  <a:pt x="361571" y="475066"/>
                </a:lnTo>
                <a:lnTo>
                  <a:pt x="363577" y="430448"/>
                </a:lnTo>
                <a:lnTo>
                  <a:pt x="359184" y="392637"/>
                </a:lnTo>
                <a:lnTo>
                  <a:pt x="354948" y="355811"/>
                </a:lnTo>
                <a:lnTo>
                  <a:pt x="342817" y="312039"/>
                </a:lnTo>
                <a:lnTo>
                  <a:pt x="330254" y="274442"/>
                </a:lnTo>
                <a:lnTo>
                  <a:pt x="316237" y="237382"/>
                </a:lnTo>
                <a:lnTo>
                  <a:pt x="302110" y="197188"/>
                </a:lnTo>
                <a:lnTo>
                  <a:pt x="289764" y="160585"/>
                </a:lnTo>
                <a:lnTo>
                  <a:pt x="271635" y="124691"/>
                </a:lnTo>
                <a:lnTo>
                  <a:pt x="254309" y="84746"/>
                </a:lnTo>
                <a:lnTo>
                  <a:pt x="228423" y="44465"/>
                </a:lnTo>
                <a:lnTo>
                  <a:pt x="213856" y="28571"/>
                </a:lnTo>
                <a:lnTo>
                  <a:pt x="192232" y="16034"/>
                </a:lnTo>
                <a:lnTo>
                  <a:pt x="166974" y="6035"/>
                </a:lnTo>
                <a:lnTo>
                  <a:pt x="131157" y="6270"/>
                </a:lnTo>
                <a:lnTo>
                  <a:pt x="94012" y="10094"/>
                </a:lnTo>
                <a:lnTo>
                  <a:pt x="58453" y="25254"/>
                </a:lnTo>
                <a:lnTo>
                  <a:pt x="15813" y="6214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 name="SMARTInkShape-Group30">
            <a:extLst>
              <a:ext uri="{FF2B5EF4-FFF2-40B4-BE49-F238E27FC236}">
                <a16:creationId xmlns:a16="http://schemas.microsoft.com/office/drawing/2014/main" id="{46967249-3426-4045-8D39-3D74330D94FD}"/>
              </a:ext>
            </a:extLst>
          </p:cNvPr>
          <p:cNvGrpSpPr/>
          <p:nvPr/>
        </p:nvGrpSpPr>
        <p:grpSpPr>
          <a:xfrm>
            <a:off x="2622354" y="1652544"/>
            <a:ext cx="1893092" cy="945506"/>
            <a:chOff x="2622354" y="1652544"/>
            <a:chExt cx="1893092" cy="945506"/>
          </a:xfrm>
        </p:grpSpPr>
        <p:sp>
          <p:nvSpPr>
            <p:cNvPr id="12" name="SMARTInkShape-68">
              <a:extLst>
                <a:ext uri="{FF2B5EF4-FFF2-40B4-BE49-F238E27FC236}">
                  <a16:creationId xmlns:a16="http://schemas.microsoft.com/office/drawing/2014/main" id="{47619AF6-7860-4BAB-B077-872985A82BC6}"/>
                </a:ext>
              </a:extLst>
            </p:cNvPr>
            <p:cNvSpPr/>
            <p:nvPr>
              <p:custDataLst>
                <p:tags r:id="rId2"/>
              </p:custDataLst>
            </p:nvPr>
          </p:nvSpPr>
          <p:spPr>
            <a:xfrm>
              <a:off x="2622354" y="1652544"/>
              <a:ext cx="1857194" cy="945506"/>
            </a:xfrm>
            <a:custGeom>
              <a:avLst/>
              <a:gdLst/>
              <a:ahLst/>
              <a:cxnLst/>
              <a:rect l="0" t="0" r="0" b="0"/>
              <a:pathLst>
                <a:path w="1857194" h="945506">
                  <a:moveTo>
                    <a:pt x="8927" y="347706"/>
                  </a:moveTo>
                  <a:lnTo>
                    <a:pt x="8927" y="347706"/>
                  </a:lnTo>
                  <a:lnTo>
                    <a:pt x="8927" y="352446"/>
                  </a:lnTo>
                  <a:lnTo>
                    <a:pt x="7935" y="353843"/>
                  </a:lnTo>
                  <a:lnTo>
                    <a:pt x="6281" y="354774"/>
                  </a:lnTo>
                  <a:lnTo>
                    <a:pt x="4186" y="355394"/>
                  </a:lnTo>
                  <a:lnTo>
                    <a:pt x="2790" y="354816"/>
                  </a:lnTo>
                  <a:lnTo>
                    <a:pt x="1859" y="353438"/>
                  </a:lnTo>
                  <a:lnTo>
                    <a:pt x="107" y="348041"/>
                  </a:lnTo>
                  <a:lnTo>
                    <a:pt x="0" y="326724"/>
                  </a:lnTo>
                  <a:lnTo>
                    <a:pt x="2644" y="320852"/>
                  </a:lnTo>
                  <a:lnTo>
                    <a:pt x="6135" y="314935"/>
                  </a:lnTo>
                  <a:lnTo>
                    <a:pt x="13300" y="295337"/>
                  </a:lnTo>
                  <a:lnTo>
                    <a:pt x="48053" y="254337"/>
                  </a:lnTo>
                  <a:lnTo>
                    <a:pt x="66602" y="232398"/>
                  </a:lnTo>
                  <a:lnTo>
                    <a:pt x="108472" y="202579"/>
                  </a:lnTo>
                  <a:lnTo>
                    <a:pt x="148280" y="173337"/>
                  </a:lnTo>
                  <a:lnTo>
                    <a:pt x="186825" y="150875"/>
                  </a:lnTo>
                  <a:lnTo>
                    <a:pt x="229239" y="129754"/>
                  </a:lnTo>
                  <a:lnTo>
                    <a:pt x="264664" y="111765"/>
                  </a:lnTo>
                  <a:lnTo>
                    <a:pt x="279353" y="106914"/>
                  </a:lnTo>
                  <a:lnTo>
                    <a:pt x="310392" y="92922"/>
                  </a:lnTo>
                  <a:lnTo>
                    <a:pt x="324482" y="88617"/>
                  </a:lnTo>
                  <a:lnTo>
                    <a:pt x="355135" y="74976"/>
                  </a:lnTo>
                  <a:lnTo>
                    <a:pt x="398954" y="65287"/>
                  </a:lnTo>
                  <a:lnTo>
                    <a:pt x="438545" y="57654"/>
                  </a:lnTo>
                  <a:lnTo>
                    <a:pt x="475264" y="50990"/>
                  </a:lnTo>
                  <a:lnTo>
                    <a:pt x="519174" y="38868"/>
                  </a:lnTo>
                  <a:lnTo>
                    <a:pt x="558112" y="33252"/>
                  </a:lnTo>
                  <a:lnTo>
                    <a:pt x="594981" y="22882"/>
                  </a:lnTo>
                  <a:lnTo>
                    <a:pt x="638078" y="18042"/>
                  </a:lnTo>
                  <a:lnTo>
                    <a:pt x="673678" y="16412"/>
                  </a:lnTo>
                  <a:lnTo>
                    <a:pt x="708505" y="9214"/>
                  </a:lnTo>
                  <a:lnTo>
                    <a:pt x="750096" y="8427"/>
                  </a:lnTo>
                  <a:lnTo>
                    <a:pt x="793556" y="8381"/>
                  </a:lnTo>
                  <a:lnTo>
                    <a:pt x="837577" y="3638"/>
                  </a:lnTo>
                  <a:lnTo>
                    <a:pt x="882022" y="0"/>
                  </a:lnTo>
                  <a:lnTo>
                    <a:pt x="926523" y="4298"/>
                  </a:lnTo>
                  <a:lnTo>
                    <a:pt x="959825" y="7572"/>
                  </a:lnTo>
                  <a:lnTo>
                    <a:pt x="996230" y="8139"/>
                  </a:lnTo>
                  <a:lnTo>
                    <a:pt x="1033586" y="8307"/>
                  </a:lnTo>
                  <a:lnTo>
                    <a:pt x="1075632" y="8357"/>
                  </a:lnTo>
                  <a:lnTo>
                    <a:pt x="1117525" y="8371"/>
                  </a:lnTo>
                  <a:lnTo>
                    <a:pt x="1159353" y="11022"/>
                  </a:lnTo>
                  <a:lnTo>
                    <a:pt x="1195745" y="16756"/>
                  </a:lnTo>
                  <a:lnTo>
                    <a:pt x="1232130" y="17198"/>
                  </a:lnTo>
                  <a:lnTo>
                    <a:pt x="1274276" y="24361"/>
                  </a:lnTo>
                  <a:lnTo>
                    <a:pt x="1313486" y="26982"/>
                  </a:lnTo>
                  <a:lnTo>
                    <a:pt x="1355031" y="35310"/>
                  </a:lnTo>
                  <a:lnTo>
                    <a:pt x="1392285" y="42067"/>
                  </a:lnTo>
                  <a:lnTo>
                    <a:pt x="1428601" y="48436"/>
                  </a:lnTo>
                  <a:lnTo>
                    <a:pt x="1470731" y="62135"/>
                  </a:lnTo>
                  <a:lnTo>
                    <a:pt x="1486102" y="66997"/>
                  </a:lnTo>
                  <a:lnTo>
                    <a:pt x="1525662" y="72763"/>
                  </a:lnTo>
                  <a:lnTo>
                    <a:pt x="1565313" y="86016"/>
                  </a:lnTo>
                  <a:lnTo>
                    <a:pt x="1607686" y="100684"/>
                  </a:lnTo>
                  <a:lnTo>
                    <a:pt x="1648521" y="118514"/>
                  </a:lnTo>
                  <a:lnTo>
                    <a:pt x="1689664" y="146457"/>
                  </a:lnTo>
                  <a:lnTo>
                    <a:pt x="1704778" y="152951"/>
                  </a:lnTo>
                  <a:lnTo>
                    <a:pt x="1711170" y="156969"/>
                  </a:lnTo>
                  <a:lnTo>
                    <a:pt x="1717318" y="158754"/>
                  </a:lnTo>
                  <a:lnTo>
                    <a:pt x="1719354" y="160222"/>
                  </a:lnTo>
                  <a:lnTo>
                    <a:pt x="1720712" y="162193"/>
                  </a:lnTo>
                  <a:lnTo>
                    <a:pt x="1721617" y="164500"/>
                  </a:lnTo>
                  <a:lnTo>
                    <a:pt x="1723213" y="166037"/>
                  </a:lnTo>
                  <a:lnTo>
                    <a:pt x="1730957" y="168707"/>
                  </a:lnTo>
                  <a:lnTo>
                    <a:pt x="1736683" y="168992"/>
                  </a:lnTo>
                  <a:lnTo>
                    <a:pt x="1738217" y="170024"/>
                  </a:lnTo>
                  <a:lnTo>
                    <a:pt x="1739240" y="171705"/>
                  </a:lnTo>
                  <a:lnTo>
                    <a:pt x="1739922" y="173817"/>
                  </a:lnTo>
                  <a:lnTo>
                    <a:pt x="1741369" y="175225"/>
                  </a:lnTo>
                  <a:lnTo>
                    <a:pt x="1750301" y="178787"/>
                  </a:lnTo>
                  <a:lnTo>
                    <a:pt x="1765368" y="192259"/>
                  </a:lnTo>
                  <a:lnTo>
                    <a:pt x="1777059" y="197828"/>
                  </a:lnTo>
                  <a:lnTo>
                    <a:pt x="1806771" y="225700"/>
                  </a:lnTo>
                  <a:lnTo>
                    <a:pt x="1826615" y="255599"/>
                  </a:lnTo>
                  <a:lnTo>
                    <a:pt x="1832446" y="274243"/>
                  </a:lnTo>
                  <a:lnTo>
                    <a:pt x="1834801" y="277895"/>
                  </a:lnTo>
                  <a:lnTo>
                    <a:pt x="1846397" y="321096"/>
                  </a:lnTo>
                  <a:lnTo>
                    <a:pt x="1850482" y="338830"/>
                  </a:lnTo>
                  <a:lnTo>
                    <a:pt x="1855331" y="356651"/>
                  </a:lnTo>
                  <a:lnTo>
                    <a:pt x="1857193" y="399424"/>
                  </a:lnTo>
                  <a:lnTo>
                    <a:pt x="1856357" y="437934"/>
                  </a:lnTo>
                  <a:lnTo>
                    <a:pt x="1850300" y="475551"/>
                  </a:lnTo>
                  <a:lnTo>
                    <a:pt x="1848809" y="511424"/>
                  </a:lnTo>
                  <a:lnTo>
                    <a:pt x="1841386" y="552870"/>
                  </a:lnTo>
                  <a:lnTo>
                    <a:pt x="1833233" y="591499"/>
                  </a:lnTo>
                  <a:lnTo>
                    <a:pt x="1823375" y="632083"/>
                  </a:lnTo>
                  <a:lnTo>
                    <a:pt x="1817065" y="671079"/>
                  </a:lnTo>
                  <a:lnTo>
                    <a:pt x="1807444" y="706262"/>
                  </a:lnTo>
                  <a:lnTo>
                    <a:pt x="1803884" y="739915"/>
                  </a:lnTo>
                  <a:lnTo>
                    <a:pt x="1796986" y="779873"/>
                  </a:lnTo>
                  <a:lnTo>
                    <a:pt x="1788412" y="821495"/>
                  </a:lnTo>
                  <a:lnTo>
                    <a:pt x="1783507" y="859389"/>
                  </a:lnTo>
                  <a:lnTo>
                    <a:pt x="1777386" y="894505"/>
                  </a:lnTo>
                  <a:lnTo>
                    <a:pt x="1777005" y="937631"/>
                  </a:lnTo>
                  <a:lnTo>
                    <a:pt x="1777005" y="945505"/>
                  </a:lnTo>
                  <a:lnTo>
                    <a:pt x="1772265" y="936369"/>
                  </a:lnTo>
                  <a:lnTo>
                    <a:pt x="1768076" y="88348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69">
              <a:extLst>
                <a:ext uri="{FF2B5EF4-FFF2-40B4-BE49-F238E27FC236}">
                  <a16:creationId xmlns:a16="http://schemas.microsoft.com/office/drawing/2014/main" id="{83A1A9E4-4543-410A-AF12-BAD0D00D5DED}"/>
                </a:ext>
              </a:extLst>
            </p:cNvPr>
            <p:cNvSpPr/>
            <p:nvPr>
              <p:custDataLst>
                <p:tags r:id="rId3"/>
              </p:custDataLst>
            </p:nvPr>
          </p:nvSpPr>
          <p:spPr>
            <a:xfrm>
              <a:off x="4327922" y="2348508"/>
              <a:ext cx="187524" cy="195759"/>
            </a:xfrm>
            <a:custGeom>
              <a:avLst/>
              <a:gdLst/>
              <a:ahLst/>
              <a:cxnLst/>
              <a:rect l="0" t="0" r="0" b="0"/>
              <a:pathLst>
                <a:path w="187524" h="195759">
                  <a:moveTo>
                    <a:pt x="0" y="0"/>
                  </a:moveTo>
                  <a:lnTo>
                    <a:pt x="0" y="0"/>
                  </a:lnTo>
                  <a:lnTo>
                    <a:pt x="0" y="8821"/>
                  </a:lnTo>
                  <a:lnTo>
                    <a:pt x="4740" y="13638"/>
                  </a:lnTo>
                  <a:lnTo>
                    <a:pt x="20990" y="54775"/>
                  </a:lnTo>
                  <a:lnTo>
                    <a:pt x="32586" y="97967"/>
                  </a:lnTo>
                  <a:lnTo>
                    <a:pt x="41580" y="140896"/>
                  </a:lnTo>
                  <a:lnTo>
                    <a:pt x="44468" y="184588"/>
                  </a:lnTo>
                  <a:lnTo>
                    <a:pt x="44637" y="195758"/>
                  </a:lnTo>
                  <a:lnTo>
                    <a:pt x="69808" y="175688"/>
                  </a:lnTo>
                  <a:lnTo>
                    <a:pt x="83022" y="158947"/>
                  </a:lnTo>
                  <a:lnTo>
                    <a:pt x="107460" y="137965"/>
                  </a:lnTo>
                  <a:lnTo>
                    <a:pt x="136610" y="95995"/>
                  </a:lnTo>
                  <a:lnTo>
                    <a:pt x="163583" y="55342"/>
                  </a:lnTo>
                  <a:lnTo>
                    <a:pt x="169455" y="40624"/>
                  </a:lnTo>
                  <a:lnTo>
                    <a:pt x="171509" y="38989"/>
                  </a:lnTo>
                  <a:lnTo>
                    <a:pt x="173870" y="37898"/>
                  </a:lnTo>
                  <a:lnTo>
                    <a:pt x="175445" y="36180"/>
                  </a:lnTo>
                  <a:lnTo>
                    <a:pt x="180618" y="26292"/>
                  </a:lnTo>
                  <a:lnTo>
                    <a:pt x="187523" y="17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688502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Line 321">
            <a:extLst>
              <a:ext uri="{FF2B5EF4-FFF2-40B4-BE49-F238E27FC236}">
                <a16:creationId xmlns:a16="http://schemas.microsoft.com/office/drawing/2014/main" id="{3126CBA0-B637-EA43-AF7F-E011318DF501}"/>
              </a:ext>
            </a:extLst>
          </p:cNvPr>
          <p:cNvSpPr>
            <a:spLocks noChangeShapeType="1"/>
          </p:cNvSpPr>
          <p:nvPr/>
        </p:nvSpPr>
        <p:spPr bwMode="auto">
          <a:xfrm>
            <a:off x="3004779" y="4480629"/>
            <a:ext cx="631666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307" name="Group 306">
            <a:extLst>
              <a:ext uri="{FF2B5EF4-FFF2-40B4-BE49-F238E27FC236}">
                <a16:creationId xmlns:a16="http://schemas.microsoft.com/office/drawing/2014/main" id="{9E117FAC-DD71-2841-B7A4-CC7377DD9672}"/>
              </a:ext>
            </a:extLst>
          </p:cNvPr>
          <p:cNvGrpSpPr/>
          <p:nvPr/>
        </p:nvGrpSpPr>
        <p:grpSpPr>
          <a:xfrm>
            <a:off x="4551470" y="4103771"/>
            <a:ext cx="1463604" cy="737240"/>
            <a:chOff x="7493876" y="2774731"/>
            <a:chExt cx="1481958" cy="894622"/>
          </a:xfrm>
        </p:grpSpPr>
        <p:sp>
          <p:nvSpPr>
            <p:cNvPr id="308" name="Freeform 307">
              <a:extLst>
                <a:ext uri="{FF2B5EF4-FFF2-40B4-BE49-F238E27FC236}">
                  <a16:creationId xmlns:a16="http://schemas.microsoft.com/office/drawing/2014/main" id="{8BB48DB0-8C5D-004F-B9CE-3206F91F8A2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09" name="Oval 308">
              <a:extLst>
                <a:ext uri="{FF2B5EF4-FFF2-40B4-BE49-F238E27FC236}">
                  <a16:creationId xmlns:a16="http://schemas.microsoft.com/office/drawing/2014/main" id="{ED05AE36-8F36-F942-94A6-2BA819CD30A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10" name="Group 309">
              <a:extLst>
                <a:ext uri="{FF2B5EF4-FFF2-40B4-BE49-F238E27FC236}">
                  <a16:creationId xmlns:a16="http://schemas.microsoft.com/office/drawing/2014/main" id="{7A4729A4-A1F6-DF49-A60A-44BF1ECD7351}"/>
                </a:ext>
              </a:extLst>
            </p:cNvPr>
            <p:cNvGrpSpPr/>
            <p:nvPr/>
          </p:nvGrpSpPr>
          <p:grpSpPr>
            <a:xfrm>
              <a:off x="7713663" y="2848339"/>
              <a:ext cx="1042107" cy="425543"/>
              <a:chOff x="7786941" y="2884917"/>
              <a:chExt cx="897649" cy="353919"/>
            </a:xfrm>
          </p:grpSpPr>
          <p:sp>
            <p:nvSpPr>
              <p:cNvPr id="311" name="Freeform 310">
                <a:extLst>
                  <a:ext uri="{FF2B5EF4-FFF2-40B4-BE49-F238E27FC236}">
                    <a16:creationId xmlns:a16="http://schemas.microsoft.com/office/drawing/2014/main" id="{40897A26-02AE-B342-8B9D-CC1606C29E3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2" name="Freeform 311">
                <a:extLst>
                  <a:ext uri="{FF2B5EF4-FFF2-40B4-BE49-F238E27FC236}">
                    <a16:creationId xmlns:a16="http://schemas.microsoft.com/office/drawing/2014/main" id="{5AD51D90-0DBF-5941-A195-23707A53FCE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3" name="Freeform 312">
                <a:extLst>
                  <a:ext uri="{FF2B5EF4-FFF2-40B4-BE49-F238E27FC236}">
                    <a16:creationId xmlns:a16="http://schemas.microsoft.com/office/drawing/2014/main" id="{C2FFDCAB-1FB6-B14D-887A-093D9A7A5E7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4" name="Freeform 313">
                <a:extLst>
                  <a:ext uri="{FF2B5EF4-FFF2-40B4-BE49-F238E27FC236}">
                    <a16:creationId xmlns:a16="http://schemas.microsoft.com/office/drawing/2014/main" id="{7D1F7198-65E3-1B44-8C17-E6AF9ECF42A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a:t>
            </a:r>
            <a:endParaRPr lang="en-US" sz="4400" dirty="0"/>
          </a:p>
        </p:txBody>
      </p:sp>
      <p:sp>
        <p:nvSpPr>
          <p:cNvPr id="43" name="Rectangle 3">
            <a:extLst>
              <a:ext uri="{FF2B5EF4-FFF2-40B4-BE49-F238E27FC236}">
                <a16:creationId xmlns:a16="http://schemas.microsoft.com/office/drawing/2014/main" id="{494751C5-3228-E445-BD01-72428A7EAB59}"/>
              </a:ext>
            </a:extLst>
          </p:cNvPr>
          <p:cNvSpPr txBox="1">
            <a:spLocks noChangeArrowheads="1"/>
          </p:cNvSpPr>
          <p:nvPr/>
        </p:nvSpPr>
        <p:spPr>
          <a:xfrm>
            <a:off x="989013" y="1359295"/>
            <a:ext cx="10973804" cy="177958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throughput: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rate (bits/time unit) at which bits are being sent from sender to receiver</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Arial" panose="020B0604020202020204" pitchFamily="34" charset="0"/>
                <a:cs typeface="+mn-cs"/>
              </a:rPr>
              <a:t>instantaneous:</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rate at given point in time</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Arial" panose="020B0604020202020204" pitchFamily="34" charset="0"/>
                <a:cs typeface="+mn-cs"/>
              </a:rPr>
              <a:t>average: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rate over longer period of time</a:t>
            </a:r>
          </a:p>
        </p:txBody>
      </p:sp>
      <p:sp>
        <p:nvSpPr>
          <p:cNvPr id="232" name="AutoShape 327">
            <a:extLst>
              <a:ext uri="{FF2B5EF4-FFF2-40B4-BE49-F238E27FC236}">
                <a16:creationId xmlns:a16="http://schemas.microsoft.com/office/drawing/2014/main" id="{5F173245-5658-9842-84FB-CB60E39B479B}"/>
              </a:ext>
            </a:extLst>
          </p:cNvPr>
          <p:cNvSpPr>
            <a:spLocks noChangeArrowheads="1"/>
          </p:cNvSpPr>
          <p:nvPr/>
        </p:nvSpPr>
        <p:spPr bwMode="auto">
          <a:xfrm>
            <a:off x="1980004" y="3615115"/>
            <a:ext cx="500062" cy="581025"/>
          </a:xfrm>
          <a:prstGeom prst="can">
            <a:avLst>
              <a:gd name="adj" fmla="val 23491"/>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grpSp>
        <p:nvGrpSpPr>
          <p:cNvPr id="233" name="Group 64">
            <a:extLst>
              <a:ext uri="{FF2B5EF4-FFF2-40B4-BE49-F238E27FC236}">
                <a16:creationId xmlns:a16="http://schemas.microsoft.com/office/drawing/2014/main" id="{67159F46-3967-E744-8DC9-4BF77234442F}"/>
              </a:ext>
            </a:extLst>
          </p:cNvPr>
          <p:cNvGrpSpPr>
            <a:grpSpLocks/>
          </p:cNvGrpSpPr>
          <p:nvPr/>
        </p:nvGrpSpPr>
        <p:grpSpPr bwMode="auto">
          <a:xfrm>
            <a:off x="2538054" y="4021842"/>
            <a:ext cx="352425" cy="876300"/>
            <a:chOff x="4140" y="429"/>
            <a:chExt cx="1425" cy="2396"/>
          </a:xfrm>
        </p:grpSpPr>
        <p:sp>
          <p:nvSpPr>
            <p:cNvPr id="234" name="Freeform 65">
              <a:extLst>
                <a:ext uri="{FF2B5EF4-FFF2-40B4-BE49-F238E27FC236}">
                  <a16:creationId xmlns:a16="http://schemas.microsoft.com/office/drawing/2014/main" id="{18E23374-8E41-5441-B267-3B9BBC53C6B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5" name="Rectangle 66">
              <a:extLst>
                <a:ext uri="{FF2B5EF4-FFF2-40B4-BE49-F238E27FC236}">
                  <a16:creationId xmlns:a16="http://schemas.microsoft.com/office/drawing/2014/main" id="{27E4969F-608F-ED4F-8638-18FB214A40AD}"/>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6" name="Freeform 67">
              <a:extLst>
                <a:ext uri="{FF2B5EF4-FFF2-40B4-BE49-F238E27FC236}">
                  <a16:creationId xmlns:a16="http://schemas.microsoft.com/office/drawing/2014/main" id="{846F4A49-2AF9-7341-80F3-DC7E3F14171A}"/>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7" name="Freeform 68">
              <a:extLst>
                <a:ext uri="{FF2B5EF4-FFF2-40B4-BE49-F238E27FC236}">
                  <a16:creationId xmlns:a16="http://schemas.microsoft.com/office/drawing/2014/main" id="{EC71E4BE-7627-F340-B915-B4971024560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8" name="Rectangle 69">
              <a:extLst>
                <a:ext uri="{FF2B5EF4-FFF2-40B4-BE49-F238E27FC236}">
                  <a16:creationId xmlns:a16="http://schemas.microsoft.com/office/drawing/2014/main" id="{39BFB098-B374-994B-AE99-4F9D17A4D828}"/>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39" name="Group 70">
              <a:extLst>
                <a:ext uri="{FF2B5EF4-FFF2-40B4-BE49-F238E27FC236}">
                  <a16:creationId xmlns:a16="http://schemas.microsoft.com/office/drawing/2014/main" id="{71537DBF-21A3-7C4A-9E72-AADF2D0ED1A6}"/>
                </a:ext>
              </a:extLst>
            </p:cNvPr>
            <p:cNvGrpSpPr>
              <a:grpSpLocks/>
            </p:cNvGrpSpPr>
            <p:nvPr/>
          </p:nvGrpSpPr>
          <p:grpSpPr bwMode="auto">
            <a:xfrm>
              <a:off x="4749" y="668"/>
              <a:ext cx="581" cy="145"/>
              <a:chOff x="614" y="2568"/>
              <a:chExt cx="725" cy="139"/>
            </a:xfrm>
          </p:grpSpPr>
          <p:sp>
            <p:nvSpPr>
              <p:cNvPr id="264" name="AutoShape 71">
                <a:extLst>
                  <a:ext uri="{FF2B5EF4-FFF2-40B4-BE49-F238E27FC236}">
                    <a16:creationId xmlns:a16="http://schemas.microsoft.com/office/drawing/2014/main" id="{66BF3AD7-2A1F-894F-AB3E-2B0CE27C8AD7}"/>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5" name="AutoShape 72">
                <a:extLst>
                  <a:ext uri="{FF2B5EF4-FFF2-40B4-BE49-F238E27FC236}">
                    <a16:creationId xmlns:a16="http://schemas.microsoft.com/office/drawing/2014/main" id="{B978B677-CCD4-A441-ACE5-4B37776C7AB3}"/>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0" name="Rectangle 73">
              <a:extLst>
                <a:ext uri="{FF2B5EF4-FFF2-40B4-BE49-F238E27FC236}">
                  <a16:creationId xmlns:a16="http://schemas.microsoft.com/office/drawing/2014/main" id="{87FAAAA1-868A-A144-AF79-9ADFFCEF3D67}"/>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1" name="Group 74">
              <a:extLst>
                <a:ext uri="{FF2B5EF4-FFF2-40B4-BE49-F238E27FC236}">
                  <a16:creationId xmlns:a16="http://schemas.microsoft.com/office/drawing/2014/main" id="{CDE6DCC7-0A8B-2541-8C76-B2190F25D240}"/>
                </a:ext>
              </a:extLst>
            </p:cNvPr>
            <p:cNvGrpSpPr>
              <a:grpSpLocks/>
            </p:cNvGrpSpPr>
            <p:nvPr/>
          </p:nvGrpSpPr>
          <p:grpSpPr bwMode="auto">
            <a:xfrm>
              <a:off x="4747" y="994"/>
              <a:ext cx="581" cy="134"/>
              <a:chOff x="614" y="2568"/>
              <a:chExt cx="725" cy="139"/>
            </a:xfrm>
          </p:grpSpPr>
          <p:sp>
            <p:nvSpPr>
              <p:cNvPr id="262" name="AutoShape 75">
                <a:extLst>
                  <a:ext uri="{FF2B5EF4-FFF2-40B4-BE49-F238E27FC236}">
                    <a16:creationId xmlns:a16="http://schemas.microsoft.com/office/drawing/2014/main" id="{6D9E7A58-B5A8-C440-B788-66B9572452B0}"/>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3" name="AutoShape 76">
                <a:extLst>
                  <a:ext uri="{FF2B5EF4-FFF2-40B4-BE49-F238E27FC236}">
                    <a16:creationId xmlns:a16="http://schemas.microsoft.com/office/drawing/2014/main" id="{81AE3D1A-686F-644D-9B4E-3E1E85407298}"/>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2" name="Rectangle 77">
              <a:extLst>
                <a:ext uri="{FF2B5EF4-FFF2-40B4-BE49-F238E27FC236}">
                  <a16:creationId xmlns:a16="http://schemas.microsoft.com/office/drawing/2014/main" id="{C9C2D902-8035-BE42-B27B-AB7485B0C4E0}"/>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3" name="Rectangle 78">
              <a:extLst>
                <a:ext uri="{FF2B5EF4-FFF2-40B4-BE49-F238E27FC236}">
                  <a16:creationId xmlns:a16="http://schemas.microsoft.com/office/drawing/2014/main" id="{5A1C3FEB-4927-F742-8C1F-5CF5556DE786}"/>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4" name="Group 79">
              <a:extLst>
                <a:ext uri="{FF2B5EF4-FFF2-40B4-BE49-F238E27FC236}">
                  <a16:creationId xmlns:a16="http://schemas.microsoft.com/office/drawing/2014/main" id="{D2A72B02-ADAB-FE44-9468-3B43E6DB3E47}"/>
                </a:ext>
              </a:extLst>
            </p:cNvPr>
            <p:cNvGrpSpPr>
              <a:grpSpLocks/>
            </p:cNvGrpSpPr>
            <p:nvPr/>
          </p:nvGrpSpPr>
          <p:grpSpPr bwMode="auto">
            <a:xfrm>
              <a:off x="4735" y="1627"/>
              <a:ext cx="582" cy="151"/>
              <a:chOff x="614" y="2568"/>
              <a:chExt cx="725" cy="139"/>
            </a:xfrm>
          </p:grpSpPr>
          <p:sp>
            <p:nvSpPr>
              <p:cNvPr id="260" name="AutoShape 80">
                <a:extLst>
                  <a:ext uri="{FF2B5EF4-FFF2-40B4-BE49-F238E27FC236}">
                    <a16:creationId xmlns:a16="http://schemas.microsoft.com/office/drawing/2014/main" id="{A1A29232-9E86-634B-8831-8B3719318AEE}"/>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1" name="AutoShape 81">
                <a:extLst>
                  <a:ext uri="{FF2B5EF4-FFF2-40B4-BE49-F238E27FC236}">
                    <a16:creationId xmlns:a16="http://schemas.microsoft.com/office/drawing/2014/main" id="{138F9F1B-5A09-C54A-8F38-4FBA6FFE45E5}"/>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5" name="Freeform 82">
              <a:extLst>
                <a:ext uri="{FF2B5EF4-FFF2-40B4-BE49-F238E27FC236}">
                  <a16:creationId xmlns:a16="http://schemas.microsoft.com/office/drawing/2014/main" id="{EDD21BCA-4123-324D-B71B-475B7D03C58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6" name="Group 83">
              <a:extLst>
                <a:ext uri="{FF2B5EF4-FFF2-40B4-BE49-F238E27FC236}">
                  <a16:creationId xmlns:a16="http://schemas.microsoft.com/office/drawing/2014/main" id="{791D1F13-E15D-3C4F-AB67-56D2965D4138}"/>
                </a:ext>
              </a:extLst>
            </p:cNvPr>
            <p:cNvGrpSpPr>
              <a:grpSpLocks/>
            </p:cNvGrpSpPr>
            <p:nvPr/>
          </p:nvGrpSpPr>
          <p:grpSpPr bwMode="auto">
            <a:xfrm>
              <a:off x="4739" y="1327"/>
              <a:ext cx="582" cy="139"/>
              <a:chOff x="614" y="2568"/>
              <a:chExt cx="725" cy="139"/>
            </a:xfrm>
          </p:grpSpPr>
          <p:sp>
            <p:nvSpPr>
              <p:cNvPr id="258" name="AutoShape 84">
                <a:extLst>
                  <a:ext uri="{FF2B5EF4-FFF2-40B4-BE49-F238E27FC236}">
                    <a16:creationId xmlns:a16="http://schemas.microsoft.com/office/drawing/2014/main" id="{13423582-B530-6D49-927C-1307226E75F4}"/>
                  </a:ext>
                </a:extLst>
              </p:cNvPr>
              <p:cNvSpPr>
                <a:spLocks noChangeArrowheads="1"/>
              </p:cNvSpPr>
              <p:nvPr/>
            </p:nvSpPr>
            <p:spPr bwMode="auto">
              <a:xfrm>
                <a:off x="611" y="2568"/>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9" name="AutoShape 85">
                <a:extLst>
                  <a:ext uri="{FF2B5EF4-FFF2-40B4-BE49-F238E27FC236}">
                    <a16:creationId xmlns:a16="http://schemas.microsoft.com/office/drawing/2014/main" id="{CC15074F-1F06-4B4F-9C77-C1CA17ACAA0E}"/>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7" name="Rectangle 86">
              <a:extLst>
                <a:ext uri="{FF2B5EF4-FFF2-40B4-BE49-F238E27FC236}">
                  <a16:creationId xmlns:a16="http://schemas.microsoft.com/office/drawing/2014/main" id="{81BB7800-4ED5-D84D-B257-C94B51DF5A14}"/>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8" name="Freeform 87">
              <a:extLst>
                <a:ext uri="{FF2B5EF4-FFF2-40B4-BE49-F238E27FC236}">
                  <a16:creationId xmlns:a16="http://schemas.microsoft.com/office/drawing/2014/main" id="{AF9C8EDC-F5CE-1A46-A494-23925A5A730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9" name="Freeform 88">
              <a:extLst>
                <a:ext uri="{FF2B5EF4-FFF2-40B4-BE49-F238E27FC236}">
                  <a16:creationId xmlns:a16="http://schemas.microsoft.com/office/drawing/2014/main" id="{0663E233-F771-A246-84D6-36A0AA5C75DD}"/>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0" name="Oval 89">
              <a:extLst>
                <a:ext uri="{FF2B5EF4-FFF2-40B4-BE49-F238E27FC236}">
                  <a16:creationId xmlns:a16="http://schemas.microsoft.com/office/drawing/2014/main" id="{3F5ABDC5-D954-4D4D-A3B4-7A133CD7155B}"/>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1" name="Freeform 90">
              <a:extLst>
                <a:ext uri="{FF2B5EF4-FFF2-40B4-BE49-F238E27FC236}">
                  <a16:creationId xmlns:a16="http://schemas.microsoft.com/office/drawing/2014/main" id="{B976B037-AAAD-864E-94BA-6AFFD4E96488}"/>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2" name="AutoShape 91">
              <a:extLst>
                <a:ext uri="{FF2B5EF4-FFF2-40B4-BE49-F238E27FC236}">
                  <a16:creationId xmlns:a16="http://schemas.microsoft.com/office/drawing/2014/main" id="{F4F4A156-282A-314C-8FCF-EB151E922FCC}"/>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3" name="AutoShape 92">
              <a:extLst>
                <a:ext uri="{FF2B5EF4-FFF2-40B4-BE49-F238E27FC236}">
                  <a16:creationId xmlns:a16="http://schemas.microsoft.com/office/drawing/2014/main" id="{80AE788A-CE80-7741-B4E5-F6C880916718}"/>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4" name="Oval 93">
              <a:extLst>
                <a:ext uri="{FF2B5EF4-FFF2-40B4-BE49-F238E27FC236}">
                  <a16:creationId xmlns:a16="http://schemas.microsoft.com/office/drawing/2014/main" id="{BB81643B-3A3A-0C41-86BE-809F30A178CC}"/>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5" name="Oval 94">
              <a:extLst>
                <a:ext uri="{FF2B5EF4-FFF2-40B4-BE49-F238E27FC236}">
                  <a16:creationId xmlns:a16="http://schemas.microsoft.com/office/drawing/2014/main" id="{0A2F6572-0039-324D-A51E-D01D404A5555}"/>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a:endParaRPr>
            </a:p>
          </p:txBody>
        </p:sp>
        <p:sp>
          <p:nvSpPr>
            <p:cNvPr id="256" name="Oval 95">
              <a:extLst>
                <a:ext uri="{FF2B5EF4-FFF2-40B4-BE49-F238E27FC236}">
                  <a16:creationId xmlns:a16="http://schemas.microsoft.com/office/drawing/2014/main" id="{43600795-A6CA-4C4B-9800-07AB28F89B1F}"/>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7" name="Rectangle 96">
              <a:extLst>
                <a:ext uri="{FF2B5EF4-FFF2-40B4-BE49-F238E27FC236}">
                  <a16:creationId xmlns:a16="http://schemas.microsoft.com/office/drawing/2014/main" id="{32CFBA4E-295B-BF40-8717-00CE15115957}"/>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grpSp>
        <p:nvGrpSpPr>
          <p:cNvPr id="266" name="Group 61">
            <a:extLst>
              <a:ext uri="{FF2B5EF4-FFF2-40B4-BE49-F238E27FC236}">
                <a16:creationId xmlns:a16="http://schemas.microsoft.com/office/drawing/2014/main" id="{2E0D8697-E30E-C84C-9F0E-29142F2D4E67}"/>
              </a:ext>
            </a:extLst>
          </p:cNvPr>
          <p:cNvGrpSpPr>
            <a:grpSpLocks/>
          </p:cNvGrpSpPr>
          <p:nvPr/>
        </p:nvGrpSpPr>
        <p:grpSpPr bwMode="auto">
          <a:xfrm flipH="1">
            <a:off x="9843242" y="4083754"/>
            <a:ext cx="1192212" cy="1171575"/>
            <a:chOff x="-44" y="1473"/>
            <a:chExt cx="981" cy="1105"/>
          </a:xfrm>
        </p:grpSpPr>
        <p:pic>
          <p:nvPicPr>
            <p:cNvPr id="267" name="Picture 62" descr="desktop_computer_stylized_medium">
              <a:extLst>
                <a:ext uri="{FF2B5EF4-FFF2-40B4-BE49-F238E27FC236}">
                  <a16:creationId xmlns:a16="http://schemas.microsoft.com/office/drawing/2014/main" id="{85154182-D3D3-494A-8DEB-F001E6EB4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 name="Freeform 63">
              <a:extLst>
                <a:ext uri="{FF2B5EF4-FFF2-40B4-BE49-F238E27FC236}">
                  <a16:creationId xmlns:a16="http://schemas.microsoft.com/office/drawing/2014/main" id="{E36B34F6-C549-9143-AA71-C07DF7E0B17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69" name="Text Box 325">
            <a:extLst>
              <a:ext uri="{FF2B5EF4-FFF2-40B4-BE49-F238E27FC236}">
                <a16:creationId xmlns:a16="http://schemas.microsoft.com/office/drawing/2014/main" id="{2685AEBC-A012-9B46-B78A-88C2A3D512DD}"/>
              </a:ext>
            </a:extLst>
          </p:cNvPr>
          <p:cNvSpPr txBox="1">
            <a:spLocks noChangeArrowheads="1"/>
          </p:cNvSpPr>
          <p:nvPr/>
        </p:nvSpPr>
        <p:spPr bwMode="auto">
          <a:xfrm>
            <a:off x="792820" y="5516537"/>
            <a:ext cx="2198742"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server, with</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file of F bits </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to send to client</a:t>
            </a:r>
          </a:p>
        </p:txBody>
      </p:sp>
      <p:sp>
        <p:nvSpPr>
          <p:cNvPr id="270" name="Text Box 328">
            <a:extLst>
              <a:ext uri="{FF2B5EF4-FFF2-40B4-BE49-F238E27FC236}">
                <a16:creationId xmlns:a16="http://schemas.microsoft.com/office/drawing/2014/main" id="{99E6BFD3-F62C-B043-9B11-0DBFC35AC6AD}"/>
              </a:ext>
            </a:extLst>
          </p:cNvPr>
          <p:cNvSpPr txBox="1">
            <a:spLocks noChangeArrowheads="1"/>
          </p:cNvSpPr>
          <p:nvPr/>
        </p:nvSpPr>
        <p:spPr bwMode="auto">
          <a:xfrm>
            <a:off x="3097926" y="4936011"/>
            <a:ext cx="1722587" cy="7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capacity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271" name="Text Box 329">
            <a:extLst>
              <a:ext uri="{FF2B5EF4-FFF2-40B4-BE49-F238E27FC236}">
                <a16:creationId xmlns:a16="http://schemas.microsoft.com/office/drawing/2014/main" id="{A5259771-F5CC-2A4E-B736-3B818B7FD93C}"/>
              </a:ext>
            </a:extLst>
          </p:cNvPr>
          <p:cNvSpPr txBox="1">
            <a:spLocks noChangeArrowheads="1"/>
          </p:cNvSpPr>
          <p:nvPr/>
        </p:nvSpPr>
        <p:spPr bwMode="auto">
          <a:xfrm>
            <a:off x="7217773" y="4939162"/>
            <a:ext cx="1722587" cy="7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capacity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nvGrpSpPr>
          <p:cNvPr id="301" name="Group 99">
            <a:extLst>
              <a:ext uri="{FF2B5EF4-FFF2-40B4-BE49-F238E27FC236}">
                <a16:creationId xmlns:a16="http://schemas.microsoft.com/office/drawing/2014/main" id="{4B6F3DA1-2A9C-2E4C-B823-1CEA5B30C4A7}"/>
              </a:ext>
            </a:extLst>
          </p:cNvPr>
          <p:cNvGrpSpPr>
            <a:grpSpLocks/>
          </p:cNvGrpSpPr>
          <p:nvPr/>
        </p:nvGrpSpPr>
        <p:grpSpPr bwMode="auto">
          <a:xfrm>
            <a:off x="644751" y="4976621"/>
            <a:ext cx="9050338" cy="1484313"/>
            <a:chOff x="-335" y="3658"/>
            <a:chExt cx="5701" cy="935"/>
          </a:xfrm>
        </p:grpSpPr>
        <p:sp>
          <p:nvSpPr>
            <p:cNvPr id="302" name="Text Box 353">
              <a:extLst>
                <a:ext uri="{FF2B5EF4-FFF2-40B4-BE49-F238E27FC236}">
                  <a16:creationId xmlns:a16="http://schemas.microsoft.com/office/drawing/2014/main" id="{07E7AB23-0BD9-F14F-9990-6EF08491E442}"/>
                </a:ext>
              </a:extLst>
            </p:cNvPr>
            <p:cNvSpPr txBox="1">
              <a:spLocks noChangeArrowheads="1"/>
            </p:cNvSpPr>
            <p:nvPr/>
          </p:nvSpPr>
          <p:spPr bwMode="auto">
            <a:xfrm>
              <a:off x="-335" y="3942"/>
              <a:ext cx="1461"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server sends bits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into pipe</a:t>
              </a:r>
            </a:p>
            <a:p>
              <a:pPr marL="0" marR="0" lvl="0" indent="0" algn="ctr" defTabSz="914400" rtl="0" eaLnBrk="0" fontAlgn="base" latinLnBrk="0" hangingPunct="0">
                <a:lnSpc>
                  <a:spcPct val="85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endParaRPr>
            </a:p>
          </p:txBody>
        </p:sp>
        <p:sp>
          <p:nvSpPr>
            <p:cNvPr id="303" name="Text Box 336">
              <a:extLst>
                <a:ext uri="{FF2B5EF4-FFF2-40B4-BE49-F238E27FC236}">
                  <a16:creationId xmlns:a16="http://schemas.microsoft.com/office/drawing/2014/main" id="{22B4F102-0AE6-894B-9FDB-169832FE1D37}"/>
                </a:ext>
              </a:extLst>
            </p:cNvPr>
            <p:cNvSpPr txBox="1">
              <a:spLocks noChangeArrowheads="1"/>
            </p:cNvSpPr>
            <p:nvPr/>
          </p:nvSpPr>
          <p:spPr bwMode="auto">
            <a:xfrm>
              <a:off x="1089" y="3661"/>
              <a:ext cx="1769"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pipe that can carry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at rate</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4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304" name="Text Box 346">
              <a:extLst>
                <a:ext uri="{FF2B5EF4-FFF2-40B4-BE49-F238E27FC236}">
                  <a16:creationId xmlns:a16="http://schemas.microsoft.com/office/drawing/2014/main" id="{99C94E9C-7B58-B945-A1E2-8510D3FF88DA}"/>
                </a:ext>
              </a:extLst>
            </p:cNvPr>
            <p:cNvSpPr txBox="1">
              <a:spLocks noChangeArrowheads="1"/>
            </p:cNvSpPr>
            <p:nvPr/>
          </p:nvSpPr>
          <p:spPr bwMode="auto">
            <a:xfrm>
              <a:off x="3506" y="3658"/>
              <a:ext cx="1860"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pipe that can carry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at rate</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4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grpSp>
        <p:nvGrpSpPr>
          <p:cNvPr id="8" name="Group 7">
            <a:extLst>
              <a:ext uri="{FF2B5EF4-FFF2-40B4-BE49-F238E27FC236}">
                <a16:creationId xmlns:a16="http://schemas.microsoft.com/office/drawing/2014/main" id="{2A92D340-73A9-4F49-8534-B5C904B778B4}"/>
              </a:ext>
            </a:extLst>
          </p:cNvPr>
          <p:cNvGrpSpPr/>
          <p:nvPr/>
        </p:nvGrpSpPr>
        <p:grpSpPr>
          <a:xfrm>
            <a:off x="2071329" y="4013904"/>
            <a:ext cx="7826649" cy="763664"/>
            <a:chOff x="2071329" y="4013904"/>
            <a:chExt cx="7826649" cy="763664"/>
          </a:xfrm>
        </p:grpSpPr>
        <p:sp>
          <p:nvSpPr>
            <p:cNvPr id="290" name="AutoShape 350">
              <a:extLst>
                <a:ext uri="{FF2B5EF4-FFF2-40B4-BE49-F238E27FC236}">
                  <a16:creationId xmlns:a16="http://schemas.microsoft.com/office/drawing/2014/main" id="{3D33AE23-1C65-834A-A5D5-8D03E4720BAD}"/>
                </a:ext>
              </a:extLst>
            </p:cNvPr>
            <p:cNvSpPr>
              <a:spLocks noChangeArrowheads="1"/>
            </p:cNvSpPr>
            <p:nvPr/>
          </p:nvSpPr>
          <p:spPr bwMode="auto">
            <a:xfrm>
              <a:off x="9008978" y="4275842"/>
              <a:ext cx="889000" cy="485775"/>
            </a:xfrm>
            <a:prstGeom prst="rightArrow">
              <a:avLst>
                <a:gd name="adj1" fmla="val 50000"/>
                <a:gd name="adj2" fmla="val 45752"/>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grpSp>
          <p:nvGrpSpPr>
            <p:cNvPr id="291" name="Group 335">
              <a:extLst>
                <a:ext uri="{FF2B5EF4-FFF2-40B4-BE49-F238E27FC236}">
                  <a16:creationId xmlns:a16="http://schemas.microsoft.com/office/drawing/2014/main" id="{1AB0D837-8757-A24A-AA3E-5914390BD015}"/>
                </a:ext>
              </a:extLst>
            </p:cNvPr>
            <p:cNvGrpSpPr>
              <a:grpSpLocks/>
            </p:cNvGrpSpPr>
            <p:nvPr/>
          </p:nvGrpSpPr>
          <p:grpSpPr bwMode="auto">
            <a:xfrm>
              <a:off x="3016469" y="4319954"/>
              <a:ext cx="2322512" cy="392112"/>
              <a:chOff x="2249" y="3430"/>
              <a:chExt cx="1389" cy="256"/>
            </a:xfrm>
          </p:grpSpPr>
          <p:sp>
            <p:nvSpPr>
              <p:cNvPr id="292" name="Oval 333">
                <a:extLst>
                  <a:ext uri="{FF2B5EF4-FFF2-40B4-BE49-F238E27FC236}">
                    <a16:creationId xmlns:a16="http://schemas.microsoft.com/office/drawing/2014/main" id="{6E6EF4F3-E324-EE41-857E-2F00CC4C3ACC}"/>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3" name="Rectangle 332">
                <a:extLst>
                  <a:ext uri="{FF2B5EF4-FFF2-40B4-BE49-F238E27FC236}">
                    <a16:creationId xmlns:a16="http://schemas.microsoft.com/office/drawing/2014/main" id="{B2682ADB-A65B-D047-86A5-56687D6DFCC8}"/>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4" name="Oval 331">
                <a:extLst>
                  <a:ext uri="{FF2B5EF4-FFF2-40B4-BE49-F238E27FC236}">
                    <a16:creationId xmlns:a16="http://schemas.microsoft.com/office/drawing/2014/main" id="{C101BC4D-17C9-324C-82E8-C4AAA13D8A1D}"/>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295" name="Rectangle 334">
                <a:extLst>
                  <a:ext uri="{FF2B5EF4-FFF2-40B4-BE49-F238E27FC236}">
                    <a16:creationId xmlns:a16="http://schemas.microsoft.com/office/drawing/2014/main" id="{4A8174FB-A99D-5C4E-ADC6-1958FC2B1BFF}"/>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grpSp>
        <p:grpSp>
          <p:nvGrpSpPr>
            <p:cNvPr id="296" name="Group 341">
              <a:extLst>
                <a:ext uri="{FF2B5EF4-FFF2-40B4-BE49-F238E27FC236}">
                  <a16:creationId xmlns:a16="http://schemas.microsoft.com/office/drawing/2014/main" id="{0EB2E33F-C4E3-1644-9D50-3FCE1862D72B}"/>
                </a:ext>
              </a:extLst>
            </p:cNvPr>
            <p:cNvGrpSpPr>
              <a:grpSpLocks/>
            </p:cNvGrpSpPr>
            <p:nvPr/>
          </p:nvGrpSpPr>
          <p:grpSpPr bwMode="auto">
            <a:xfrm>
              <a:off x="6475852" y="4196543"/>
              <a:ext cx="2801937" cy="581025"/>
              <a:chOff x="2249" y="3430"/>
              <a:chExt cx="1389" cy="256"/>
            </a:xfrm>
          </p:grpSpPr>
          <p:sp>
            <p:nvSpPr>
              <p:cNvPr id="297" name="Oval 342">
                <a:extLst>
                  <a:ext uri="{FF2B5EF4-FFF2-40B4-BE49-F238E27FC236}">
                    <a16:creationId xmlns:a16="http://schemas.microsoft.com/office/drawing/2014/main" id="{8B0433EF-9C73-5648-874B-82F2F6B3FE8A}"/>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8" name="Rectangle 343">
                <a:extLst>
                  <a:ext uri="{FF2B5EF4-FFF2-40B4-BE49-F238E27FC236}">
                    <a16:creationId xmlns:a16="http://schemas.microsoft.com/office/drawing/2014/main" id="{4E0FBD5F-0BE8-F549-8413-D4068F104413}"/>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9" name="Oval 344">
                <a:extLst>
                  <a:ext uri="{FF2B5EF4-FFF2-40B4-BE49-F238E27FC236}">
                    <a16:creationId xmlns:a16="http://schemas.microsoft.com/office/drawing/2014/main" id="{48CAF989-114C-CC4C-8DBF-A27BA3216107}"/>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300" name="Rectangle 345">
                <a:extLst>
                  <a:ext uri="{FF2B5EF4-FFF2-40B4-BE49-F238E27FC236}">
                    <a16:creationId xmlns:a16="http://schemas.microsoft.com/office/drawing/2014/main" id="{C659DCD3-540C-0146-BAAD-7DBA3AC0F7BE}"/>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grpSp>
        <p:sp>
          <p:nvSpPr>
            <p:cNvPr id="305" name="AutoShape 351">
              <a:extLst>
                <a:ext uri="{FF2B5EF4-FFF2-40B4-BE49-F238E27FC236}">
                  <a16:creationId xmlns:a16="http://schemas.microsoft.com/office/drawing/2014/main" id="{371DACA7-8356-6549-B395-6F1207E7F7B9}"/>
                </a:ext>
              </a:extLst>
            </p:cNvPr>
            <p:cNvSpPr>
              <a:spLocks noChangeArrowheads="1"/>
            </p:cNvSpPr>
            <p:nvPr/>
          </p:nvSpPr>
          <p:spPr bwMode="auto">
            <a:xfrm>
              <a:off x="5295542" y="4258379"/>
              <a:ext cx="1279525" cy="485775"/>
            </a:xfrm>
            <a:prstGeom prst="rightArrow">
              <a:avLst>
                <a:gd name="adj1" fmla="val 50000"/>
                <a:gd name="adj2" fmla="val 6585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306" name="AutoShape 349">
              <a:extLst>
                <a:ext uri="{FF2B5EF4-FFF2-40B4-BE49-F238E27FC236}">
                  <a16:creationId xmlns:a16="http://schemas.microsoft.com/office/drawing/2014/main" id="{DAF93F8F-35E4-524B-97A1-6252C154B956}"/>
                </a:ext>
              </a:extLst>
            </p:cNvPr>
            <p:cNvSpPr>
              <a:spLocks noChangeArrowheads="1"/>
            </p:cNvSpPr>
            <p:nvPr/>
          </p:nvSpPr>
          <p:spPr bwMode="auto">
            <a:xfrm flipV="1">
              <a:off x="2071329" y="4013904"/>
              <a:ext cx="974725" cy="7207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cxnSp>
        <p:nvCxnSpPr>
          <p:cNvPr id="4" name="Straight Connector 3">
            <a:extLst>
              <a:ext uri="{FF2B5EF4-FFF2-40B4-BE49-F238E27FC236}">
                <a16:creationId xmlns:a16="http://schemas.microsoft.com/office/drawing/2014/main" id="{491116CC-72E2-1E41-B441-B2A46728B7B8}"/>
              </a:ext>
            </a:extLst>
          </p:cNvPr>
          <p:cNvCxnSpPr/>
          <p:nvPr/>
        </p:nvCxnSpPr>
        <p:spPr>
          <a:xfrm>
            <a:off x="2663444" y="4956164"/>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0240B1B8-8762-A749-A5D9-196239F727C6}"/>
              </a:ext>
            </a:extLst>
          </p:cNvPr>
          <p:cNvCxnSpPr/>
          <p:nvPr/>
        </p:nvCxnSpPr>
        <p:spPr>
          <a:xfrm>
            <a:off x="3671250" y="4571341"/>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FDF4627-F3A2-F640-9920-1210DF3A14EE}"/>
              </a:ext>
            </a:extLst>
          </p:cNvPr>
          <p:cNvCxnSpPr/>
          <p:nvPr/>
        </p:nvCxnSpPr>
        <p:spPr>
          <a:xfrm>
            <a:off x="7773171" y="4574886"/>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Slide Number Placeholder 5">
            <a:extLst>
              <a:ext uri="{FF2B5EF4-FFF2-40B4-BE49-F238E27FC236}">
                <a16:creationId xmlns:a16="http://schemas.microsoft.com/office/drawing/2014/main" id="{4DCC6A02-3817-1E4F-92DD-D0AA6AC8445A}"/>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4</a:t>
            </a:fld>
            <a:endParaRPr lang="en-US" dirty="0"/>
          </a:p>
        </p:txBody>
      </p:sp>
      <p:sp>
        <p:nvSpPr>
          <p:cNvPr id="3" name="TextBox 2">
            <a:extLst>
              <a:ext uri="{FF2B5EF4-FFF2-40B4-BE49-F238E27FC236}">
                <a16:creationId xmlns:a16="http://schemas.microsoft.com/office/drawing/2014/main" id="{2E397AFA-93FA-C300-5F4E-A51962F60819}"/>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70381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dissolve">
                                      <p:cBhvr>
                                        <p:cTn id="7" dur="500"/>
                                        <p:tgtEl>
                                          <p:spTgt spid="301"/>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40</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782635"/>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2-3: 2</a:t>
            </a:r>
            <a:r>
              <a:rPr lang="en-US" altLang="zh-CN" baseline="30000" dirty="0"/>
              <a:t>nd</a:t>
            </a:r>
            <a:r>
              <a:rPr lang="en-US" altLang="zh-CN" dirty="0"/>
              <a:t> round: (</a:t>
            </a:r>
            <a:r>
              <a:rPr lang="en-US" altLang="zh-CN" dirty="0">
                <a:solidFill>
                  <a:srgbClr val="FF0000"/>
                </a:solidFill>
              </a:rPr>
              <a:t>3</a:t>
            </a:r>
            <a:r>
              <a:rPr lang="en-US" altLang="zh-CN" dirty="0"/>
              <a:t>, </a:t>
            </a:r>
            <a:r>
              <a:rPr lang="en-US" altLang="zh-CN" dirty="0">
                <a:solidFill>
                  <a:srgbClr val="00B050"/>
                </a:solidFill>
              </a:rPr>
              <a:t>4</a:t>
            </a:r>
            <a:r>
              <a:rPr lang="en-US" altLang="zh-CN" dirty="0"/>
              <a:t>)</a:t>
            </a:r>
          </a:p>
          <a:p>
            <a:pPr lvl="1"/>
            <a:r>
              <a:rPr lang="en-US" altLang="zh-CN" dirty="0"/>
              <a:t>Times 4-5: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7</a:t>
            </a:r>
            <a:r>
              <a:rPr lang="en-US" altLang="zh-CN" dirty="0"/>
              <a:t>)</a:t>
            </a:r>
          </a:p>
          <a:p>
            <a:pPr lvl="2"/>
            <a:r>
              <a:rPr lang="en-US" altLang="zh-CN" dirty="0"/>
              <a:t>No green packets ready</a:t>
            </a:r>
          </a:p>
          <a:p>
            <a:pPr lvl="1"/>
            <a:r>
              <a:rPr lang="en-US" altLang="zh-CN" dirty="0"/>
              <a:t>Time 6: 4</a:t>
            </a:r>
            <a:r>
              <a:rPr lang="en-US" altLang="zh-CN" baseline="30000" dirty="0"/>
              <a:t>th</a:t>
            </a:r>
            <a:r>
              <a:rPr lang="en-US" altLang="zh-CN" dirty="0"/>
              <a:t> round: (</a:t>
            </a:r>
            <a:r>
              <a:rPr lang="en-US" altLang="zh-CN" dirty="0">
                <a:solidFill>
                  <a:srgbClr val="FF0000"/>
                </a:solidFill>
              </a:rPr>
              <a:t>6</a:t>
            </a:r>
            <a:r>
              <a:rPr lang="en-US" altLang="zh-CN" dirty="0"/>
              <a:t>, </a:t>
            </a:r>
            <a:r>
              <a:rPr lang="en-US" altLang="zh-CN" dirty="0">
                <a:solidFill>
                  <a:srgbClr val="00B050"/>
                </a:solidFill>
              </a:rPr>
              <a:t>null</a:t>
            </a:r>
            <a:r>
              <a:rPr lang="en-US" altLang="zh-CN" dirty="0"/>
              <a:t>)</a:t>
            </a:r>
            <a:endParaRPr lang="en-SE" dirty="0"/>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1 2 3 4 5 7 6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30" name="Picture 29">
            <a:extLst>
              <a:ext uri="{FF2B5EF4-FFF2-40B4-BE49-F238E27FC236}">
                <a16:creationId xmlns:a16="http://schemas.microsoft.com/office/drawing/2014/main" id="{77C3C82D-8377-97A9-6795-8A09497C6531}"/>
              </a:ext>
            </a:extLst>
          </p:cNvPr>
          <p:cNvPicPr>
            <a:picLocks noChangeAspect="1"/>
          </p:cNvPicPr>
          <p:nvPr/>
        </p:nvPicPr>
        <p:blipFill>
          <a:blip r:embed="rId2"/>
          <a:srcRect/>
          <a:stretch/>
        </p:blipFill>
        <p:spPr>
          <a:xfrm>
            <a:off x="802160" y="1991343"/>
            <a:ext cx="5474133" cy="2261938"/>
          </a:xfrm>
          <a:prstGeom prst="rect">
            <a:avLst/>
          </a:prstGeom>
        </p:spPr>
      </p:pic>
      <p:sp>
        <p:nvSpPr>
          <p:cNvPr id="31" name="TextBox 75">
            <a:extLst>
              <a:ext uri="{FF2B5EF4-FFF2-40B4-BE49-F238E27FC236}">
                <a16:creationId xmlns:a16="http://schemas.microsoft.com/office/drawing/2014/main" id="{7CF8F120-D2B0-7620-BE00-52D420A20BF2}"/>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2" name="TextBox 75">
            <a:extLst>
              <a:ext uri="{FF2B5EF4-FFF2-40B4-BE49-F238E27FC236}">
                <a16:creationId xmlns:a16="http://schemas.microsoft.com/office/drawing/2014/main" id="{7AF67062-BFEA-1BDE-96E6-2CFFCAA7ECCB}"/>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33" name="TextBox 75">
            <a:extLst>
              <a:ext uri="{FF2B5EF4-FFF2-40B4-BE49-F238E27FC236}">
                <a16:creationId xmlns:a16="http://schemas.microsoft.com/office/drawing/2014/main" id="{CD614B78-3838-F4DA-9964-5FB69F938CF2}"/>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34" name="TextBox 75">
            <a:extLst>
              <a:ext uri="{FF2B5EF4-FFF2-40B4-BE49-F238E27FC236}">
                <a16:creationId xmlns:a16="http://schemas.microsoft.com/office/drawing/2014/main" id="{29224683-0942-1325-2272-DD8924B1B1EB}"/>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5" name="TextBox 75">
            <a:extLst>
              <a:ext uri="{FF2B5EF4-FFF2-40B4-BE49-F238E27FC236}">
                <a16:creationId xmlns:a16="http://schemas.microsoft.com/office/drawing/2014/main" id="{A3C7AAC0-72BA-4F08-7779-48642CE5E8AE}"/>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36" name="TextBox 75">
            <a:extLst>
              <a:ext uri="{FF2B5EF4-FFF2-40B4-BE49-F238E27FC236}">
                <a16:creationId xmlns:a16="http://schemas.microsoft.com/office/drawing/2014/main" id="{F992235D-759D-404F-C35D-80EE7FD8310F}"/>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37" name="TextBox 75">
            <a:extLst>
              <a:ext uri="{FF2B5EF4-FFF2-40B4-BE49-F238E27FC236}">
                <a16:creationId xmlns:a16="http://schemas.microsoft.com/office/drawing/2014/main" id="{DC8EA3DF-EA6A-3954-0838-D218D82B7D65}"/>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8" name="TextBox 75">
            <a:extLst>
              <a:ext uri="{FF2B5EF4-FFF2-40B4-BE49-F238E27FC236}">
                <a16:creationId xmlns:a16="http://schemas.microsoft.com/office/drawing/2014/main" id="{B45359B6-A79A-030D-587A-70D8D83A226B}"/>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9" name="TextBox 75">
            <a:extLst>
              <a:ext uri="{FF2B5EF4-FFF2-40B4-BE49-F238E27FC236}">
                <a16:creationId xmlns:a16="http://schemas.microsoft.com/office/drawing/2014/main" id="{27D0E03C-4090-9311-295E-16186899191F}"/>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0" name="TextBox 75">
            <a:extLst>
              <a:ext uri="{FF2B5EF4-FFF2-40B4-BE49-F238E27FC236}">
                <a16:creationId xmlns:a16="http://schemas.microsoft.com/office/drawing/2014/main" id="{A7EA2EDE-8D78-116F-F134-34FDA7CEF3D7}"/>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8" name="TextBox 75">
            <a:extLst>
              <a:ext uri="{FF2B5EF4-FFF2-40B4-BE49-F238E27FC236}">
                <a16:creationId xmlns:a16="http://schemas.microsoft.com/office/drawing/2014/main" id="{F243C2CD-1AE3-626F-94A1-D9D18BA5B97F}"/>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9" name="TextBox 75">
            <a:extLst>
              <a:ext uri="{FF2B5EF4-FFF2-40B4-BE49-F238E27FC236}">
                <a16:creationId xmlns:a16="http://schemas.microsoft.com/office/drawing/2014/main" id="{3076E4F4-8C09-E00E-6ABE-E17FFE73FE85}"/>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50" name="TextBox 75">
            <a:extLst>
              <a:ext uri="{FF2B5EF4-FFF2-40B4-BE49-F238E27FC236}">
                <a16:creationId xmlns:a16="http://schemas.microsoft.com/office/drawing/2014/main" id="{7DF11699-9E33-55FC-5A66-7B24F1482285}"/>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1" name="TextBox 75">
            <a:extLst>
              <a:ext uri="{FF2B5EF4-FFF2-40B4-BE49-F238E27FC236}">
                <a16:creationId xmlns:a16="http://schemas.microsoft.com/office/drawing/2014/main" id="{CEA1F3D3-D867-25AA-6076-1AD9F6E503E1}"/>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390FC3F-F262-45FF-ABB9-EEC9EAA7207A}"/>
                  </a:ext>
                </a:extLst>
              </p14:cNvPr>
              <p14:cNvContentPartPr/>
              <p14:nvPr/>
            </p14:nvContentPartPr>
            <p14:xfrm>
              <a:off x="3162060" y="3936400"/>
              <a:ext cx="360" cy="360"/>
            </p14:xfrm>
          </p:contentPart>
        </mc:Choice>
        <mc:Fallback xmlns="">
          <p:pic>
            <p:nvPicPr>
              <p:cNvPr id="5" name="Ink 4">
                <a:extLst>
                  <a:ext uri="{FF2B5EF4-FFF2-40B4-BE49-F238E27FC236}">
                    <a16:creationId xmlns:a16="http://schemas.microsoft.com/office/drawing/2014/main" id="{C390FC3F-F262-45FF-ABB9-EEC9EAA7207A}"/>
                  </a:ext>
                </a:extLst>
              </p:cNvPr>
              <p:cNvPicPr/>
              <p:nvPr/>
            </p:nvPicPr>
            <p:blipFill>
              <a:blip r:embed="rId4"/>
              <a:stretch>
                <a:fillRect/>
              </a:stretch>
            </p:blipFill>
            <p:spPr>
              <a:xfrm>
                <a:off x="3153060" y="39277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7E855ADC-B4DA-4F84-BA7D-8170F88F7AB3}"/>
                  </a:ext>
                </a:extLst>
              </p14:cNvPr>
              <p14:cNvContentPartPr/>
              <p14:nvPr/>
            </p14:nvContentPartPr>
            <p14:xfrm>
              <a:off x="3225420" y="4012720"/>
              <a:ext cx="360" cy="360"/>
            </p14:xfrm>
          </p:contentPart>
        </mc:Choice>
        <mc:Fallback xmlns="">
          <p:pic>
            <p:nvPicPr>
              <p:cNvPr id="6" name="Ink 5">
                <a:extLst>
                  <a:ext uri="{FF2B5EF4-FFF2-40B4-BE49-F238E27FC236}">
                    <a16:creationId xmlns:a16="http://schemas.microsoft.com/office/drawing/2014/main" id="{7E855ADC-B4DA-4F84-BA7D-8170F88F7AB3}"/>
                  </a:ext>
                </a:extLst>
              </p:cNvPr>
              <p:cNvPicPr/>
              <p:nvPr/>
            </p:nvPicPr>
            <p:blipFill>
              <a:blip r:embed="rId4"/>
              <a:stretch>
                <a:fillRect/>
              </a:stretch>
            </p:blipFill>
            <p:spPr>
              <a:xfrm>
                <a:off x="3216420" y="4004080"/>
                <a:ext cx="18000" cy="18000"/>
              </a:xfrm>
              <a:prstGeom prst="rect">
                <a:avLst/>
              </a:prstGeom>
            </p:spPr>
          </p:pic>
        </mc:Fallback>
      </mc:AlternateContent>
    </p:spTree>
    <p:extLst>
      <p:ext uri="{BB962C8B-B14F-4D97-AF65-F5344CB8AC3E}">
        <p14:creationId xmlns:p14="http://schemas.microsoft.com/office/powerpoint/2010/main" val="15251137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7E2BA7-4D31-27C9-BE3F-3D292A5D799A}"/>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6D276891-DC4C-2958-34EF-56A02A1E1CBD}"/>
              </a:ext>
            </a:extLst>
          </p:cNvPr>
          <p:cNvSpPr>
            <a:spLocks noGrp="1"/>
          </p:cNvSpPr>
          <p:nvPr>
            <p:ph type="title"/>
          </p:nvPr>
        </p:nvSpPr>
        <p:spPr/>
        <p:txBody>
          <a:bodyPr/>
          <a:lstStyle/>
          <a:p>
            <a:r>
              <a:rPr lang="en-GB" dirty="0"/>
              <a:t>Quiz 3  4.2-4 </a:t>
            </a:r>
            <a:endParaRPr lang="en-SE" dirty="0"/>
          </a:p>
        </p:txBody>
      </p:sp>
      <p:sp>
        <p:nvSpPr>
          <p:cNvPr id="4" name="Slide Number Placeholder 3">
            <a:extLst>
              <a:ext uri="{FF2B5EF4-FFF2-40B4-BE49-F238E27FC236}">
                <a16:creationId xmlns:a16="http://schemas.microsoft.com/office/drawing/2014/main" id="{E2652BA6-F1EF-1D6C-3B8F-AD514684B44B}"/>
              </a:ext>
            </a:extLst>
          </p:cNvPr>
          <p:cNvSpPr>
            <a:spLocks noGrp="1"/>
          </p:cNvSpPr>
          <p:nvPr>
            <p:ph type="sldNum" sz="quarter" idx="4"/>
          </p:nvPr>
        </p:nvSpPr>
        <p:spPr/>
        <p:txBody>
          <a:bodyPr/>
          <a:lstStyle/>
          <a:p>
            <a:r>
              <a:rPr lang="en-US"/>
              <a:t>Network Layer: 4-</a:t>
            </a:r>
            <a:fld id="{C4204591-24BD-A542-B9D5-F8D8A88D2FEE}" type="slidenum">
              <a:rPr lang="en-US" smtClean="0"/>
              <a:pPr/>
              <a:t>41</a:t>
            </a:fld>
            <a:endParaRPr lang="en-US" dirty="0"/>
          </a:p>
        </p:txBody>
      </p:sp>
      <p:pic>
        <p:nvPicPr>
          <p:cNvPr id="2052" name="Picture 4">
            <a:extLst>
              <a:ext uri="{FF2B5EF4-FFF2-40B4-BE49-F238E27FC236}">
                <a16:creationId xmlns:a16="http://schemas.microsoft.com/office/drawing/2014/main" id="{D85DBD8D-BA69-EE44-FA6C-B4700330F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762" y="1426179"/>
            <a:ext cx="10346475" cy="475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15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42</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rcRect/>
          <a:stretch/>
        </p:blipFill>
        <p:spPr>
          <a:xfrm>
            <a:off x="854399" y="1838943"/>
            <a:ext cx="4922615"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
        <p:nvSpPr>
          <p:cNvPr id="16" name="TextBox 75">
            <a:extLst>
              <a:ext uri="{FF2B5EF4-FFF2-40B4-BE49-F238E27FC236}">
                <a16:creationId xmlns:a16="http://schemas.microsoft.com/office/drawing/2014/main" id="{49A24506-1413-9458-3CBC-CA74FA5074C0}"/>
              </a:ext>
            </a:extLst>
          </p:cNvPr>
          <p:cNvSpPr txBox="1">
            <a:spLocks noChangeArrowheads="1"/>
          </p:cNvSpPr>
          <p:nvPr/>
        </p:nvSpPr>
        <p:spPr bwMode="auto">
          <a:xfrm>
            <a:off x="2649896"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F0D04303-036E-2802-9F2E-3A476D13279D}"/>
              </a:ext>
            </a:extLst>
          </p:cNvPr>
          <p:cNvSpPr txBox="1">
            <a:spLocks noChangeArrowheads="1"/>
          </p:cNvSpPr>
          <p:nvPr/>
        </p:nvSpPr>
        <p:spPr bwMode="auto">
          <a:xfrm>
            <a:off x="3053020"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589FC788-1AD4-38DC-77FA-20EE2E340B02}"/>
              </a:ext>
            </a:extLst>
          </p:cNvPr>
          <p:cNvSpPr txBox="1">
            <a:spLocks noChangeArrowheads="1"/>
          </p:cNvSpPr>
          <p:nvPr/>
        </p:nvSpPr>
        <p:spPr bwMode="auto">
          <a:xfrm>
            <a:off x="3456144"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D5774493-F6DD-0450-A8CE-EDCA50D3E78B}"/>
              </a:ext>
            </a:extLst>
          </p:cNvPr>
          <p:cNvSpPr txBox="1">
            <a:spLocks noChangeArrowheads="1"/>
          </p:cNvSpPr>
          <p:nvPr/>
        </p:nvSpPr>
        <p:spPr bwMode="auto">
          <a:xfrm>
            <a:off x="3859268"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12F096E1-5345-CBC4-101B-AB3CA5C8F7A1}"/>
              </a:ext>
            </a:extLst>
          </p:cNvPr>
          <p:cNvSpPr txBox="1">
            <a:spLocks noChangeArrowheads="1"/>
          </p:cNvSpPr>
          <p:nvPr/>
        </p:nvSpPr>
        <p:spPr bwMode="auto">
          <a:xfrm>
            <a:off x="4262392"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E109A3C4-83B1-EA7C-2B48-A03CA9981263}"/>
              </a:ext>
            </a:extLst>
          </p:cNvPr>
          <p:cNvSpPr txBox="1">
            <a:spLocks noChangeArrowheads="1"/>
          </p:cNvSpPr>
          <p:nvPr/>
        </p:nvSpPr>
        <p:spPr bwMode="auto">
          <a:xfrm>
            <a:off x="4665516"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8A016158-DB0D-AFEF-9AE0-4797AE4E365C}"/>
              </a:ext>
            </a:extLst>
          </p:cNvPr>
          <p:cNvSpPr txBox="1">
            <a:spLocks noChangeArrowheads="1"/>
          </p:cNvSpPr>
          <p:nvPr/>
        </p:nvSpPr>
        <p:spPr bwMode="auto">
          <a:xfrm>
            <a:off x="5068639"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23304962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43</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43</a:t>
            </a:fld>
            <a:endParaRPr lang="en-US" dirty="0"/>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in queue, transmit </a:t>
            </a:r>
            <a:r>
              <a:rPr lang="en-GB" dirty="0">
                <a:solidFill>
                  <a:srgbClr val="FF0000"/>
                </a:solidFill>
              </a:rPr>
              <a:t>1</a:t>
            </a:r>
          </a:p>
          <a:p>
            <a:r>
              <a:rPr lang="en-GB" dirty="0"/>
              <a:t>Time 1: </a:t>
            </a:r>
            <a:r>
              <a:rPr lang="en-GB" dirty="0">
                <a:solidFill>
                  <a:srgbClr val="00B050"/>
                </a:solidFill>
              </a:rPr>
              <a:t>2</a:t>
            </a:r>
            <a:r>
              <a:rPr lang="en-GB" dirty="0"/>
              <a:t>, </a:t>
            </a:r>
            <a:r>
              <a:rPr lang="en-GB" dirty="0">
                <a:solidFill>
                  <a:srgbClr val="00B050"/>
                </a:solidFill>
              </a:rPr>
              <a:t>3</a:t>
            </a:r>
            <a:r>
              <a:rPr lang="en-GB" dirty="0">
                <a:solidFill>
                  <a:schemeClr val="accent6"/>
                </a:solidFill>
              </a:rPr>
              <a:t>, </a:t>
            </a:r>
            <a:r>
              <a:rPr lang="en-GB" dirty="0">
                <a:solidFill>
                  <a:srgbClr val="FF0000"/>
                </a:solidFill>
              </a:rPr>
              <a:t>4</a:t>
            </a:r>
            <a:r>
              <a:rPr lang="en-GB" dirty="0"/>
              <a:t> in queue, transmit </a:t>
            </a:r>
            <a:r>
              <a:rPr lang="en-GB" dirty="0">
                <a:solidFill>
                  <a:srgbClr val="FF0000"/>
                </a:solidFill>
              </a:rPr>
              <a:t>4</a:t>
            </a:r>
          </a:p>
          <a:p>
            <a:r>
              <a:rPr lang="en-GB" dirty="0"/>
              <a:t>Time 2: </a:t>
            </a:r>
            <a:r>
              <a:rPr lang="en-GB" dirty="0">
                <a:solidFill>
                  <a:srgbClr val="00B050"/>
                </a:solidFill>
              </a:rPr>
              <a:t>2</a:t>
            </a:r>
            <a:r>
              <a:rPr lang="en-GB" dirty="0"/>
              <a:t>, </a:t>
            </a:r>
            <a:r>
              <a:rPr lang="en-GB" dirty="0">
                <a:solidFill>
                  <a:schemeClr val="accent6"/>
                </a:solidFill>
              </a:rPr>
              <a:t>3</a:t>
            </a:r>
            <a:r>
              <a:rPr lang="en-GB" dirty="0"/>
              <a:t>, </a:t>
            </a:r>
            <a:r>
              <a:rPr lang="en-GB" dirty="0">
                <a:solidFill>
                  <a:srgbClr val="FF0000"/>
                </a:solidFill>
              </a:rPr>
              <a:t>5</a:t>
            </a:r>
            <a:r>
              <a:rPr lang="en-GB" dirty="0"/>
              <a:t> in queue, transmit </a:t>
            </a:r>
            <a:r>
              <a:rPr lang="en-GB" dirty="0">
                <a:solidFill>
                  <a:srgbClr val="FF0000"/>
                </a:solidFill>
              </a:rPr>
              <a:t>5</a:t>
            </a:r>
            <a:endParaRPr lang="en-GB" dirty="0">
              <a:solidFill>
                <a:srgbClr val="00B050"/>
              </a:solidFill>
            </a:endParaRPr>
          </a:p>
          <a:p>
            <a:r>
              <a:rPr lang="en-GB" dirty="0"/>
              <a:t>Time 3: </a:t>
            </a:r>
            <a:r>
              <a:rPr lang="en-GB" dirty="0">
                <a:solidFill>
                  <a:schemeClr val="accent6"/>
                </a:solidFill>
              </a:rPr>
              <a:t>2, 3, 6</a:t>
            </a:r>
            <a:r>
              <a:rPr lang="en-GB" dirty="0"/>
              <a:t> in queue, transmit </a:t>
            </a:r>
            <a:r>
              <a:rPr lang="en-GB" dirty="0">
                <a:solidFill>
                  <a:schemeClr val="accent6"/>
                </a:solidFill>
              </a:rPr>
              <a:t>2</a:t>
            </a:r>
          </a:p>
          <a:p>
            <a:r>
              <a:rPr lang="en-GB" dirty="0"/>
              <a:t>Time 4: </a:t>
            </a:r>
            <a:r>
              <a:rPr lang="en-GB" dirty="0">
                <a:solidFill>
                  <a:schemeClr val="accent6"/>
                </a:solidFill>
              </a:rPr>
              <a:t>3, 6</a:t>
            </a:r>
            <a:r>
              <a:rPr lang="en-GB" dirty="0"/>
              <a:t> in queue, transmit </a:t>
            </a:r>
            <a:r>
              <a:rPr lang="en-GB" dirty="0">
                <a:solidFill>
                  <a:schemeClr val="accent6"/>
                </a:solidFill>
              </a:rPr>
              <a:t>3</a:t>
            </a:r>
            <a:endParaRPr lang="en-GB" dirty="0">
              <a:solidFill>
                <a:srgbClr val="00B050"/>
              </a:solidFill>
            </a:endParaRPr>
          </a:p>
          <a:p>
            <a:r>
              <a:rPr lang="en-GB" dirty="0"/>
              <a:t>Time 5: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6: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a:t>
            </a:r>
            <a:r>
              <a:rPr lang="en-GB" sz="2800" dirty="0"/>
              <a:t>4 5</a:t>
            </a:r>
            <a:r>
              <a:rPr lang="en-SE" sz="2800" dirty="0"/>
              <a:t> </a:t>
            </a:r>
            <a:r>
              <a:rPr lang="en-GB" sz="2800" dirty="0"/>
              <a:t>2</a:t>
            </a:r>
            <a:r>
              <a:rPr lang="en-SE" sz="2800" dirty="0"/>
              <a:t> </a:t>
            </a:r>
            <a:r>
              <a:rPr lang="en-GB" sz="2800" dirty="0"/>
              <a:t>3</a:t>
            </a:r>
            <a:r>
              <a:rPr lang="en-SE" sz="2800" dirty="0"/>
              <a:t> </a:t>
            </a:r>
            <a:r>
              <a:rPr lang="en-GB" sz="2800" dirty="0"/>
              <a:t>7</a:t>
            </a:r>
            <a:r>
              <a:rPr lang="en-SE" sz="2800" dirty="0"/>
              <a:t> </a:t>
            </a:r>
            <a:r>
              <a:rPr lang="en-GB" sz="2800" dirty="0"/>
              <a:t>6</a:t>
            </a:r>
            <a:endParaRPr lang="en-SE" sz="2800" dirty="0"/>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7" name="Picture 6">
            <a:extLst>
              <a:ext uri="{FF2B5EF4-FFF2-40B4-BE49-F238E27FC236}">
                <a16:creationId xmlns:a16="http://schemas.microsoft.com/office/drawing/2014/main" id="{57CCCC54-185C-AA21-F871-C5BFEB1F7CD1}"/>
              </a:ext>
            </a:extLst>
          </p:cNvPr>
          <p:cNvPicPr>
            <a:picLocks noChangeAspect="1"/>
          </p:cNvPicPr>
          <p:nvPr/>
        </p:nvPicPr>
        <p:blipFill>
          <a:blip r:embed="rId2"/>
          <a:srcRect/>
          <a:stretch/>
        </p:blipFill>
        <p:spPr>
          <a:xfrm>
            <a:off x="854399" y="1838943"/>
            <a:ext cx="4922615" cy="2261938"/>
          </a:xfrm>
          <a:prstGeom prst="rect">
            <a:avLst/>
          </a:prstGeom>
        </p:spPr>
      </p:pic>
      <p:sp>
        <p:nvSpPr>
          <p:cNvPr id="9" name="TextBox 75">
            <a:extLst>
              <a:ext uri="{FF2B5EF4-FFF2-40B4-BE49-F238E27FC236}">
                <a16:creationId xmlns:a16="http://schemas.microsoft.com/office/drawing/2014/main" id="{3844DC67-BE66-E5F6-02E3-D5987EF40F7A}"/>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C02CF10-FB04-49C7-C474-727BD2094C60}"/>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C075CBFC-9265-892F-EEB1-069545D2870D}"/>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F251B0C2-A91F-F970-423A-F6D0C0ADC9A3}"/>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3" name="TextBox 75">
            <a:extLst>
              <a:ext uri="{FF2B5EF4-FFF2-40B4-BE49-F238E27FC236}">
                <a16:creationId xmlns:a16="http://schemas.microsoft.com/office/drawing/2014/main" id="{EAB72362-0AF0-67C2-22D6-602BD21A037E}"/>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4" name="TextBox 75">
            <a:extLst>
              <a:ext uri="{FF2B5EF4-FFF2-40B4-BE49-F238E27FC236}">
                <a16:creationId xmlns:a16="http://schemas.microsoft.com/office/drawing/2014/main" id="{D52ED00F-B4ED-1EAA-E9B0-2ACD77571175}"/>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1A8BE8F1-5ADC-2279-B64C-EC72C47A798E}"/>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46" name="TextBox 75">
            <a:extLst>
              <a:ext uri="{FF2B5EF4-FFF2-40B4-BE49-F238E27FC236}">
                <a16:creationId xmlns:a16="http://schemas.microsoft.com/office/drawing/2014/main" id="{FC3508DA-7ED9-390E-6E05-4F172F3049D6}"/>
              </a:ext>
            </a:extLst>
          </p:cNvPr>
          <p:cNvSpPr txBox="1">
            <a:spLocks noChangeArrowheads="1"/>
          </p:cNvSpPr>
          <p:nvPr/>
        </p:nvSpPr>
        <p:spPr bwMode="auto">
          <a:xfrm>
            <a:off x="2594678"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7" name="TextBox 75">
            <a:extLst>
              <a:ext uri="{FF2B5EF4-FFF2-40B4-BE49-F238E27FC236}">
                <a16:creationId xmlns:a16="http://schemas.microsoft.com/office/drawing/2014/main" id="{DDADE674-5C3C-19C3-92EB-90BBF506A5DC}"/>
              </a:ext>
            </a:extLst>
          </p:cNvPr>
          <p:cNvSpPr txBox="1">
            <a:spLocks noChangeArrowheads="1"/>
          </p:cNvSpPr>
          <p:nvPr/>
        </p:nvSpPr>
        <p:spPr bwMode="auto">
          <a:xfrm>
            <a:off x="2997802"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8" name="TextBox 75">
            <a:extLst>
              <a:ext uri="{FF2B5EF4-FFF2-40B4-BE49-F238E27FC236}">
                <a16:creationId xmlns:a16="http://schemas.microsoft.com/office/drawing/2014/main" id="{C116F9DC-C881-F96E-4623-8E3464614045}"/>
              </a:ext>
            </a:extLst>
          </p:cNvPr>
          <p:cNvSpPr txBox="1">
            <a:spLocks noChangeArrowheads="1"/>
          </p:cNvSpPr>
          <p:nvPr/>
        </p:nvSpPr>
        <p:spPr bwMode="auto">
          <a:xfrm>
            <a:off x="3400926"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9" name="TextBox 75">
            <a:extLst>
              <a:ext uri="{FF2B5EF4-FFF2-40B4-BE49-F238E27FC236}">
                <a16:creationId xmlns:a16="http://schemas.microsoft.com/office/drawing/2014/main" id="{FD51E1CE-FAAF-4A99-26FB-4ADD8861FE78}"/>
              </a:ext>
            </a:extLst>
          </p:cNvPr>
          <p:cNvSpPr txBox="1">
            <a:spLocks noChangeArrowheads="1"/>
          </p:cNvSpPr>
          <p:nvPr/>
        </p:nvSpPr>
        <p:spPr bwMode="auto">
          <a:xfrm>
            <a:off x="3804050"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0" name="TextBox 75">
            <a:extLst>
              <a:ext uri="{FF2B5EF4-FFF2-40B4-BE49-F238E27FC236}">
                <a16:creationId xmlns:a16="http://schemas.microsoft.com/office/drawing/2014/main" id="{ECF4155E-0509-DAE9-EA80-99841B846CB4}"/>
              </a:ext>
            </a:extLst>
          </p:cNvPr>
          <p:cNvSpPr txBox="1">
            <a:spLocks noChangeArrowheads="1"/>
          </p:cNvSpPr>
          <p:nvPr/>
        </p:nvSpPr>
        <p:spPr bwMode="auto">
          <a:xfrm>
            <a:off x="4207174"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51" name="TextBox 75">
            <a:extLst>
              <a:ext uri="{FF2B5EF4-FFF2-40B4-BE49-F238E27FC236}">
                <a16:creationId xmlns:a16="http://schemas.microsoft.com/office/drawing/2014/main" id="{A932A53F-D2B0-AE8D-65F4-E2F8CD9B508D}"/>
              </a:ext>
            </a:extLst>
          </p:cNvPr>
          <p:cNvSpPr txBox="1">
            <a:spLocks noChangeArrowheads="1"/>
          </p:cNvSpPr>
          <p:nvPr/>
        </p:nvSpPr>
        <p:spPr bwMode="auto">
          <a:xfrm>
            <a:off x="4610298"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2" name="TextBox 75">
            <a:extLst>
              <a:ext uri="{FF2B5EF4-FFF2-40B4-BE49-F238E27FC236}">
                <a16:creationId xmlns:a16="http://schemas.microsoft.com/office/drawing/2014/main" id="{A111F7B6-5980-A49A-86F9-B64E73C51C72}"/>
              </a:ext>
            </a:extLst>
          </p:cNvPr>
          <p:cNvSpPr txBox="1">
            <a:spLocks noChangeArrowheads="1"/>
          </p:cNvSpPr>
          <p:nvPr/>
        </p:nvSpPr>
        <p:spPr bwMode="auto">
          <a:xfrm>
            <a:off x="5013421"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2080971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44</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782635"/>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2-3: 2</a:t>
            </a:r>
            <a:r>
              <a:rPr lang="en-US" altLang="zh-CN" baseline="30000" dirty="0"/>
              <a:t>nd</a:t>
            </a:r>
            <a:r>
              <a:rPr lang="en-US" altLang="zh-CN" dirty="0"/>
              <a:t> round: (</a:t>
            </a:r>
            <a:r>
              <a:rPr lang="en-US" altLang="zh-CN" dirty="0">
                <a:solidFill>
                  <a:srgbClr val="FF0000"/>
                </a:solidFill>
              </a:rPr>
              <a:t>4</a:t>
            </a:r>
            <a:r>
              <a:rPr lang="en-US" altLang="zh-CN" dirty="0"/>
              <a:t>, </a:t>
            </a:r>
            <a:r>
              <a:rPr lang="en-US" altLang="zh-CN" dirty="0">
                <a:solidFill>
                  <a:srgbClr val="00B050"/>
                </a:solidFill>
              </a:rPr>
              <a:t>3</a:t>
            </a:r>
            <a:r>
              <a:rPr lang="en-US" altLang="zh-CN" dirty="0"/>
              <a:t>)</a:t>
            </a:r>
          </a:p>
          <a:p>
            <a:pPr lvl="1"/>
            <a:r>
              <a:rPr lang="en-US" altLang="zh-CN" dirty="0"/>
              <a:t>Times 4-5: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6</a:t>
            </a:r>
            <a:r>
              <a:rPr lang="en-US" altLang="zh-CN" dirty="0"/>
              <a:t>)</a:t>
            </a:r>
          </a:p>
          <a:p>
            <a:pPr lvl="2"/>
            <a:r>
              <a:rPr lang="en-US" altLang="zh-CN" dirty="0"/>
              <a:t>No green packets ready</a:t>
            </a:r>
          </a:p>
          <a:p>
            <a:pPr lvl="1"/>
            <a:r>
              <a:rPr lang="en-US" altLang="zh-CN" dirty="0"/>
              <a:t>Time 6: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null</a:t>
            </a:r>
            <a:r>
              <a:rPr lang="en-US" altLang="zh-CN" dirty="0"/>
              <a:t>)</a:t>
            </a:r>
            <a:endParaRPr lang="en-SE" dirty="0"/>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1 2 4 3 5 6 7</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5" name="Picture 4">
            <a:extLst>
              <a:ext uri="{FF2B5EF4-FFF2-40B4-BE49-F238E27FC236}">
                <a16:creationId xmlns:a16="http://schemas.microsoft.com/office/drawing/2014/main" id="{FFC53B25-1A73-53FE-7C11-74A0DBE02901}"/>
              </a:ext>
            </a:extLst>
          </p:cNvPr>
          <p:cNvPicPr>
            <a:picLocks noChangeAspect="1"/>
          </p:cNvPicPr>
          <p:nvPr/>
        </p:nvPicPr>
        <p:blipFill>
          <a:blip r:embed="rId2"/>
          <a:srcRect/>
          <a:stretch/>
        </p:blipFill>
        <p:spPr>
          <a:xfrm>
            <a:off x="898174" y="1849086"/>
            <a:ext cx="4922615" cy="2261938"/>
          </a:xfrm>
          <a:prstGeom prst="rect">
            <a:avLst/>
          </a:prstGeom>
        </p:spPr>
      </p:pic>
      <p:sp>
        <p:nvSpPr>
          <p:cNvPr id="6" name="TextBox 75">
            <a:extLst>
              <a:ext uri="{FF2B5EF4-FFF2-40B4-BE49-F238E27FC236}">
                <a16:creationId xmlns:a16="http://schemas.microsoft.com/office/drawing/2014/main" id="{5F7A7457-8F62-3C14-AB59-4EEEAE5A13EF}"/>
              </a:ext>
            </a:extLst>
          </p:cNvPr>
          <p:cNvSpPr txBox="1">
            <a:spLocks noChangeArrowheads="1"/>
          </p:cNvSpPr>
          <p:nvPr/>
        </p:nvSpPr>
        <p:spPr bwMode="auto">
          <a:xfrm>
            <a:off x="2451053"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B9435B0C-5485-AA28-AE44-6CA8C4631CAE}"/>
              </a:ext>
            </a:extLst>
          </p:cNvPr>
          <p:cNvSpPr txBox="1">
            <a:spLocks noChangeArrowheads="1"/>
          </p:cNvSpPr>
          <p:nvPr/>
        </p:nvSpPr>
        <p:spPr bwMode="auto">
          <a:xfrm>
            <a:off x="2854177"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8" name="TextBox 75">
            <a:extLst>
              <a:ext uri="{FF2B5EF4-FFF2-40B4-BE49-F238E27FC236}">
                <a16:creationId xmlns:a16="http://schemas.microsoft.com/office/drawing/2014/main" id="{A2055377-1B71-4403-5FFB-C5D50F6D89B9}"/>
              </a:ext>
            </a:extLst>
          </p:cNvPr>
          <p:cNvSpPr txBox="1">
            <a:spLocks noChangeArrowheads="1"/>
          </p:cNvSpPr>
          <p:nvPr/>
        </p:nvSpPr>
        <p:spPr bwMode="auto">
          <a:xfrm>
            <a:off x="3271524"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9" name="TextBox 75">
            <a:extLst>
              <a:ext uri="{FF2B5EF4-FFF2-40B4-BE49-F238E27FC236}">
                <a16:creationId xmlns:a16="http://schemas.microsoft.com/office/drawing/2014/main" id="{C049249D-8490-E1CF-CA65-65EFAE1B7538}"/>
              </a:ext>
            </a:extLst>
          </p:cNvPr>
          <p:cNvSpPr txBox="1">
            <a:spLocks noChangeArrowheads="1"/>
          </p:cNvSpPr>
          <p:nvPr/>
        </p:nvSpPr>
        <p:spPr bwMode="auto">
          <a:xfrm>
            <a:off x="3660425"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B050"/>
                </a:solidFill>
                <a:cs typeface="Arial" panose="020B0604020202020204" pitchFamily="34" charset="0"/>
              </a:rPr>
              <a:t>3</a:t>
            </a: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0" name="TextBox 75">
            <a:extLst>
              <a:ext uri="{FF2B5EF4-FFF2-40B4-BE49-F238E27FC236}">
                <a16:creationId xmlns:a16="http://schemas.microsoft.com/office/drawing/2014/main" id="{5341EF80-2A37-6E44-4241-9BB62173428A}"/>
              </a:ext>
            </a:extLst>
          </p:cNvPr>
          <p:cNvSpPr txBox="1">
            <a:spLocks noChangeArrowheads="1"/>
          </p:cNvSpPr>
          <p:nvPr/>
        </p:nvSpPr>
        <p:spPr bwMode="auto">
          <a:xfrm>
            <a:off x="4063549"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FF0000"/>
                </a:solidFill>
                <a:cs typeface="Arial" panose="020B0604020202020204" pitchFamily="34" charset="0"/>
              </a:rPr>
              <a:t>5</a:t>
            </a: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03A81700-0358-398B-6F8F-3DD14C65E6B2}"/>
              </a:ext>
            </a:extLst>
          </p:cNvPr>
          <p:cNvSpPr txBox="1">
            <a:spLocks noChangeArrowheads="1"/>
          </p:cNvSpPr>
          <p:nvPr/>
        </p:nvSpPr>
        <p:spPr bwMode="auto">
          <a:xfrm>
            <a:off x="4466673"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7BA3C627-A22D-170C-442D-55F1C6116F5F}"/>
              </a:ext>
            </a:extLst>
          </p:cNvPr>
          <p:cNvSpPr txBox="1">
            <a:spLocks noChangeArrowheads="1"/>
          </p:cNvSpPr>
          <p:nvPr/>
        </p:nvSpPr>
        <p:spPr bwMode="auto">
          <a:xfrm>
            <a:off x="4869796"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2" name="TextBox 75">
            <a:extLst>
              <a:ext uri="{FF2B5EF4-FFF2-40B4-BE49-F238E27FC236}">
                <a16:creationId xmlns:a16="http://schemas.microsoft.com/office/drawing/2014/main" id="{B51C968D-1A7E-22B6-10A1-47E9012D5D30}"/>
              </a:ext>
            </a:extLst>
          </p:cNvPr>
          <p:cNvSpPr txBox="1">
            <a:spLocks noChangeArrowheads="1"/>
          </p:cNvSpPr>
          <p:nvPr/>
        </p:nvSpPr>
        <p:spPr bwMode="auto">
          <a:xfrm>
            <a:off x="2663194"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53" name="TextBox 75">
            <a:extLst>
              <a:ext uri="{FF2B5EF4-FFF2-40B4-BE49-F238E27FC236}">
                <a16:creationId xmlns:a16="http://schemas.microsoft.com/office/drawing/2014/main" id="{8999A114-34A1-D98E-50F8-8AEC17F6B76C}"/>
              </a:ext>
            </a:extLst>
          </p:cNvPr>
          <p:cNvSpPr txBox="1">
            <a:spLocks noChangeArrowheads="1"/>
          </p:cNvSpPr>
          <p:nvPr/>
        </p:nvSpPr>
        <p:spPr bwMode="auto">
          <a:xfrm>
            <a:off x="3066318"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4" name="TextBox 75">
            <a:extLst>
              <a:ext uri="{FF2B5EF4-FFF2-40B4-BE49-F238E27FC236}">
                <a16:creationId xmlns:a16="http://schemas.microsoft.com/office/drawing/2014/main" id="{FF8F5DC7-DB88-16C7-9F71-9C65079DFB6E}"/>
              </a:ext>
            </a:extLst>
          </p:cNvPr>
          <p:cNvSpPr txBox="1">
            <a:spLocks noChangeArrowheads="1"/>
          </p:cNvSpPr>
          <p:nvPr/>
        </p:nvSpPr>
        <p:spPr bwMode="auto">
          <a:xfrm>
            <a:off x="3483665"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55" name="TextBox 75">
            <a:extLst>
              <a:ext uri="{FF2B5EF4-FFF2-40B4-BE49-F238E27FC236}">
                <a16:creationId xmlns:a16="http://schemas.microsoft.com/office/drawing/2014/main" id="{F3CE6B9A-49B4-FF07-A717-EBDD68BFEDB9}"/>
              </a:ext>
            </a:extLst>
          </p:cNvPr>
          <p:cNvSpPr txBox="1">
            <a:spLocks noChangeArrowheads="1"/>
          </p:cNvSpPr>
          <p:nvPr/>
        </p:nvSpPr>
        <p:spPr bwMode="auto">
          <a:xfrm>
            <a:off x="3872566"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B050"/>
                </a:solidFill>
                <a:cs typeface="Arial" panose="020B0604020202020204" pitchFamily="34" charset="0"/>
              </a:rPr>
              <a:t>3</a:t>
            </a: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56" name="TextBox 75">
            <a:extLst>
              <a:ext uri="{FF2B5EF4-FFF2-40B4-BE49-F238E27FC236}">
                <a16:creationId xmlns:a16="http://schemas.microsoft.com/office/drawing/2014/main" id="{171F0406-C4B6-39D0-060B-CF14BE55B52A}"/>
              </a:ext>
            </a:extLst>
          </p:cNvPr>
          <p:cNvSpPr txBox="1">
            <a:spLocks noChangeArrowheads="1"/>
          </p:cNvSpPr>
          <p:nvPr/>
        </p:nvSpPr>
        <p:spPr bwMode="auto">
          <a:xfrm>
            <a:off x="4275690"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FF0000"/>
                </a:solidFill>
                <a:cs typeface="Arial" panose="020B0604020202020204" pitchFamily="34" charset="0"/>
              </a:rPr>
              <a:t>5</a:t>
            </a: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57" name="TextBox 75">
            <a:extLst>
              <a:ext uri="{FF2B5EF4-FFF2-40B4-BE49-F238E27FC236}">
                <a16:creationId xmlns:a16="http://schemas.microsoft.com/office/drawing/2014/main" id="{4278F1F8-4911-9239-3D4F-4BFF5D08EE7E}"/>
              </a:ext>
            </a:extLst>
          </p:cNvPr>
          <p:cNvSpPr txBox="1">
            <a:spLocks noChangeArrowheads="1"/>
          </p:cNvSpPr>
          <p:nvPr/>
        </p:nvSpPr>
        <p:spPr bwMode="auto">
          <a:xfrm>
            <a:off x="4678814"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8" name="TextBox 75">
            <a:extLst>
              <a:ext uri="{FF2B5EF4-FFF2-40B4-BE49-F238E27FC236}">
                <a16:creationId xmlns:a16="http://schemas.microsoft.com/office/drawing/2014/main" id="{CF4C837E-BD84-710F-AFFB-C1C73A8F4D45}"/>
              </a:ext>
            </a:extLst>
          </p:cNvPr>
          <p:cNvSpPr txBox="1">
            <a:spLocks noChangeArrowheads="1"/>
          </p:cNvSpPr>
          <p:nvPr/>
        </p:nvSpPr>
        <p:spPr bwMode="auto">
          <a:xfrm>
            <a:off x="5081937"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407050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1A6C73-8BA1-3D59-227E-4840895AE767}"/>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D18BF0B9-687B-7A29-CEDC-56FA565052AF}"/>
              </a:ext>
            </a:extLst>
          </p:cNvPr>
          <p:cNvSpPr>
            <a:spLocks noGrp="1"/>
          </p:cNvSpPr>
          <p:nvPr>
            <p:ph type="title"/>
          </p:nvPr>
        </p:nvSpPr>
        <p:spPr/>
        <p:txBody>
          <a:bodyPr/>
          <a:lstStyle/>
          <a:p>
            <a:r>
              <a:rPr lang="en-GB" dirty="0"/>
              <a:t>Quiz 4 4.2-1</a:t>
            </a:r>
            <a:endParaRPr lang="en-SE" dirty="0"/>
          </a:p>
        </p:txBody>
      </p:sp>
      <p:sp>
        <p:nvSpPr>
          <p:cNvPr id="4" name="Slide Number Placeholder 3">
            <a:extLst>
              <a:ext uri="{FF2B5EF4-FFF2-40B4-BE49-F238E27FC236}">
                <a16:creationId xmlns:a16="http://schemas.microsoft.com/office/drawing/2014/main" id="{E7C86995-34AC-565D-AC03-FF917622D948}"/>
              </a:ext>
            </a:extLst>
          </p:cNvPr>
          <p:cNvSpPr>
            <a:spLocks noGrp="1"/>
          </p:cNvSpPr>
          <p:nvPr>
            <p:ph type="sldNum" sz="quarter" idx="4"/>
          </p:nvPr>
        </p:nvSpPr>
        <p:spPr/>
        <p:txBody>
          <a:bodyPr/>
          <a:lstStyle/>
          <a:p>
            <a:r>
              <a:rPr lang="en-US"/>
              <a:t>Network Layer: 4-</a:t>
            </a:r>
            <a:fld id="{C4204591-24BD-A542-B9D5-F8D8A88D2FEE}" type="slidenum">
              <a:rPr lang="en-US" smtClean="0"/>
              <a:pPr/>
              <a:t>45</a:t>
            </a:fld>
            <a:endParaRPr lang="en-US" dirty="0"/>
          </a:p>
        </p:txBody>
      </p:sp>
      <p:pic>
        <p:nvPicPr>
          <p:cNvPr id="3074" name="Picture 2">
            <a:extLst>
              <a:ext uri="{FF2B5EF4-FFF2-40B4-BE49-F238E27FC236}">
                <a16:creationId xmlns:a16="http://schemas.microsoft.com/office/drawing/2014/main" id="{FFD4F7BE-4079-E137-F973-69A9F6342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415" y="2058670"/>
            <a:ext cx="7986445" cy="370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533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5C5A38-A799-41EF-A056-1989EDB67379}"/>
              </a:ext>
            </a:extLst>
          </p:cNvPr>
          <p:cNvSpPr>
            <a:spLocks noGrp="1"/>
          </p:cNvSpPr>
          <p:nvPr>
            <p:ph idx="1"/>
          </p:nvPr>
        </p:nvSpPr>
        <p:spPr>
          <a:xfrm>
            <a:off x="838200" y="1724027"/>
            <a:ext cx="10515600" cy="182243"/>
          </a:xfrm>
        </p:spPr>
        <p:txBody>
          <a:bodyPr>
            <a:normAutofit fontScale="25000" lnSpcReduction="20000"/>
          </a:bodyPr>
          <a:lstStyle/>
          <a:p>
            <a:endParaRPr lang="en-US" dirty="0"/>
          </a:p>
        </p:txBody>
      </p:sp>
      <p:sp>
        <p:nvSpPr>
          <p:cNvPr id="3" name="Title 2">
            <a:extLst>
              <a:ext uri="{FF2B5EF4-FFF2-40B4-BE49-F238E27FC236}">
                <a16:creationId xmlns:a16="http://schemas.microsoft.com/office/drawing/2014/main" id="{4FADA8D3-5794-4182-B13B-3F1AF3C9E2A4}"/>
              </a:ext>
            </a:extLst>
          </p:cNvPr>
          <p:cNvSpPr>
            <a:spLocks noGrp="1"/>
          </p:cNvSpPr>
          <p:nvPr>
            <p:ph type="title"/>
          </p:nvPr>
        </p:nvSpPr>
        <p:spPr/>
        <p:txBody>
          <a:bodyPr/>
          <a:lstStyle/>
          <a:p>
            <a:r>
              <a:rPr lang="en-GB" dirty="0"/>
              <a:t>Quiz 4 4.2-1 Priority</a:t>
            </a:r>
            <a:endParaRPr lang="en-US" dirty="0"/>
          </a:p>
        </p:txBody>
      </p:sp>
      <p:sp>
        <p:nvSpPr>
          <p:cNvPr id="4" name="Slide Number Placeholder 3">
            <a:extLst>
              <a:ext uri="{FF2B5EF4-FFF2-40B4-BE49-F238E27FC236}">
                <a16:creationId xmlns:a16="http://schemas.microsoft.com/office/drawing/2014/main" id="{6E470B14-D8BD-447A-B8D4-4CE2D29794DB}"/>
              </a:ext>
            </a:extLst>
          </p:cNvPr>
          <p:cNvSpPr>
            <a:spLocks noGrp="1"/>
          </p:cNvSpPr>
          <p:nvPr>
            <p:ph type="sldNum" sz="quarter" idx="4"/>
          </p:nvPr>
        </p:nvSpPr>
        <p:spPr/>
        <p:txBody>
          <a:bodyPr/>
          <a:lstStyle/>
          <a:p>
            <a:r>
              <a:rPr lang="en-US"/>
              <a:t>Network Layer: 4-</a:t>
            </a:r>
            <a:fld id="{C4204591-24BD-A542-B9D5-F8D8A88D2FEE}" type="slidenum">
              <a:rPr lang="en-US" smtClean="0"/>
              <a:pPr/>
              <a:t>46</a:t>
            </a:fld>
            <a:endParaRPr lang="en-US" dirty="0"/>
          </a:p>
        </p:txBody>
      </p:sp>
      <p:pic>
        <p:nvPicPr>
          <p:cNvPr id="5" name="Picture 2">
            <a:extLst>
              <a:ext uri="{FF2B5EF4-FFF2-40B4-BE49-F238E27FC236}">
                <a16:creationId xmlns:a16="http://schemas.microsoft.com/office/drawing/2014/main" id="{0401458E-EC85-44AA-8DF5-3025EE428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296" y="1906270"/>
            <a:ext cx="5398085" cy="25022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75">
            <a:extLst>
              <a:ext uri="{FF2B5EF4-FFF2-40B4-BE49-F238E27FC236}">
                <a16:creationId xmlns:a16="http://schemas.microsoft.com/office/drawing/2014/main" id="{5A700D6D-AB04-4630-8641-E9E919137492}"/>
              </a:ext>
            </a:extLst>
          </p:cNvPr>
          <p:cNvSpPr txBox="1">
            <a:spLocks noChangeArrowheads="1"/>
          </p:cNvSpPr>
          <p:nvPr/>
        </p:nvSpPr>
        <p:spPr bwMode="auto">
          <a:xfrm>
            <a:off x="32349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4" name="TextBox 75">
            <a:extLst>
              <a:ext uri="{FF2B5EF4-FFF2-40B4-BE49-F238E27FC236}">
                <a16:creationId xmlns:a16="http://schemas.microsoft.com/office/drawing/2014/main" id="{4EFC9A85-5474-4A75-BC97-5EA9D10209C5}"/>
              </a:ext>
            </a:extLst>
          </p:cNvPr>
          <p:cNvSpPr txBox="1">
            <a:spLocks noChangeArrowheads="1"/>
          </p:cNvSpPr>
          <p:nvPr/>
        </p:nvSpPr>
        <p:spPr bwMode="auto">
          <a:xfrm>
            <a:off x="36380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5" name="TextBox 75">
            <a:extLst>
              <a:ext uri="{FF2B5EF4-FFF2-40B4-BE49-F238E27FC236}">
                <a16:creationId xmlns:a16="http://schemas.microsoft.com/office/drawing/2014/main" id="{07771305-116D-4497-94CE-C7A8F125550D}"/>
              </a:ext>
            </a:extLst>
          </p:cNvPr>
          <p:cNvSpPr txBox="1">
            <a:spLocks noChangeArrowheads="1"/>
          </p:cNvSpPr>
          <p:nvPr/>
        </p:nvSpPr>
        <p:spPr bwMode="auto">
          <a:xfrm>
            <a:off x="40554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6" name="TextBox 75">
            <a:extLst>
              <a:ext uri="{FF2B5EF4-FFF2-40B4-BE49-F238E27FC236}">
                <a16:creationId xmlns:a16="http://schemas.microsoft.com/office/drawing/2014/main" id="{6EA85251-11D3-48E4-92C5-B56BF922198B}"/>
              </a:ext>
            </a:extLst>
          </p:cNvPr>
          <p:cNvSpPr txBox="1">
            <a:spLocks noChangeArrowheads="1"/>
          </p:cNvSpPr>
          <p:nvPr/>
        </p:nvSpPr>
        <p:spPr bwMode="auto">
          <a:xfrm>
            <a:off x="44824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7" name="TextBox 75">
            <a:extLst>
              <a:ext uri="{FF2B5EF4-FFF2-40B4-BE49-F238E27FC236}">
                <a16:creationId xmlns:a16="http://schemas.microsoft.com/office/drawing/2014/main" id="{A300A896-E50B-4A23-B00A-8D8696603A7C}"/>
              </a:ext>
            </a:extLst>
          </p:cNvPr>
          <p:cNvSpPr txBox="1">
            <a:spLocks noChangeArrowheads="1"/>
          </p:cNvSpPr>
          <p:nvPr/>
        </p:nvSpPr>
        <p:spPr bwMode="auto">
          <a:xfrm>
            <a:off x="48982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8" name="TextBox 75">
            <a:extLst>
              <a:ext uri="{FF2B5EF4-FFF2-40B4-BE49-F238E27FC236}">
                <a16:creationId xmlns:a16="http://schemas.microsoft.com/office/drawing/2014/main" id="{0A6F74B5-D507-4B5D-A3E1-DA7063C251EA}"/>
              </a:ext>
            </a:extLst>
          </p:cNvPr>
          <p:cNvSpPr txBox="1">
            <a:spLocks noChangeArrowheads="1"/>
          </p:cNvSpPr>
          <p:nvPr/>
        </p:nvSpPr>
        <p:spPr bwMode="auto">
          <a:xfrm>
            <a:off x="53013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A5D24D4C-3DE6-4CD4-B9A8-1931586F0AF8}"/>
              </a:ext>
            </a:extLst>
          </p:cNvPr>
          <p:cNvSpPr txBox="1">
            <a:spLocks noChangeArrowheads="1"/>
          </p:cNvSpPr>
          <p:nvPr/>
        </p:nvSpPr>
        <p:spPr bwMode="auto">
          <a:xfrm>
            <a:off x="57045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DE31605A-38EF-4DF4-A621-61F67575F6F9}"/>
              </a:ext>
            </a:extLst>
          </p:cNvPr>
          <p:cNvSpPr txBox="1">
            <a:spLocks noChangeArrowheads="1"/>
          </p:cNvSpPr>
          <p:nvPr/>
        </p:nvSpPr>
        <p:spPr bwMode="auto">
          <a:xfrm>
            <a:off x="3455737"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1B44B348-5B4F-43D4-844C-2EA9CDA4DDB0}"/>
              </a:ext>
            </a:extLst>
          </p:cNvPr>
          <p:cNvSpPr txBox="1">
            <a:spLocks noChangeArrowheads="1"/>
          </p:cNvSpPr>
          <p:nvPr/>
        </p:nvSpPr>
        <p:spPr bwMode="auto">
          <a:xfrm>
            <a:off x="3858861"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17BAB451-2518-4AC9-9D2B-D544DB3A7477}"/>
              </a:ext>
            </a:extLst>
          </p:cNvPr>
          <p:cNvSpPr txBox="1">
            <a:spLocks noChangeArrowheads="1"/>
          </p:cNvSpPr>
          <p:nvPr/>
        </p:nvSpPr>
        <p:spPr bwMode="auto">
          <a:xfrm>
            <a:off x="4276208"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82FFE03-6CD7-4B4A-A0A3-5DE6507260B4}"/>
              </a:ext>
            </a:extLst>
          </p:cNvPr>
          <p:cNvSpPr txBox="1">
            <a:spLocks noChangeArrowheads="1"/>
          </p:cNvSpPr>
          <p:nvPr/>
        </p:nvSpPr>
        <p:spPr bwMode="auto">
          <a:xfrm>
            <a:off x="4703209"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73BB2752-7649-4C15-88D1-8AFDFAD5D28D}"/>
              </a:ext>
            </a:extLst>
          </p:cNvPr>
          <p:cNvSpPr txBox="1">
            <a:spLocks noChangeArrowheads="1"/>
          </p:cNvSpPr>
          <p:nvPr/>
        </p:nvSpPr>
        <p:spPr bwMode="auto">
          <a:xfrm>
            <a:off x="5119033"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7" name="TextBox 75">
            <a:extLst>
              <a:ext uri="{FF2B5EF4-FFF2-40B4-BE49-F238E27FC236}">
                <a16:creationId xmlns:a16="http://schemas.microsoft.com/office/drawing/2014/main" id="{81EBDB4C-7DB5-44CE-8E03-63E7B63BD9BC}"/>
              </a:ext>
            </a:extLst>
          </p:cNvPr>
          <p:cNvSpPr txBox="1">
            <a:spLocks noChangeArrowheads="1"/>
          </p:cNvSpPr>
          <p:nvPr/>
        </p:nvSpPr>
        <p:spPr bwMode="auto">
          <a:xfrm>
            <a:off x="5522157"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8" name="TextBox 75">
            <a:extLst>
              <a:ext uri="{FF2B5EF4-FFF2-40B4-BE49-F238E27FC236}">
                <a16:creationId xmlns:a16="http://schemas.microsoft.com/office/drawing/2014/main" id="{5686F8D5-EF9F-45AA-A019-BB5EBADE9B01}"/>
              </a:ext>
            </a:extLst>
          </p:cNvPr>
          <p:cNvSpPr txBox="1">
            <a:spLocks noChangeArrowheads="1"/>
          </p:cNvSpPr>
          <p:nvPr/>
        </p:nvSpPr>
        <p:spPr bwMode="auto">
          <a:xfrm>
            <a:off x="5925280"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33876591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5C5A38-A799-41EF-A056-1989EDB67379}"/>
              </a:ext>
            </a:extLst>
          </p:cNvPr>
          <p:cNvSpPr>
            <a:spLocks noGrp="1"/>
          </p:cNvSpPr>
          <p:nvPr>
            <p:ph idx="1"/>
          </p:nvPr>
        </p:nvSpPr>
        <p:spPr>
          <a:xfrm>
            <a:off x="838200" y="1724027"/>
            <a:ext cx="10515600" cy="182243"/>
          </a:xfrm>
        </p:spPr>
        <p:txBody>
          <a:bodyPr>
            <a:normAutofit fontScale="25000" lnSpcReduction="20000"/>
          </a:bodyPr>
          <a:lstStyle/>
          <a:p>
            <a:endParaRPr lang="en-US" dirty="0"/>
          </a:p>
        </p:txBody>
      </p:sp>
      <p:sp>
        <p:nvSpPr>
          <p:cNvPr id="3" name="Title 2">
            <a:extLst>
              <a:ext uri="{FF2B5EF4-FFF2-40B4-BE49-F238E27FC236}">
                <a16:creationId xmlns:a16="http://schemas.microsoft.com/office/drawing/2014/main" id="{4FADA8D3-5794-4182-B13B-3F1AF3C9E2A4}"/>
              </a:ext>
            </a:extLst>
          </p:cNvPr>
          <p:cNvSpPr>
            <a:spLocks noGrp="1"/>
          </p:cNvSpPr>
          <p:nvPr>
            <p:ph type="title"/>
          </p:nvPr>
        </p:nvSpPr>
        <p:spPr/>
        <p:txBody>
          <a:bodyPr/>
          <a:lstStyle/>
          <a:p>
            <a:r>
              <a:rPr lang="en-GB" dirty="0"/>
              <a:t>Quiz 4 4.2-1 Round Robin</a:t>
            </a:r>
            <a:endParaRPr lang="en-US" dirty="0"/>
          </a:p>
        </p:txBody>
      </p:sp>
      <p:sp>
        <p:nvSpPr>
          <p:cNvPr id="4" name="Slide Number Placeholder 3">
            <a:extLst>
              <a:ext uri="{FF2B5EF4-FFF2-40B4-BE49-F238E27FC236}">
                <a16:creationId xmlns:a16="http://schemas.microsoft.com/office/drawing/2014/main" id="{6E470B14-D8BD-447A-B8D4-4CE2D29794DB}"/>
              </a:ext>
            </a:extLst>
          </p:cNvPr>
          <p:cNvSpPr>
            <a:spLocks noGrp="1"/>
          </p:cNvSpPr>
          <p:nvPr>
            <p:ph type="sldNum" sz="quarter" idx="4"/>
          </p:nvPr>
        </p:nvSpPr>
        <p:spPr/>
        <p:txBody>
          <a:bodyPr/>
          <a:lstStyle/>
          <a:p>
            <a:r>
              <a:rPr lang="en-US"/>
              <a:t>Network Layer: 4-</a:t>
            </a:r>
            <a:fld id="{C4204591-24BD-A542-B9D5-F8D8A88D2FEE}" type="slidenum">
              <a:rPr lang="en-US" smtClean="0"/>
              <a:pPr/>
              <a:t>47</a:t>
            </a:fld>
            <a:endParaRPr lang="en-US" dirty="0"/>
          </a:p>
        </p:txBody>
      </p:sp>
      <p:pic>
        <p:nvPicPr>
          <p:cNvPr id="5" name="Picture 2">
            <a:extLst>
              <a:ext uri="{FF2B5EF4-FFF2-40B4-BE49-F238E27FC236}">
                <a16:creationId xmlns:a16="http://schemas.microsoft.com/office/drawing/2014/main" id="{0401458E-EC85-44AA-8DF5-3025EE428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296" y="1906270"/>
            <a:ext cx="5398085" cy="25022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75">
            <a:extLst>
              <a:ext uri="{FF2B5EF4-FFF2-40B4-BE49-F238E27FC236}">
                <a16:creationId xmlns:a16="http://schemas.microsoft.com/office/drawing/2014/main" id="{5A700D6D-AB04-4630-8641-E9E919137492}"/>
              </a:ext>
            </a:extLst>
          </p:cNvPr>
          <p:cNvSpPr txBox="1">
            <a:spLocks noChangeArrowheads="1"/>
          </p:cNvSpPr>
          <p:nvPr/>
        </p:nvSpPr>
        <p:spPr bwMode="auto">
          <a:xfrm>
            <a:off x="32349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4" name="TextBox 75">
            <a:extLst>
              <a:ext uri="{FF2B5EF4-FFF2-40B4-BE49-F238E27FC236}">
                <a16:creationId xmlns:a16="http://schemas.microsoft.com/office/drawing/2014/main" id="{4EFC9A85-5474-4A75-BC97-5EA9D10209C5}"/>
              </a:ext>
            </a:extLst>
          </p:cNvPr>
          <p:cNvSpPr txBox="1">
            <a:spLocks noChangeArrowheads="1"/>
          </p:cNvSpPr>
          <p:nvPr/>
        </p:nvSpPr>
        <p:spPr bwMode="auto">
          <a:xfrm>
            <a:off x="36380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5" name="TextBox 75">
            <a:extLst>
              <a:ext uri="{FF2B5EF4-FFF2-40B4-BE49-F238E27FC236}">
                <a16:creationId xmlns:a16="http://schemas.microsoft.com/office/drawing/2014/main" id="{07771305-116D-4497-94CE-C7A8F125550D}"/>
              </a:ext>
            </a:extLst>
          </p:cNvPr>
          <p:cNvSpPr txBox="1">
            <a:spLocks noChangeArrowheads="1"/>
          </p:cNvSpPr>
          <p:nvPr/>
        </p:nvSpPr>
        <p:spPr bwMode="auto">
          <a:xfrm>
            <a:off x="40554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6" name="TextBox 75">
            <a:extLst>
              <a:ext uri="{FF2B5EF4-FFF2-40B4-BE49-F238E27FC236}">
                <a16:creationId xmlns:a16="http://schemas.microsoft.com/office/drawing/2014/main" id="{6EA85251-11D3-48E4-92C5-B56BF922198B}"/>
              </a:ext>
            </a:extLst>
          </p:cNvPr>
          <p:cNvSpPr txBox="1">
            <a:spLocks noChangeArrowheads="1"/>
          </p:cNvSpPr>
          <p:nvPr/>
        </p:nvSpPr>
        <p:spPr bwMode="auto">
          <a:xfrm>
            <a:off x="44824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A300A896-E50B-4A23-B00A-8D8696603A7C}"/>
              </a:ext>
            </a:extLst>
          </p:cNvPr>
          <p:cNvSpPr txBox="1">
            <a:spLocks noChangeArrowheads="1"/>
          </p:cNvSpPr>
          <p:nvPr/>
        </p:nvSpPr>
        <p:spPr bwMode="auto">
          <a:xfrm>
            <a:off x="48982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8" name="TextBox 75">
            <a:extLst>
              <a:ext uri="{FF2B5EF4-FFF2-40B4-BE49-F238E27FC236}">
                <a16:creationId xmlns:a16="http://schemas.microsoft.com/office/drawing/2014/main" id="{0A6F74B5-D507-4B5D-A3E1-DA7063C251EA}"/>
              </a:ext>
            </a:extLst>
          </p:cNvPr>
          <p:cNvSpPr txBox="1">
            <a:spLocks noChangeArrowheads="1"/>
          </p:cNvSpPr>
          <p:nvPr/>
        </p:nvSpPr>
        <p:spPr bwMode="auto">
          <a:xfrm>
            <a:off x="53013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9" name="TextBox 75">
            <a:extLst>
              <a:ext uri="{FF2B5EF4-FFF2-40B4-BE49-F238E27FC236}">
                <a16:creationId xmlns:a16="http://schemas.microsoft.com/office/drawing/2014/main" id="{A5D24D4C-3DE6-4CD4-B9A8-1931586F0AF8}"/>
              </a:ext>
            </a:extLst>
          </p:cNvPr>
          <p:cNvSpPr txBox="1">
            <a:spLocks noChangeArrowheads="1"/>
          </p:cNvSpPr>
          <p:nvPr/>
        </p:nvSpPr>
        <p:spPr bwMode="auto">
          <a:xfrm>
            <a:off x="57045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0" name="Content Placeholder 1">
            <a:extLst>
              <a:ext uri="{FF2B5EF4-FFF2-40B4-BE49-F238E27FC236}">
                <a16:creationId xmlns:a16="http://schemas.microsoft.com/office/drawing/2014/main" id="{F0B99D6E-1926-495F-9209-E7B2B0C863BE}"/>
              </a:ext>
            </a:extLst>
          </p:cNvPr>
          <p:cNvSpPr txBox="1">
            <a:spLocks/>
          </p:cNvSpPr>
          <p:nvPr/>
        </p:nvSpPr>
        <p:spPr>
          <a:xfrm>
            <a:off x="6980838" y="403538"/>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 </a:t>
            </a:r>
            <a:r>
              <a:rPr lang="en-US" altLang="zh-CN" dirty="0"/>
              <a:t>1</a:t>
            </a:r>
            <a:r>
              <a:rPr lang="en-US" altLang="zh-CN" baseline="30000" dirty="0"/>
              <a:t>st</a:t>
            </a:r>
            <a:r>
              <a:rPr lang="en-US" altLang="zh-CN" dirty="0"/>
              <a:t> round: (</a:t>
            </a:r>
            <a:r>
              <a:rPr lang="en-US" altLang="zh-CN" dirty="0">
                <a:solidFill>
                  <a:srgbClr val="FF0000"/>
                </a:solidFill>
              </a:rPr>
              <a:t>null</a:t>
            </a:r>
            <a:r>
              <a:rPr lang="en-US" altLang="zh-CN" dirty="0"/>
              <a:t>, </a:t>
            </a:r>
            <a:r>
              <a:rPr lang="en-US" altLang="zh-CN" dirty="0">
                <a:solidFill>
                  <a:srgbClr val="00B050"/>
                </a:solidFill>
              </a:rPr>
              <a:t>1</a:t>
            </a:r>
            <a:r>
              <a:rPr lang="en-US" altLang="zh-CN" dirty="0"/>
              <a:t>)</a:t>
            </a:r>
          </a:p>
          <a:p>
            <a:pPr lvl="1"/>
            <a:r>
              <a:rPr lang="en-US" altLang="zh-CN" dirty="0"/>
              <a:t>Times 1-2: 2</a:t>
            </a:r>
            <a:r>
              <a:rPr lang="en-US" altLang="zh-CN" baseline="30000" dirty="0"/>
              <a:t>nd</a:t>
            </a:r>
            <a:r>
              <a:rPr lang="en-US" altLang="zh-CN" dirty="0"/>
              <a:t> round: (</a:t>
            </a:r>
            <a:r>
              <a:rPr lang="en-US" altLang="zh-CN" dirty="0">
                <a:solidFill>
                  <a:srgbClr val="FF0000"/>
                </a:solidFill>
              </a:rPr>
              <a:t>2</a:t>
            </a:r>
            <a:r>
              <a:rPr lang="en-US" altLang="zh-CN" dirty="0"/>
              <a:t>, </a:t>
            </a:r>
            <a:r>
              <a:rPr lang="en-US" altLang="zh-CN" dirty="0">
                <a:solidFill>
                  <a:srgbClr val="00B050"/>
                </a:solidFill>
              </a:rPr>
              <a:t>4</a:t>
            </a:r>
            <a:r>
              <a:rPr lang="en-US" altLang="zh-CN" dirty="0"/>
              <a:t>)</a:t>
            </a:r>
          </a:p>
          <a:p>
            <a:pPr lvl="1"/>
            <a:r>
              <a:rPr lang="en-US" altLang="zh-CN" dirty="0"/>
              <a:t>Times 3-4: 3</a:t>
            </a:r>
            <a:r>
              <a:rPr lang="en-US" altLang="zh-CN" baseline="30000" dirty="0"/>
              <a:t>rd</a:t>
            </a:r>
            <a:r>
              <a:rPr lang="en-US" altLang="zh-CN" dirty="0"/>
              <a:t> round: (</a:t>
            </a:r>
            <a:r>
              <a:rPr lang="en-US" altLang="zh-CN" dirty="0">
                <a:solidFill>
                  <a:srgbClr val="FF0000"/>
                </a:solidFill>
              </a:rPr>
              <a:t>3</a:t>
            </a:r>
            <a:r>
              <a:rPr lang="en-US" altLang="zh-CN" dirty="0"/>
              <a:t>, </a:t>
            </a:r>
            <a:r>
              <a:rPr lang="en-US" altLang="zh-CN" dirty="0">
                <a:solidFill>
                  <a:srgbClr val="00B050"/>
                </a:solidFill>
              </a:rPr>
              <a:t>6</a:t>
            </a:r>
            <a:r>
              <a:rPr lang="en-US" altLang="zh-CN" dirty="0"/>
              <a:t>)</a:t>
            </a:r>
          </a:p>
          <a:p>
            <a:pPr lvl="2"/>
            <a:r>
              <a:rPr lang="en-US" altLang="zh-CN" dirty="0"/>
              <a:t>No green packets ready</a:t>
            </a:r>
          </a:p>
          <a:p>
            <a:pPr lvl="1"/>
            <a:r>
              <a:rPr lang="en-US" altLang="zh-CN" dirty="0"/>
              <a:t>Time 5: 4</a:t>
            </a:r>
            <a:r>
              <a:rPr lang="en-US" altLang="zh-CN" baseline="30000" dirty="0"/>
              <a:t>th</a:t>
            </a:r>
            <a:r>
              <a:rPr lang="en-US" altLang="zh-CN" dirty="0"/>
              <a:t> round: (</a:t>
            </a:r>
            <a:r>
              <a:rPr lang="en-US" altLang="zh-CN" dirty="0">
                <a:solidFill>
                  <a:srgbClr val="FF0000"/>
                </a:solidFill>
              </a:rPr>
              <a:t>5</a:t>
            </a:r>
            <a:r>
              <a:rPr lang="en-US" altLang="zh-CN" dirty="0"/>
              <a:t>, </a:t>
            </a:r>
            <a:r>
              <a:rPr lang="en-US" altLang="zh-CN" dirty="0">
                <a:solidFill>
                  <a:srgbClr val="00B050"/>
                </a:solidFill>
              </a:rPr>
              <a:t>null</a:t>
            </a:r>
            <a:r>
              <a:rPr lang="en-US" altLang="zh-CN" dirty="0"/>
              <a:t>)</a:t>
            </a:r>
          </a:p>
          <a:p>
            <a:pPr lvl="1"/>
            <a:r>
              <a:rPr lang="en-US" altLang="zh-CN" dirty="0"/>
              <a:t>Time 6: 5</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null</a:t>
            </a:r>
            <a:r>
              <a:rPr lang="en-US" altLang="zh-CN" dirty="0"/>
              <a:t>)</a:t>
            </a:r>
            <a:endParaRPr lang="en-SE" dirty="0"/>
          </a:p>
          <a:p>
            <a:pPr lvl="1"/>
            <a:endParaRPr lang="en-SE" dirty="0"/>
          </a:p>
        </p:txBody>
      </p:sp>
      <p:sp>
        <p:nvSpPr>
          <p:cNvPr id="51" name="TextBox 75">
            <a:extLst>
              <a:ext uri="{FF2B5EF4-FFF2-40B4-BE49-F238E27FC236}">
                <a16:creationId xmlns:a16="http://schemas.microsoft.com/office/drawing/2014/main" id="{4D8EEC4B-91B7-4A19-A08C-EAE6B16F3E1B}"/>
              </a:ext>
            </a:extLst>
          </p:cNvPr>
          <p:cNvSpPr txBox="1">
            <a:spLocks noChangeArrowheads="1"/>
          </p:cNvSpPr>
          <p:nvPr/>
        </p:nvSpPr>
        <p:spPr bwMode="auto">
          <a:xfrm>
            <a:off x="3414967"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52" name="TextBox 75">
            <a:extLst>
              <a:ext uri="{FF2B5EF4-FFF2-40B4-BE49-F238E27FC236}">
                <a16:creationId xmlns:a16="http://schemas.microsoft.com/office/drawing/2014/main" id="{5CD6A853-A5A8-4835-A5AE-10F9D449175D}"/>
              </a:ext>
            </a:extLst>
          </p:cNvPr>
          <p:cNvSpPr txBox="1">
            <a:spLocks noChangeArrowheads="1"/>
          </p:cNvSpPr>
          <p:nvPr/>
        </p:nvSpPr>
        <p:spPr bwMode="auto">
          <a:xfrm>
            <a:off x="3818091"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3" name="TextBox 75">
            <a:extLst>
              <a:ext uri="{FF2B5EF4-FFF2-40B4-BE49-F238E27FC236}">
                <a16:creationId xmlns:a16="http://schemas.microsoft.com/office/drawing/2014/main" id="{3ED37AC9-6AFA-41B1-A9CF-2278E531E2D5}"/>
              </a:ext>
            </a:extLst>
          </p:cNvPr>
          <p:cNvSpPr txBox="1">
            <a:spLocks noChangeArrowheads="1"/>
          </p:cNvSpPr>
          <p:nvPr/>
        </p:nvSpPr>
        <p:spPr bwMode="auto">
          <a:xfrm>
            <a:off x="4235438"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54" name="TextBox 75">
            <a:extLst>
              <a:ext uri="{FF2B5EF4-FFF2-40B4-BE49-F238E27FC236}">
                <a16:creationId xmlns:a16="http://schemas.microsoft.com/office/drawing/2014/main" id="{D651898F-D933-4D64-AB8A-1D8A77FBEEA2}"/>
              </a:ext>
            </a:extLst>
          </p:cNvPr>
          <p:cNvSpPr txBox="1">
            <a:spLocks noChangeArrowheads="1"/>
          </p:cNvSpPr>
          <p:nvPr/>
        </p:nvSpPr>
        <p:spPr bwMode="auto">
          <a:xfrm>
            <a:off x="4662439"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55" name="TextBox 75">
            <a:extLst>
              <a:ext uri="{FF2B5EF4-FFF2-40B4-BE49-F238E27FC236}">
                <a16:creationId xmlns:a16="http://schemas.microsoft.com/office/drawing/2014/main" id="{E9A02659-E35A-42E6-9F51-D5CE1E5BD716}"/>
              </a:ext>
            </a:extLst>
          </p:cNvPr>
          <p:cNvSpPr txBox="1">
            <a:spLocks noChangeArrowheads="1"/>
          </p:cNvSpPr>
          <p:nvPr/>
        </p:nvSpPr>
        <p:spPr bwMode="auto">
          <a:xfrm>
            <a:off x="5078263"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6" name="TextBox 75">
            <a:extLst>
              <a:ext uri="{FF2B5EF4-FFF2-40B4-BE49-F238E27FC236}">
                <a16:creationId xmlns:a16="http://schemas.microsoft.com/office/drawing/2014/main" id="{6E466EFE-A041-430A-B46B-F9A82A78DA0D}"/>
              </a:ext>
            </a:extLst>
          </p:cNvPr>
          <p:cNvSpPr txBox="1">
            <a:spLocks noChangeArrowheads="1"/>
          </p:cNvSpPr>
          <p:nvPr/>
        </p:nvSpPr>
        <p:spPr bwMode="auto">
          <a:xfrm>
            <a:off x="5481387"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57" name="TextBox 75">
            <a:extLst>
              <a:ext uri="{FF2B5EF4-FFF2-40B4-BE49-F238E27FC236}">
                <a16:creationId xmlns:a16="http://schemas.microsoft.com/office/drawing/2014/main" id="{E9F1B217-819B-4113-8EE7-18E37AE9180B}"/>
              </a:ext>
            </a:extLst>
          </p:cNvPr>
          <p:cNvSpPr txBox="1">
            <a:spLocks noChangeArrowheads="1"/>
          </p:cNvSpPr>
          <p:nvPr/>
        </p:nvSpPr>
        <p:spPr bwMode="auto">
          <a:xfrm>
            <a:off x="5884510"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39220276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48</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1552575"/>
            <a:ext cx="87249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6396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 Priority</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49</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997075"/>
            <a:ext cx="5573011" cy="2397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75">
            <a:extLst>
              <a:ext uri="{FF2B5EF4-FFF2-40B4-BE49-F238E27FC236}">
                <a16:creationId xmlns:a16="http://schemas.microsoft.com/office/drawing/2014/main" id="{3642E406-B323-406E-B4F2-22B7FC708774}"/>
              </a:ext>
            </a:extLst>
          </p:cNvPr>
          <p:cNvSpPr txBox="1">
            <a:spLocks noChangeArrowheads="1"/>
          </p:cNvSpPr>
          <p:nvPr/>
        </p:nvSpPr>
        <p:spPr bwMode="auto">
          <a:xfrm>
            <a:off x="30063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2EAD0E5F-C1D5-4B62-AABF-37AB0C13102D}"/>
              </a:ext>
            </a:extLst>
          </p:cNvPr>
          <p:cNvSpPr txBox="1">
            <a:spLocks noChangeArrowheads="1"/>
          </p:cNvSpPr>
          <p:nvPr/>
        </p:nvSpPr>
        <p:spPr bwMode="auto">
          <a:xfrm>
            <a:off x="34094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8" name="TextBox 75">
            <a:extLst>
              <a:ext uri="{FF2B5EF4-FFF2-40B4-BE49-F238E27FC236}">
                <a16:creationId xmlns:a16="http://schemas.microsoft.com/office/drawing/2014/main" id="{C02DCACD-9166-40B8-BA89-3D11BFCA176B}"/>
              </a:ext>
            </a:extLst>
          </p:cNvPr>
          <p:cNvSpPr txBox="1">
            <a:spLocks noChangeArrowheads="1"/>
          </p:cNvSpPr>
          <p:nvPr/>
        </p:nvSpPr>
        <p:spPr bwMode="auto">
          <a:xfrm>
            <a:off x="38268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E40DAA01-D23A-4AA8-948A-86257C867F51}"/>
              </a:ext>
            </a:extLst>
          </p:cNvPr>
          <p:cNvSpPr txBox="1">
            <a:spLocks noChangeArrowheads="1"/>
          </p:cNvSpPr>
          <p:nvPr/>
        </p:nvSpPr>
        <p:spPr bwMode="auto">
          <a:xfrm>
            <a:off x="42538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0" name="TextBox 75">
            <a:extLst>
              <a:ext uri="{FF2B5EF4-FFF2-40B4-BE49-F238E27FC236}">
                <a16:creationId xmlns:a16="http://schemas.microsoft.com/office/drawing/2014/main" id="{B8AC9D05-2DB6-4382-B782-A3496835360A}"/>
              </a:ext>
            </a:extLst>
          </p:cNvPr>
          <p:cNvSpPr txBox="1">
            <a:spLocks noChangeArrowheads="1"/>
          </p:cNvSpPr>
          <p:nvPr/>
        </p:nvSpPr>
        <p:spPr bwMode="auto">
          <a:xfrm>
            <a:off x="46696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51B49DDD-46F3-42A8-A2EB-9D18C9B433C1}"/>
              </a:ext>
            </a:extLst>
          </p:cNvPr>
          <p:cNvSpPr txBox="1">
            <a:spLocks noChangeArrowheads="1"/>
          </p:cNvSpPr>
          <p:nvPr/>
        </p:nvSpPr>
        <p:spPr bwMode="auto">
          <a:xfrm>
            <a:off x="50727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8B2DC29D-9F37-4D3F-B623-B8B0372E1C16}"/>
              </a:ext>
            </a:extLst>
          </p:cNvPr>
          <p:cNvSpPr txBox="1">
            <a:spLocks noChangeArrowheads="1"/>
          </p:cNvSpPr>
          <p:nvPr/>
        </p:nvSpPr>
        <p:spPr bwMode="auto">
          <a:xfrm>
            <a:off x="54759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788E2A5E-03F4-4B35-ACBA-EB665AEB7A9C}"/>
              </a:ext>
            </a:extLst>
          </p:cNvPr>
          <p:cNvSpPr txBox="1">
            <a:spLocks noChangeArrowheads="1"/>
          </p:cNvSpPr>
          <p:nvPr/>
        </p:nvSpPr>
        <p:spPr bwMode="auto">
          <a:xfrm>
            <a:off x="3191843"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4" name="TextBox 75">
            <a:extLst>
              <a:ext uri="{FF2B5EF4-FFF2-40B4-BE49-F238E27FC236}">
                <a16:creationId xmlns:a16="http://schemas.microsoft.com/office/drawing/2014/main" id="{6E4F882C-51F7-4A57-A198-FDF024CA33B1}"/>
              </a:ext>
            </a:extLst>
          </p:cNvPr>
          <p:cNvSpPr txBox="1">
            <a:spLocks noChangeArrowheads="1"/>
          </p:cNvSpPr>
          <p:nvPr/>
        </p:nvSpPr>
        <p:spPr bwMode="auto">
          <a:xfrm>
            <a:off x="3594967"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5" name="TextBox 75">
            <a:extLst>
              <a:ext uri="{FF2B5EF4-FFF2-40B4-BE49-F238E27FC236}">
                <a16:creationId xmlns:a16="http://schemas.microsoft.com/office/drawing/2014/main" id="{7D266803-DEB9-41AE-AA7E-28F39D82C1BC}"/>
              </a:ext>
            </a:extLst>
          </p:cNvPr>
          <p:cNvSpPr txBox="1">
            <a:spLocks noChangeArrowheads="1"/>
          </p:cNvSpPr>
          <p:nvPr/>
        </p:nvSpPr>
        <p:spPr bwMode="auto">
          <a:xfrm>
            <a:off x="4012314"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6" name="TextBox 75">
            <a:extLst>
              <a:ext uri="{FF2B5EF4-FFF2-40B4-BE49-F238E27FC236}">
                <a16:creationId xmlns:a16="http://schemas.microsoft.com/office/drawing/2014/main" id="{A3D0818B-6832-409F-B8D7-B01C08F16D3A}"/>
              </a:ext>
            </a:extLst>
          </p:cNvPr>
          <p:cNvSpPr txBox="1">
            <a:spLocks noChangeArrowheads="1"/>
          </p:cNvSpPr>
          <p:nvPr/>
        </p:nvSpPr>
        <p:spPr bwMode="auto">
          <a:xfrm>
            <a:off x="4439315"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7" name="TextBox 75">
            <a:extLst>
              <a:ext uri="{FF2B5EF4-FFF2-40B4-BE49-F238E27FC236}">
                <a16:creationId xmlns:a16="http://schemas.microsoft.com/office/drawing/2014/main" id="{A004D72E-806F-4D65-8D16-1C984A7E3A6C}"/>
              </a:ext>
            </a:extLst>
          </p:cNvPr>
          <p:cNvSpPr txBox="1">
            <a:spLocks noChangeArrowheads="1"/>
          </p:cNvSpPr>
          <p:nvPr/>
        </p:nvSpPr>
        <p:spPr bwMode="auto">
          <a:xfrm>
            <a:off x="4855139"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8" name="TextBox 75">
            <a:extLst>
              <a:ext uri="{FF2B5EF4-FFF2-40B4-BE49-F238E27FC236}">
                <a16:creationId xmlns:a16="http://schemas.microsoft.com/office/drawing/2014/main" id="{FEC2C978-E1AF-4448-A162-51314A2A62C1}"/>
              </a:ext>
            </a:extLst>
          </p:cNvPr>
          <p:cNvSpPr txBox="1">
            <a:spLocks noChangeArrowheads="1"/>
          </p:cNvSpPr>
          <p:nvPr/>
        </p:nvSpPr>
        <p:spPr bwMode="auto">
          <a:xfrm>
            <a:off x="5258263"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9" name="TextBox 75">
            <a:extLst>
              <a:ext uri="{FF2B5EF4-FFF2-40B4-BE49-F238E27FC236}">
                <a16:creationId xmlns:a16="http://schemas.microsoft.com/office/drawing/2014/main" id="{FEB0855C-A763-441F-A2BC-92FB4DCE7751}"/>
              </a:ext>
            </a:extLst>
          </p:cNvPr>
          <p:cNvSpPr txBox="1">
            <a:spLocks noChangeArrowheads="1"/>
          </p:cNvSpPr>
          <p:nvPr/>
        </p:nvSpPr>
        <p:spPr bwMode="auto">
          <a:xfrm>
            <a:off x="5661386"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Tree>
    <p:extLst>
      <p:ext uri="{BB962C8B-B14F-4D97-AF65-F5344CB8AC3E}">
        <p14:creationId xmlns:p14="http://schemas.microsoft.com/office/powerpoint/2010/main" val="94685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a:t>
            </a:r>
            <a:endParaRPr lang="en-US" sz="4400" dirty="0"/>
          </a:p>
        </p:txBody>
      </p:sp>
      <p:grpSp>
        <p:nvGrpSpPr>
          <p:cNvPr id="429" name="Group 347">
            <a:extLst>
              <a:ext uri="{FF2B5EF4-FFF2-40B4-BE49-F238E27FC236}">
                <a16:creationId xmlns:a16="http://schemas.microsoft.com/office/drawing/2014/main" id="{29540C2D-9FA0-BB45-BE5F-03C752C3783C}"/>
              </a:ext>
            </a:extLst>
          </p:cNvPr>
          <p:cNvGrpSpPr>
            <a:grpSpLocks/>
          </p:cNvGrpSpPr>
          <p:nvPr/>
        </p:nvGrpSpPr>
        <p:grpSpPr bwMode="auto">
          <a:xfrm>
            <a:off x="4983726" y="4245735"/>
            <a:ext cx="912813" cy="415925"/>
            <a:chOff x="1871277" y="1576300"/>
            <a:chExt cx="1128371" cy="437861"/>
          </a:xfrm>
        </p:grpSpPr>
        <p:sp>
          <p:nvSpPr>
            <p:cNvPr id="430" name="Oval 429">
              <a:extLst>
                <a:ext uri="{FF2B5EF4-FFF2-40B4-BE49-F238E27FC236}">
                  <a16:creationId xmlns:a16="http://schemas.microsoft.com/office/drawing/2014/main" id="{D91E1173-2CC1-804A-8A29-AD5A2B05C5E9}"/>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31" name="Rectangle 430">
              <a:extLst>
                <a:ext uri="{FF2B5EF4-FFF2-40B4-BE49-F238E27FC236}">
                  <a16:creationId xmlns:a16="http://schemas.microsoft.com/office/drawing/2014/main" id="{D26B5CB1-EFDC-AA4A-94A5-91F1F7893EBE}"/>
                </a:ext>
              </a:extLst>
            </p:cNvPr>
            <p:cNvSpPr/>
            <p:nvPr/>
          </p:nvSpPr>
          <p:spPr bwMode="auto">
            <a:xfrm>
              <a:off x="1871277" y="1740080"/>
              <a:ext cx="1128371" cy="11531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32" name="Oval 431">
              <a:extLst>
                <a:ext uri="{FF2B5EF4-FFF2-40B4-BE49-F238E27FC236}">
                  <a16:creationId xmlns:a16="http://schemas.microsoft.com/office/drawing/2014/main" id="{852CB226-E8E6-CA45-95E4-3E2F740D0CCB}"/>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33" name="Freeform 432">
              <a:extLst>
                <a:ext uri="{FF2B5EF4-FFF2-40B4-BE49-F238E27FC236}">
                  <a16:creationId xmlns:a16="http://schemas.microsoft.com/office/drawing/2014/main" id="{2F42ECA3-62AC-C34A-9330-F31499A994CD}"/>
                </a:ext>
              </a:extLst>
            </p:cNvPr>
            <p:cNvSpPr/>
            <p:nvPr/>
          </p:nvSpPr>
          <p:spPr bwMode="auto">
            <a:xfrm>
              <a:off x="2159748" y="1673231"/>
              <a:ext cx="547504"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34" name="Freeform 433">
              <a:extLst>
                <a:ext uri="{FF2B5EF4-FFF2-40B4-BE49-F238E27FC236}">
                  <a16:creationId xmlns:a16="http://schemas.microsoft.com/office/drawing/2014/main" id="{7DAD661B-B797-0E4F-A7A2-EECB211B39F1}"/>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35" name="Freeform 434">
              <a:extLst>
                <a:ext uri="{FF2B5EF4-FFF2-40B4-BE49-F238E27FC236}">
                  <a16:creationId xmlns:a16="http://schemas.microsoft.com/office/drawing/2014/main" id="{6D956B9B-0BF1-184A-8A16-0E56F0D92920}"/>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36" name="Freeform 435">
              <a:extLst>
                <a:ext uri="{FF2B5EF4-FFF2-40B4-BE49-F238E27FC236}">
                  <a16:creationId xmlns:a16="http://schemas.microsoft.com/office/drawing/2014/main" id="{0CBF6073-15EC-8540-96C4-D4D3FCB6DED3}"/>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cxnSp>
          <p:nvCxnSpPr>
            <p:cNvPr id="437" name="Straight Connector 436">
              <a:extLst>
                <a:ext uri="{FF2B5EF4-FFF2-40B4-BE49-F238E27FC236}">
                  <a16:creationId xmlns:a16="http://schemas.microsoft.com/office/drawing/2014/main" id="{F655FBD6-0B65-C943-BD0C-04C522A429F3}"/>
                </a:ext>
              </a:extLst>
            </p:cNvPr>
            <p:cNvCxnSpPr>
              <a:cxnSpLocks noChangeShapeType="1"/>
              <a:endCxn id="432"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38" name="Straight Connector 437">
              <a:extLst>
                <a:ext uri="{FF2B5EF4-FFF2-40B4-BE49-F238E27FC236}">
                  <a16:creationId xmlns:a16="http://schemas.microsoft.com/office/drawing/2014/main" id="{8319B3C6-5722-1C44-A611-D2468A7B37EE}"/>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39" name="Group 347">
            <a:extLst>
              <a:ext uri="{FF2B5EF4-FFF2-40B4-BE49-F238E27FC236}">
                <a16:creationId xmlns:a16="http://schemas.microsoft.com/office/drawing/2014/main" id="{C4D1F210-8217-DF40-A30E-B4D781BD1617}"/>
              </a:ext>
            </a:extLst>
          </p:cNvPr>
          <p:cNvGrpSpPr>
            <a:grpSpLocks/>
          </p:cNvGrpSpPr>
          <p:nvPr/>
        </p:nvGrpSpPr>
        <p:grpSpPr bwMode="auto">
          <a:xfrm>
            <a:off x="4937689" y="2318255"/>
            <a:ext cx="911225" cy="415925"/>
            <a:chOff x="1871277" y="1576300"/>
            <a:chExt cx="1128371" cy="437861"/>
          </a:xfrm>
        </p:grpSpPr>
        <p:sp>
          <p:nvSpPr>
            <p:cNvPr id="440" name="Oval 439">
              <a:extLst>
                <a:ext uri="{FF2B5EF4-FFF2-40B4-BE49-F238E27FC236}">
                  <a16:creationId xmlns:a16="http://schemas.microsoft.com/office/drawing/2014/main" id="{6C6425EA-486B-F643-943D-D7089FD8840F}"/>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41" name="Rectangle 440">
              <a:extLst>
                <a:ext uri="{FF2B5EF4-FFF2-40B4-BE49-F238E27FC236}">
                  <a16:creationId xmlns:a16="http://schemas.microsoft.com/office/drawing/2014/main" id="{72094855-C429-6140-9FC0-17D4134E8759}"/>
                </a:ext>
              </a:extLst>
            </p:cNvPr>
            <p:cNvSpPr/>
            <p:nvPr/>
          </p:nvSpPr>
          <p:spPr bwMode="auto">
            <a:xfrm>
              <a:off x="1871277" y="1740080"/>
              <a:ext cx="1128371" cy="11531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42" name="Oval 441">
              <a:extLst>
                <a:ext uri="{FF2B5EF4-FFF2-40B4-BE49-F238E27FC236}">
                  <a16:creationId xmlns:a16="http://schemas.microsoft.com/office/drawing/2014/main" id="{940E8085-E288-C843-8449-2EE8442917F0}"/>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43" name="Freeform 442">
              <a:extLst>
                <a:ext uri="{FF2B5EF4-FFF2-40B4-BE49-F238E27FC236}">
                  <a16:creationId xmlns:a16="http://schemas.microsoft.com/office/drawing/2014/main" id="{E37F0E56-213E-8545-B9F2-BC5003B587C6}"/>
                </a:ext>
              </a:extLst>
            </p:cNvPr>
            <p:cNvSpPr/>
            <p:nvPr/>
          </p:nvSpPr>
          <p:spPr bwMode="auto">
            <a:xfrm>
              <a:off x="2160249" y="1673231"/>
              <a:ext cx="548460"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44" name="Freeform 443">
              <a:extLst>
                <a:ext uri="{FF2B5EF4-FFF2-40B4-BE49-F238E27FC236}">
                  <a16:creationId xmlns:a16="http://schemas.microsoft.com/office/drawing/2014/main" id="{57514748-4829-0749-95C6-8FF0B1CB4D7E}"/>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45" name="Freeform 444">
              <a:extLst>
                <a:ext uri="{FF2B5EF4-FFF2-40B4-BE49-F238E27FC236}">
                  <a16:creationId xmlns:a16="http://schemas.microsoft.com/office/drawing/2014/main" id="{81C91DDC-B728-614D-83D3-517272E011D1}"/>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46" name="Freeform 445">
              <a:extLst>
                <a:ext uri="{FF2B5EF4-FFF2-40B4-BE49-F238E27FC236}">
                  <a16:creationId xmlns:a16="http://schemas.microsoft.com/office/drawing/2014/main" id="{94DD4D4E-9421-A140-AFBD-C2D8D5F7FD98}"/>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cxnSp>
          <p:nvCxnSpPr>
            <p:cNvPr id="447" name="Straight Connector 446">
              <a:extLst>
                <a:ext uri="{FF2B5EF4-FFF2-40B4-BE49-F238E27FC236}">
                  <a16:creationId xmlns:a16="http://schemas.microsoft.com/office/drawing/2014/main" id="{44BB3CF6-D387-034B-A66F-B0DB1B8D3A4B}"/>
                </a:ext>
              </a:extLst>
            </p:cNvPr>
            <p:cNvCxnSpPr>
              <a:cxnSpLocks noChangeShapeType="1"/>
              <a:endCxn id="442"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48" name="Straight Connector 447">
              <a:extLst>
                <a:ext uri="{FF2B5EF4-FFF2-40B4-BE49-F238E27FC236}">
                  <a16:creationId xmlns:a16="http://schemas.microsoft.com/office/drawing/2014/main" id="{7248A1BD-6434-A24C-A1C8-CB863A313AA0}"/>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49" name="Group 140">
            <a:extLst>
              <a:ext uri="{FF2B5EF4-FFF2-40B4-BE49-F238E27FC236}">
                <a16:creationId xmlns:a16="http://schemas.microsoft.com/office/drawing/2014/main" id="{76E7BFD5-92F6-BB41-9E7A-389CECC7F12A}"/>
              </a:ext>
            </a:extLst>
          </p:cNvPr>
          <p:cNvGrpSpPr>
            <a:grpSpLocks/>
          </p:cNvGrpSpPr>
          <p:nvPr/>
        </p:nvGrpSpPr>
        <p:grpSpPr bwMode="auto">
          <a:xfrm>
            <a:off x="2292914" y="1991230"/>
            <a:ext cx="352425" cy="876300"/>
            <a:chOff x="4140" y="429"/>
            <a:chExt cx="1425" cy="2396"/>
          </a:xfrm>
        </p:grpSpPr>
        <p:sp>
          <p:nvSpPr>
            <p:cNvPr id="450" name="Freeform 141">
              <a:extLst>
                <a:ext uri="{FF2B5EF4-FFF2-40B4-BE49-F238E27FC236}">
                  <a16:creationId xmlns:a16="http://schemas.microsoft.com/office/drawing/2014/main" id="{76A5EB39-9919-2444-BBB8-371FCDAF989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1" name="Rectangle 142">
              <a:extLst>
                <a:ext uri="{FF2B5EF4-FFF2-40B4-BE49-F238E27FC236}">
                  <a16:creationId xmlns:a16="http://schemas.microsoft.com/office/drawing/2014/main" id="{60EBDD34-6142-6945-9C14-B79C55F439DE}"/>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2" name="Freeform 143">
              <a:extLst>
                <a:ext uri="{FF2B5EF4-FFF2-40B4-BE49-F238E27FC236}">
                  <a16:creationId xmlns:a16="http://schemas.microsoft.com/office/drawing/2014/main" id="{B8A9862D-8A64-8A4B-AD3D-3D060A37FEA7}"/>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3" name="Freeform 144">
              <a:extLst>
                <a:ext uri="{FF2B5EF4-FFF2-40B4-BE49-F238E27FC236}">
                  <a16:creationId xmlns:a16="http://schemas.microsoft.com/office/drawing/2014/main" id="{F1CBBF09-E39A-294C-817A-9DCD90223F1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4" name="Rectangle 145">
              <a:extLst>
                <a:ext uri="{FF2B5EF4-FFF2-40B4-BE49-F238E27FC236}">
                  <a16:creationId xmlns:a16="http://schemas.microsoft.com/office/drawing/2014/main" id="{0B890F94-5FF7-B74D-888E-B02AA2F69861}"/>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55" name="Group 146">
              <a:extLst>
                <a:ext uri="{FF2B5EF4-FFF2-40B4-BE49-F238E27FC236}">
                  <a16:creationId xmlns:a16="http://schemas.microsoft.com/office/drawing/2014/main" id="{84C8FF9A-1DFE-5443-B94F-09F2CF1376A8}"/>
                </a:ext>
              </a:extLst>
            </p:cNvPr>
            <p:cNvGrpSpPr>
              <a:grpSpLocks/>
            </p:cNvGrpSpPr>
            <p:nvPr/>
          </p:nvGrpSpPr>
          <p:grpSpPr bwMode="auto">
            <a:xfrm>
              <a:off x="4749" y="668"/>
              <a:ext cx="581" cy="145"/>
              <a:chOff x="614" y="2568"/>
              <a:chExt cx="725" cy="139"/>
            </a:xfrm>
          </p:grpSpPr>
          <p:sp>
            <p:nvSpPr>
              <p:cNvPr id="480" name="AutoShape 147">
                <a:extLst>
                  <a:ext uri="{FF2B5EF4-FFF2-40B4-BE49-F238E27FC236}">
                    <a16:creationId xmlns:a16="http://schemas.microsoft.com/office/drawing/2014/main" id="{82A932A3-A2B5-9E4C-A00D-8314C870E898}"/>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81" name="AutoShape 148">
                <a:extLst>
                  <a:ext uri="{FF2B5EF4-FFF2-40B4-BE49-F238E27FC236}">
                    <a16:creationId xmlns:a16="http://schemas.microsoft.com/office/drawing/2014/main" id="{7341616C-DDDB-6D4B-8BC1-1DE0014BB393}"/>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56" name="Rectangle 149">
              <a:extLst>
                <a:ext uri="{FF2B5EF4-FFF2-40B4-BE49-F238E27FC236}">
                  <a16:creationId xmlns:a16="http://schemas.microsoft.com/office/drawing/2014/main" id="{3016CB06-5ED2-8E44-8314-CF9B8D929399}"/>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57" name="Group 150">
              <a:extLst>
                <a:ext uri="{FF2B5EF4-FFF2-40B4-BE49-F238E27FC236}">
                  <a16:creationId xmlns:a16="http://schemas.microsoft.com/office/drawing/2014/main" id="{50CD732F-502F-EC4B-9B23-19C3F75FAF70}"/>
                </a:ext>
              </a:extLst>
            </p:cNvPr>
            <p:cNvGrpSpPr>
              <a:grpSpLocks/>
            </p:cNvGrpSpPr>
            <p:nvPr/>
          </p:nvGrpSpPr>
          <p:grpSpPr bwMode="auto">
            <a:xfrm>
              <a:off x="4747" y="994"/>
              <a:ext cx="581" cy="134"/>
              <a:chOff x="614" y="2568"/>
              <a:chExt cx="725" cy="139"/>
            </a:xfrm>
          </p:grpSpPr>
          <p:sp>
            <p:nvSpPr>
              <p:cNvPr id="478" name="AutoShape 151">
                <a:extLst>
                  <a:ext uri="{FF2B5EF4-FFF2-40B4-BE49-F238E27FC236}">
                    <a16:creationId xmlns:a16="http://schemas.microsoft.com/office/drawing/2014/main" id="{A5BF82DD-4D73-B841-9282-B6B444B47C82}"/>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9" name="AutoShape 152">
                <a:extLst>
                  <a:ext uri="{FF2B5EF4-FFF2-40B4-BE49-F238E27FC236}">
                    <a16:creationId xmlns:a16="http://schemas.microsoft.com/office/drawing/2014/main" id="{507A60A5-AB7C-DA4B-BE79-74DC6F926B64}"/>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58" name="Rectangle 153">
              <a:extLst>
                <a:ext uri="{FF2B5EF4-FFF2-40B4-BE49-F238E27FC236}">
                  <a16:creationId xmlns:a16="http://schemas.microsoft.com/office/drawing/2014/main" id="{5585EA19-FC9A-834A-B1AA-AF0C3E6E438E}"/>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9" name="Rectangle 154">
              <a:extLst>
                <a:ext uri="{FF2B5EF4-FFF2-40B4-BE49-F238E27FC236}">
                  <a16:creationId xmlns:a16="http://schemas.microsoft.com/office/drawing/2014/main" id="{770A4D2E-58C2-9F43-84EA-96616AE781B6}"/>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60" name="Group 155">
              <a:extLst>
                <a:ext uri="{FF2B5EF4-FFF2-40B4-BE49-F238E27FC236}">
                  <a16:creationId xmlns:a16="http://schemas.microsoft.com/office/drawing/2014/main" id="{602A4FA5-6127-4C42-9200-FC441714E020}"/>
                </a:ext>
              </a:extLst>
            </p:cNvPr>
            <p:cNvGrpSpPr>
              <a:grpSpLocks/>
            </p:cNvGrpSpPr>
            <p:nvPr/>
          </p:nvGrpSpPr>
          <p:grpSpPr bwMode="auto">
            <a:xfrm>
              <a:off x="4735" y="1627"/>
              <a:ext cx="582" cy="151"/>
              <a:chOff x="614" y="2568"/>
              <a:chExt cx="725" cy="139"/>
            </a:xfrm>
          </p:grpSpPr>
          <p:sp>
            <p:nvSpPr>
              <p:cNvPr id="476" name="AutoShape 156">
                <a:extLst>
                  <a:ext uri="{FF2B5EF4-FFF2-40B4-BE49-F238E27FC236}">
                    <a16:creationId xmlns:a16="http://schemas.microsoft.com/office/drawing/2014/main" id="{73B43881-7B88-5847-AA15-A459E12B9BB4}"/>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7" name="AutoShape 157">
                <a:extLst>
                  <a:ext uri="{FF2B5EF4-FFF2-40B4-BE49-F238E27FC236}">
                    <a16:creationId xmlns:a16="http://schemas.microsoft.com/office/drawing/2014/main" id="{37DBC077-A3AE-D44B-9982-D763ECC92AA5}"/>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61" name="Freeform 158">
              <a:extLst>
                <a:ext uri="{FF2B5EF4-FFF2-40B4-BE49-F238E27FC236}">
                  <a16:creationId xmlns:a16="http://schemas.microsoft.com/office/drawing/2014/main" id="{0AEC409A-A2D1-D245-802C-A7B4A101659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62" name="Group 159">
              <a:extLst>
                <a:ext uri="{FF2B5EF4-FFF2-40B4-BE49-F238E27FC236}">
                  <a16:creationId xmlns:a16="http://schemas.microsoft.com/office/drawing/2014/main" id="{E58988BF-BC15-CF49-B8AB-9F97656C224E}"/>
                </a:ext>
              </a:extLst>
            </p:cNvPr>
            <p:cNvGrpSpPr>
              <a:grpSpLocks/>
            </p:cNvGrpSpPr>
            <p:nvPr/>
          </p:nvGrpSpPr>
          <p:grpSpPr bwMode="auto">
            <a:xfrm>
              <a:off x="4739" y="1327"/>
              <a:ext cx="582" cy="139"/>
              <a:chOff x="614" y="2568"/>
              <a:chExt cx="725" cy="139"/>
            </a:xfrm>
          </p:grpSpPr>
          <p:sp>
            <p:nvSpPr>
              <p:cNvPr id="474" name="AutoShape 160">
                <a:extLst>
                  <a:ext uri="{FF2B5EF4-FFF2-40B4-BE49-F238E27FC236}">
                    <a16:creationId xmlns:a16="http://schemas.microsoft.com/office/drawing/2014/main" id="{553DFEC9-BE4E-F94F-936E-C02FFF6CAC8D}"/>
                  </a:ext>
                </a:extLst>
              </p:cNvPr>
              <p:cNvSpPr>
                <a:spLocks noChangeArrowheads="1"/>
              </p:cNvSpPr>
              <p:nvPr/>
            </p:nvSpPr>
            <p:spPr bwMode="auto">
              <a:xfrm>
                <a:off x="611" y="2569"/>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5" name="AutoShape 161">
                <a:extLst>
                  <a:ext uri="{FF2B5EF4-FFF2-40B4-BE49-F238E27FC236}">
                    <a16:creationId xmlns:a16="http://schemas.microsoft.com/office/drawing/2014/main" id="{43F743B0-ACF4-3044-851A-E1B9884FB697}"/>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63" name="Rectangle 162">
              <a:extLst>
                <a:ext uri="{FF2B5EF4-FFF2-40B4-BE49-F238E27FC236}">
                  <a16:creationId xmlns:a16="http://schemas.microsoft.com/office/drawing/2014/main" id="{D8E8B7E8-6654-B141-80DA-2835D0B6DC61}"/>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4" name="Freeform 163">
              <a:extLst>
                <a:ext uri="{FF2B5EF4-FFF2-40B4-BE49-F238E27FC236}">
                  <a16:creationId xmlns:a16="http://schemas.microsoft.com/office/drawing/2014/main" id="{D47EC0CE-C9B0-544A-9F08-C5F74F5F8ED8}"/>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5" name="Freeform 164">
              <a:extLst>
                <a:ext uri="{FF2B5EF4-FFF2-40B4-BE49-F238E27FC236}">
                  <a16:creationId xmlns:a16="http://schemas.microsoft.com/office/drawing/2014/main" id="{B6D47BE6-5EDC-5F46-927F-15C18BEEF39A}"/>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6" name="Oval 165">
              <a:extLst>
                <a:ext uri="{FF2B5EF4-FFF2-40B4-BE49-F238E27FC236}">
                  <a16:creationId xmlns:a16="http://schemas.microsoft.com/office/drawing/2014/main" id="{8699D5C3-5E2F-5247-88B1-8F7A5068C0E5}"/>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7" name="Freeform 166">
              <a:extLst>
                <a:ext uri="{FF2B5EF4-FFF2-40B4-BE49-F238E27FC236}">
                  <a16:creationId xmlns:a16="http://schemas.microsoft.com/office/drawing/2014/main" id="{BFDFB342-1B41-3C40-90B5-38F87DB8D9E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8" name="AutoShape 167">
              <a:extLst>
                <a:ext uri="{FF2B5EF4-FFF2-40B4-BE49-F238E27FC236}">
                  <a16:creationId xmlns:a16="http://schemas.microsoft.com/office/drawing/2014/main" id="{31EB1D99-2A1B-554C-9D92-24AAEE3876BF}"/>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9" name="AutoShape 168">
              <a:extLst>
                <a:ext uri="{FF2B5EF4-FFF2-40B4-BE49-F238E27FC236}">
                  <a16:creationId xmlns:a16="http://schemas.microsoft.com/office/drawing/2014/main" id="{8C5166EA-4FF3-CA4A-89EF-1C89946C1F95}"/>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0" name="Oval 169">
              <a:extLst>
                <a:ext uri="{FF2B5EF4-FFF2-40B4-BE49-F238E27FC236}">
                  <a16:creationId xmlns:a16="http://schemas.microsoft.com/office/drawing/2014/main" id="{45C4253F-C6AA-8F41-9A95-B861474468B4}"/>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1" name="Oval 170">
              <a:extLst>
                <a:ext uri="{FF2B5EF4-FFF2-40B4-BE49-F238E27FC236}">
                  <a16:creationId xmlns:a16="http://schemas.microsoft.com/office/drawing/2014/main" id="{99937982-831E-014F-8011-31A38BC3FAA4}"/>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472" name="Oval 171">
              <a:extLst>
                <a:ext uri="{FF2B5EF4-FFF2-40B4-BE49-F238E27FC236}">
                  <a16:creationId xmlns:a16="http://schemas.microsoft.com/office/drawing/2014/main" id="{CB852665-8191-CD47-9BBA-1BC8D1E83948}"/>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3" name="Rectangle 172">
              <a:extLst>
                <a:ext uri="{FF2B5EF4-FFF2-40B4-BE49-F238E27FC236}">
                  <a16:creationId xmlns:a16="http://schemas.microsoft.com/office/drawing/2014/main" id="{A5B541A2-F634-3F4C-920F-8FEB757F72F0}"/>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82" name="Rectangle 4">
            <a:extLst>
              <a:ext uri="{FF2B5EF4-FFF2-40B4-BE49-F238E27FC236}">
                <a16:creationId xmlns:a16="http://schemas.microsoft.com/office/drawing/2014/main" id="{885A2C98-F0C5-4F48-973F-FB58C4816800}"/>
              </a:ext>
            </a:extLst>
          </p:cNvPr>
          <p:cNvSpPr txBox="1">
            <a:spLocks noChangeArrowheads="1"/>
          </p:cNvSpPr>
          <p:nvPr/>
        </p:nvSpPr>
        <p:spPr bwMode="auto">
          <a:xfrm>
            <a:off x="1197539" y="1361756"/>
            <a:ext cx="81502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0"/>
              </a:buClr>
              <a:buSzPct val="100000"/>
              <a:buFont typeface="Wingdings" pitchFamily="2" charset="2"/>
              <a:buChar char="§"/>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0"/>
              </a:buClr>
              <a:buFont typeface="Arial" panose="020B0604020202020204" pitchFamily="34"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0" marR="0" lvl="0" indent="0" algn="l" defTabSz="914400" rtl="0" eaLnBrk="1" fontAlgn="base" latinLnBrk="0" hangingPunct="1">
              <a:lnSpc>
                <a:spcPct val="85000"/>
              </a:lnSpc>
              <a:spcBef>
                <a:spcPct val="20000"/>
              </a:spcBef>
              <a:spcAft>
                <a:spcPct val="0"/>
              </a:spcAft>
              <a:buClr>
                <a:srgbClr val="000090"/>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R</a:t>
            </a:r>
            <a:r>
              <a:rPr kumimoji="0" lang="en-US" altLang="en-US" sz="2800" b="0" i="1" u="none" strike="noStrike" kern="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mn-cs"/>
              </a:rPr>
              <a:t>s</a:t>
            </a: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&lt; R</a:t>
            </a:r>
            <a:r>
              <a:rPr kumimoji="0" lang="en-US" altLang="en-US" sz="2800" b="0" i="1" u="none" strike="noStrike" kern="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mn-cs"/>
              </a:rPr>
              <a:t>c</a:t>
            </a:r>
            <a:r>
              <a:rPr kumimoji="0" lang="en-US" altLang="en-US" sz="2800" b="0" i="1" u="none" strike="noStrike" kern="0" cap="none" spc="0" normalizeH="0" baseline="0" noProof="0" dirty="0">
                <a:ln>
                  <a:noFill/>
                </a:ln>
                <a:solidFill>
                  <a:srgbClr val="FF3300"/>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What is average end-end throughput?</a:t>
            </a:r>
          </a:p>
        </p:txBody>
      </p:sp>
      <p:grpSp>
        <p:nvGrpSpPr>
          <p:cNvPr id="483" name="Group 34">
            <a:extLst>
              <a:ext uri="{FF2B5EF4-FFF2-40B4-BE49-F238E27FC236}">
                <a16:creationId xmlns:a16="http://schemas.microsoft.com/office/drawing/2014/main" id="{1D7513B2-BA27-CA43-AABC-A66648BC2AFF}"/>
              </a:ext>
            </a:extLst>
          </p:cNvPr>
          <p:cNvGrpSpPr>
            <a:grpSpLocks/>
          </p:cNvGrpSpPr>
          <p:nvPr/>
        </p:nvGrpSpPr>
        <p:grpSpPr bwMode="auto">
          <a:xfrm>
            <a:off x="2745351" y="2343655"/>
            <a:ext cx="2136775" cy="307975"/>
            <a:chOff x="2249" y="3430"/>
            <a:chExt cx="1389" cy="256"/>
          </a:xfrm>
        </p:grpSpPr>
        <p:sp>
          <p:nvSpPr>
            <p:cNvPr id="484" name="Oval 35">
              <a:extLst>
                <a:ext uri="{FF2B5EF4-FFF2-40B4-BE49-F238E27FC236}">
                  <a16:creationId xmlns:a16="http://schemas.microsoft.com/office/drawing/2014/main" id="{5340CEA1-5B2B-9B46-9AAF-4147EFCAE2AD}"/>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85" name="Rectangle 36">
              <a:extLst>
                <a:ext uri="{FF2B5EF4-FFF2-40B4-BE49-F238E27FC236}">
                  <a16:creationId xmlns:a16="http://schemas.microsoft.com/office/drawing/2014/main" id="{18778160-DBBA-3B4C-9F3C-5804D0719AA9}"/>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86" name="Oval 37">
              <a:extLst>
                <a:ext uri="{FF2B5EF4-FFF2-40B4-BE49-F238E27FC236}">
                  <a16:creationId xmlns:a16="http://schemas.microsoft.com/office/drawing/2014/main" id="{8BF0591E-F2E4-8A4C-A92C-C81344F40A5F}"/>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87" name="Rectangle 38">
              <a:extLst>
                <a:ext uri="{FF2B5EF4-FFF2-40B4-BE49-F238E27FC236}">
                  <a16:creationId xmlns:a16="http://schemas.microsoft.com/office/drawing/2014/main" id="{E207FABE-8267-D846-9F45-80EB05CCD511}"/>
                </a:ext>
              </a:extLst>
            </p:cNvPr>
            <p:cNvSpPr>
              <a:spLocks noChangeArrowheads="1"/>
            </p:cNvSpPr>
            <p:nvPr/>
          </p:nvSpPr>
          <p:spPr bwMode="auto">
            <a:xfrm>
              <a:off x="3562" y="3438"/>
              <a:ext cx="44" cy="24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488" name="Text Box 39">
            <a:extLst>
              <a:ext uri="{FF2B5EF4-FFF2-40B4-BE49-F238E27FC236}">
                <a16:creationId xmlns:a16="http://schemas.microsoft.com/office/drawing/2014/main" id="{957E7C76-675E-574B-8ACD-614388DAE938}"/>
              </a:ext>
            </a:extLst>
          </p:cNvPr>
          <p:cNvSpPr txBox="1">
            <a:spLocks noChangeArrowheads="1"/>
          </p:cNvSpPr>
          <p:nvPr/>
        </p:nvSpPr>
        <p:spPr bwMode="auto">
          <a:xfrm>
            <a:off x="2534214" y="2270741"/>
            <a:ext cx="25860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28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0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489" name="AutoShape 42">
            <a:extLst>
              <a:ext uri="{FF2B5EF4-FFF2-40B4-BE49-F238E27FC236}">
                <a16:creationId xmlns:a16="http://schemas.microsoft.com/office/drawing/2014/main" id="{8A9CF8E3-1601-CD45-8200-B1516EA3BB30}"/>
              </a:ext>
            </a:extLst>
          </p:cNvPr>
          <p:cNvSpPr>
            <a:spLocks noChangeArrowheads="1"/>
          </p:cNvSpPr>
          <p:nvPr/>
        </p:nvSpPr>
        <p:spPr bwMode="auto">
          <a:xfrm flipV="1">
            <a:off x="1934139" y="2111880"/>
            <a:ext cx="895350" cy="5651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90" name="AutoShape 43">
            <a:extLst>
              <a:ext uri="{FF2B5EF4-FFF2-40B4-BE49-F238E27FC236}">
                <a16:creationId xmlns:a16="http://schemas.microsoft.com/office/drawing/2014/main" id="{ED879A95-B645-8B4D-89AF-6D1789AFE728}"/>
              </a:ext>
            </a:extLst>
          </p:cNvPr>
          <p:cNvSpPr>
            <a:spLocks noChangeArrowheads="1"/>
          </p:cNvSpPr>
          <p:nvPr/>
        </p:nvSpPr>
        <p:spPr bwMode="auto">
          <a:xfrm>
            <a:off x="8168251" y="2318255"/>
            <a:ext cx="941624" cy="379413"/>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91" name="Group 54">
            <a:extLst>
              <a:ext uri="{FF2B5EF4-FFF2-40B4-BE49-F238E27FC236}">
                <a16:creationId xmlns:a16="http://schemas.microsoft.com/office/drawing/2014/main" id="{5C873AA0-FFD9-7542-BED1-8B7A71AB1C1E}"/>
              </a:ext>
            </a:extLst>
          </p:cNvPr>
          <p:cNvGrpSpPr>
            <a:grpSpLocks/>
          </p:cNvGrpSpPr>
          <p:nvPr/>
        </p:nvGrpSpPr>
        <p:grpSpPr bwMode="auto">
          <a:xfrm>
            <a:off x="6118790" y="2210305"/>
            <a:ext cx="2577607" cy="569913"/>
            <a:chOff x="3130" y="3069"/>
            <a:chExt cx="1765" cy="366"/>
          </a:xfrm>
        </p:grpSpPr>
        <p:grpSp>
          <p:nvGrpSpPr>
            <p:cNvPr id="492" name="Group 45">
              <a:extLst>
                <a:ext uri="{FF2B5EF4-FFF2-40B4-BE49-F238E27FC236}">
                  <a16:creationId xmlns:a16="http://schemas.microsoft.com/office/drawing/2014/main" id="{97D274BB-C29B-ED4E-859A-927860A3F5D9}"/>
                </a:ext>
              </a:extLst>
            </p:cNvPr>
            <p:cNvGrpSpPr>
              <a:grpSpLocks/>
            </p:cNvGrpSpPr>
            <p:nvPr/>
          </p:nvGrpSpPr>
          <p:grpSpPr bwMode="auto">
            <a:xfrm>
              <a:off x="3130" y="3069"/>
              <a:ext cx="1765" cy="366"/>
              <a:chOff x="2249" y="3430"/>
              <a:chExt cx="1389" cy="256"/>
            </a:xfrm>
          </p:grpSpPr>
          <p:sp>
            <p:nvSpPr>
              <p:cNvPr id="494" name="Oval 46">
                <a:extLst>
                  <a:ext uri="{FF2B5EF4-FFF2-40B4-BE49-F238E27FC236}">
                    <a16:creationId xmlns:a16="http://schemas.microsoft.com/office/drawing/2014/main" id="{2EC17BEE-E58A-6140-B989-B0CDD1C1AF95}"/>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95" name="Rectangle 47">
                <a:extLst>
                  <a:ext uri="{FF2B5EF4-FFF2-40B4-BE49-F238E27FC236}">
                    <a16:creationId xmlns:a16="http://schemas.microsoft.com/office/drawing/2014/main" id="{AD336F13-B720-7341-B116-DA4D9171BA64}"/>
                  </a:ext>
                </a:extLst>
              </p:cNvPr>
              <p:cNvSpPr>
                <a:spLocks noChangeArrowheads="1"/>
              </p:cNvSpPr>
              <p:nvPr/>
            </p:nvSpPr>
            <p:spPr bwMode="auto">
              <a:xfrm>
                <a:off x="2275" y="3433"/>
                <a:ext cx="1329"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96" name="Oval 48">
                <a:extLst>
                  <a:ext uri="{FF2B5EF4-FFF2-40B4-BE49-F238E27FC236}">
                    <a16:creationId xmlns:a16="http://schemas.microsoft.com/office/drawing/2014/main" id="{4B7EF7CF-26D6-F04C-A388-9C2DE746E571}"/>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97" name="Rectangle 49">
                <a:extLst>
                  <a:ext uri="{FF2B5EF4-FFF2-40B4-BE49-F238E27FC236}">
                    <a16:creationId xmlns:a16="http://schemas.microsoft.com/office/drawing/2014/main" id="{604E850F-FAD3-D34F-8D0B-B1F5F12A4982}"/>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493" name="Text Box 50">
              <a:extLst>
                <a:ext uri="{FF2B5EF4-FFF2-40B4-BE49-F238E27FC236}">
                  <a16:creationId xmlns:a16="http://schemas.microsoft.com/office/drawing/2014/main" id="{48FDD660-FDC1-BC4D-AF14-61D75C0EB803}"/>
                </a:ext>
              </a:extLst>
            </p:cNvPr>
            <p:cNvSpPr txBox="1">
              <a:spLocks noChangeArrowheads="1"/>
            </p:cNvSpPr>
            <p:nvPr/>
          </p:nvSpPr>
          <p:spPr bwMode="auto">
            <a:xfrm>
              <a:off x="3181" y="3135"/>
              <a:ext cx="170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sp>
        <p:nvSpPr>
          <p:cNvPr id="498" name="Rectangle 56">
            <a:extLst>
              <a:ext uri="{FF2B5EF4-FFF2-40B4-BE49-F238E27FC236}">
                <a16:creationId xmlns:a16="http://schemas.microsoft.com/office/drawing/2014/main" id="{A7FBBFF4-7CCE-3745-9DBF-448559E76BA0}"/>
              </a:ext>
            </a:extLst>
          </p:cNvPr>
          <p:cNvSpPr>
            <a:spLocks noChangeArrowheads="1"/>
          </p:cNvSpPr>
          <p:nvPr/>
        </p:nvSpPr>
        <p:spPr bwMode="auto">
          <a:xfrm>
            <a:off x="1234051" y="3170791"/>
            <a:ext cx="80629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Tx/>
              <a:buNone/>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R</a:t>
            </a:r>
            <a:r>
              <a:rPr kumimoji="0" lang="en-US" altLang="en-US" sz="2800" b="0" i="1" u="none" strike="noStrike" kern="120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Arial"/>
              </a:rPr>
              <a:t>s</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 &gt; R</a:t>
            </a:r>
            <a:r>
              <a:rPr kumimoji="0" lang="en-US" altLang="en-US" sz="2800" b="0" i="1" u="none" strike="noStrike" kern="120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Arial"/>
              </a:rPr>
              <a:t>c</a:t>
            </a:r>
            <a:r>
              <a:rPr kumimoji="0" lang="en-US" altLang="en-US" sz="2800" b="0" i="1" u="none" strike="noStrike" kern="1200" cap="none" spc="0" normalizeH="0" baseline="0" noProof="0" dirty="0">
                <a:ln>
                  <a:noFill/>
                </a:ln>
                <a:solidFill>
                  <a:srgbClr val="FF3300"/>
                </a:solidFill>
                <a:effectLst/>
                <a:uLnTx/>
                <a:uFillTx/>
                <a:latin typeface="Calibri" panose="020F0502020204030204"/>
                <a:ea typeface="ＭＳ Ｐゴシック" panose="020B0600070205080204" pitchFamily="34" charset="-128"/>
                <a:cs typeface="Arial"/>
              </a:rPr>
              <a:t>  </a:t>
            </a: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What is average end-end throughput?</a:t>
            </a:r>
          </a:p>
        </p:txBody>
      </p:sp>
      <p:grpSp>
        <p:nvGrpSpPr>
          <p:cNvPr id="499" name="Group 209">
            <a:extLst>
              <a:ext uri="{FF2B5EF4-FFF2-40B4-BE49-F238E27FC236}">
                <a16:creationId xmlns:a16="http://schemas.microsoft.com/office/drawing/2014/main" id="{79A28CBF-CC98-364E-9CA1-5406DF2D3C3F}"/>
              </a:ext>
            </a:extLst>
          </p:cNvPr>
          <p:cNvGrpSpPr>
            <a:grpSpLocks/>
          </p:cNvGrpSpPr>
          <p:nvPr/>
        </p:nvGrpSpPr>
        <p:grpSpPr bwMode="auto">
          <a:xfrm>
            <a:off x="1327659" y="5111236"/>
            <a:ext cx="8847138" cy="1282702"/>
            <a:chOff x="186" y="3246"/>
            <a:chExt cx="5573" cy="808"/>
          </a:xfrm>
        </p:grpSpPr>
        <p:sp>
          <p:nvSpPr>
            <p:cNvPr id="500" name="Rectangle 102">
              <a:extLst>
                <a:ext uri="{FF2B5EF4-FFF2-40B4-BE49-F238E27FC236}">
                  <a16:creationId xmlns:a16="http://schemas.microsoft.com/office/drawing/2014/main" id="{A6EA76B5-34A9-BA4F-919C-79EC2F39DFBB}"/>
                </a:ext>
              </a:extLst>
            </p:cNvPr>
            <p:cNvSpPr>
              <a:spLocks noChangeArrowheads="1"/>
            </p:cNvSpPr>
            <p:nvPr/>
          </p:nvSpPr>
          <p:spPr bwMode="auto">
            <a:xfrm>
              <a:off x="186" y="3414"/>
              <a:ext cx="5521" cy="640"/>
            </a:xfrm>
            <a:prstGeom prst="rect">
              <a:avLst/>
            </a:prstGeom>
            <a:solidFill>
              <a:srgbClr val="FFFFFF"/>
            </a:solidFill>
            <a:ln w="2857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01" name="Text Box 101">
              <a:extLst>
                <a:ext uri="{FF2B5EF4-FFF2-40B4-BE49-F238E27FC236}">
                  <a16:creationId xmlns:a16="http://schemas.microsoft.com/office/drawing/2014/main" id="{EC6D6C58-6370-D841-9FF4-E86B32210237}"/>
                </a:ext>
              </a:extLst>
            </p:cNvPr>
            <p:cNvSpPr txBox="1">
              <a:spLocks noChangeArrowheads="1"/>
            </p:cNvSpPr>
            <p:nvPr/>
          </p:nvSpPr>
          <p:spPr bwMode="auto">
            <a:xfrm>
              <a:off x="238" y="3585"/>
              <a:ext cx="552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on end-end path that constrains  end-end throughput</a:t>
              </a:r>
            </a:p>
          </p:txBody>
        </p:sp>
        <p:sp>
          <p:nvSpPr>
            <p:cNvPr id="502" name="Text Box 104">
              <a:extLst>
                <a:ext uri="{FF2B5EF4-FFF2-40B4-BE49-F238E27FC236}">
                  <a16:creationId xmlns:a16="http://schemas.microsoft.com/office/drawing/2014/main" id="{999DDB29-B5E4-4144-8D94-861082F6DF98}"/>
                </a:ext>
              </a:extLst>
            </p:cNvPr>
            <p:cNvSpPr txBox="1">
              <a:spLocks noChangeArrowheads="1"/>
            </p:cNvSpPr>
            <p:nvPr/>
          </p:nvSpPr>
          <p:spPr bwMode="auto">
            <a:xfrm>
              <a:off x="375" y="3246"/>
              <a:ext cx="1629" cy="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bottleneck link</a:t>
              </a:r>
            </a:p>
          </p:txBody>
        </p:sp>
      </p:grpSp>
      <p:sp>
        <p:nvSpPr>
          <p:cNvPr id="503" name="AutoShape 51">
            <a:extLst>
              <a:ext uri="{FF2B5EF4-FFF2-40B4-BE49-F238E27FC236}">
                <a16:creationId xmlns:a16="http://schemas.microsoft.com/office/drawing/2014/main" id="{ADA15BF7-93C3-524C-B9B7-716C2BEB040F}"/>
              </a:ext>
            </a:extLst>
          </p:cNvPr>
          <p:cNvSpPr>
            <a:spLocks noChangeArrowheads="1"/>
          </p:cNvSpPr>
          <p:nvPr/>
        </p:nvSpPr>
        <p:spPr bwMode="auto">
          <a:xfrm>
            <a:off x="4883714" y="2311905"/>
            <a:ext cx="1365250" cy="38100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04" name="Group 132">
            <a:extLst>
              <a:ext uri="{FF2B5EF4-FFF2-40B4-BE49-F238E27FC236}">
                <a16:creationId xmlns:a16="http://schemas.microsoft.com/office/drawing/2014/main" id="{B3F5B0C7-9CEB-E049-B0C3-0F00703C4087}"/>
              </a:ext>
            </a:extLst>
          </p:cNvPr>
          <p:cNvGrpSpPr>
            <a:grpSpLocks/>
          </p:cNvGrpSpPr>
          <p:nvPr/>
        </p:nvGrpSpPr>
        <p:grpSpPr bwMode="auto">
          <a:xfrm flipH="1">
            <a:off x="9058681" y="2157918"/>
            <a:ext cx="871538" cy="885825"/>
            <a:chOff x="-44" y="1473"/>
            <a:chExt cx="981" cy="1105"/>
          </a:xfrm>
        </p:grpSpPr>
        <p:pic>
          <p:nvPicPr>
            <p:cNvPr id="505" name="Picture 133" descr="desktop_computer_stylized_medium">
              <a:extLst>
                <a:ext uri="{FF2B5EF4-FFF2-40B4-BE49-F238E27FC236}">
                  <a16:creationId xmlns:a16="http://schemas.microsoft.com/office/drawing/2014/main" id="{9D7414AB-58AD-7D46-95D7-2D5B55309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6" name="Freeform 134">
              <a:extLst>
                <a:ext uri="{FF2B5EF4-FFF2-40B4-BE49-F238E27FC236}">
                  <a16:creationId xmlns:a16="http://schemas.microsoft.com/office/drawing/2014/main" id="{D5C4B243-FAF4-7842-9BC1-63CB23F7312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07" name="AutoShape 327">
            <a:extLst>
              <a:ext uri="{FF2B5EF4-FFF2-40B4-BE49-F238E27FC236}">
                <a16:creationId xmlns:a16="http://schemas.microsoft.com/office/drawing/2014/main" id="{2F56CE5E-CD88-F243-A5D6-997F5D7E1139}"/>
              </a:ext>
            </a:extLst>
          </p:cNvPr>
          <p:cNvSpPr>
            <a:spLocks noChangeArrowheads="1"/>
          </p:cNvSpPr>
          <p:nvPr/>
        </p:nvSpPr>
        <p:spPr bwMode="auto">
          <a:xfrm>
            <a:off x="1846826" y="1854705"/>
            <a:ext cx="407988" cy="431800"/>
          </a:xfrm>
          <a:prstGeom prst="can">
            <a:avLst>
              <a:gd name="adj" fmla="val 21398"/>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08" name="Group 206">
            <a:extLst>
              <a:ext uri="{FF2B5EF4-FFF2-40B4-BE49-F238E27FC236}">
                <a16:creationId xmlns:a16="http://schemas.microsoft.com/office/drawing/2014/main" id="{DC9267E1-3EDB-E748-8467-2A9B485898A2}"/>
              </a:ext>
            </a:extLst>
          </p:cNvPr>
          <p:cNvGrpSpPr>
            <a:grpSpLocks/>
          </p:cNvGrpSpPr>
          <p:nvPr/>
        </p:nvGrpSpPr>
        <p:grpSpPr bwMode="auto">
          <a:xfrm>
            <a:off x="1908739" y="3723447"/>
            <a:ext cx="8126412" cy="1166813"/>
            <a:chOff x="775" y="2474"/>
            <a:chExt cx="5119" cy="735"/>
          </a:xfrm>
        </p:grpSpPr>
        <p:grpSp>
          <p:nvGrpSpPr>
            <p:cNvPr id="509" name="Group 173">
              <a:extLst>
                <a:ext uri="{FF2B5EF4-FFF2-40B4-BE49-F238E27FC236}">
                  <a16:creationId xmlns:a16="http://schemas.microsoft.com/office/drawing/2014/main" id="{017DEB16-2C42-DB4F-AC8D-2F24A202D8CA}"/>
                </a:ext>
              </a:extLst>
            </p:cNvPr>
            <p:cNvGrpSpPr>
              <a:grpSpLocks/>
            </p:cNvGrpSpPr>
            <p:nvPr/>
          </p:nvGrpSpPr>
          <p:grpSpPr bwMode="auto">
            <a:xfrm>
              <a:off x="1056" y="2589"/>
              <a:ext cx="222" cy="552"/>
              <a:chOff x="4140" y="429"/>
              <a:chExt cx="1425" cy="2396"/>
            </a:xfrm>
          </p:grpSpPr>
          <p:sp>
            <p:nvSpPr>
              <p:cNvPr id="540" name="Freeform 174">
                <a:extLst>
                  <a:ext uri="{FF2B5EF4-FFF2-40B4-BE49-F238E27FC236}">
                    <a16:creationId xmlns:a16="http://schemas.microsoft.com/office/drawing/2014/main" id="{7071AEAE-A73F-D243-B123-B7B1D9BDFB07}"/>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1" name="Rectangle 175">
                <a:extLst>
                  <a:ext uri="{FF2B5EF4-FFF2-40B4-BE49-F238E27FC236}">
                    <a16:creationId xmlns:a16="http://schemas.microsoft.com/office/drawing/2014/main" id="{70DE3468-CF53-0346-8D80-E9385C7F7D96}"/>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2" name="Freeform 176">
                <a:extLst>
                  <a:ext uri="{FF2B5EF4-FFF2-40B4-BE49-F238E27FC236}">
                    <a16:creationId xmlns:a16="http://schemas.microsoft.com/office/drawing/2014/main" id="{ED311748-A5CC-494E-90AD-11746C8ACE0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3" name="Freeform 177">
                <a:extLst>
                  <a:ext uri="{FF2B5EF4-FFF2-40B4-BE49-F238E27FC236}">
                    <a16:creationId xmlns:a16="http://schemas.microsoft.com/office/drawing/2014/main" id="{8C78D907-80B8-AF4A-AB8A-5919F960DDD2}"/>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4" name="Rectangle 178">
                <a:extLst>
                  <a:ext uri="{FF2B5EF4-FFF2-40B4-BE49-F238E27FC236}">
                    <a16:creationId xmlns:a16="http://schemas.microsoft.com/office/drawing/2014/main" id="{894B83D8-FCC8-084F-9660-A8CED18F9114}"/>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45" name="Group 179">
                <a:extLst>
                  <a:ext uri="{FF2B5EF4-FFF2-40B4-BE49-F238E27FC236}">
                    <a16:creationId xmlns:a16="http://schemas.microsoft.com/office/drawing/2014/main" id="{FA4C49FB-332B-1C42-B0C2-F3D370F08127}"/>
                  </a:ext>
                </a:extLst>
              </p:cNvPr>
              <p:cNvGrpSpPr>
                <a:grpSpLocks/>
              </p:cNvGrpSpPr>
              <p:nvPr/>
            </p:nvGrpSpPr>
            <p:grpSpPr bwMode="auto">
              <a:xfrm>
                <a:off x="4749" y="668"/>
                <a:ext cx="581" cy="145"/>
                <a:chOff x="614" y="2568"/>
                <a:chExt cx="725" cy="139"/>
              </a:xfrm>
            </p:grpSpPr>
            <p:sp>
              <p:nvSpPr>
                <p:cNvPr id="570" name="AutoShape 180">
                  <a:extLst>
                    <a:ext uri="{FF2B5EF4-FFF2-40B4-BE49-F238E27FC236}">
                      <a16:creationId xmlns:a16="http://schemas.microsoft.com/office/drawing/2014/main" id="{6BD6D33C-E791-F149-8310-5B3D390F6C23}"/>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71" name="AutoShape 181">
                  <a:extLst>
                    <a:ext uri="{FF2B5EF4-FFF2-40B4-BE49-F238E27FC236}">
                      <a16:creationId xmlns:a16="http://schemas.microsoft.com/office/drawing/2014/main" id="{5E71277F-C04C-3142-838B-6EE506CB21AF}"/>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46" name="Rectangle 182">
                <a:extLst>
                  <a:ext uri="{FF2B5EF4-FFF2-40B4-BE49-F238E27FC236}">
                    <a16:creationId xmlns:a16="http://schemas.microsoft.com/office/drawing/2014/main" id="{24A16DC6-2460-DC4F-994B-EF8DC5F2AC82}"/>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47" name="Group 183">
                <a:extLst>
                  <a:ext uri="{FF2B5EF4-FFF2-40B4-BE49-F238E27FC236}">
                    <a16:creationId xmlns:a16="http://schemas.microsoft.com/office/drawing/2014/main" id="{98E7E366-D731-D346-83EB-43C23A31E5E1}"/>
                  </a:ext>
                </a:extLst>
              </p:cNvPr>
              <p:cNvGrpSpPr>
                <a:grpSpLocks/>
              </p:cNvGrpSpPr>
              <p:nvPr/>
            </p:nvGrpSpPr>
            <p:grpSpPr bwMode="auto">
              <a:xfrm>
                <a:off x="4747" y="994"/>
                <a:ext cx="581" cy="134"/>
                <a:chOff x="614" y="2568"/>
                <a:chExt cx="725" cy="139"/>
              </a:xfrm>
            </p:grpSpPr>
            <p:sp>
              <p:nvSpPr>
                <p:cNvPr id="568" name="AutoShape 184">
                  <a:extLst>
                    <a:ext uri="{FF2B5EF4-FFF2-40B4-BE49-F238E27FC236}">
                      <a16:creationId xmlns:a16="http://schemas.microsoft.com/office/drawing/2014/main" id="{12E76A99-F292-4942-B7EA-16F260F71E30}"/>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9" name="AutoShape 185">
                  <a:extLst>
                    <a:ext uri="{FF2B5EF4-FFF2-40B4-BE49-F238E27FC236}">
                      <a16:creationId xmlns:a16="http://schemas.microsoft.com/office/drawing/2014/main" id="{981E5C21-5C45-464D-B45B-155529C9BC24}"/>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48" name="Rectangle 186">
                <a:extLst>
                  <a:ext uri="{FF2B5EF4-FFF2-40B4-BE49-F238E27FC236}">
                    <a16:creationId xmlns:a16="http://schemas.microsoft.com/office/drawing/2014/main" id="{464DC274-CDF8-6E47-9806-008A0A6CCACD}"/>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9" name="Rectangle 187">
                <a:extLst>
                  <a:ext uri="{FF2B5EF4-FFF2-40B4-BE49-F238E27FC236}">
                    <a16:creationId xmlns:a16="http://schemas.microsoft.com/office/drawing/2014/main" id="{98AC22BF-B25F-6142-87DB-E850C47D1673}"/>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50" name="Group 188">
                <a:extLst>
                  <a:ext uri="{FF2B5EF4-FFF2-40B4-BE49-F238E27FC236}">
                    <a16:creationId xmlns:a16="http://schemas.microsoft.com/office/drawing/2014/main" id="{7D330731-B2DD-FA40-90B0-9AF6F55A2DDE}"/>
                  </a:ext>
                </a:extLst>
              </p:cNvPr>
              <p:cNvGrpSpPr>
                <a:grpSpLocks/>
              </p:cNvGrpSpPr>
              <p:nvPr/>
            </p:nvGrpSpPr>
            <p:grpSpPr bwMode="auto">
              <a:xfrm>
                <a:off x="4735" y="1627"/>
                <a:ext cx="582" cy="151"/>
                <a:chOff x="614" y="2568"/>
                <a:chExt cx="725" cy="139"/>
              </a:xfrm>
            </p:grpSpPr>
            <p:sp>
              <p:nvSpPr>
                <p:cNvPr id="566" name="AutoShape 189">
                  <a:extLst>
                    <a:ext uri="{FF2B5EF4-FFF2-40B4-BE49-F238E27FC236}">
                      <a16:creationId xmlns:a16="http://schemas.microsoft.com/office/drawing/2014/main" id="{9DE72B9D-63C0-864A-8FD9-1B399D8E8160}"/>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7" name="AutoShape 190">
                  <a:extLst>
                    <a:ext uri="{FF2B5EF4-FFF2-40B4-BE49-F238E27FC236}">
                      <a16:creationId xmlns:a16="http://schemas.microsoft.com/office/drawing/2014/main" id="{E1DF0355-58D1-FF48-A296-D36811A78BFC}"/>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51" name="Freeform 191">
                <a:extLst>
                  <a:ext uri="{FF2B5EF4-FFF2-40B4-BE49-F238E27FC236}">
                    <a16:creationId xmlns:a16="http://schemas.microsoft.com/office/drawing/2014/main" id="{0F425FAD-60C7-8D46-AC04-D61CF1C12F8A}"/>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52" name="Group 192">
                <a:extLst>
                  <a:ext uri="{FF2B5EF4-FFF2-40B4-BE49-F238E27FC236}">
                    <a16:creationId xmlns:a16="http://schemas.microsoft.com/office/drawing/2014/main" id="{DD061A78-E747-F742-AAA6-0EBB1F0472B8}"/>
                  </a:ext>
                </a:extLst>
              </p:cNvPr>
              <p:cNvGrpSpPr>
                <a:grpSpLocks/>
              </p:cNvGrpSpPr>
              <p:nvPr/>
            </p:nvGrpSpPr>
            <p:grpSpPr bwMode="auto">
              <a:xfrm>
                <a:off x="4739" y="1327"/>
                <a:ext cx="582" cy="139"/>
                <a:chOff x="614" y="2568"/>
                <a:chExt cx="725" cy="139"/>
              </a:xfrm>
            </p:grpSpPr>
            <p:sp>
              <p:nvSpPr>
                <p:cNvPr id="564" name="AutoShape 193">
                  <a:extLst>
                    <a:ext uri="{FF2B5EF4-FFF2-40B4-BE49-F238E27FC236}">
                      <a16:creationId xmlns:a16="http://schemas.microsoft.com/office/drawing/2014/main" id="{D1A721C9-09F8-CA49-8768-A4D604577519}"/>
                    </a:ext>
                  </a:extLst>
                </p:cNvPr>
                <p:cNvSpPr>
                  <a:spLocks noChangeArrowheads="1"/>
                </p:cNvSpPr>
                <p:nvPr/>
              </p:nvSpPr>
              <p:spPr bwMode="auto">
                <a:xfrm>
                  <a:off x="611" y="2568"/>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5" name="AutoShape 194">
                  <a:extLst>
                    <a:ext uri="{FF2B5EF4-FFF2-40B4-BE49-F238E27FC236}">
                      <a16:creationId xmlns:a16="http://schemas.microsoft.com/office/drawing/2014/main" id="{62ACD839-F2C5-9845-AB4E-C5BA19C2E2C2}"/>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53" name="Rectangle 195">
                <a:extLst>
                  <a:ext uri="{FF2B5EF4-FFF2-40B4-BE49-F238E27FC236}">
                    <a16:creationId xmlns:a16="http://schemas.microsoft.com/office/drawing/2014/main" id="{372A6132-E5E3-D940-8B20-1C9F499C36B3}"/>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4" name="Freeform 196">
                <a:extLst>
                  <a:ext uri="{FF2B5EF4-FFF2-40B4-BE49-F238E27FC236}">
                    <a16:creationId xmlns:a16="http://schemas.microsoft.com/office/drawing/2014/main" id="{7FB8C692-1BF5-7148-BD0F-82D246066182}"/>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5" name="Freeform 197">
                <a:extLst>
                  <a:ext uri="{FF2B5EF4-FFF2-40B4-BE49-F238E27FC236}">
                    <a16:creationId xmlns:a16="http://schemas.microsoft.com/office/drawing/2014/main" id="{B0320B70-5119-4C4A-9DDB-B708D3E777CE}"/>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6" name="Oval 198">
                <a:extLst>
                  <a:ext uri="{FF2B5EF4-FFF2-40B4-BE49-F238E27FC236}">
                    <a16:creationId xmlns:a16="http://schemas.microsoft.com/office/drawing/2014/main" id="{29E3337B-80AF-FE42-A33A-1B58F9866F7A}"/>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7" name="Freeform 199">
                <a:extLst>
                  <a:ext uri="{FF2B5EF4-FFF2-40B4-BE49-F238E27FC236}">
                    <a16:creationId xmlns:a16="http://schemas.microsoft.com/office/drawing/2014/main" id="{09D40D09-BC4A-744B-BB47-8545C1DE0A3B}"/>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8" name="AutoShape 200">
                <a:extLst>
                  <a:ext uri="{FF2B5EF4-FFF2-40B4-BE49-F238E27FC236}">
                    <a16:creationId xmlns:a16="http://schemas.microsoft.com/office/drawing/2014/main" id="{BF852A65-EDBF-594C-9A10-757D04960006}"/>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9" name="AutoShape 201">
                <a:extLst>
                  <a:ext uri="{FF2B5EF4-FFF2-40B4-BE49-F238E27FC236}">
                    <a16:creationId xmlns:a16="http://schemas.microsoft.com/office/drawing/2014/main" id="{02863060-88F5-664A-BDBC-D1E1E1A55602}"/>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0" name="Oval 202">
                <a:extLst>
                  <a:ext uri="{FF2B5EF4-FFF2-40B4-BE49-F238E27FC236}">
                    <a16:creationId xmlns:a16="http://schemas.microsoft.com/office/drawing/2014/main" id="{5E04EF61-FED3-3541-ACA1-9693CBB7F428}"/>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1" name="Oval 203">
                <a:extLst>
                  <a:ext uri="{FF2B5EF4-FFF2-40B4-BE49-F238E27FC236}">
                    <a16:creationId xmlns:a16="http://schemas.microsoft.com/office/drawing/2014/main" id="{44A7BC25-D6E5-A44C-855D-AA7C5150ACF3}"/>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562" name="Oval 204">
                <a:extLst>
                  <a:ext uri="{FF2B5EF4-FFF2-40B4-BE49-F238E27FC236}">
                    <a16:creationId xmlns:a16="http://schemas.microsoft.com/office/drawing/2014/main" id="{14F564A5-40D1-4A43-8039-CF1042677D34}"/>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3" name="Rectangle 205">
                <a:extLst>
                  <a:ext uri="{FF2B5EF4-FFF2-40B4-BE49-F238E27FC236}">
                    <a16:creationId xmlns:a16="http://schemas.microsoft.com/office/drawing/2014/main" id="{1AE270E5-AC06-504B-BF97-435964C8BCFA}"/>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10" name="Line 57">
              <a:extLst>
                <a:ext uri="{FF2B5EF4-FFF2-40B4-BE49-F238E27FC236}">
                  <a16:creationId xmlns:a16="http://schemas.microsoft.com/office/drawing/2014/main" id="{E30AFCCA-07F4-A740-BD4B-5B28F2D980F1}"/>
                </a:ext>
              </a:extLst>
            </p:cNvPr>
            <p:cNvSpPr>
              <a:spLocks noChangeShapeType="1"/>
            </p:cNvSpPr>
            <p:nvPr/>
          </p:nvSpPr>
          <p:spPr bwMode="auto">
            <a:xfrm>
              <a:off x="1354" y="2913"/>
              <a:ext cx="36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1" name="Group 58">
              <a:extLst>
                <a:ext uri="{FF2B5EF4-FFF2-40B4-BE49-F238E27FC236}">
                  <a16:creationId xmlns:a16="http://schemas.microsoft.com/office/drawing/2014/main" id="{C24A23EE-8313-D64E-BD4F-3BFCD778F53E}"/>
                </a:ext>
              </a:extLst>
            </p:cNvPr>
            <p:cNvGrpSpPr>
              <a:grpSpLocks/>
            </p:cNvGrpSpPr>
            <p:nvPr/>
          </p:nvGrpSpPr>
          <p:grpSpPr bwMode="auto">
            <a:xfrm>
              <a:off x="2731" y="2870"/>
              <a:ext cx="607" cy="108"/>
              <a:chOff x="3603" y="243"/>
              <a:chExt cx="357" cy="106"/>
            </a:xfrm>
          </p:grpSpPr>
          <p:sp>
            <p:nvSpPr>
              <p:cNvPr id="531" name="Line 60">
                <a:extLst>
                  <a:ext uri="{FF2B5EF4-FFF2-40B4-BE49-F238E27FC236}">
                    <a16:creationId xmlns:a16="http://schemas.microsoft.com/office/drawing/2014/main" id="{1E8C1397-8F48-5E4D-BC95-2AEEFF4329B2}"/>
                  </a:ext>
                </a:extLst>
              </p:cNvPr>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2" name="Line 61">
                <a:extLst>
                  <a:ext uri="{FF2B5EF4-FFF2-40B4-BE49-F238E27FC236}">
                    <a16:creationId xmlns:a16="http://schemas.microsoft.com/office/drawing/2014/main" id="{A9B3CF61-A592-AA42-AE21-C6F6DDBF0ED0}"/>
                  </a:ext>
                </a:extLst>
              </p:cNvPr>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3" name="Rectangle 62">
                <a:extLst>
                  <a:ext uri="{FF2B5EF4-FFF2-40B4-BE49-F238E27FC236}">
                    <a16:creationId xmlns:a16="http://schemas.microsoft.com/office/drawing/2014/main" id="{BD11C863-452F-AE46-9242-58534859C246}"/>
                  </a:ext>
                </a:extLst>
              </p:cNvPr>
              <p:cNvSpPr>
                <a:spLocks noChangeArrowheads="1"/>
              </p:cNvSpPr>
              <p:nvPr/>
            </p:nvSpPr>
            <p:spPr bwMode="auto">
              <a:xfrm>
                <a:off x="3603" y="289"/>
                <a:ext cx="354" cy="5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34" name="Group 64">
                <a:extLst>
                  <a:ext uri="{FF2B5EF4-FFF2-40B4-BE49-F238E27FC236}">
                    <a16:creationId xmlns:a16="http://schemas.microsoft.com/office/drawing/2014/main" id="{A74AB26D-917E-1C43-8497-203578F54CA4}"/>
                  </a:ext>
                </a:extLst>
              </p:cNvPr>
              <p:cNvGrpSpPr>
                <a:grpSpLocks/>
              </p:cNvGrpSpPr>
              <p:nvPr/>
            </p:nvGrpSpPr>
            <p:grpSpPr bwMode="auto">
              <a:xfrm>
                <a:off x="3749" y="248"/>
                <a:ext cx="119" cy="65"/>
                <a:chOff x="2894" y="850"/>
                <a:chExt cx="94" cy="96"/>
              </a:xfrm>
            </p:grpSpPr>
            <p:sp>
              <p:nvSpPr>
                <p:cNvPr id="538" name="Line 66">
                  <a:extLst>
                    <a:ext uri="{FF2B5EF4-FFF2-40B4-BE49-F238E27FC236}">
                      <a16:creationId xmlns:a16="http://schemas.microsoft.com/office/drawing/2014/main" id="{B0ECEE3F-0D27-9E45-AD59-E3E44736B14A}"/>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9" name="Line 67">
                  <a:extLst>
                    <a:ext uri="{FF2B5EF4-FFF2-40B4-BE49-F238E27FC236}">
                      <a16:creationId xmlns:a16="http://schemas.microsoft.com/office/drawing/2014/main" id="{EB55E3DC-430D-5347-B8CC-57099591978B}"/>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535" name="Group 68">
                <a:extLst>
                  <a:ext uri="{FF2B5EF4-FFF2-40B4-BE49-F238E27FC236}">
                    <a16:creationId xmlns:a16="http://schemas.microsoft.com/office/drawing/2014/main" id="{EE23C2BF-5FE2-B644-AFE9-10E650F8E6FE}"/>
                  </a:ext>
                </a:extLst>
              </p:cNvPr>
              <p:cNvGrpSpPr>
                <a:grpSpLocks/>
              </p:cNvGrpSpPr>
              <p:nvPr/>
            </p:nvGrpSpPr>
            <p:grpSpPr bwMode="auto">
              <a:xfrm flipV="1">
                <a:off x="3689" y="243"/>
                <a:ext cx="124" cy="66"/>
                <a:chOff x="2848" y="848"/>
                <a:chExt cx="98" cy="98"/>
              </a:xfrm>
            </p:grpSpPr>
            <p:sp>
              <p:nvSpPr>
                <p:cNvPr id="536" name="Line 69">
                  <a:extLst>
                    <a:ext uri="{FF2B5EF4-FFF2-40B4-BE49-F238E27FC236}">
                      <a16:creationId xmlns:a16="http://schemas.microsoft.com/office/drawing/2014/main" id="{9CEA633F-1910-4F48-AE5F-C3F267226C9D}"/>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7" name="Line 71">
                  <a:extLst>
                    <a:ext uri="{FF2B5EF4-FFF2-40B4-BE49-F238E27FC236}">
                      <a16:creationId xmlns:a16="http://schemas.microsoft.com/office/drawing/2014/main" id="{0EEE95F5-28BD-5244-AB61-1D0DDB38D982}"/>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sp>
          <p:nvSpPr>
            <p:cNvPr id="512" name="AutoShape 90">
              <a:extLst>
                <a:ext uri="{FF2B5EF4-FFF2-40B4-BE49-F238E27FC236}">
                  <a16:creationId xmlns:a16="http://schemas.microsoft.com/office/drawing/2014/main" id="{FBD38E77-2123-B941-9E3E-28175B8F1087}"/>
                </a:ext>
              </a:extLst>
            </p:cNvPr>
            <p:cNvSpPr>
              <a:spLocks noChangeArrowheads="1"/>
            </p:cNvSpPr>
            <p:nvPr/>
          </p:nvSpPr>
          <p:spPr bwMode="auto">
            <a:xfrm>
              <a:off x="4741" y="2812"/>
              <a:ext cx="609" cy="239"/>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3" name="Group 92">
              <a:extLst>
                <a:ext uri="{FF2B5EF4-FFF2-40B4-BE49-F238E27FC236}">
                  <a16:creationId xmlns:a16="http://schemas.microsoft.com/office/drawing/2014/main" id="{DDC22D0D-F03A-C14E-9613-D042E5ACF062}"/>
                </a:ext>
              </a:extLst>
            </p:cNvPr>
            <p:cNvGrpSpPr>
              <a:grpSpLocks/>
            </p:cNvGrpSpPr>
            <p:nvPr/>
          </p:nvGrpSpPr>
          <p:grpSpPr bwMode="auto">
            <a:xfrm>
              <a:off x="1328" y="2739"/>
              <a:ext cx="1347" cy="360"/>
              <a:chOff x="2249" y="3459"/>
              <a:chExt cx="1389" cy="257"/>
            </a:xfrm>
          </p:grpSpPr>
          <p:sp>
            <p:nvSpPr>
              <p:cNvPr id="527" name="Oval 93">
                <a:extLst>
                  <a:ext uri="{FF2B5EF4-FFF2-40B4-BE49-F238E27FC236}">
                    <a16:creationId xmlns:a16="http://schemas.microsoft.com/office/drawing/2014/main" id="{BD69A588-896C-CD4F-AF1D-5590117CB9F7}"/>
                  </a:ext>
                </a:extLst>
              </p:cNvPr>
              <p:cNvSpPr>
                <a:spLocks noChangeArrowheads="1"/>
              </p:cNvSpPr>
              <p:nvPr/>
            </p:nvSpPr>
            <p:spPr bwMode="auto">
              <a:xfrm>
                <a:off x="3569" y="346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8" name="Rectangle 94">
                <a:extLst>
                  <a:ext uri="{FF2B5EF4-FFF2-40B4-BE49-F238E27FC236}">
                    <a16:creationId xmlns:a16="http://schemas.microsoft.com/office/drawing/2014/main" id="{690BA38E-8C04-7D49-8A4D-F3EBD36EC7E5}"/>
                  </a:ext>
                </a:extLst>
              </p:cNvPr>
              <p:cNvSpPr>
                <a:spLocks noChangeArrowheads="1"/>
              </p:cNvSpPr>
              <p:nvPr/>
            </p:nvSpPr>
            <p:spPr bwMode="auto">
              <a:xfrm>
                <a:off x="2275" y="3459"/>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9" name="Oval 95">
                <a:extLst>
                  <a:ext uri="{FF2B5EF4-FFF2-40B4-BE49-F238E27FC236}">
                    <a16:creationId xmlns:a16="http://schemas.microsoft.com/office/drawing/2014/main" id="{F8BE880C-8629-DB4F-A98D-187B9D0ED266}"/>
                  </a:ext>
                </a:extLst>
              </p:cNvPr>
              <p:cNvSpPr>
                <a:spLocks noChangeArrowheads="1"/>
              </p:cNvSpPr>
              <p:nvPr/>
            </p:nvSpPr>
            <p:spPr bwMode="auto">
              <a:xfrm>
                <a:off x="2249" y="346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0" name="Rectangle 96">
                <a:extLst>
                  <a:ext uri="{FF2B5EF4-FFF2-40B4-BE49-F238E27FC236}">
                    <a16:creationId xmlns:a16="http://schemas.microsoft.com/office/drawing/2014/main" id="{CEA80494-8D88-874A-A154-9DE5B72CA753}"/>
                  </a:ext>
                </a:extLst>
              </p:cNvPr>
              <p:cNvSpPr>
                <a:spLocks noChangeArrowheads="1"/>
              </p:cNvSpPr>
              <p:nvPr/>
            </p:nvSpPr>
            <p:spPr bwMode="auto">
              <a:xfrm>
                <a:off x="3562" y="3462"/>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514" name="Text Box 97">
              <a:extLst>
                <a:ext uri="{FF2B5EF4-FFF2-40B4-BE49-F238E27FC236}">
                  <a16:creationId xmlns:a16="http://schemas.microsoft.com/office/drawing/2014/main" id="{1BBEC08D-B4E9-1244-8AFE-C137F04A0DFB}"/>
                </a:ext>
              </a:extLst>
            </p:cNvPr>
            <p:cNvSpPr txBox="1">
              <a:spLocks noChangeArrowheads="1"/>
            </p:cNvSpPr>
            <p:nvPr/>
          </p:nvSpPr>
          <p:spPr bwMode="auto">
            <a:xfrm>
              <a:off x="1313" y="2811"/>
              <a:ext cx="1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nvGrpSpPr>
            <p:cNvPr id="515" name="Group 83">
              <a:extLst>
                <a:ext uri="{FF2B5EF4-FFF2-40B4-BE49-F238E27FC236}">
                  <a16:creationId xmlns:a16="http://schemas.microsoft.com/office/drawing/2014/main" id="{453C8714-A6D0-E346-8A5B-615EFB01A0E4}"/>
                </a:ext>
              </a:extLst>
            </p:cNvPr>
            <p:cNvGrpSpPr>
              <a:grpSpLocks/>
            </p:cNvGrpSpPr>
            <p:nvPr/>
          </p:nvGrpSpPr>
          <p:grpSpPr bwMode="auto">
            <a:xfrm>
              <a:off x="3419" y="2828"/>
              <a:ext cx="1621" cy="194"/>
              <a:chOff x="2249" y="3430"/>
              <a:chExt cx="1389" cy="256"/>
            </a:xfrm>
          </p:grpSpPr>
          <p:sp>
            <p:nvSpPr>
              <p:cNvPr id="523" name="Oval 84">
                <a:extLst>
                  <a:ext uri="{FF2B5EF4-FFF2-40B4-BE49-F238E27FC236}">
                    <a16:creationId xmlns:a16="http://schemas.microsoft.com/office/drawing/2014/main" id="{15F82EFE-0228-FC41-A2F8-7597E35038F8}"/>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4" name="Rectangle 85">
                <a:extLst>
                  <a:ext uri="{FF2B5EF4-FFF2-40B4-BE49-F238E27FC236}">
                    <a16:creationId xmlns:a16="http://schemas.microsoft.com/office/drawing/2014/main" id="{771827D6-CDB4-624D-966F-486A8E5AB186}"/>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5" name="Oval 86">
                <a:extLst>
                  <a:ext uri="{FF2B5EF4-FFF2-40B4-BE49-F238E27FC236}">
                    <a16:creationId xmlns:a16="http://schemas.microsoft.com/office/drawing/2014/main" id="{2C2907FC-8499-0B4E-AA1A-72F4C0958F2D}"/>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26" name="Rectangle 87">
                <a:extLst>
                  <a:ext uri="{FF2B5EF4-FFF2-40B4-BE49-F238E27FC236}">
                    <a16:creationId xmlns:a16="http://schemas.microsoft.com/office/drawing/2014/main" id="{0460CA79-401A-4C43-9BF8-05BF988CC6B4}"/>
                  </a:ext>
                </a:extLst>
              </p:cNvPr>
              <p:cNvSpPr>
                <a:spLocks noChangeArrowheads="1"/>
              </p:cNvSpPr>
              <p:nvPr/>
            </p:nvSpPr>
            <p:spPr bwMode="auto">
              <a:xfrm>
                <a:off x="3562" y="3438"/>
                <a:ext cx="45" cy="24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516" name="Text Box 88">
              <a:extLst>
                <a:ext uri="{FF2B5EF4-FFF2-40B4-BE49-F238E27FC236}">
                  <a16:creationId xmlns:a16="http://schemas.microsoft.com/office/drawing/2014/main" id="{2215F4CA-83FF-2F43-A883-32EAB81F1207}"/>
                </a:ext>
              </a:extLst>
            </p:cNvPr>
            <p:cNvSpPr txBox="1">
              <a:spLocks noChangeArrowheads="1"/>
            </p:cNvSpPr>
            <p:nvPr/>
          </p:nvSpPr>
          <p:spPr bwMode="auto">
            <a:xfrm>
              <a:off x="3475" y="2780"/>
              <a:ext cx="16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517" name="AutoShape 98">
              <a:extLst>
                <a:ext uri="{FF2B5EF4-FFF2-40B4-BE49-F238E27FC236}">
                  <a16:creationId xmlns:a16="http://schemas.microsoft.com/office/drawing/2014/main" id="{7823CDE2-367E-FB44-BE34-956568F7C47B}"/>
                </a:ext>
              </a:extLst>
            </p:cNvPr>
            <p:cNvSpPr>
              <a:spLocks noChangeArrowheads="1"/>
            </p:cNvSpPr>
            <p:nvPr/>
          </p:nvSpPr>
          <p:spPr bwMode="auto">
            <a:xfrm>
              <a:off x="2668" y="2808"/>
              <a:ext cx="860" cy="24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18" name="AutoShape 89">
              <a:extLst>
                <a:ext uri="{FF2B5EF4-FFF2-40B4-BE49-F238E27FC236}">
                  <a16:creationId xmlns:a16="http://schemas.microsoft.com/office/drawing/2014/main" id="{D3D3E169-3E07-3B4A-A3F9-E35D17B6871F}"/>
                </a:ext>
              </a:extLst>
            </p:cNvPr>
            <p:cNvSpPr>
              <a:spLocks noChangeArrowheads="1"/>
            </p:cNvSpPr>
            <p:nvPr/>
          </p:nvSpPr>
          <p:spPr bwMode="auto">
            <a:xfrm flipV="1">
              <a:off x="814" y="2682"/>
              <a:ext cx="564" cy="35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9 w 21600"/>
                <a:gd name="T13" fmla="*/ 2912 h 21600"/>
                <a:gd name="T14" fmla="*/ 18230 w 21600"/>
                <a:gd name="T15" fmla="*/ 922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9" name="Group 135">
              <a:extLst>
                <a:ext uri="{FF2B5EF4-FFF2-40B4-BE49-F238E27FC236}">
                  <a16:creationId xmlns:a16="http://schemas.microsoft.com/office/drawing/2014/main" id="{5A825877-D688-F24C-8395-71DDEA807E21}"/>
                </a:ext>
              </a:extLst>
            </p:cNvPr>
            <p:cNvGrpSpPr>
              <a:grpSpLocks/>
            </p:cNvGrpSpPr>
            <p:nvPr/>
          </p:nvGrpSpPr>
          <p:grpSpPr bwMode="auto">
            <a:xfrm flipH="1">
              <a:off x="5345" y="2651"/>
              <a:ext cx="549" cy="558"/>
              <a:chOff x="-248" y="1473"/>
              <a:chExt cx="981" cy="1105"/>
            </a:xfrm>
          </p:grpSpPr>
          <p:pic>
            <p:nvPicPr>
              <p:cNvPr id="521" name="Picture 136" descr="desktop_computer_stylized_medium">
                <a:extLst>
                  <a:ext uri="{FF2B5EF4-FFF2-40B4-BE49-F238E27FC236}">
                    <a16:creationId xmlns:a16="http://schemas.microsoft.com/office/drawing/2014/main" id="{77517F6B-1BE4-F94A-BBF9-E9549AC02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48"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 name="Freeform 137">
                <a:extLst>
                  <a:ext uri="{FF2B5EF4-FFF2-40B4-BE49-F238E27FC236}">
                    <a16:creationId xmlns:a16="http://schemas.microsoft.com/office/drawing/2014/main" id="{85644D17-8C0F-0840-B111-635B1B4F1085}"/>
                  </a:ext>
                </a:extLst>
              </p:cNvPr>
              <p:cNvSpPr>
                <a:spLocks/>
              </p:cNvSpPr>
              <p:nvPr/>
            </p:nvSpPr>
            <p:spPr bwMode="auto">
              <a:xfrm flipH="1">
                <a:off x="20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20" name="AutoShape 327">
              <a:extLst>
                <a:ext uri="{FF2B5EF4-FFF2-40B4-BE49-F238E27FC236}">
                  <a16:creationId xmlns:a16="http://schemas.microsoft.com/office/drawing/2014/main" id="{26E8FD56-0A05-7348-855A-94527638EA41}"/>
                </a:ext>
              </a:extLst>
            </p:cNvPr>
            <p:cNvSpPr>
              <a:spLocks noChangeArrowheads="1"/>
            </p:cNvSpPr>
            <p:nvPr/>
          </p:nvSpPr>
          <p:spPr bwMode="auto">
            <a:xfrm>
              <a:off x="775" y="2474"/>
              <a:ext cx="257" cy="272"/>
            </a:xfrm>
            <a:prstGeom prst="can">
              <a:avLst>
                <a:gd name="adj" fmla="val 21398"/>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46" name="Slide Number Placeholder 5">
            <a:extLst>
              <a:ext uri="{FF2B5EF4-FFF2-40B4-BE49-F238E27FC236}">
                <a16:creationId xmlns:a16="http://schemas.microsoft.com/office/drawing/2014/main" id="{FB6AE8FF-6EB2-C544-80BC-6FF3FA7A6285}"/>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5</a:t>
            </a:fld>
            <a:endParaRPr lang="en-US" dirty="0"/>
          </a:p>
        </p:txBody>
      </p:sp>
      <p:sp>
        <p:nvSpPr>
          <p:cNvPr id="3" name="TextBox 2">
            <a:extLst>
              <a:ext uri="{FF2B5EF4-FFF2-40B4-BE49-F238E27FC236}">
                <a16:creationId xmlns:a16="http://schemas.microsoft.com/office/drawing/2014/main" id="{6D648128-D411-B605-0214-A044155A8228}"/>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0179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 Round Robin</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50</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997075"/>
            <a:ext cx="5573011" cy="2397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75">
            <a:extLst>
              <a:ext uri="{FF2B5EF4-FFF2-40B4-BE49-F238E27FC236}">
                <a16:creationId xmlns:a16="http://schemas.microsoft.com/office/drawing/2014/main" id="{3642E406-B323-406E-B4F2-22B7FC708774}"/>
              </a:ext>
            </a:extLst>
          </p:cNvPr>
          <p:cNvSpPr txBox="1">
            <a:spLocks noChangeArrowheads="1"/>
          </p:cNvSpPr>
          <p:nvPr/>
        </p:nvSpPr>
        <p:spPr bwMode="auto">
          <a:xfrm>
            <a:off x="30063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2EAD0E5F-C1D5-4B62-AABF-37AB0C13102D}"/>
              </a:ext>
            </a:extLst>
          </p:cNvPr>
          <p:cNvSpPr txBox="1">
            <a:spLocks noChangeArrowheads="1"/>
          </p:cNvSpPr>
          <p:nvPr/>
        </p:nvSpPr>
        <p:spPr bwMode="auto">
          <a:xfrm>
            <a:off x="34094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8" name="TextBox 75">
            <a:extLst>
              <a:ext uri="{FF2B5EF4-FFF2-40B4-BE49-F238E27FC236}">
                <a16:creationId xmlns:a16="http://schemas.microsoft.com/office/drawing/2014/main" id="{C02DCACD-9166-40B8-BA89-3D11BFCA176B}"/>
              </a:ext>
            </a:extLst>
          </p:cNvPr>
          <p:cNvSpPr txBox="1">
            <a:spLocks noChangeArrowheads="1"/>
          </p:cNvSpPr>
          <p:nvPr/>
        </p:nvSpPr>
        <p:spPr bwMode="auto">
          <a:xfrm>
            <a:off x="38268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9" name="TextBox 75">
            <a:extLst>
              <a:ext uri="{FF2B5EF4-FFF2-40B4-BE49-F238E27FC236}">
                <a16:creationId xmlns:a16="http://schemas.microsoft.com/office/drawing/2014/main" id="{E40DAA01-D23A-4AA8-948A-86257C867F51}"/>
              </a:ext>
            </a:extLst>
          </p:cNvPr>
          <p:cNvSpPr txBox="1">
            <a:spLocks noChangeArrowheads="1"/>
          </p:cNvSpPr>
          <p:nvPr/>
        </p:nvSpPr>
        <p:spPr bwMode="auto">
          <a:xfrm>
            <a:off x="42538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0" name="TextBox 75">
            <a:extLst>
              <a:ext uri="{FF2B5EF4-FFF2-40B4-BE49-F238E27FC236}">
                <a16:creationId xmlns:a16="http://schemas.microsoft.com/office/drawing/2014/main" id="{B8AC9D05-2DB6-4382-B782-A3496835360A}"/>
              </a:ext>
            </a:extLst>
          </p:cNvPr>
          <p:cNvSpPr txBox="1">
            <a:spLocks noChangeArrowheads="1"/>
          </p:cNvSpPr>
          <p:nvPr/>
        </p:nvSpPr>
        <p:spPr bwMode="auto">
          <a:xfrm>
            <a:off x="46696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51B49DDD-46F3-42A8-A2EB-9D18C9B433C1}"/>
              </a:ext>
            </a:extLst>
          </p:cNvPr>
          <p:cNvSpPr txBox="1">
            <a:spLocks noChangeArrowheads="1"/>
          </p:cNvSpPr>
          <p:nvPr/>
        </p:nvSpPr>
        <p:spPr bwMode="auto">
          <a:xfrm>
            <a:off x="50727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8B2DC29D-9F37-4D3F-B623-B8B0372E1C16}"/>
              </a:ext>
            </a:extLst>
          </p:cNvPr>
          <p:cNvSpPr txBox="1">
            <a:spLocks noChangeArrowheads="1"/>
          </p:cNvSpPr>
          <p:nvPr/>
        </p:nvSpPr>
        <p:spPr bwMode="auto">
          <a:xfrm>
            <a:off x="54759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Content Placeholder 1">
            <a:extLst>
              <a:ext uri="{FF2B5EF4-FFF2-40B4-BE49-F238E27FC236}">
                <a16:creationId xmlns:a16="http://schemas.microsoft.com/office/drawing/2014/main" id="{66F17D0B-6C24-492A-BF6E-A15A08BD1DA2}"/>
              </a:ext>
            </a:extLst>
          </p:cNvPr>
          <p:cNvSpPr txBox="1">
            <a:spLocks/>
          </p:cNvSpPr>
          <p:nvPr/>
        </p:nvSpPr>
        <p:spPr>
          <a:xfrm>
            <a:off x="6980838" y="403538"/>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1-2: 2</a:t>
            </a:r>
            <a:r>
              <a:rPr lang="en-US" altLang="zh-CN" baseline="30000" dirty="0"/>
              <a:t>nd</a:t>
            </a:r>
            <a:r>
              <a:rPr lang="en-US" altLang="zh-CN" dirty="0"/>
              <a:t> round: (</a:t>
            </a:r>
            <a:r>
              <a:rPr lang="en-US" altLang="zh-CN" dirty="0">
                <a:solidFill>
                  <a:srgbClr val="FF0000"/>
                </a:solidFill>
              </a:rPr>
              <a:t>3</a:t>
            </a:r>
            <a:r>
              <a:rPr lang="en-US" altLang="zh-CN" dirty="0"/>
              <a:t>, </a:t>
            </a:r>
            <a:r>
              <a:rPr lang="en-US" altLang="zh-CN" dirty="0">
                <a:solidFill>
                  <a:srgbClr val="00B050"/>
                </a:solidFill>
              </a:rPr>
              <a:t>4</a:t>
            </a:r>
            <a:r>
              <a:rPr lang="en-US" altLang="zh-CN" dirty="0"/>
              <a:t>)</a:t>
            </a:r>
          </a:p>
          <a:p>
            <a:pPr lvl="1"/>
            <a:r>
              <a:rPr lang="en-US" altLang="zh-CN" dirty="0"/>
              <a:t>Times 5-6: 3</a:t>
            </a:r>
            <a:r>
              <a:rPr lang="en-US" altLang="zh-CN" baseline="30000" dirty="0"/>
              <a:t>rd</a:t>
            </a:r>
            <a:r>
              <a:rPr lang="en-US" altLang="zh-CN" dirty="0"/>
              <a:t> round: (</a:t>
            </a:r>
            <a:r>
              <a:rPr lang="en-US" altLang="zh-CN" dirty="0">
                <a:solidFill>
                  <a:srgbClr val="FF0000"/>
                </a:solidFill>
              </a:rPr>
              <a:t>6</a:t>
            </a:r>
            <a:r>
              <a:rPr lang="en-US" altLang="zh-CN" dirty="0"/>
              <a:t>, </a:t>
            </a:r>
            <a:r>
              <a:rPr lang="en-US" altLang="zh-CN" dirty="0">
                <a:solidFill>
                  <a:srgbClr val="00B050"/>
                </a:solidFill>
              </a:rPr>
              <a:t>5</a:t>
            </a:r>
            <a:r>
              <a:rPr lang="en-US" altLang="zh-CN" dirty="0"/>
              <a:t>)</a:t>
            </a:r>
          </a:p>
        </p:txBody>
      </p:sp>
      <p:sp>
        <p:nvSpPr>
          <p:cNvPr id="22" name="TextBox 75">
            <a:extLst>
              <a:ext uri="{FF2B5EF4-FFF2-40B4-BE49-F238E27FC236}">
                <a16:creationId xmlns:a16="http://schemas.microsoft.com/office/drawing/2014/main" id="{DEACFC06-F93A-427F-96C9-10B76A5CFC87}"/>
              </a:ext>
            </a:extLst>
          </p:cNvPr>
          <p:cNvSpPr txBox="1">
            <a:spLocks noChangeArrowheads="1"/>
          </p:cNvSpPr>
          <p:nvPr/>
        </p:nvSpPr>
        <p:spPr bwMode="auto">
          <a:xfrm>
            <a:off x="3162815"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7CB7CF9F-ACFF-4225-9E01-A0AA5D53B2BC}"/>
              </a:ext>
            </a:extLst>
          </p:cNvPr>
          <p:cNvSpPr txBox="1">
            <a:spLocks noChangeArrowheads="1"/>
          </p:cNvSpPr>
          <p:nvPr/>
        </p:nvSpPr>
        <p:spPr bwMode="auto">
          <a:xfrm>
            <a:off x="3565939"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FD66F9BA-D2CF-4A82-A390-16A39FFD8466}"/>
              </a:ext>
            </a:extLst>
          </p:cNvPr>
          <p:cNvSpPr txBox="1">
            <a:spLocks noChangeArrowheads="1"/>
          </p:cNvSpPr>
          <p:nvPr/>
        </p:nvSpPr>
        <p:spPr bwMode="auto">
          <a:xfrm>
            <a:off x="3983286"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CA9B9DBE-2E02-4060-B177-F6FFC581C7A3}"/>
              </a:ext>
            </a:extLst>
          </p:cNvPr>
          <p:cNvSpPr txBox="1">
            <a:spLocks noChangeArrowheads="1"/>
          </p:cNvSpPr>
          <p:nvPr/>
        </p:nvSpPr>
        <p:spPr bwMode="auto">
          <a:xfrm>
            <a:off x="4410287"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6" name="TextBox 75">
            <a:extLst>
              <a:ext uri="{FF2B5EF4-FFF2-40B4-BE49-F238E27FC236}">
                <a16:creationId xmlns:a16="http://schemas.microsoft.com/office/drawing/2014/main" id="{FC0C8FCA-71CA-44BD-8876-23B81D0F6E8C}"/>
              </a:ext>
            </a:extLst>
          </p:cNvPr>
          <p:cNvSpPr txBox="1">
            <a:spLocks noChangeArrowheads="1"/>
          </p:cNvSpPr>
          <p:nvPr/>
        </p:nvSpPr>
        <p:spPr bwMode="auto">
          <a:xfrm>
            <a:off x="4826111"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27" name="TextBox 75">
            <a:extLst>
              <a:ext uri="{FF2B5EF4-FFF2-40B4-BE49-F238E27FC236}">
                <a16:creationId xmlns:a16="http://schemas.microsoft.com/office/drawing/2014/main" id="{2B6898EE-3A71-474B-ADF1-C7D25A74C807}"/>
              </a:ext>
            </a:extLst>
          </p:cNvPr>
          <p:cNvSpPr txBox="1">
            <a:spLocks noChangeArrowheads="1"/>
          </p:cNvSpPr>
          <p:nvPr/>
        </p:nvSpPr>
        <p:spPr bwMode="auto">
          <a:xfrm>
            <a:off x="5229235"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8" name="TextBox 75">
            <a:extLst>
              <a:ext uri="{FF2B5EF4-FFF2-40B4-BE49-F238E27FC236}">
                <a16:creationId xmlns:a16="http://schemas.microsoft.com/office/drawing/2014/main" id="{535E8EED-DA68-4D25-AAA3-7BDB71E83D13}"/>
              </a:ext>
            </a:extLst>
          </p:cNvPr>
          <p:cNvSpPr txBox="1">
            <a:spLocks noChangeArrowheads="1"/>
          </p:cNvSpPr>
          <p:nvPr/>
        </p:nvSpPr>
        <p:spPr bwMode="auto">
          <a:xfrm>
            <a:off x="5632358"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Tree>
    <p:extLst>
      <p:ext uri="{BB962C8B-B14F-4D97-AF65-F5344CB8AC3E}">
        <p14:creationId xmlns:p14="http://schemas.microsoft.com/office/powerpoint/2010/main" val="1179956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1B6BC1-8790-3FC6-E91A-2F0671AC1FA8}"/>
              </a:ext>
            </a:extLst>
          </p:cNvPr>
          <p:cNvSpPr>
            <a:spLocks noGrp="1"/>
          </p:cNvSpPr>
          <p:nvPr>
            <p:ph idx="1"/>
          </p:nvPr>
        </p:nvSpPr>
        <p:spPr>
          <a:xfrm>
            <a:off x="289932" y="1346443"/>
            <a:ext cx="11396546" cy="5096646"/>
          </a:xfrm>
        </p:spPr>
        <p:txBody>
          <a:bodyPr>
            <a:normAutofit fontScale="85000" lnSpcReduction="20000"/>
          </a:bodyPr>
          <a:lstStyle/>
          <a:p>
            <a:r>
              <a:rPr lang="en-GB" sz="2200" dirty="0"/>
              <a:t>4.3-05. Subnetting(a). Consider the three subnets in the diagram below. </a:t>
            </a:r>
          </a:p>
          <a:p>
            <a:r>
              <a:rPr lang="en-GB" sz="2200" dirty="0"/>
              <a:t>1. What is the maximum # of interfaces in the 223.1.2/24 network?</a:t>
            </a:r>
          </a:p>
          <a:p>
            <a:r>
              <a:rPr lang="en-GB" sz="2200" dirty="0"/>
              <a:t>2. What is the maximum # of interfaces in the 223.1.3/29 network?</a:t>
            </a:r>
          </a:p>
          <a:p>
            <a:r>
              <a:rPr lang="en-GB" sz="2200" dirty="0"/>
              <a:t>Including the network address (all host bits in the IP address equal to 0) and broadcast address (all host bits in the IP address equal to 1).</a:t>
            </a:r>
          </a:p>
          <a:p>
            <a:endParaRPr lang="en-GB" sz="1600" dirty="0"/>
          </a:p>
          <a:p>
            <a:r>
              <a:rPr lang="en-GB" sz="2200" dirty="0"/>
              <a:t>1 ANS: In 223.1.2/24 </a:t>
            </a:r>
          </a:p>
          <a:p>
            <a:pPr marL="130175" indent="0">
              <a:buNone/>
            </a:pPr>
            <a:r>
              <a:rPr lang="en-GB" sz="2200" dirty="0"/>
              <a:t>Network, since 32-24</a:t>
            </a:r>
          </a:p>
          <a:p>
            <a:pPr marL="130175" indent="0">
              <a:buNone/>
            </a:pPr>
            <a:r>
              <a:rPr lang="en-GB" sz="2200" dirty="0"/>
              <a:t>=8 bits for host address,</a:t>
            </a:r>
          </a:p>
          <a:p>
            <a:pPr marL="130175" indent="0">
              <a:buNone/>
            </a:pPr>
            <a:r>
              <a:rPr lang="en-GB" sz="2200" dirty="0"/>
              <a:t>Hence maximum # of </a:t>
            </a:r>
          </a:p>
          <a:p>
            <a:pPr marL="130175" indent="0">
              <a:buNone/>
            </a:pPr>
            <a:r>
              <a:rPr lang="en-GB" sz="2200" dirty="0"/>
              <a:t>Interfaces = 2</a:t>
            </a:r>
            <a:r>
              <a:rPr lang="en-GB" sz="2200" baseline="30000" dirty="0"/>
              <a:t>8</a:t>
            </a:r>
            <a:r>
              <a:rPr lang="en-GB" sz="2200" dirty="0"/>
              <a:t>=256</a:t>
            </a:r>
            <a:endParaRPr lang="en-SE" sz="2200" dirty="0"/>
          </a:p>
          <a:p>
            <a:r>
              <a:rPr lang="en-GB" sz="2200" dirty="0"/>
              <a:t>2 ANS: In 223.1.3/29 </a:t>
            </a:r>
          </a:p>
          <a:p>
            <a:pPr marL="130175" indent="0">
              <a:buNone/>
            </a:pPr>
            <a:r>
              <a:rPr lang="en-GB" sz="2200" dirty="0"/>
              <a:t>Network, since 32-29</a:t>
            </a:r>
          </a:p>
          <a:p>
            <a:pPr marL="130175" indent="0">
              <a:buNone/>
            </a:pPr>
            <a:r>
              <a:rPr lang="en-GB" sz="2200" dirty="0"/>
              <a:t>=3 bits for host address,</a:t>
            </a:r>
          </a:p>
          <a:p>
            <a:pPr marL="130175" indent="0">
              <a:buNone/>
            </a:pPr>
            <a:r>
              <a:rPr lang="en-GB" sz="2200" dirty="0"/>
              <a:t>Hence maximum # of </a:t>
            </a:r>
          </a:p>
          <a:p>
            <a:pPr marL="130175" indent="0">
              <a:buNone/>
            </a:pPr>
            <a:r>
              <a:rPr lang="en-GB" sz="2200" dirty="0"/>
              <a:t>Interfaces = 2</a:t>
            </a:r>
            <a:r>
              <a:rPr lang="en-GB" sz="2200" baseline="30000" dirty="0"/>
              <a:t>3</a:t>
            </a:r>
            <a:r>
              <a:rPr lang="en-GB" sz="2200" dirty="0"/>
              <a:t>=8</a:t>
            </a:r>
          </a:p>
        </p:txBody>
      </p:sp>
      <p:sp>
        <p:nvSpPr>
          <p:cNvPr id="3" name="Title 2">
            <a:extLst>
              <a:ext uri="{FF2B5EF4-FFF2-40B4-BE49-F238E27FC236}">
                <a16:creationId xmlns:a16="http://schemas.microsoft.com/office/drawing/2014/main" id="{8B689F06-49CB-CE3A-4D75-E3C1681CE47A}"/>
              </a:ext>
            </a:extLst>
          </p:cNvPr>
          <p:cNvSpPr>
            <a:spLocks noGrp="1"/>
          </p:cNvSpPr>
          <p:nvPr>
            <p:ph type="title"/>
          </p:nvPr>
        </p:nvSpPr>
        <p:spPr/>
        <p:txBody>
          <a:bodyPr/>
          <a:lstStyle/>
          <a:p>
            <a:r>
              <a:rPr lang="en-GB" dirty="0"/>
              <a:t>Question 4.3-05ab</a:t>
            </a:r>
            <a:endParaRPr lang="en-SE" dirty="0"/>
          </a:p>
        </p:txBody>
      </p:sp>
      <p:sp>
        <p:nvSpPr>
          <p:cNvPr id="4" name="Slide Number Placeholder 3">
            <a:extLst>
              <a:ext uri="{FF2B5EF4-FFF2-40B4-BE49-F238E27FC236}">
                <a16:creationId xmlns:a16="http://schemas.microsoft.com/office/drawing/2014/main" id="{FF16D337-9D7F-362B-F5C1-26229EC66D84}"/>
              </a:ext>
            </a:extLst>
          </p:cNvPr>
          <p:cNvSpPr>
            <a:spLocks noGrp="1"/>
          </p:cNvSpPr>
          <p:nvPr>
            <p:ph type="sldNum" sz="quarter" idx="4"/>
          </p:nvPr>
        </p:nvSpPr>
        <p:spPr/>
        <p:txBody>
          <a:bodyPr/>
          <a:lstStyle/>
          <a:p>
            <a:r>
              <a:rPr lang="en-US" dirty="0"/>
              <a:t>Introduction: 1-</a:t>
            </a:r>
            <a:fld id="{C4204591-24BD-A542-B9D5-F8D8A88D2FEE}" type="slidenum">
              <a:rPr lang="en-US" smtClean="0"/>
              <a:pPr/>
              <a:t>51</a:t>
            </a:fld>
            <a:endParaRPr lang="en-US" dirty="0"/>
          </a:p>
        </p:txBody>
      </p:sp>
      <p:pic>
        <p:nvPicPr>
          <p:cNvPr id="1028" name="Picture 4">
            <a:extLst>
              <a:ext uri="{FF2B5EF4-FFF2-40B4-BE49-F238E27FC236}">
                <a16:creationId xmlns:a16="http://schemas.microsoft.com/office/drawing/2014/main" id="{0160CED6-B468-8000-C61B-BBD9642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279" y="2632248"/>
            <a:ext cx="8060055" cy="25348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21D7FE24-689F-2E2E-45D0-E91E1F16AD70}"/>
              </a:ext>
            </a:extLst>
          </p:cNvPr>
          <p:cNvGrpSpPr/>
          <p:nvPr/>
        </p:nvGrpSpPr>
        <p:grpSpPr>
          <a:xfrm>
            <a:off x="4555896" y="4809248"/>
            <a:ext cx="5984875" cy="677862"/>
            <a:chOff x="3312566" y="3863272"/>
            <a:chExt cx="5984875" cy="677862"/>
          </a:xfrm>
        </p:grpSpPr>
        <p:sp>
          <p:nvSpPr>
            <p:cNvPr id="7" name="Text Box 6">
              <a:extLst>
                <a:ext uri="{FF2B5EF4-FFF2-40B4-BE49-F238E27FC236}">
                  <a16:creationId xmlns:a16="http://schemas.microsoft.com/office/drawing/2014/main" id="{A86292F1-7ED4-A724-1984-50FAB4E04D93}"/>
                </a:ext>
              </a:extLst>
            </p:cNvPr>
            <p:cNvSpPr txBox="1">
              <a:spLocks noChangeArrowheads="1"/>
            </p:cNvSpPr>
            <p:nvPr/>
          </p:nvSpPr>
          <p:spPr bwMode="auto">
            <a:xfrm>
              <a:off x="4904829" y="3899784"/>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subnet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part</a:t>
              </a:r>
            </a:p>
          </p:txBody>
        </p:sp>
        <p:sp>
          <p:nvSpPr>
            <p:cNvPr id="8" name="Text Box 7">
              <a:extLst>
                <a:ext uri="{FF2B5EF4-FFF2-40B4-BE49-F238E27FC236}">
                  <a16:creationId xmlns:a16="http://schemas.microsoft.com/office/drawing/2014/main" id="{5D89E96F-B5AD-3805-6DA4-9FFC8E1A289A}"/>
                </a:ext>
              </a:extLst>
            </p:cNvPr>
            <p:cNvSpPr txBox="1">
              <a:spLocks noChangeArrowheads="1"/>
            </p:cNvSpPr>
            <p:nvPr/>
          </p:nvSpPr>
          <p:spPr bwMode="auto">
            <a:xfrm>
              <a:off x="8184604" y="3863272"/>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part</a:t>
              </a:r>
            </a:p>
          </p:txBody>
        </p:sp>
        <p:sp>
          <p:nvSpPr>
            <p:cNvPr id="9" name="Line 8">
              <a:extLst>
                <a:ext uri="{FF2B5EF4-FFF2-40B4-BE49-F238E27FC236}">
                  <a16:creationId xmlns:a16="http://schemas.microsoft.com/office/drawing/2014/main" id="{A5D880B3-A00F-2D75-6D5F-7C6E907491CB}"/>
                </a:ext>
              </a:extLst>
            </p:cNvPr>
            <p:cNvSpPr>
              <a:spLocks noChangeShapeType="1"/>
            </p:cNvSpPr>
            <p:nvPr/>
          </p:nvSpPr>
          <p:spPr bwMode="auto">
            <a:xfrm flipV="1">
              <a:off x="5911304" y="4183949"/>
              <a:ext cx="1776413" cy="25398"/>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11">
              <a:extLst>
                <a:ext uri="{FF2B5EF4-FFF2-40B4-BE49-F238E27FC236}">
                  <a16:creationId xmlns:a16="http://schemas.microsoft.com/office/drawing/2014/main" id="{65C322A8-E6D0-DDE2-C7B5-5BFFC6C9FF4A}"/>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14">
              <a:extLst>
                <a:ext uri="{FF2B5EF4-FFF2-40B4-BE49-F238E27FC236}">
                  <a16:creationId xmlns:a16="http://schemas.microsoft.com/office/drawing/2014/main" id="{7EBD60DE-F99D-714C-C7BC-A3F539FD8D7F}"/>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15">
              <a:extLst>
                <a:ext uri="{FF2B5EF4-FFF2-40B4-BE49-F238E27FC236}">
                  <a16:creationId xmlns:a16="http://schemas.microsoft.com/office/drawing/2014/main" id="{D829E030-F605-CF7A-A100-EE05357AF3EF}"/>
                </a:ext>
              </a:extLst>
            </p:cNvPr>
            <p:cNvSpPr>
              <a:spLocks noChangeShapeType="1"/>
            </p:cNvSpPr>
            <p:nvPr/>
          </p:nvSpPr>
          <p:spPr bwMode="auto">
            <a:xfrm flipH="1">
              <a:off x="7687717" y="41982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CC130955-0DB9-C896-BE93-AAFFE70DB968}"/>
              </a:ext>
            </a:extLst>
          </p:cNvPr>
          <p:cNvSpPr txBox="1"/>
          <p:nvPr/>
        </p:nvSpPr>
        <p:spPr>
          <a:xfrm>
            <a:off x="6148159" y="5450598"/>
            <a:ext cx="1019831" cy="461665"/>
          </a:xfrm>
          <a:prstGeom prst="rect">
            <a:avLst/>
          </a:prstGeom>
          <a:noFill/>
        </p:spPr>
        <p:txBody>
          <a:bodyPr wrap="none" rtlCol="0">
            <a:spAutoFit/>
          </a:bodyPr>
          <a:lstStyle/>
          <a:p>
            <a:r>
              <a:rPr lang="en-GB" sz="2400" dirty="0"/>
              <a:t>24 bits</a:t>
            </a:r>
            <a:endParaRPr lang="en-SE" sz="2400" dirty="0"/>
          </a:p>
        </p:txBody>
      </p:sp>
      <p:sp>
        <p:nvSpPr>
          <p:cNvPr id="15" name="TextBox 14">
            <a:extLst>
              <a:ext uri="{FF2B5EF4-FFF2-40B4-BE49-F238E27FC236}">
                <a16:creationId xmlns:a16="http://schemas.microsoft.com/office/drawing/2014/main" id="{16E5419E-22AB-C88A-C347-FB24DE36C2FE}"/>
              </a:ext>
            </a:extLst>
          </p:cNvPr>
          <p:cNvSpPr txBox="1"/>
          <p:nvPr/>
        </p:nvSpPr>
        <p:spPr>
          <a:xfrm>
            <a:off x="9254897" y="5448943"/>
            <a:ext cx="864339" cy="461665"/>
          </a:xfrm>
          <a:prstGeom prst="rect">
            <a:avLst/>
          </a:prstGeom>
          <a:noFill/>
        </p:spPr>
        <p:txBody>
          <a:bodyPr wrap="none" rtlCol="0">
            <a:spAutoFit/>
          </a:bodyPr>
          <a:lstStyle/>
          <a:p>
            <a:r>
              <a:rPr lang="en-GB" sz="2400" dirty="0"/>
              <a:t>8 bits</a:t>
            </a:r>
            <a:endParaRPr lang="en-SE" sz="2400" dirty="0"/>
          </a:p>
        </p:txBody>
      </p:sp>
      <p:sp>
        <p:nvSpPr>
          <p:cNvPr id="16" name="TextBox 15">
            <a:extLst>
              <a:ext uri="{FF2B5EF4-FFF2-40B4-BE49-F238E27FC236}">
                <a16:creationId xmlns:a16="http://schemas.microsoft.com/office/drawing/2014/main" id="{9C89A2EF-348F-5626-045F-A161145E68FE}"/>
              </a:ext>
            </a:extLst>
          </p:cNvPr>
          <p:cNvSpPr txBox="1"/>
          <p:nvPr/>
        </p:nvSpPr>
        <p:spPr>
          <a:xfrm>
            <a:off x="6148159" y="5818322"/>
            <a:ext cx="1019831" cy="461665"/>
          </a:xfrm>
          <a:prstGeom prst="rect">
            <a:avLst/>
          </a:prstGeom>
          <a:noFill/>
        </p:spPr>
        <p:txBody>
          <a:bodyPr wrap="none" rtlCol="0">
            <a:spAutoFit/>
          </a:bodyPr>
          <a:lstStyle/>
          <a:p>
            <a:r>
              <a:rPr lang="en-GB" sz="2400" dirty="0"/>
              <a:t>29 bits</a:t>
            </a:r>
            <a:endParaRPr lang="en-SE" sz="2400" dirty="0"/>
          </a:p>
        </p:txBody>
      </p:sp>
      <p:sp>
        <p:nvSpPr>
          <p:cNvPr id="17" name="TextBox 16">
            <a:extLst>
              <a:ext uri="{FF2B5EF4-FFF2-40B4-BE49-F238E27FC236}">
                <a16:creationId xmlns:a16="http://schemas.microsoft.com/office/drawing/2014/main" id="{529BCFFD-A6CC-19F8-4BA6-BEFAD178B0A0}"/>
              </a:ext>
            </a:extLst>
          </p:cNvPr>
          <p:cNvSpPr txBox="1"/>
          <p:nvPr/>
        </p:nvSpPr>
        <p:spPr>
          <a:xfrm>
            <a:off x="9254897" y="5816667"/>
            <a:ext cx="864339" cy="461665"/>
          </a:xfrm>
          <a:prstGeom prst="rect">
            <a:avLst/>
          </a:prstGeom>
          <a:noFill/>
        </p:spPr>
        <p:txBody>
          <a:bodyPr wrap="none" rtlCol="0">
            <a:spAutoFit/>
          </a:bodyPr>
          <a:lstStyle/>
          <a:p>
            <a:r>
              <a:rPr lang="en-GB" sz="2400" dirty="0"/>
              <a:t>3 bits</a:t>
            </a:r>
            <a:endParaRPr lang="en-SE" sz="2400" dirty="0"/>
          </a:p>
        </p:txBody>
      </p:sp>
    </p:spTree>
    <p:extLst>
      <p:ext uri="{BB962C8B-B14F-4D97-AF65-F5344CB8AC3E}">
        <p14:creationId xmlns:p14="http://schemas.microsoft.com/office/powerpoint/2010/main" val="51683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1B6BC1-8790-3FC6-E91A-2F0671AC1FA8}"/>
              </a:ext>
            </a:extLst>
          </p:cNvPr>
          <p:cNvSpPr>
            <a:spLocks noGrp="1"/>
          </p:cNvSpPr>
          <p:nvPr>
            <p:ph idx="1"/>
          </p:nvPr>
        </p:nvSpPr>
        <p:spPr>
          <a:xfrm>
            <a:off x="289932" y="1346443"/>
            <a:ext cx="11396546" cy="5096646"/>
          </a:xfrm>
        </p:spPr>
        <p:txBody>
          <a:bodyPr>
            <a:noAutofit/>
          </a:bodyPr>
          <a:lstStyle/>
          <a:p>
            <a:r>
              <a:rPr lang="en-GB" sz="1900" dirty="0"/>
              <a:t>4.3-05. Subnetting(a). Consider the three subnets in the diagram below. </a:t>
            </a:r>
          </a:p>
          <a:p>
            <a:r>
              <a:rPr lang="en-GB" sz="1900" dirty="0"/>
              <a:t>3. Which of the following addresses cannot be used by an interface in the 223.1.3/29 network? Check all that apply.</a:t>
            </a:r>
          </a:p>
          <a:p>
            <a:pPr lvl="1"/>
            <a:r>
              <a:rPr lang="en-GB" sz="1900" dirty="0"/>
              <a:t>223.1.3.6, 223.1.3.2, 223.1.3.16, 223.1.2.6, 223.1.3.28</a:t>
            </a:r>
          </a:p>
          <a:p>
            <a:r>
              <a:rPr lang="en-GB" sz="1600" dirty="0"/>
              <a:t>3 ANS: In 223.1.3/29 </a:t>
            </a:r>
          </a:p>
          <a:p>
            <a:pPr marL="130175" indent="0">
              <a:buNone/>
            </a:pPr>
            <a:r>
              <a:rPr lang="en-GB" sz="1600" dirty="0"/>
              <a:t>Network, since 32-29</a:t>
            </a:r>
          </a:p>
          <a:p>
            <a:pPr marL="130175" indent="0">
              <a:buNone/>
            </a:pPr>
            <a:r>
              <a:rPr lang="en-GB" sz="1600" dirty="0"/>
              <a:t>=3 bits for host address,</a:t>
            </a:r>
          </a:p>
          <a:p>
            <a:pPr marL="130175" indent="0">
              <a:buNone/>
            </a:pPr>
            <a:r>
              <a:rPr lang="en-GB" sz="1600" dirty="0"/>
              <a:t>Hence maximum # of </a:t>
            </a:r>
          </a:p>
          <a:p>
            <a:pPr marL="130175" indent="0">
              <a:buNone/>
            </a:pPr>
            <a:r>
              <a:rPr lang="en-GB" sz="1600" dirty="0"/>
              <a:t>Interfaces = 2</a:t>
            </a:r>
            <a:r>
              <a:rPr lang="en-GB" sz="1600" baseline="30000" dirty="0"/>
              <a:t>3</a:t>
            </a:r>
            <a:r>
              <a:rPr lang="en-GB" sz="1600" dirty="0"/>
              <a:t>=8, ranging</a:t>
            </a:r>
          </a:p>
          <a:p>
            <a:pPr marL="130175" indent="0">
              <a:buNone/>
            </a:pPr>
            <a:r>
              <a:rPr lang="en-GB" sz="1600" dirty="0"/>
              <a:t>From 0 to 7. Hence</a:t>
            </a:r>
            <a:endParaRPr lang="en-SE" sz="1600" dirty="0"/>
          </a:p>
          <a:p>
            <a:r>
              <a:rPr lang="en-GB" sz="1600" dirty="0"/>
              <a:t>223.1.3.6, 223.1.3.2 are OK</a:t>
            </a:r>
          </a:p>
          <a:p>
            <a:r>
              <a:rPr lang="en-GB" sz="1600" dirty="0"/>
              <a:t>223.1.3.16, 223.1.3.28 are not OK</a:t>
            </a:r>
          </a:p>
          <a:p>
            <a:pPr marL="130175" indent="0">
              <a:buNone/>
            </a:pPr>
            <a:r>
              <a:rPr lang="en-GB" sz="1600" dirty="0"/>
              <a:t>since the host ID exceeds 7</a:t>
            </a:r>
          </a:p>
          <a:p>
            <a:r>
              <a:rPr lang="en-GB" sz="1600" dirty="0"/>
              <a:t>223.1.2.6 is not OK since network address</a:t>
            </a:r>
          </a:p>
          <a:p>
            <a:pPr marL="130175" indent="0">
              <a:buNone/>
            </a:pPr>
            <a:r>
              <a:rPr lang="en-GB" sz="1600" dirty="0"/>
              <a:t>223.1.2 does not match 223.1.3</a:t>
            </a:r>
          </a:p>
          <a:p>
            <a:endParaRPr lang="en-GB" sz="1900" dirty="0"/>
          </a:p>
        </p:txBody>
      </p:sp>
      <p:sp>
        <p:nvSpPr>
          <p:cNvPr id="3" name="Title 2">
            <a:extLst>
              <a:ext uri="{FF2B5EF4-FFF2-40B4-BE49-F238E27FC236}">
                <a16:creationId xmlns:a16="http://schemas.microsoft.com/office/drawing/2014/main" id="{8B689F06-49CB-CE3A-4D75-E3C1681CE47A}"/>
              </a:ext>
            </a:extLst>
          </p:cNvPr>
          <p:cNvSpPr>
            <a:spLocks noGrp="1"/>
          </p:cNvSpPr>
          <p:nvPr>
            <p:ph type="title"/>
          </p:nvPr>
        </p:nvSpPr>
        <p:spPr/>
        <p:txBody>
          <a:bodyPr/>
          <a:lstStyle/>
          <a:p>
            <a:r>
              <a:rPr lang="en-GB" dirty="0"/>
              <a:t>Question 4.3-05c</a:t>
            </a:r>
            <a:endParaRPr lang="en-SE" dirty="0"/>
          </a:p>
        </p:txBody>
      </p:sp>
      <p:sp>
        <p:nvSpPr>
          <p:cNvPr id="4" name="Slide Number Placeholder 3">
            <a:extLst>
              <a:ext uri="{FF2B5EF4-FFF2-40B4-BE49-F238E27FC236}">
                <a16:creationId xmlns:a16="http://schemas.microsoft.com/office/drawing/2014/main" id="{FF16D337-9D7F-362B-F5C1-26229EC66D84}"/>
              </a:ext>
            </a:extLst>
          </p:cNvPr>
          <p:cNvSpPr>
            <a:spLocks noGrp="1"/>
          </p:cNvSpPr>
          <p:nvPr>
            <p:ph type="sldNum" sz="quarter" idx="4"/>
          </p:nvPr>
        </p:nvSpPr>
        <p:spPr/>
        <p:txBody>
          <a:bodyPr/>
          <a:lstStyle/>
          <a:p>
            <a:r>
              <a:rPr lang="en-US" dirty="0"/>
              <a:t>Introduction: 1-</a:t>
            </a:r>
            <a:fld id="{C4204591-24BD-A542-B9D5-F8D8A88D2FEE}" type="slidenum">
              <a:rPr lang="en-US" smtClean="0"/>
              <a:pPr/>
              <a:t>52</a:t>
            </a:fld>
            <a:endParaRPr lang="en-US" dirty="0"/>
          </a:p>
        </p:txBody>
      </p:sp>
      <p:pic>
        <p:nvPicPr>
          <p:cNvPr id="1028" name="Picture 4">
            <a:extLst>
              <a:ext uri="{FF2B5EF4-FFF2-40B4-BE49-F238E27FC236}">
                <a16:creationId xmlns:a16="http://schemas.microsoft.com/office/drawing/2014/main" id="{0160CED6-B468-8000-C61B-BBD9642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279" y="2632248"/>
            <a:ext cx="8060055" cy="25348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21D7FE24-689F-2E2E-45D0-E91E1F16AD70}"/>
              </a:ext>
            </a:extLst>
          </p:cNvPr>
          <p:cNvGrpSpPr/>
          <p:nvPr/>
        </p:nvGrpSpPr>
        <p:grpSpPr>
          <a:xfrm>
            <a:off x="4555896" y="4809248"/>
            <a:ext cx="5984875" cy="677862"/>
            <a:chOff x="3312566" y="3863272"/>
            <a:chExt cx="5984875" cy="677862"/>
          </a:xfrm>
        </p:grpSpPr>
        <p:sp>
          <p:nvSpPr>
            <p:cNvPr id="7" name="Text Box 6">
              <a:extLst>
                <a:ext uri="{FF2B5EF4-FFF2-40B4-BE49-F238E27FC236}">
                  <a16:creationId xmlns:a16="http://schemas.microsoft.com/office/drawing/2014/main" id="{A86292F1-7ED4-A724-1984-50FAB4E04D93}"/>
                </a:ext>
              </a:extLst>
            </p:cNvPr>
            <p:cNvSpPr txBox="1">
              <a:spLocks noChangeArrowheads="1"/>
            </p:cNvSpPr>
            <p:nvPr/>
          </p:nvSpPr>
          <p:spPr bwMode="auto">
            <a:xfrm>
              <a:off x="4904829" y="3899784"/>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subnet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part</a:t>
              </a:r>
            </a:p>
          </p:txBody>
        </p:sp>
        <p:sp>
          <p:nvSpPr>
            <p:cNvPr id="8" name="Text Box 7">
              <a:extLst>
                <a:ext uri="{FF2B5EF4-FFF2-40B4-BE49-F238E27FC236}">
                  <a16:creationId xmlns:a16="http://schemas.microsoft.com/office/drawing/2014/main" id="{5D89E96F-B5AD-3805-6DA4-9FFC8E1A289A}"/>
                </a:ext>
              </a:extLst>
            </p:cNvPr>
            <p:cNvSpPr txBox="1">
              <a:spLocks noChangeArrowheads="1"/>
            </p:cNvSpPr>
            <p:nvPr/>
          </p:nvSpPr>
          <p:spPr bwMode="auto">
            <a:xfrm>
              <a:off x="8184604" y="3863272"/>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part</a:t>
              </a:r>
            </a:p>
          </p:txBody>
        </p:sp>
        <p:sp>
          <p:nvSpPr>
            <p:cNvPr id="9" name="Line 8">
              <a:extLst>
                <a:ext uri="{FF2B5EF4-FFF2-40B4-BE49-F238E27FC236}">
                  <a16:creationId xmlns:a16="http://schemas.microsoft.com/office/drawing/2014/main" id="{A5D880B3-A00F-2D75-6D5F-7C6E907491CB}"/>
                </a:ext>
              </a:extLst>
            </p:cNvPr>
            <p:cNvSpPr>
              <a:spLocks noChangeShapeType="1"/>
            </p:cNvSpPr>
            <p:nvPr/>
          </p:nvSpPr>
          <p:spPr bwMode="auto">
            <a:xfrm flipV="1">
              <a:off x="5911304" y="4183949"/>
              <a:ext cx="1776413" cy="25398"/>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11">
              <a:extLst>
                <a:ext uri="{FF2B5EF4-FFF2-40B4-BE49-F238E27FC236}">
                  <a16:creationId xmlns:a16="http://schemas.microsoft.com/office/drawing/2014/main" id="{65C322A8-E6D0-DDE2-C7B5-5BFFC6C9FF4A}"/>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14">
              <a:extLst>
                <a:ext uri="{FF2B5EF4-FFF2-40B4-BE49-F238E27FC236}">
                  <a16:creationId xmlns:a16="http://schemas.microsoft.com/office/drawing/2014/main" id="{7EBD60DE-F99D-714C-C7BC-A3F539FD8D7F}"/>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15">
              <a:extLst>
                <a:ext uri="{FF2B5EF4-FFF2-40B4-BE49-F238E27FC236}">
                  <a16:creationId xmlns:a16="http://schemas.microsoft.com/office/drawing/2014/main" id="{D829E030-F605-CF7A-A100-EE05357AF3EF}"/>
                </a:ext>
              </a:extLst>
            </p:cNvPr>
            <p:cNvSpPr>
              <a:spLocks noChangeShapeType="1"/>
            </p:cNvSpPr>
            <p:nvPr/>
          </p:nvSpPr>
          <p:spPr bwMode="auto">
            <a:xfrm flipH="1">
              <a:off x="7687717" y="41982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CC130955-0DB9-C896-BE93-AAFFE70DB968}"/>
              </a:ext>
            </a:extLst>
          </p:cNvPr>
          <p:cNvSpPr txBox="1"/>
          <p:nvPr/>
        </p:nvSpPr>
        <p:spPr>
          <a:xfrm>
            <a:off x="6148159" y="5450598"/>
            <a:ext cx="1019831" cy="461665"/>
          </a:xfrm>
          <a:prstGeom prst="rect">
            <a:avLst/>
          </a:prstGeom>
          <a:noFill/>
        </p:spPr>
        <p:txBody>
          <a:bodyPr wrap="none" rtlCol="0">
            <a:spAutoFit/>
          </a:bodyPr>
          <a:lstStyle/>
          <a:p>
            <a:r>
              <a:rPr lang="en-GB" sz="2400" dirty="0"/>
              <a:t>24 bits</a:t>
            </a:r>
            <a:endParaRPr lang="en-SE" sz="2400" dirty="0"/>
          </a:p>
        </p:txBody>
      </p:sp>
      <p:sp>
        <p:nvSpPr>
          <p:cNvPr id="15" name="TextBox 14">
            <a:extLst>
              <a:ext uri="{FF2B5EF4-FFF2-40B4-BE49-F238E27FC236}">
                <a16:creationId xmlns:a16="http://schemas.microsoft.com/office/drawing/2014/main" id="{16E5419E-22AB-C88A-C347-FB24DE36C2FE}"/>
              </a:ext>
            </a:extLst>
          </p:cNvPr>
          <p:cNvSpPr txBox="1"/>
          <p:nvPr/>
        </p:nvSpPr>
        <p:spPr>
          <a:xfrm>
            <a:off x="9254897" y="5448943"/>
            <a:ext cx="864339" cy="461665"/>
          </a:xfrm>
          <a:prstGeom prst="rect">
            <a:avLst/>
          </a:prstGeom>
          <a:noFill/>
        </p:spPr>
        <p:txBody>
          <a:bodyPr wrap="none" rtlCol="0">
            <a:spAutoFit/>
          </a:bodyPr>
          <a:lstStyle/>
          <a:p>
            <a:r>
              <a:rPr lang="en-GB" sz="2400" dirty="0"/>
              <a:t>8 bits</a:t>
            </a:r>
            <a:endParaRPr lang="en-SE" sz="2400" dirty="0"/>
          </a:p>
        </p:txBody>
      </p:sp>
      <p:sp>
        <p:nvSpPr>
          <p:cNvPr id="16" name="TextBox 15">
            <a:extLst>
              <a:ext uri="{FF2B5EF4-FFF2-40B4-BE49-F238E27FC236}">
                <a16:creationId xmlns:a16="http://schemas.microsoft.com/office/drawing/2014/main" id="{9C89A2EF-348F-5626-045F-A161145E68FE}"/>
              </a:ext>
            </a:extLst>
          </p:cNvPr>
          <p:cNvSpPr txBox="1"/>
          <p:nvPr/>
        </p:nvSpPr>
        <p:spPr>
          <a:xfrm>
            <a:off x="6148159" y="5818322"/>
            <a:ext cx="1019831" cy="461665"/>
          </a:xfrm>
          <a:prstGeom prst="rect">
            <a:avLst/>
          </a:prstGeom>
          <a:noFill/>
        </p:spPr>
        <p:txBody>
          <a:bodyPr wrap="none" rtlCol="0">
            <a:spAutoFit/>
          </a:bodyPr>
          <a:lstStyle/>
          <a:p>
            <a:r>
              <a:rPr lang="en-GB" sz="2400" dirty="0"/>
              <a:t>29 bits</a:t>
            </a:r>
            <a:endParaRPr lang="en-SE" sz="2400" dirty="0"/>
          </a:p>
        </p:txBody>
      </p:sp>
      <p:sp>
        <p:nvSpPr>
          <p:cNvPr id="17" name="TextBox 16">
            <a:extLst>
              <a:ext uri="{FF2B5EF4-FFF2-40B4-BE49-F238E27FC236}">
                <a16:creationId xmlns:a16="http://schemas.microsoft.com/office/drawing/2014/main" id="{529BCFFD-A6CC-19F8-4BA6-BEFAD178B0A0}"/>
              </a:ext>
            </a:extLst>
          </p:cNvPr>
          <p:cNvSpPr txBox="1"/>
          <p:nvPr/>
        </p:nvSpPr>
        <p:spPr>
          <a:xfrm>
            <a:off x="9254897" y="5816667"/>
            <a:ext cx="864339" cy="461665"/>
          </a:xfrm>
          <a:prstGeom prst="rect">
            <a:avLst/>
          </a:prstGeom>
          <a:noFill/>
        </p:spPr>
        <p:txBody>
          <a:bodyPr wrap="none" rtlCol="0">
            <a:spAutoFit/>
          </a:bodyPr>
          <a:lstStyle/>
          <a:p>
            <a:r>
              <a:rPr lang="en-GB" sz="2400" dirty="0"/>
              <a:t>3 bits</a:t>
            </a:r>
            <a:endParaRPr lang="en-SE" sz="2400" dirty="0"/>
          </a:p>
        </p:txBody>
      </p:sp>
    </p:spTree>
    <p:extLst>
      <p:ext uri="{BB962C8B-B14F-4D97-AF65-F5344CB8AC3E}">
        <p14:creationId xmlns:p14="http://schemas.microsoft.com/office/powerpoint/2010/main" val="158499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80">
            <a:extLst>
              <a:ext uri="{FF2B5EF4-FFF2-40B4-BE49-F238E27FC236}">
                <a16:creationId xmlns:a16="http://schemas.microsoft.com/office/drawing/2014/main" id="{E4A69AE9-9C27-CE49-8761-21FC6391CC79}"/>
              </a:ext>
            </a:extLst>
          </p:cNvPr>
          <p:cNvSpPr>
            <a:spLocks/>
          </p:cNvSpPr>
          <p:nvPr/>
        </p:nvSpPr>
        <p:spPr bwMode="auto">
          <a:xfrm>
            <a:off x="6624872" y="2978590"/>
            <a:ext cx="3273778" cy="2294055"/>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Text Box 12">
            <a:extLst>
              <a:ext uri="{FF2B5EF4-FFF2-40B4-BE49-F238E27FC236}">
                <a16:creationId xmlns:a16="http://schemas.microsoft.com/office/drawing/2014/main" id="{160FAFD7-0598-5243-851C-EDC8ADECCF38}"/>
              </a:ext>
            </a:extLst>
          </p:cNvPr>
          <p:cNvSpPr txBox="1">
            <a:spLocks noChangeArrowheads="1"/>
          </p:cNvSpPr>
          <p:nvPr/>
        </p:nvSpPr>
        <p:spPr bwMode="auto">
          <a:xfrm>
            <a:off x="9236240" y="3264692"/>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55" name="Text Box 13">
            <a:extLst>
              <a:ext uri="{FF2B5EF4-FFF2-40B4-BE49-F238E27FC236}">
                <a16:creationId xmlns:a16="http://schemas.microsoft.com/office/drawing/2014/main" id="{0C2F1B46-63B4-2448-9F86-DCE0FFD3B780}"/>
              </a:ext>
            </a:extLst>
          </p:cNvPr>
          <p:cNvSpPr txBox="1">
            <a:spLocks noChangeArrowheads="1"/>
          </p:cNvSpPr>
          <p:nvPr/>
        </p:nvSpPr>
        <p:spPr bwMode="auto">
          <a:xfrm>
            <a:off x="9181489" y="3988217"/>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56" name="Text Box 14">
            <a:extLst>
              <a:ext uri="{FF2B5EF4-FFF2-40B4-BE49-F238E27FC236}">
                <a16:creationId xmlns:a16="http://schemas.microsoft.com/office/drawing/2014/main" id="{64025A8E-DCF1-D643-BEC4-D5D76E02D59E}"/>
              </a:ext>
            </a:extLst>
          </p:cNvPr>
          <p:cNvSpPr txBox="1">
            <a:spLocks noChangeArrowheads="1"/>
          </p:cNvSpPr>
          <p:nvPr/>
        </p:nvSpPr>
        <p:spPr bwMode="auto">
          <a:xfrm>
            <a:off x="9155136" y="4742372"/>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sp>
        <p:nvSpPr>
          <p:cNvPr id="57" name="Text Box 15">
            <a:extLst>
              <a:ext uri="{FF2B5EF4-FFF2-40B4-BE49-F238E27FC236}">
                <a16:creationId xmlns:a16="http://schemas.microsoft.com/office/drawing/2014/main" id="{DAA05697-C5E0-8546-AB80-63B7917239F5}"/>
              </a:ext>
            </a:extLst>
          </p:cNvPr>
          <p:cNvSpPr txBox="1">
            <a:spLocks noChangeArrowheads="1"/>
          </p:cNvSpPr>
          <p:nvPr/>
        </p:nvSpPr>
        <p:spPr bwMode="auto">
          <a:xfrm>
            <a:off x="6464854" y="3424079"/>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58" name="Line 16">
            <a:extLst>
              <a:ext uri="{FF2B5EF4-FFF2-40B4-BE49-F238E27FC236}">
                <a16:creationId xmlns:a16="http://schemas.microsoft.com/office/drawing/2014/main" id="{7A263ADA-FEA5-9749-93B9-2C606DDDAFFF}"/>
              </a:ext>
            </a:extLst>
          </p:cNvPr>
          <p:cNvSpPr>
            <a:spLocks noChangeShapeType="1"/>
          </p:cNvSpPr>
          <p:nvPr/>
        </p:nvSpPr>
        <p:spPr bwMode="auto">
          <a:xfrm>
            <a:off x="6820885" y="3727909"/>
            <a:ext cx="2090" cy="35887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2" name="Text Box 81">
            <a:extLst>
              <a:ext uri="{FF2B5EF4-FFF2-40B4-BE49-F238E27FC236}">
                <a16:creationId xmlns:a16="http://schemas.microsoft.com/office/drawing/2014/main" id="{CC371830-F400-E64E-BBD6-B5CDA5AE6E70}"/>
              </a:ext>
            </a:extLst>
          </p:cNvPr>
          <p:cNvSpPr txBox="1">
            <a:spLocks noChangeArrowheads="1"/>
          </p:cNvSpPr>
          <p:nvPr/>
        </p:nvSpPr>
        <p:spPr bwMode="auto">
          <a:xfrm>
            <a:off x="6679771" y="2473869"/>
            <a:ext cx="2802851" cy="5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local network (e.g., home network) 10.0.0/24</a:t>
            </a:r>
          </a:p>
        </p:txBody>
      </p:sp>
      <p:sp>
        <p:nvSpPr>
          <p:cNvPr id="63" name="Line 82">
            <a:extLst>
              <a:ext uri="{FF2B5EF4-FFF2-40B4-BE49-F238E27FC236}">
                <a16:creationId xmlns:a16="http://schemas.microsoft.com/office/drawing/2014/main" id="{088E5B6E-277B-E04A-9B50-44C102E23E15}"/>
              </a:ext>
            </a:extLst>
          </p:cNvPr>
          <p:cNvSpPr>
            <a:spLocks noChangeShapeType="1"/>
          </p:cNvSpPr>
          <p:nvPr/>
        </p:nvSpPr>
        <p:spPr bwMode="auto">
          <a:xfrm>
            <a:off x="9417628" y="2709128"/>
            <a:ext cx="112466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4" name="Line 83">
            <a:extLst>
              <a:ext uri="{FF2B5EF4-FFF2-40B4-BE49-F238E27FC236}">
                <a16:creationId xmlns:a16="http://schemas.microsoft.com/office/drawing/2014/main" id="{709B9FA0-ACAA-A845-AE33-47EEFB4EB1F7}"/>
              </a:ext>
            </a:extLst>
          </p:cNvPr>
          <p:cNvSpPr>
            <a:spLocks noChangeShapeType="1"/>
          </p:cNvSpPr>
          <p:nvPr/>
        </p:nvSpPr>
        <p:spPr bwMode="auto">
          <a:xfrm>
            <a:off x="6205244" y="2589251"/>
            <a:ext cx="0" cy="11282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5" name="Line 84">
            <a:extLst>
              <a:ext uri="{FF2B5EF4-FFF2-40B4-BE49-F238E27FC236}">
                <a16:creationId xmlns:a16="http://schemas.microsoft.com/office/drawing/2014/main" id="{FF34E808-0600-054A-9F51-077FECC17882}"/>
              </a:ext>
            </a:extLst>
          </p:cNvPr>
          <p:cNvSpPr>
            <a:spLocks noChangeShapeType="1"/>
          </p:cNvSpPr>
          <p:nvPr/>
        </p:nvSpPr>
        <p:spPr bwMode="auto">
          <a:xfrm flipH="1" flipV="1">
            <a:off x="6344943" y="2721791"/>
            <a:ext cx="427910" cy="44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2" name="Group 107">
            <a:extLst>
              <a:ext uri="{FF2B5EF4-FFF2-40B4-BE49-F238E27FC236}">
                <a16:creationId xmlns:a16="http://schemas.microsoft.com/office/drawing/2014/main" id="{148E112E-E90E-834A-811C-CD872028B70D}"/>
              </a:ext>
            </a:extLst>
          </p:cNvPr>
          <p:cNvGrpSpPr>
            <a:grpSpLocks/>
          </p:cNvGrpSpPr>
          <p:nvPr/>
        </p:nvGrpSpPr>
        <p:grpSpPr bwMode="auto">
          <a:xfrm flipH="1">
            <a:off x="9988255" y="3097875"/>
            <a:ext cx="641350" cy="583178"/>
            <a:chOff x="-44" y="1473"/>
            <a:chExt cx="981" cy="1105"/>
          </a:xfrm>
        </p:grpSpPr>
        <p:pic>
          <p:nvPicPr>
            <p:cNvPr id="83" name="Picture 108" descr="desktop_computer_stylized_medium">
              <a:extLst>
                <a:ext uri="{FF2B5EF4-FFF2-40B4-BE49-F238E27FC236}">
                  <a16:creationId xmlns:a16="http://schemas.microsoft.com/office/drawing/2014/main" id="{B9390BE0-7119-AB41-B6E6-B8B9B6EAF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109">
              <a:extLst>
                <a:ext uri="{FF2B5EF4-FFF2-40B4-BE49-F238E27FC236}">
                  <a16:creationId xmlns:a16="http://schemas.microsoft.com/office/drawing/2014/main" id="{293E3B7E-E5D1-5346-ACF1-D67B1F6CA31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5" name="Group 110">
            <a:extLst>
              <a:ext uri="{FF2B5EF4-FFF2-40B4-BE49-F238E27FC236}">
                <a16:creationId xmlns:a16="http://schemas.microsoft.com/office/drawing/2014/main" id="{2DD7477F-5AAB-0746-AAA0-47FB5D4798FA}"/>
              </a:ext>
            </a:extLst>
          </p:cNvPr>
          <p:cNvGrpSpPr>
            <a:grpSpLocks/>
          </p:cNvGrpSpPr>
          <p:nvPr/>
        </p:nvGrpSpPr>
        <p:grpSpPr bwMode="auto">
          <a:xfrm flipH="1">
            <a:off x="9915055" y="3818933"/>
            <a:ext cx="641350" cy="583178"/>
            <a:chOff x="-44" y="1473"/>
            <a:chExt cx="981" cy="1105"/>
          </a:xfrm>
        </p:grpSpPr>
        <p:pic>
          <p:nvPicPr>
            <p:cNvPr id="86" name="Picture 111" descr="desktop_computer_stylized_medium">
              <a:extLst>
                <a:ext uri="{FF2B5EF4-FFF2-40B4-BE49-F238E27FC236}">
                  <a16:creationId xmlns:a16="http://schemas.microsoft.com/office/drawing/2014/main" id="{01B20CC0-1736-964F-BCF0-1E8797D8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12">
              <a:extLst>
                <a:ext uri="{FF2B5EF4-FFF2-40B4-BE49-F238E27FC236}">
                  <a16:creationId xmlns:a16="http://schemas.microsoft.com/office/drawing/2014/main" id="{336B69AD-10ED-4543-8BB7-FE48585F59C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8" name="Group 113">
            <a:extLst>
              <a:ext uri="{FF2B5EF4-FFF2-40B4-BE49-F238E27FC236}">
                <a16:creationId xmlns:a16="http://schemas.microsoft.com/office/drawing/2014/main" id="{7FA0B98C-5F93-3E44-B2CB-BA99E8BB49FF}"/>
              </a:ext>
            </a:extLst>
          </p:cNvPr>
          <p:cNvGrpSpPr>
            <a:grpSpLocks/>
          </p:cNvGrpSpPr>
          <p:nvPr/>
        </p:nvGrpSpPr>
        <p:grpSpPr bwMode="auto">
          <a:xfrm flipH="1">
            <a:off x="9934281" y="4558766"/>
            <a:ext cx="641350" cy="583178"/>
            <a:chOff x="-44" y="1473"/>
            <a:chExt cx="981" cy="1105"/>
          </a:xfrm>
        </p:grpSpPr>
        <p:pic>
          <p:nvPicPr>
            <p:cNvPr id="89" name="Picture 114" descr="desktop_computer_stylized_medium">
              <a:extLst>
                <a:ext uri="{FF2B5EF4-FFF2-40B4-BE49-F238E27FC236}">
                  <a16:creationId xmlns:a16="http://schemas.microsoft.com/office/drawing/2014/main" id="{09369A99-2EFC-9B40-AF93-FDC156253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115">
              <a:extLst>
                <a:ext uri="{FF2B5EF4-FFF2-40B4-BE49-F238E27FC236}">
                  <a16:creationId xmlns:a16="http://schemas.microsoft.com/office/drawing/2014/main" id="{464C0B53-AAB8-564F-8088-920F60DC7AB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 name="Group 9">
            <a:extLst>
              <a:ext uri="{FF2B5EF4-FFF2-40B4-BE49-F238E27FC236}">
                <a16:creationId xmlns:a16="http://schemas.microsoft.com/office/drawing/2014/main" id="{1A06E053-CAB3-9D4A-8BE9-102F522689C4}"/>
              </a:ext>
            </a:extLst>
          </p:cNvPr>
          <p:cNvGrpSpPr/>
          <p:nvPr/>
        </p:nvGrpSpPr>
        <p:grpSpPr>
          <a:xfrm>
            <a:off x="2171406" y="2486532"/>
            <a:ext cx="3963988" cy="2445373"/>
            <a:chOff x="2171406" y="2486532"/>
            <a:chExt cx="3963988" cy="2445373"/>
          </a:xfrm>
        </p:grpSpPr>
        <p:sp>
          <p:nvSpPr>
            <p:cNvPr id="49" name="Freeform 4">
              <a:extLst>
                <a:ext uri="{FF2B5EF4-FFF2-40B4-BE49-F238E27FC236}">
                  <a16:creationId xmlns:a16="http://schemas.microsoft.com/office/drawing/2014/main" id="{DCC2D4F1-C60F-1E4E-BA36-DFAF4B8F7B69}"/>
                </a:ext>
              </a:extLst>
            </p:cNvPr>
            <p:cNvSpPr>
              <a:spLocks/>
            </p:cNvSpPr>
            <p:nvPr/>
          </p:nvSpPr>
          <p:spPr bwMode="auto">
            <a:xfrm>
              <a:off x="2171406" y="3444138"/>
              <a:ext cx="3640666" cy="1487767"/>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Text Box 17">
              <a:extLst>
                <a:ext uri="{FF2B5EF4-FFF2-40B4-BE49-F238E27FC236}">
                  <a16:creationId xmlns:a16="http://schemas.microsoft.com/office/drawing/2014/main" id="{E30571BA-05AF-0B45-BA07-E31ED33E2027}"/>
                </a:ext>
              </a:extLst>
            </p:cNvPr>
            <p:cNvSpPr txBox="1">
              <a:spLocks noChangeArrowheads="1"/>
            </p:cNvSpPr>
            <p:nvPr/>
          </p:nvSpPr>
          <p:spPr bwMode="auto">
            <a:xfrm>
              <a:off x="4504384" y="3410471"/>
              <a:ext cx="1172116"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sp>
          <p:nvSpPr>
            <p:cNvPr id="60" name="Line 18">
              <a:extLst>
                <a:ext uri="{FF2B5EF4-FFF2-40B4-BE49-F238E27FC236}">
                  <a16:creationId xmlns:a16="http://schemas.microsoft.com/office/drawing/2014/main" id="{8992B4D5-4037-2B4E-93F8-5AB3897EDA38}"/>
                </a:ext>
              </a:extLst>
            </p:cNvPr>
            <p:cNvSpPr>
              <a:spLocks noChangeShapeType="1"/>
            </p:cNvSpPr>
            <p:nvPr/>
          </p:nvSpPr>
          <p:spPr bwMode="auto">
            <a:xfrm flipH="1" flipV="1">
              <a:off x="5504641" y="3720817"/>
              <a:ext cx="4440" cy="35670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6" name="Line 86">
              <a:extLst>
                <a:ext uri="{FF2B5EF4-FFF2-40B4-BE49-F238E27FC236}">
                  <a16:creationId xmlns:a16="http://schemas.microsoft.com/office/drawing/2014/main" id="{EE50E18D-731D-DF47-B118-B4345E03D95C}"/>
                </a:ext>
              </a:extLst>
            </p:cNvPr>
            <p:cNvSpPr>
              <a:spLocks noChangeShapeType="1"/>
            </p:cNvSpPr>
            <p:nvPr/>
          </p:nvSpPr>
          <p:spPr bwMode="auto">
            <a:xfrm>
              <a:off x="4749506" y="2735046"/>
              <a:ext cx="1385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7" name="Line 87">
              <a:extLst>
                <a:ext uri="{FF2B5EF4-FFF2-40B4-BE49-F238E27FC236}">
                  <a16:creationId xmlns:a16="http://schemas.microsoft.com/office/drawing/2014/main" id="{C0557AD9-6792-174F-BDA1-0FE8C031C6F2}"/>
                </a:ext>
              </a:extLst>
            </p:cNvPr>
            <p:cNvSpPr>
              <a:spLocks noChangeShapeType="1"/>
            </p:cNvSpPr>
            <p:nvPr/>
          </p:nvSpPr>
          <p:spPr bwMode="auto">
            <a:xfrm flipH="1" flipV="1">
              <a:off x="2938169" y="2721792"/>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8" name="Text Box 88">
              <a:extLst>
                <a:ext uri="{FF2B5EF4-FFF2-40B4-BE49-F238E27FC236}">
                  <a16:creationId xmlns:a16="http://schemas.microsoft.com/office/drawing/2014/main" id="{871C9E7E-B867-EC4D-B2AF-320388F7299F}"/>
                </a:ext>
              </a:extLst>
            </p:cNvPr>
            <p:cNvSpPr txBox="1">
              <a:spLocks noChangeArrowheads="1"/>
            </p:cNvSpPr>
            <p:nvPr/>
          </p:nvSpPr>
          <p:spPr bwMode="auto">
            <a:xfrm>
              <a:off x="3829555" y="2486532"/>
              <a:ext cx="950901" cy="61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rest of</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Internet</a:t>
              </a:r>
            </a:p>
          </p:txBody>
        </p:sp>
        <p:cxnSp>
          <p:nvCxnSpPr>
            <p:cNvPr id="100" name="Straight Connector 99">
              <a:extLst>
                <a:ext uri="{FF2B5EF4-FFF2-40B4-BE49-F238E27FC236}">
                  <a16:creationId xmlns:a16="http://schemas.microsoft.com/office/drawing/2014/main" id="{150858C1-088D-F54E-93D3-2431EDC19F7F}"/>
                </a:ext>
              </a:extLst>
            </p:cNvPr>
            <p:cNvCxnSpPr>
              <a:cxnSpLocks/>
            </p:cNvCxnSpPr>
            <p:nvPr/>
          </p:nvCxnSpPr>
          <p:spPr>
            <a:xfrm>
              <a:off x="2743200" y="4135538"/>
              <a:ext cx="29437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45BDAD16-73BC-D94F-A2DF-E2B2A45A02F7}"/>
              </a:ext>
            </a:extLst>
          </p:cNvPr>
          <p:cNvGrpSpPr/>
          <p:nvPr/>
        </p:nvGrpSpPr>
        <p:grpSpPr>
          <a:xfrm>
            <a:off x="5685800" y="3913064"/>
            <a:ext cx="1040553" cy="449888"/>
            <a:chOff x="7493876" y="2774731"/>
            <a:chExt cx="1481958" cy="894622"/>
          </a:xfrm>
        </p:grpSpPr>
        <p:sp>
          <p:nvSpPr>
            <p:cNvPr id="93" name="Freeform 92">
              <a:extLst>
                <a:ext uri="{FF2B5EF4-FFF2-40B4-BE49-F238E27FC236}">
                  <a16:creationId xmlns:a16="http://schemas.microsoft.com/office/drawing/2014/main" id="{57554E4B-6AC8-0F4D-9587-02056E04AB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94" name="Oval 93">
              <a:extLst>
                <a:ext uri="{FF2B5EF4-FFF2-40B4-BE49-F238E27FC236}">
                  <a16:creationId xmlns:a16="http://schemas.microsoft.com/office/drawing/2014/main" id="{C36E53E2-F166-0242-9060-47F57E4B32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95" name="Group 94">
              <a:extLst>
                <a:ext uri="{FF2B5EF4-FFF2-40B4-BE49-F238E27FC236}">
                  <a16:creationId xmlns:a16="http://schemas.microsoft.com/office/drawing/2014/main" id="{C2B76B53-8A9E-9746-BCEA-A8C7D842688D}"/>
                </a:ext>
              </a:extLst>
            </p:cNvPr>
            <p:cNvGrpSpPr/>
            <p:nvPr/>
          </p:nvGrpSpPr>
          <p:grpSpPr>
            <a:xfrm>
              <a:off x="7713663" y="2848339"/>
              <a:ext cx="1042107" cy="425543"/>
              <a:chOff x="7786941" y="2884917"/>
              <a:chExt cx="897649" cy="353919"/>
            </a:xfrm>
          </p:grpSpPr>
          <p:sp>
            <p:nvSpPr>
              <p:cNvPr id="96" name="Freeform 95">
                <a:extLst>
                  <a:ext uri="{FF2B5EF4-FFF2-40B4-BE49-F238E27FC236}">
                    <a16:creationId xmlns:a16="http://schemas.microsoft.com/office/drawing/2014/main" id="{B06470D2-5187-0248-942C-0180B21B5B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id="{7ACE4034-22E7-4042-8641-12B84FBD379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Freeform 97">
                <a:extLst>
                  <a:ext uri="{FF2B5EF4-FFF2-40B4-BE49-F238E27FC236}">
                    <a16:creationId xmlns:a16="http://schemas.microsoft.com/office/drawing/2014/main" id="{D499314E-78D6-EA42-9F51-F19C0BD7CD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Freeform 98">
                <a:extLst>
                  <a:ext uri="{FF2B5EF4-FFF2-40B4-BE49-F238E27FC236}">
                    <a16:creationId xmlns:a16="http://schemas.microsoft.com/office/drawing/2014/main" id="{66172900-9068-FA4E-88B9-FDFBC7A671A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102" name="Straight Connector 101">
            <a:extLst>
              <a:ext uri="{FF2B5EF4-FFF2-40B4-BE49-F238E27FC236}">
                <a16:creationId xmlns:a16="http://schemas.microsoft.com/office/drawing/2014/main" id="{A22AE88A-A305-524E-B84B-0B76D7B61A34}"/>
              </a:ext>
            </a:extLst>
          </p:cNvPr>
          <p:cNvCxnSpPr>
            <a:cxnSpLocks/>
          </p:cNvCxnSpPr>
          <p:nvPr/>
        </p:nvCxnSpPr>
        <p:spPr>
          <a:xfrm>
            <a:off x="9757680" y="3564123"/>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0700875-0DC6-5E45-AA18-90F4BFEE78F0}"/>
              </a:ext>
            </a:extLst>
          </p:cNvPr>
          <p:cNvCxnSpPr>
            <a:cxnSpLocks/>
          </p:cNvCxnSpPr>
          <p:nvPr/>
        </p:nvCxnSpPr>
        <p:spPr>
          <a:xfrm>
            <a:off x="9685290" y="4279842"/>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F57DEB-1FD3-0148-A063-19891BA88EFC}"/>
              </a:ext>
            </a:extLst>
          </p:cNvPr>
          <p:cNvCxnSpPr>
            <a:cxnSpLocks/>
          </p:cNvCxnSpPr>
          <p:nvPr/>
        </p:nvCxnSpPr>
        <p:spPr>
          <a:xfrm>
            <a:off x="9704340" y="5027371"/>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grpSp>
        <p:nvGrpSpPr>
          <p:cNvPr id="106" name="Group 105">
            <a:extLst>
              <a:ext uri="{FF2B5EF4-FFF2-40B4-BE49-F238E27FC236}">
                <a16:creationId xmlns:a16="http://schemas.microsoft.com/office/drawing/2014/main" id="{7CDF8C58-9021-0F45-A760-A2349ED7BDDE}"/>
              </a:ext>
            </a:extLst>
          </p:cNvPr>
          <p:cNvGrpSpPr/>
          <p:nvPr/>
        </p:nvGrpSpPr>
        <p:grpSpPr>
          <a:xfrm>
            <a:off x="6231591" y="4144216"/>
            <a:ext cx="5475817" cy="2433887"/>
            <a:chOff x="6191250" y="3243263"/>
            <a:chExt cx="5475817" cy="2433887"/>
          </a:xfrm>
        </p:grpSpPr>
        <p:sp>
          <p:nvSpPr>
            <p:cNvPr id="69" name="Text Box 90">
              <a:extLst>
                <a:ext uri="{FF2B5EF4-FFF2-40B4-BE49-F238E27FC236}">
                  <a16:creationId xmlns:a16="http://schemas.microsoft.com/office/drawing/2014/main" id="{C3D3888E-0889-EC4A-A8F0-844A733687B1}"/>
                </a:ext>
              </a:extLst>
            </p:cNvPr>
            <p:cNvSpPr txBox="1">
              <a:spLocks noChangeArrowheads="1"/>
            </p:cNvSpPr>
            <p:nvPr/>
          </p:nvSpPr>
          <p:spPr bwMode="auto">
            <a:xfrm>
              <a:off x="6191250" y="4640263"/>
              <a:ext cx="5475817"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with source or destination in this network have 10.0.0/24 address for  source, destination (as usual)</a:t>
              </a:r>
            </a:p>
          </p:txBody>
        </p:sp>
        <p:sp>
          <p:nvSpPr>
            <p:cNvPr id="71" name="Line 96">
              <a:extLst>
                <a:ext uri="{FF2B5EF4-FFF2-40B4-BE49-F238E27FC236}">
                  <a16:creationId xmlns:a16="http://schemas.microsoft.com/office/drawing/2014/main" id="{EF9E06A3-F0A2-D04B-881A-B1FA9D6105CC}"/>
                </a:ext>
              </a:extLst>
            </p:cNvPr>
            <p:cNvSpPr>
              <a:spLocks noChangeShapeType="1"/>
            </p:cNvSpPr>
            <p:nvPr/>
          </p:nvSpPr>
          <p:spPr bwMode="auto">
            <a:xfrm flipV="1">
              <a:off x="6731530" y="32432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7" name="Group 106">
            <a:extLst>
              <a:ext uri="{FF2B5EF4-FFF2-40B4-BE49-F238E27FC236}">
                <a16:creationId xmlns:a16="http://schemas.microsoft.com/office/drawing/2014/main" id="{AD291785-CEE8-4E4A-AA83-F757C708CBFB}"/>
              </a:ext>
            </a:extLst>
          </p:cNvPr>
          <p:cNvGrpSpPr/>
          <p:nvPr/>
        </p:nvGrpSpPr>
        <p:grpSpPr>
          <a:xfrm>
            <a:off x="380010" y="4107703"/>
            <a:ext cx="5528261" cy="2475162"/>
            <a:chOff x="339669" y="3206750"/>
            <a:chExt cx="5528261" cy="2475162"/>
          </a:xfrm>
        </p:grpSpPr>
        <p:sp>
          <p:nvSpPr>
            <p:cNvPr id="70" name="Text Box 92">
              <a:extLst>
                <a:ext uri="{FF2B5EF4-FFF2-40B4-BE49-F238E27FC236}">
                  <a16:creationId xmlns:a16="http://schemas.microsoft.com/office/drawing/2014/main" id="{CBD8DA55-6AFE-D449-BB96-966C7F5EBC12}"/>
                </a:ext>
              </a:extLst>
            </p:cNvPr>
            <p:cNvSpPr txBox="1">
              <a:spLocks noChangeArrowheads="1"/>
            </p:cNvSpPr>
            <p:nvPr/>
          </p:nvSpPr>
          <p:spPr bwMode="auto">
            <a:xfrm>
              <a:off x="339669" y="4645025"/>
              <a:ext cx="5528261"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all</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leaving</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local network have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same</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NAT IP address: 138.76.29.7,  but </a:t>
              </a:r>
              <a:r>
                <a:rPr kumimoji="0" lang="en-US" altLang="en-US" sz="24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different</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port numbers</a:t>
              </a:r>
            </a:p>
          </p:txBody>
        </p:sp>
        <p:sp>
          <p:nvSpPr>
            <p:cNvPr id="72" name="Line 97">
              <a:extLst>
                <a:ext uri="{FF2B5EF4-FFF2-40B4-BE49-F238E27FC236}">
                  <a16:creationId xmlns:a16="http://schemas.microsoft.com/office/drawing/2014/main" id="{889B3E74-1C09-0F4E-8E4B-3B9C0D2650DF}"/>
                </a:ext>
              </a:extLst>
            </p:cNvPr>
            <p:cNvSpPr>
              <a:spLocks noChangeShapeType="1"/>
            </p:cNvSpPr>
            <p:nvPr/>
          </p:nvSpPr>
          <p:spPr bwMode="auto">
            <a:xfrm flipV="1">
              <a:off x="4620155" y="3206750"/>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 name="Rectangle 3">
            <a:extLst>
              <a:ext uri="{FF2B5EF4-FFF2-40B4-BE49-F238E27FC236}">
                <a16:creationId xmlns:a16="http://schemas.microsoft.com/office/drawing/2014/main" id="{D7D39038-77D9-D24B-96C2-D00AB29DC0A3}"/>
              </a:ext>
            </a:extLst>
          </p:cNvPr>
          <p:cNvSpPr/>
          <p:nvPr/>
        </p:nvSpPr>
        <p:spPr>
          <a:xfrm>
            <a:off x="438310" y="1328747"/>
            <a:ext cx="11125200" cy="1034129"/>
          </a:xfrm>
          <a:prstGeom prst="rect">
            <a:avLst/>
          </a:prstGeom>
        </p:spPr>
        <p:txBody>
          <a:bodyPr wrap="square">
            <a:spAutoFit/>
          </a:bodyPr>
          <a:lstStyle/>
          <a:p>
            <a:pPr marL="239713" marR="0" lvl="0" indent="0" algn="l" defTabSz="914400" rtl="0" eaLnBrk="1" fontAlgn="auto" latinLnBrk="0" hangingPunct="1">
              <a:lnSpc>
                <a:spcPct val="90000"/>
              </a:lnSpc>
              <a:spcBef>
                <a:spcPts val="1000"/>
              </a:spcBef>
              <a:spcAft>
                <a:spcPts val="0"/>
              </a:spcAft>
              <a:buClr>
                <a:srgbClr val="0000A3"/>
              </a:buClr>
              <a:buSzTx/>
              <a:buFontTx/>
              <a:buNone/>
              <a:tabLst/>
              <a:defRPr/>
            </a:pPr>
            <a:r>
              <a:rPr kumimoji="0" lang="en-US" altLang="en-US" sz="36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NAT:</a:t>
            </a:r>
            <a:r>
              <a:rPr kumimoji="0" lang="en-US" altLang="en-US" sz="3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all devices in local network share just </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one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IPv4 address as far as outside world is concerned</a:t>
            </a:r>
          </a:p>
        </p:txBody>
      </p:sp>
      <p:cxnSp>
        <p:nvCxnSpPr>
          <p:cNvPr id="52" name="Straight Connector 51">
            <a:extLst>
              <a:ext uri="{FF2B5EF4-FFF2-40B4-BE49-F238E27FC236}">
                <a16:creationId xmlns:a16="http://schemas.microsoft.com/office/drawing/2014/main" id="{430B61CD-48A3-4A40-98F0-DA3F309E2D8D}"/>
              </a:ext>
            </a:extLst>
          </p:cNvPr>
          <p:cNvCxnSpPr>
            <a:cxnSpLocks/>
          </p:cNvCxnSpPr>
          <p:nvPr/>
        </p:nvCxnSpPr>
        <p:spPr>
          <a:xfrm>
            <a:off x="6743699" y="4124653"/>
            <a:ext cx="54889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Slide Number Placeholder 3">
            <a:extLst>
              <a:ext uri="{FF2B5EF4-FFF2-40B4-BE49-F238E27FC236}">
                <a16:creationId xmlns:a16="http://schemas.microsoft.com/office/drawing/2014/main" id="{ECE95E76-8D3F-5D49-BBDA-40760E7D55E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53</a:t>
            </a:fld>
            <a:endParaRPr lang="en-US" dirty="0"/>
          </a:p>
        </p:txBody>
      </p:sp>
      <p:sp>
        <p:nvSpPr>
          <p:cNvPr id="2" name="TextBox 1">
            <a:extLst>
              <a:ext uri="{FF2B5EF4-FFF2-40B4-BE49-F238E27FC236}">
                <a16:creationId xmlns:a16="http://schemas.microsoft.com/office/drawing/2014/main" id="{76DB0BF2-4398-01B7-816B-01E85E4ED3D5}"/>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7432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dissolve">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dissolve">
                                      <p:cBhvr>
                                        <p:cTn id="12" dur="500"/>
                                        <p:tgtEl>
                                          <p:spTgt spid="107"/>
                                        </p:tgtEl>
                                      </p:cBhvr>
                                    </p:animEffec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475014" y="1411941"/>
            <a:ext cx="10603804" cy="528469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all devices in local network have 32-bit addresses in a “private” IP address space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10/8, 172.16/12, 192.168/16 prefixes) that can only be used in local network</a:t>
            </a:r>
          </a:p>
          <a:p>
            <a:pPr marL="695325" marR="0" lvl="1"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advantages:</a:t>
            </a:r>
          </a:p>
          <a:p>
            <a:pPr marL="1143000" marR="0" lvl="2" indent="-290513" algn="l" defTabSz="914400" rtl="0" eaLnBrk="1" fontAlgn="auto" latinLnBrk="0" hangingPunct="1">
              <a:lnSpc>
                <a:spcPct val="90000"/>
              </a:lnSpc>
              <a:spcBef>
                <a:spcPts val="5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just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one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IP address needed from provider ISP for </a:t>
            </a:r>
            <a:r>
              <a:rPr kumimoji="0" lang="en-US" altLang="en-US" sz="28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all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devices</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change addresses of host in local network without notifying outside world</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change ISP without changing addresses of devices in local network</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security: devices inside local net not directly addressable, visible by outside world</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FF7E4BF2-C93E-374A-8155-EA75613E8F4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54</a:t>
            </a:fld>
            <a:endParaRPr lang="en-US" dirty="0"/>
          </a:p>
        </p:txBody>
      </p:sp>
      <p:sp>
        <p:nvSpPr>
          <p:cNvPr id="2" name="TextBox 1">
            <a:extLst>
              <a:ext uri="{FF2B5EF4-FFF2-40B4-BE49-F238E27FC236}">
                <a16:creationId xmlns:a16="http://schemas.microsoft.com/office/drawing/2014/main" id="{BAE7720C-DDE3-DF3C-437C-7FC4B86595A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7527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dissolve">
                                      <p:cBhvr>
                                        <p:cTn id="12" dur="500"/>
                                        <p:tgtEl>
                                          <p:spTgt spid="81">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animEffect transition="in" filter="dissolve">
                                      <p:cBhvr>
                                        <p:cTn id="15" dur="500"/>
                                        <p:tgtEl>
                                          <p:spTgt spid="81">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81">
                                            <p:txEl>
                                              <p:pRg st="3" end="3"/>
                                            </p:txEl>
                                          </p:spTgt>
                                        </p:tgtEl>
                                        <p:attrNameLst>
                                          <p:attrName>style.visibility</p:attrName>
                                        </p:attrNameLst>
                                      </p:cBhvr>
                                      <p:to>
                                        <p:strVal val="visible"/>
                                      </p:to>
                                    </p:set>
                                    <p:animEffect transition="in" filter="dissolve">
                                      <p:cBhvr>
                                        <p:cTn id="18" dur="500"/>
                                        <p:tgtEl>
                                          <p:spTgt spid="81">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81">
                                            <p:txEl>
                                              <p:pRg st="4" end="4"/>
                                            </p:txEl>
                                          </p:spTgt>
                                        </p:tgtEl>
                                        <p:attrNameLst>
                                          <p:attrName>style.visibility</p:attrName>
                                        </p:attrNameLst>
                                      </p:cBhvr>
                                      <p:to>
                                        <p:strVal val="visible"/>
                                      </p:to>
                                    </p:set>
                                    <p:animEffect transition="in" filter="dissolve">
                                      <p:cBhvr>
                                        <p:cTn id="21" dur="500"/>
                                        <p:tgtEl>
                                          <p:spTgt spid="81">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81">
                                            <p:txEl>
                                              <p:pRg st="5" end="5"/>
                                            </p:txEl>
                                          </p:spTgt>
                                        </p:tgtEl>
                                        <p:attrNameLst>
                                          <p:attrName>style.visibility</p:attrName>
                                        </p:attrNameLst>
                                      </p:cBhvr>
                                      <p:to>
                                        <p:strVal val="visible"/>
                                      </p:to>
                                    </p:set>
                                    <p:animEffect transition="in" filter="dissolve">
                                      <p:cBhvr>
                                        <p:cTn id="24" dur="500"/>
                                        <p:tgtEl>
                                          <p:spTgt spid="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604425" y="1435933"/>
            <a:ext cx="11097244" cy="51901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implementation: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NAT router must (transparently):</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outgoing datagrams: replace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(source IP address, port #) of every outgoing datagram to (NAT IP address, new port #)</a:t>
            </a:r>
          </a:p>
          <a:p>
            <a:pPr marL="1150938" marR="0" lvl="3" indent="-287338" algn="l" defTabSz="914400" rtl="0" eaLnBrk="1" fontAlgn="auto" latinLnBrk="0" hangingPunct="1">
              <a:lnSpc>
                <a:spcPct val="100000"/>
              </a:lnSpc>
              <a:spcBef>
                <a:spcPts val="1100"/>
              </a:spcBef>
              <a:spcAft>
                <a:spcPts val="0"/>
              </a:spcAft>
              <a:buClr>
                <a:srgbClr val="0000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remote clients/servers will respond using (NAT IP address, new port #) as destination address</a:t>
            </a: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remember (in NAT translation table)</a:t>
            </a:r>
            <a:r>
              <a:rPr kumimoji="0" lang="en-US" altLang="en-US" sz="2800" b="0" i="0" u="none" strike="noStrike" kern="1200" cap="none" spc="0" normalizeH="0" baseline="0" noProof="0" dirty="0">
                <a:ln>
                  <a:noFill/>
                </a:ln>
                <a:solidFill>
                  <a:srgbClr val="ED7D31"/>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every (source IP address, port #)  to (NAT IP address, new port #) translation pair</a:t>
            </a: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incoming datagrams: replace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(NAT IP address, new port #) in destination fields of every incoming datagram with corresponding (source IP address, port #) stored in NAT table</a:t>
            </a:r>
            <a:endPar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7312DB5A-90B0-B243-B2F8-16B9A390DE33}"/>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55</a:t>
            </a:fld>
            <a:endParaRPr lang="en-US" dirty="0"/>
          </a:p>
        </p:txBody>
      </p:sp>
      <p:sp>
        <p:nvSpPr>
          <p:cNvPr id="2" name="TextBox 1">
            <a:extLst>
              <a:ext uri="{FF2B5EF4-FFF2-40B4-BE49-F238E27FC236}">
                <a16:creationId xmlns:a16="http://schemas.microsoft.com/office/drawing/2014/main" id="{99C25582-FB66-7206-5B1F-829F3895C983}"/>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0774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animEffect transition="in" filter="dissolve">
                                      <p:cBhvr>
                                        <p:cTn id="7" dur="500"/>
                                        <p:tgtEl>
                                          <p:spTgt spid="8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1">
                                            <p:txEl>
                                              <p:pRg st="2" end="2"/>
                                            </p:txEl>
                                          </p:spTgt>
                                        </p:tgtEl>
                                        <p:attrNameLst>
                                          <p:attrName>style.visibility</p:attrName>
                                        </p:attrNameLst>
                                      </p:cBhvr>
                                      <p:to>
                                        <p:strVal val="visible"/>
                                      </p:to>
                                    </p:set>
                                    <p:animEffect transition="in" filter="dissolve">
                                      <p:cBhvr>
                                        <p:cTn id="10" dur="500"/>
                                        <p:tgtEl>
                                          <p:spTgt spid="8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1">
                                            <p:txEl>
                                              <p:pRg st="3" end="3"/>
                                            </p:txEl>
                                          </p:spTgt>
                                        </p:tgtEl>
                                        <p:attrNameLst>
                                          <p:attrName>style.visibility</p:attrName>
                                        </p:attrNameLst>
                                      </p:cBhvr>
                                      <p:to>
                                        <p:strVal val="visible"/>
                                      </p:to>
                                    </p:set>
                                    <p:animEffect transition="in" filter="dissolve">
                                      <p:cBhvr>
                                        <p:cTn id="15" dur="500"/>
                                        <p:tgtEl>
                                          <p:spTgt spid="8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1">
                                            <p:txEl>
                                              <p:pRg st="4" end="4"/>
                                            </p:txEl>
                                          </p:spTgt>
                                        </p:tgtEl>
                                        <p:attrNameLst>
                                          <p:attrName>style.visibility</p:attrName>
                                        </p:attrNameLst>
                                      </p:cBhvr>
                                      <p:to>
                                        <p:strVal val="visible"/>
                                      </p:to>
                                    </p:set>
                                    <p:animEffect transition="in" filter="dissolve">
                                      <p:cBhvr>
                                        <p:cTn id="20" dur="500"/>
                                        <p:tgtEl>
                                          <p:spTgt spid="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117" name="Freeform 139">
            <a:extLst>
              <a:ext uri="{FF2B5EF4-FFF2-40B4-BE49-F238E27FC236}">
                <a16:creationId xmlns:a16="http://schemas.microsoft.com/office/drawing/2014/main" id="{25239C36-70B4-154F-8B1E-2AF050DF8BD5}"/>
              </a:ext>
            </a:extLst>
          </p:cNvPr>
          <p:cNvSpPr>
            <a:spLocks/>
          </p:cNvSpPr>
          <p:nvPr/>
        </p:nvSpPr>
        <p:spPr bwMode="auto">
          <a:xfrm>
            <a:off x="2061197" y="3850033"/>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8" name="Freeform 29">
            <a:extLst>
              <a:ext uri="{FF2B5EF4-FFF2-40B4-BE49-F238E27FC236}">
                <a16:creationId xmlns:a16="http://schemas.microsoft.com/office/drawing/2014/main" id="{09E817BD-9E51-D244-857E-1A5952711F94}"/>
              </a:ext>
            </a:extLst>
          </p:cNvPr>
          <p:cNvSpPr>
            <a:spLocks/>
          </p:cNvSpPr>
          <p:nvPr/>
        </p:nvSpPr>
        <p:spPr bwMode="auto">
          <a:xfrm>
            <a:off x="6350622" y="3121371"/>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5" name="Group 88">
            <a:extLst>
              <a:ext uri="{FF2B5EF4-FFF2-40B4-BE49-F238E27FC236}">
                <a16:creationId xmlns:a16="http://schemas.microsoft.com/office/drawing/2014/main" id="{0D4BF38D-31DF-AA43-80FA-55295BD8C6F8}"/>
              </a:ext>
            </a:extLst>
          </p:cNvPr>
          <p:cNvGrpSpPr>
            <a:grpSpLocks/>
          </p:cNvGrpSpPr>
          <p:nvPr/>
        </p:nvGrpSpPr>
        <p:grpSpPr bwMode="auto">
          <a:xfrm>
            <a:off x="7512672" y="3054696"/>
            <a:ext cx="1871662" cy="1033462"/>
            <a:chOff x="3550" y="2055"/>
            <a:chExt cx="1179" cy="651"/>
          </a:xfrm>
        </p:grpSpPr>
        <p:grpSp>
          <p:nvGrpSpPr>
            <p:cNvPr id="126" name="Group 50">
              <a:extLst>
                <a:ext uri="{FF2B5EF4-FFF2-40B4-BE49-F238E27FC236}">
                  <a16:creationId xmlns:a16="http://schemas.microsoft.com/office/drawing/2014/main" id="{3FE7E5C2-BBF3-1543-A115-A24F66EA59A7}"/>
                </a:ext>
              </a:extLst>
            </p:cNvPr>
            <p:cNvGrpSpPr>
              <a:grpSpLocks/>
            </p:cNvGrpSpPr>
            <p:nvPr/>
          </p:nvGrpSpPr>
          <p:grpSpPr bwMode="auto">
            <a:xfrm>
              <a:off x="3550" y="2055"/>
              <a:ext cx="1179" cy="357"/>
              <a:chOff x="4381" y="786"/>
              <a:chExt cx="1108" cy="357"/>
            </a:xfrm>
          </p:grpSpPr>
          <p:sp>
            <p:nvSpPr>
              <p:cNvPr id="131" name="Rectangle 40">
                <a:extLst>
                  <a:ext uri="{FF2B5EF4-FFF2-40B4-BE49-F238E27FC236}">
                    <a16:creationId xmlns:a16="http://schemas.microsoft.com/office/drawing/2014/main" id="{D890A494-B490-7F4B-A152-0218E447371A}"/>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2" name="Text Box 39">
                <a:extLst>
                  <a:ext uri="{FF2B5EF4-FFF2-40B4-BE49-F238E27FC236}">
                    <a16:creationId xmlns:a16="http://schemas.microsoft.com/office/drawing/2014/main" id="{539BB5B8-E120-9C46-A6FF-A4DC37EFC4C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3345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33" name="Group 44">
                <a:extLst>
                  <a:ext uri="{FF2B5EF4-FFF2-40B4-BE49-F238E27FC236}">
                    <a16:creationId xmlns:a16="http://schemas.microsoft.com/office/drawing/2014/main" id="{F01451B6-72E8-E14F-A3BE-A3D92947A027}"/>
                  </a:ext>
                </a:extLst>
              </p:cNvPr>
              <p:cNvGrpSpPr>
                <a:grpSpLocks/>
              </p:cNvGrpSpPr>
              <p:nvPr/>
            </p:nvGrpSpPr>
            <p:grpSpPr bwMode="auto">
              <a:xfrm>
                <a:off x="5394" y="786"/>
                <a:ext cx="48" cy="99"/>
                <a:chOff x="5508" y="1599"/>
                <a:chExt cx="48" cy="99"/>
              </a:xfrm>
            </p:grpSpPr>
            <p:sp>
              <p:nvSpPr>
                <p:cNvPr id="138" name="Freeform 43">
                  <a:extLst>
                    <a:ext uri="{FF2B5EF4-FFF2-40B4-BE49-F238E27FC236}">
                      <a16:creationId xmlns:a16="http://schemas.microsoft.com/office/drawing/2014/main" id="{7590FA6A-21FF-4147-9315-E66B7B10CDC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Line 41">
                  <a:extLst>
                    <a:ext uri="{FF2B5EF4-FFF2-40B4-BE49-F238E27FC236}">
                      <a16:creationId xmlns:a16="http://schemas.microsoft.com/office/drawing/2014/main" id="{724261B3-0C45-E540-BE14-8B7D04C5E64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0" name="Line 42">
                  <a:extLst>
                    <a:ext uri="{FF2B5EF4-FFF2-40B4-BE49-F238E27FC236}">
                      <a16:creationId xmlns:a16="http://schemas.microsoft.com/office/drawing/2014/main" id="{31B331E7-F46A-CA4B-A722-11046B73D4F2}"/>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34" name="Group 45">
                <a:extLst>
                  <a:ext uri="{FF2B5EF4-FFF2-40B4-BE49-F238E27FC236}">
                    <a16:creationId xmlns:a16="http://schemas.microsoft.com/office/drawing/2014/main" id="{E2B96F9F-CB85-DB4A-97AC-CEB92A9C11B7}"/>
                  </a:ext>
                </a:extLst>
              </p:cNvPr>
              <p:cNvGrpSpPr>
                <a:grpSpLocks/>
              </p:cNvGrpSpPr>
              <p:nvPr/>
            </p:nvGrpSpPr>
            <p:grpSpPr bwMode="auto">
              <a:xfrm>
                <a:off x="5382" y="1044"/>
                <a:ext cx="48" cy="99"/>
                <a:chOff x="5508" y="1599"/>
                <a:chExt cx="48" cy="99"/>
              </a:xfrm>
            </p:grpSpPr>
            <p:sp>
              <p:nvSpPr>
                <p:cNvPr id="135" name="Freeform 46">
                  <a:extLst>
                    <a:ext uri="{FF2B5EF4-FFF2-40B4-BE49-F238E27FC236}">
                      <a16:creationId xmlns:a16="http://schemas.microsoft.com/office/drawing/2014/main" id="{E8E10251-9A2B-344B-9DC6-65EF85B4AA6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Line 47">
                  <a:extLst>
                    <a:ext uri="{FF2B5EF4-FFF2-40B4-BE49-F238E27FC236}">
                      <a16:creationId xmlns:a16="http://schemas.microsoft.com/office/drawing/2014/main" id="{A6EF77CD-E8A4-1840-8450-5EFD2E289E9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7" name="Line 48">
                  <a:extLst>
                    <a:ext uri="{FF2B5EF4-FFF2-40B4-BE49-F238E27FC236}">
                      <a16:creationId xmlns:a16="http://schemas.microsoft.com/office/drawing/2014/main" id="{7F05DD0D-2118-EC4A-A829-134FA165FCA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27" name="Freeform 51">
              <a:extLst>
                <a:ext uri="{FF2B5EF4-FFF2-40B4-BE49-F238E27FC236}">
                  <a16:creationId xmlns:a16="http://schemas.microsoft.com/office/drawing/2014/main" id="{060B2C65-BCB3-C542-840F-14D5F3297188}"/>
                </a:ext>
              </a:extLst>
            </p:cNvPr>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8" name="Group 87">
              <a:extLst>
                <a:ext uri="{FF2B5EF4-FFF2-40B4-BE49-F238E27FC236}">
                  <a16:creationId xmlns:a16="http://schemas.microsoft.com/office/drawing/2014/main" id="{C99ECC6F-CEF6-CE4E-834E-EA3CA67400C4}"/>
                </a:ext>
              </a:extLst>
            </p:cNvPr>
            <p:cNvGrpSpPr>
              <a:grpSpLocks/>
            </p:cNvGrpSpPr>
            <p:nvPr/>
          </p:nvGrpSpPr>
          <p:grpSpPr bwMode="auto">
            <a:xfrm>
              <a:off x="4032" y="2416"/>
              <a:ext cx="218" cy="231"/>
              <a:chOff x="5140" y="400"/>
              <a:chExt cx="218" cy="231"/>
            </a:xfrm>
          </p:grpSpPr>
          <p:sp>
            <p:nvSpPr>
              <p:cNvPr id="129" name="Oval 86">
                <a:extLst>
                  <a:ext uri="{FF2B5EF4-FFF2-40B4-BE49-F238E27FC236}">
                    <a16:creationId xmlns:a16="http://schemas.microsoft.com/office/drawing/2014/main" id="{7031C354-ABE6-4445-B334-3D3A7B81ED33}"/>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0" name="Text Box 52">
                <a:extLst>
                  <a:ext uri="{FF2B5EF4-FFF2-40B4-BE49-F238E27FC236}">
                    <a16:creationId xmlns:a16="http://schemas.microsoft.com/office/drawing/2014/main" id="{674E9B8F-78AF-644A-9565-10139D2B1BF3}"/>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p>
            </p:txBody>
          </p:sp>
        </p:grpSp>
      </p:grpSp>
      <p:sp>
        <p:nvSpPr>
          <p:cNvPr id="141" name="Text Box 54">
            <a:extLst>
              <a:ext uri="{FF2B5EF4-FFF2-40B4-BE49-F238E27FC236}">
                <a16:creationId xmlns:a16="http://schemas.microsoft.com/office/drawing/2014/main" id="{CDAED30B-CF2D-F747-9B04-4E25A3292D60}"/>
              </a:ext>
            </a:extLst>
          </p:cNvPr>
          <p:cNvSpPr txBox="1">
            <a:spLocks noChangeArrowheads="1"/>
          </p:cNvSpPr>
          <p:nvPr/>
        </p:nvSpPr>
        <p:spPr bwMode="auto">
          <a:xfrm>
            <a:off x="6542534" y="403628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143" name="Text Box 56">
            <a:extLst>
              <a:ext uri="{FF2B5EF4-FFF2-40B4-BE49-F238E27FC236}">
                <a16:creationId xmlns:a16="http://schemas.microsoft.com/office/drawing/2014/main" id="{FA8BA81A-A11E-3444-B959-B6B4289DFB43}"/>
              </a:ext>
            </a:extLst>
          </p:cNvPr>
          <p:cNvSpPr txBox="1">
            <a:spLocks noChangeArrowheads="1"/>
          </p:cNvSpPr>
          <p:nvPr/>
        </p:nvSpPr>
        <p:spPr bwMode="auto">
          <a:xfrm>
            <a:off x="4572494" y="4525035"/>
            <a:ext cx="11721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grpSp>
        <p:nvGrpSpPr>
          <p:cNvPr id="145" name="Group 59">
            <a:extLst>
              <a:ext uri="{FF2B5EF4-FFF2-40B4-BE49-F238E27FC236}">
                <a16:creationId xmlns:a16="http://schemas.microsoft.com/office/drawing/2014/main" id="{A7EF89DD-32D9-D642-937E-1B899DCB8C23}"/>
              </a:ext>
            </a:extLst>
          </p:cNvPr>
          <p:cNvGrpSpPr>
            <a:grpSpLocks/>
          </p:cNvGrpSpPr>
          <p:nvPr/>
        </p:nvGrpSpPr>
        <p:grpSpPr bwMode="auto">
          <a:xfrm>
            <a:off x="8350874" y="1768821"/>
            <a:ext cx="3351213" cy="1389062"/>
            <a:chOff x="3944" y="989"/>
            <a:chExt cx="2111" cy="875"/>
          </a:xfrm>
        </p:grpSpPr>
        <p:sp>
          <p:nvSpPr>
            <p:cNvPr id="146" name="Text Box 53">
              <a:extLst>
                <a:ext uri="{FF2B5EF4-FFF2-40B4-BE49-F238E27FC236}">
                  <a16:creationId xmlns:a16="http://schemas.microsoft.com/office/drawing/2014/main" id="{0391C7DC-1175-E845-9B14-6647A56B1E19}"/>
                </a:ext>
              </a:extLst>
            </p:cNvPr>
            <p:cNvSpPr txBox="1">
              <a:spLocks noChangeArrowheads="1"/>
            </p:cNvSpPr>
            <p:nvPr/>
          </p:nvSpPr>
          <p:spPr bwMode="auto">
            <a:xfrm>
              <a:off x="4121" y="989"/>
              <a:ext cx="1934"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host 10.0.0.1 sends datagram to 128.119.40.186, 80</a:t>
              </a:r>
            </a:p>
          </p:txBody>
        </p:sp>
        <p:sp>
          <p:nvSpPr>
            <p:cNvPr id="147" name="Line 58">
              <a:extLst>
                <a:ext uri="{FF2B5EF4-FFF2-40B4-BE49-F238E27FC236}">
                  <a16:creationId xmlns:a16="http://schemas.microsoft.com/office/drawing/2014/main" id="{626A4678-2DEB-354F-8342-8CBF580B90F3}"/>
                </a:ext>
              </a:extLst>
            </p:cNvPr>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48" name="Freeform 67">
            <a:extLst>
              <a:ext uri="{FF2B5EF4-FFF2-40B4-BE49-F238E27FC236}">
                <a16:creationId xmlns:a16="http://schemas.microsoft.com/office/drawing/2014/main" id="{4174D505-6F98-2145-B896-FFAF43F9F39D}"/>
              </a:ext>
            </a:extLst>
          </p:cNvPr>
          <p:cNvSpPr>
            <a:spLocks/>
          </p:cNvSpPr>
          <p:nvPr/>
        </p:nvSpPr>
        <p:spPr bwMode="auto">
          <a:xfrm>
            <a:off x="4226547" y="2826096"/>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bg1">
                  <a:lumMod val="75000"/>
                </a:schemeClr>
              </a:gs>
              <a:gs pos="100000">
                <a:srgbClr val="FFFFFF"/>
              </a:gs>
            </a:gsLst>
            <a:lin ang="5400000" scaled="1"/>
          </a:gradFill>
          <a:ln w="3175" cap="flat" cmpd="sng">
            <a:noFill/>
            <a:prstDash val="solid"/>
            <a:round/>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9" name="Rectangle 62">
            <a:extLst>
              <a:ext uri="{FF2B5EF4-FFF2-40B4-BE49-F238E27FC236}">
                <a16:creationId xmlns:a16="http://schemas.microsoft.com/office/drawing/2014/main" id="{5E7F8FBF-9C54-C64A-B416-FE684B2E2E2D}"/>
              </a:ext>
            </a:extLst>
          </p:cNvPr>
          <p:cNvSpPr>
            <a:spLocks noChangeArrowheads="1"/>
          </p:cNvSpPr>
          <p:nvPr/>
        </p:nvSpPr>
        <p:spPr bwMode="auto">
          <a:xfrm>
            <a:off x="4226547" y="1573558"/>
            <a:ext cx="3784600" cy="1354138"/>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0" name="Text Box 60">
            <a:extLst>
              <a:ext uri="{FF2B5EF4-FFF2-40B4-BE49-F238E27FC236}">
                <a16:creationId xmlns:a16="http://schemas.microsoft.com/office/drawing/2014/main" id="{10FA6F49-5A78-864A-B681-890D92966207}"/>
              </a:ext>
            </a:extLst>
          </p:cNvPr>
          <p:cNvSpPr txBox="1">
            <a:spLocks noChangeArrowheads="1"/>
          </p:cNvSpPr>
          <p:nvPr/>
        </p:nvSpPr>
        <p:spPr bwMode="auto">
          <a:xfrm>
            <a:off x="4280166" y="1578252"/>
            <a:ext cx="36519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NAT translation table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WAN side addr        LAN side addr</a:t>
            </a:r>
          </a:p>
        </p:txBody>
      </p:sp>
      <p:sp>
        <p:nvSpPr>
          <p:cNvPr id="151" name="Line 63">
            <a:extLst>
              <a:ext uri="{FF2B5EF4-FFF2-40B4-BE49-F238E27FC236}">
                <a16:creationId xmlns:a16="http://schemas.microsoft.com/office/drawing/2014/main" id="{FB815ECB-E54F-2947-939E-EB6F6507C03A}"/>
              </a:ext>
            </a:extLst>
          </p:cNvPr>
          <p:cNvSpPr>
            <a:spLocks noChangeShapeType="1"/>
          </p:cNvSpPr>
          <p:nvPr/>
        </p:nvSpPr>
        <p:spPr bwMode="auto">
          <a:xfrm flipV="1">
            <a:off x="4226547" y="1946621"/>
            <a:ext cx="3790950" cy="1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2" name="Line 64">
            <a:extLst>
              <a:ext uri="{FF2B5EF4-FFF2-40B4-BE49-F238E27FC236}">
                <a16:creationId xmlns:a16="http://schemas.microsoft.com/office/drawing/2014/main" id="{354E4388-5108-DE4A-A93B-B36EC84BFB9C}"/>
              </a:ext>
            </a:extLst>
          </p:cNvPr>
          <p:cNvSpPr>
            <a:spLocks noChangeShapeType="1"/>
          </p:cNvSpPr>
          <p:nvPr/>
        </p:nvSpPr>
        <p:spPr bwMode="auto">
          <a:xfrm flipV="1">
            <a:off x="4240834" y="2224433"/>
            <a:ext cx="3749675" cy="1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3" name="Line 65">
            <a:extLst>
              <a:ext uri="{FF2B5EF4-FFF2-40B4-BE49-F238E27FC236}">
                <a16:creationId xmlns:a16="http://schemas.microsoft.com/office/drawing/2014/main" id="{924CA7C1-7023-E749-A732-1D8BF0866557}"/>
              </a:ext>
            </a:extLst>
          </p:cNvPr>
          <p:cNvSpPr>
            <a:spLocks noChangeShapeType="1"/>
          </p:cNvSpPr>
          <p:nvPr/>
        </p:nvSpPr>
        <p:spPr bwMode="auto">
          <a:xfrm>
            <a:off x="6350622" y="1968846"/>
            <a:ext cx="3175" cy="955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4" name="Text Box 61">
            <a:extLst>
              <a:ext uri="{FF2B5EF4-FFF2-40B4-BE49-F238E27FC236}">
                <a16:creationId xmlns:a16="http://schemas.microsoft.com/office/drawing/2014/main" id="{27F84A28-C4A8-B64C-A522-ED96A70BF4F6}"/>
              </a:ext>
            </a:extLst>
          </p:cNvPr>
          <p:cNvSpPr txBox="1">
            <a:spLocks noChangeArrowheads="1"/>
          </p:cNvSpPr>
          <p:nvPr/>
        </p:nvSpPr>
        <p:spPr bwMode="auto">
          <a:xfrm>
            <a:off x="4450607" y="2243483"/>
            <a:ext cx="33682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138.76.29.7, 5001   10.0.0.1, 3345</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p>
        </p:txBody>
      </p:sp>
      <p:grpSp>
        <p:nvGrpSpPr>
          <p:cNvPr id="155" name="Group 135">
            <a:extLst>
              <a:ext uri="{FF2B5EF4-FFF2-40B4-BE49-F238E27FC236}">
                <a16:creationId xmlns:a16="http://schemas.microsoft.com/office/drawing/2014/main" id="{3F4A61E6-1F91-CD48-9817-3EFAAE316322}"/>
              </a:ext>
            </a:extLst>
          </p:cNvPr>
          <p:cNvGrpSpPr>
            <a:grpSpLocks/>
          </p:cNvGrpSpPr>
          <p:nvPr/>
        </p:nvGrpSpPr>
        <p:grpSpPr bwMode="auto">
          <a:xfrm>
            <a:off x="6647484" y="3634133"/>
            <a:ext cx="2784475" cy="1638300"/>
            <a:chOff x="3002" y="2417"/>
            <a:chExt cx="1754" cy="1032"/>
          </a:xfrm>
        </p:grpSpPr>
        <p:sp>
          <p:nvSpPr>
            <p:cNvPr id="156" name="Rectangle 91">
              <a:extLst>
                <a:ext uri="{FF2B5EF4-FFF2-40B4-BE49-F238E27FC236}">
                  <a16:creationId xmlns:a16="http://schemas.microsoft.com/office/drawing/2014/main" id="{29BBA0F8-D8A2-8948-9316-2CD52A8E777D}"/>
                </a:ext>
              </a:extLst>
            </p:cNvPr>
            <p:cNvSpPr>
              <a:spLocks noChangeArrowheads="1"/>
            </p:cNvSpPr>
            <p:nvPr/>
          </p:nvSpPr>
          <p:spPr bwMode="auto">
            <a:xfrm>
              <a:off x="3002" y="3051"/>
              <a:ext cx="1175"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7" name="Text Box 92">
              <a:extLst>
                <a:ext uri="{FF2B5EF4-FFF2-40B4-BE49-F238E27FC236}">
                  <a16:creationId xmlns:a16="http://schemas.microsoft.com/office/drawing/2014/main" id="{8C1E4275-2F68-5849-B286-D5540D1A27D3}"/>
                </a:ext>
              </a:extLst>
            </p:cNvPr>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3345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58" name="Group 93">
              <a:extLst>
                <a:ext uri="{FF2B5EF4-FFF2-40B4-BE49-F238E27FC236}">
                  <a16:creationId xmlns:a16="http://schemas.microsoft.com/office/drawing/2014/main" id="{ACAC77B2-102B-FF40-A235-6EDFA119EEEF}"/>
                </a:ext>
              </a:extLst>
            </p:cNvPr>
            <p:cNvGrpSpPr>
              <a:grpSpLocks/>
            </p:cNvGrpSpPr>
            <p:nvPr/>
          </p:nvGrpSpPr>
          <p:grpSpPr bwMode="auto">
            <a:xfrm>
              <a:off x="3054" y="3007"/>
              <a:ext cx="51" cy="99"/>
              <a:chOff x="5508" y="1599"/>
              <a:chExt cx="48" cy="99"/>
            </a:xfrm>
          </p:grpSpPr>
          <p:sp>
            <p:nvSpPr>
              <p:cNvPr id="167" name="Freeform 94">
                <a:extLst>
                  <a:ext uri="{FF2B5EF4-FFF2-40B4-BE49-F238E27FC236}">
                    <a16:creationId xmlns:a16="http://schemas.microsoft.com/office/drawing/2014/main" id="{2C175D47-A4A4-6645-8086-F38DC38BE77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8" name="Line 95">
                <a:extLst>
                  <a:ext uri="{FF2B5EF4-FFF2-40B4-BE49-F238E27FC236}">
                    <a16:creationId xmlns:a16="http://schemas.microsoft.com/office/drawing/2014/main" id="{B39131BB-ACC2-8347-8518-C3598BDDB3E9}"/>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9" name="Line 96">
                <a:extLst>
                  <a:ext uri="{FF2B5EF4-FFF2-40B4-BE49-F238E27FC236}">
                    <a16:creationId xmlns:a16="http://schemas.microsoft.com/office/drawing/2014/main" id="{C9868D3D-F7AB-374B-AF8C-1A31B3333D67}"/>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9" name="Group 97">
              <a:extLst>
                <a:ext uri="{FF2B5EF4-FFF2-40B4-BE49-F238E27FC236}">
                  <a16:creationId xmlns:a16="http://schemas.microsoft.com/office/drawing/2014/main" id="{BCF07584-F53B-6A40-9D40-F36827FA8B4B}"/>
                </a:ext>
              </a:extLst>
            </p:cNvPr>
            <p:cNvGrpSpPr>
              <a:grpSpLocks/>
            </p:cNvGrpSpPr>
            <p:nvPr/>
          </p:nvGrpSpPr>
          <p:grpSpPr bwMode="auto">
            <a:xfrm>
              <a:off x="3059" y="3248"/>
              <a:ext cx="51" cy="99"/>
              <a:chOff x="5508" y="1599"/>
              <a:chExt cx="48" cy="99"/>
            </a:xfrm>
          </p:grpSpPr>
          <p:sp>
            <p:nvSpPr>
              <p:cNvPr id="164" name="Freeform 98">
                <a:extLst>
                  <a:ext uri="{FF2B5EF4-FFF2-40B4-BE49-F238E27FC236}">
                    <a16:creationId xmlns:a16="http://schemas.microsoft.com/office/drawing/2014/main" id="{8C8E8062-3BC7-ED40-9145-8E53CCF57A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5" name="Line 99">
                <a:extLst>
                  <a:ext uri="{FF2B5EF4-FFF2-40B4-BE49-F238E27FC236}">
                    <a16:creationId xmlns:a16="http://schemas.microsoft.com/office/drawing/2014/main" id="{F05CF0B2-ADFC-5642-9080-810974A88D92}"/>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6" name="Line 100">
                <a:extLst>
                  <a:ext uri="{FF2B5EF4-FFF2-40B4-BE49-F238E27FC236}">
                    <a16:creationId xmlns:a16="http://schemas.microsoft.com/office/drawing/2014/main" id="{B4BFAC33-A46F-6F48-88E9-334122FDFB51}"/>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60" name="Freeform 101">
              <a:extLst>
                <a:ext uri="{FF2B5EF4-FFF2-40B4-BE49-F238E27FC236}">
                  <a16:creationId xmlns:a16="http://schemas.microsoft.com/office/drawing/2014/main" id="{B75AE57F-3BEF-314F-8999-B1D6040F33CD}"/>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61" name="Group 102">
              <a:extLst>
                <a:ext uri="{FF2B5EF4-FFF2-40B4-BE49-F238E27FC236}">
                  <a16:creationId xmlns:a16="http://schemas.microsoft.com/office/drawing/2014/main" id="{02FFB4A2-3C39-EA49-A1C9-F69127E1B83F}"/>
                </a:ext>
              </a:extLst>
            </p:cNvPr>
            <p:cNvGrpSpPr>
              <a:grpSpLocks/>
            </p:cNvGrpSpPr>
            <p:nvPr/>
          </p:nvGrpSpPr>
          <p:grpSpPr bwMode="auto">
            <a:xfrm>
              <a:off x="4240" y="3061"/>
              <a:ext cx="218" cy="231"/>
              <a:chOff x="5140" y="400"/>
              <a:chExt cx="218" cy="231"/>
            </a:xfrm>
          </p:grpSpPr>
          <p:sp>
            <p:nvSpPr>
              <p:cNvPr id="162" name="Oval 103">
                <a:extLst>
                  <a:ext uri="{FF2B5EF4-FFF2-40B4-BE49-F238E27FC236}">
                    <a16:creationId xmlns:a16="http://schemas.microsoft.com/office/drawing/2014/main" id="{6F177354-84EF-E44F-BD75-48DAE4C983D1}"/>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3" name="Text Box 104">
                <a:extLst>
                  <a:ext uri="{FF2B5EF4-FFF2-40B4-BE49-F238E27FC236}">
                    <a16:creationId xmlns:a16="http://schemas.microsoft.com/office/drawing/2014/main" id="{1375D29A-087E-7E46-9CEA-14416B49BF28}"/>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4</a:t>
                </a:r>
              </a:p>
            </p:txBody>
          </p:sp>
        </p:grpSp>
      </p:grpSp>
      <p:grpSp>
        <p:nvGrpSpPr>
          <p:cNvPr id="170" name="Group 108">
            <a:extLst>
              <a:ext uri="{FF2B5EF4-FFF2-40B4-BE49-F238E27FC236}">
                <a16:creationId xmlns:a16="http://schemas.microsoft.com/office/drawing/2014/main" id="{DC525981-2B14-2640-B158-CE02695B558C}"/>
              </a:ext>
            </a:extLst>
          </p:cNvPr>
          <p:cNvGrpSpPr>
            <a:grpSpLocks/>
          </p:cNvGrpSpPr>
          <p:nvPr/>
        </p:nvGrpSpPr>
        <p:grpSpPr bwMode="auto">
          <a:xfrm>
            <a:off x="3413747" y="3851621"/>
            <a:ext cx="2497137" cy="566737"/>
            <a:chOff x="1026" y="3559"/>
            <a:chExt cx="1573" cy="357"/>
          </a:xfrm>
        </p:grpSpPr>
        <p:grpSp>
          <p:nvGrpSpPr>
            <p:cNvPr id="171" name="Group 68">
              <a:extLst>
                <a:ext uri="{FF2B5EF4-FFF2-40B4-BE49-F238E27FC236}">
                  <a16:creationId xmlns:a16="http://schemas.microsoft.com/office/drawing/2014/main" id="{BDC038F8-12DC-9B48-A68C-450577D1A20F}"/>
                </a:ext>
              </a:extLst>
            </p:cNvPr>
            <p:cNvGrpSpPr>
              <a:grpSpLocks/>
            </p:cNvGrpSpPr>
            <p:nvPr/>
          </p:nvGrpSpPr>
          <p:grpSpPr bwMode="auto">
            <a:xfrm>
              <a:off x="1412" y="3559"/>
              <a:ext cx="1187" cy="357"/>
              <a:chOff x="4381" y="786"/>
              <a:chExt cx="1108" cy="357"/>
            </a:xfrm>
          </p:grpSpPr>
          <p:sp>
            <p:nvSpPr>
              <p:cNvPr id="176" name="Rectangle 69">
                <a:extLst>
                  <a:ext uri="{FF2B5EF4-FFF2-40B4-BE49-F238E27FC236}">
                    <a16:creationId xmlns:a16="http://schemas.microsoft.com/office/drawing/2014/main" id="{4D5710FE-0785-5A48-AEAB-0C21EC1AE885}"/>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7" name="Text Box 70">
                <a:extLst>
                  <a:ext uri="{FF2B5EF4-FFF2-40B4-BE49-F238E27FC236}">
                    <a16:creationId xmlns:a16="http://schemas.microsoft.com/office/drawing/2014/main" id="{43A695E4-463A-2748-9301-7528118E9D3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5001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78" name="Group 71">
                <a:extLst>
                  <a:ext uri="{FF2B5EF4-FFF2-40B4-BE49-F238E27FC236}">
                    <a16:creationId xmlns:a16="http://schemas.microsoft.com/office/drawing/2014/main" id="{5EFBE55D-A0D8-694A-88A8-B573ACAB13D6}"/>
                  </a:ext>
                </a:extLst>
              </p:cNvPr>
              <p:cNvGrpSpPr>
                <a:grpSpLocks/>
              </p:cNvGrpSpPr>
              <p:nvPr/>
            </p:nvGrpSpPr>
            <p:grpSpPr bwMode="auto">
              <a:xfrm>
                <a:off x="5394" y="786"/>
                <a:ext cx="48" cy="99"/>
                <a:chOff x="5508" y="1599"/>
                <a:chExt cx="48" cy="99"/>
              </a:xfrm>
            </p:grpSpPr>
            <p:sp>
              <p:nvSpPr>
                <p:cNvPr id="183" name="Freeform 72">
                  <a:extLst>
                    <a:ext uri="{FF2B5EF4-FFF2-40B4-BE49-F238E27FC236}">
                      <a16:creationId xmlns:a16="http://schemas.microsoft.com/office/drawing/2014/main" id="{402B8F20-1A59-4B4A-B3CF-303CC9B8E9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4" name="Line 73">
                  <a:extLst>
                    <a:ext uri="{FF2B5EF4-FFF2-40B4-BE49-F238E27FC236}">
                      <a16:creationId xmlns:a16="http://schemas.microsoft.com/office/drawing/2014/main" id="{C93A4D0A-A948-B34D-A905-1543094B96EB}"/>
                    </a:ext>
                  </a:extLst>
                </p:cNvPr>
                <p:cNvSpPr>
                  <a:spLocks noChangeShapeType="1"/>
                </p:cNvSpPr>
                <p:nvPr/>
              </p:nvSpPr>
              <p:spPr bwMode="auto">
                <a:xfrm flipH="1">
                  <a:off x="5512"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5" name="Line 74">
                  <a:extLst>
                    <a:ext uri="{FF2B5EF4-FFF2-40B4-BE49-F238E27FC236}">
                      <a16:creationId xmlns:a16="http://schemas.microsoft.com/office/drawing/2014/main" id="{3BACA1BE-7962-FA48-BEC5-4229D5B10C4E}"/>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79" name="Group 75">
                <a:extLst>
                  <a:ext uri="{FF2B5EF4-FFF2-40B4-BE49-F238E27FC236}">
                    <a16:creationId xmlns:a16="http://schemas.microsoft.com/office/drawing/2014/main" id="{FFF4A8ED-4027-F64B-8F00-59B9F44532D9}"/>
                  </a:ext>
                </a:extLst>
              </p:cNvPr>
              <p:cNvGrpSpPr>
                <a:grpSpLocks/>
              </p:cNvGrpSpPr>
              <p:nvPr/>
            </p:nvGrpSpPr>
            <p:grpSpPr bwMode="auto">
              <a:xfrm>
                <a:off x="5382" y="1044"/>
                <a:ext cx="48" cy="99"/>
                <a:chOff x="5508" y="1599"/>
                <a:chExt cx="48" cy="99"/>
              </a:xfrm>
            </p:grpSpPr>
            <p:sp>
              <p:nvSpPr>
                <p:cNvPr id="180" name="Freeform 76">
                  <a:extLst>
                    <a:ext uri="{FF2B5EF4-FFF2-40B4-BE49-F238E27FC236}">
                      <a16:creationId xmlns:a16="http://schemas.microsoft.com/office/drawing/2014/main" id="{02A7CED3-D721-B04F-9DD9-9B40C20BEDBD}"/>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1" name="Line 77">
                  <a:extLst>
                    <a:ext uri="{FF2B5EF4-FFF2-40B4-BE49-F238E27FC236}">
                      <a16:creationId xmlns:a16="http://schemas.microsoft.com/office/drawing/2014/main" id="{788D0873-6A2B-684C-959E-AF81C0E35B39}"/>
                    </a:ext>
                  </a:extLst>
                </p:cNvPr>
                <p:cNvSpPr>
                  <a:spLocks noChangeShapeType="1"/>
                </p:cNvSpPr>
                <p:nvPr/>
              </p:nvSpPr>
              <p:spPr bwMode="auto">
                <a:xfrm flipH="1">
                  <a:off x="5510"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2" name="Line 78">
                  <a:extLst>
                    <a:ext uri="{FF2B5EF4-FFF2-40B4-BE49-F238E27FC236}">
                      <a16:creationId xmlns:a16="http://schemas.microsoft.com/office/drawing/2014/main" id="{3F474D4B-441F-5C41-AF76-916D637CC0B5}"/>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72" name="Line 79">
              <a:extLst>
                <a:ext uri="{FF2B5EF4-FFF2-40B4-BE49-F238E27FC236}">
                  <a16:creationId xmlns:a16="http://schemas.microsoft.com/office/drawing/2014/main" id="{9BE86E9B-A255-EA46-8072-9F9CD10625BB}"/>
                </a:ext>
              </a:extLst>
            </p:cNvPr>
            <p:cNvSpPr>
              <a:spLocks noChangeShapeType="1"/>
            </p:cNvSpPr>
            <p:nvPr/>
          </p:nvSpPr>
          <p:spPr bwMode="auto">
            <a:xfrm flipH="1">
              <a:off x="1026" y="3729"/>
              <a:ext cx="37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73" name="Group 105">
              <a:extLst>
                <a:ext uri="{FF2B5EF4-FFF2-40B4-BE49-F238E27FC236}">
                  <a16:creationId xmlns:a16="http://schemas.microsoft.com/office/drawing/2014/main" id="{06A01750-5D72-784D-A71D-2DB7AD454DC8}"/>
                </a:ext>
              </a:extLst>
            </p:cNvPr>
            <p:cNvGrpSpPr>
              <a:grpSpLocks/>
            </p:cNvGrpSpPr>
            <p:nvPr/>
          </p:nvGrpSpPr>
          <p:grpSpPr bwMode="auto">
            <a:xfrm>
              <a:off x="1143" y="3613"/>
              <a:ext cx="218" cy="231"/>
              <a:chOff x="5140" y="400"/>
              <a:chExt cx="218" cy="231"/>
            </a:xfrm>
          </p:grpSpPr>
          <p:sp>
            <p:nvSpPr>
              <p:cNvPr id="174" name="Oval 106">
                <a:extLst>
                  <a:ext uri="{FF2B5EF4-FFF2-40B4-BE49-F238E27FC236}">
                    <a16:creationId xmlns:a16="http://schemas.microsoft.com/office/drawing/2014/main" id="{2E30B4AA-4B2F-4A43-A5B1-B7EAE1C5ADFC}"/>
                  </a:ext>
                </a:extLst>
              </p:cNvPr>
              <p:cNvSpPr>
                <a:spLocks noChangeArrowheads="1"/>
              </p:cNvSpPr>
              <p:nvPr/>
            </p:nvSpPr>
            <p:spPr bwMode="auto">
              <a:xfrm>
                <a:off x="5140" y="410"/>
                <a:ext cx="218" cy="218"/>
              </a:xfrm>
              <a:prstGeom prst="ellipse">
                <a:avLst/>
              </a:prstGeom>
              <a:solidFill>
                <a:srgbClr val="FFFFFF"/>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5" name="Text Box 107">
                <a:extLst>
                  <a:ext uri="{FF2B5EF4-FFF2-40B4-BE49-F238E27FC236}">
                    <a16:creationId xmlns:a16="http://schemas.microsoft.com/office/drawing/2014/main" id="{9624DBA2-B294-A642-8E53-F51CB962FB2D}"/>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p>
            </p:txBody>
          </p:sp>
        </p:grpSp>
      </p:grpSp>
      <p:grpSp>
        <p:nvGrpSpPr>
          <p:cNvPr id="186" name="Group 112">
            <a:extLst>
              <a:ext uri="{FF2B5EF4-FFF2-40B4-BE49-F238E27FC236}">
                <a16:creationId xmlns:a16="http://schemas.microsoft.com/office/drawing/2014/main" id="{A97E6727-89A2-3046-B6AF-31E613B89650}"/>
              </a:ext>
            </a:extLst>
          </p:cNvPr>
          <p:cNvGrpSpPr>
            <a:grpSpLocks/>
          </p:cNvGrpSpPr>
          <p:nvPr/>
        </p:nvGrpSpPr>
        <p:grpSpPr bwMode="auto">
          <a:xfrm>
            <a:off x="570534" y="1870421"/>
            <a:ext cx="6465888" cy="2052637"/>
            <a:chOff x="-826" y="1306"/>
            <a:chExt cx="4073" cy="1293"/>
          </a:xfrm>
        </p:grpSpPr>
        <p:sp>
          <p:nvSpPr>
            <p:cNvPr id="187" name="Text Box 82">
              <a:extLst>
                <a:ext uri="{FF2B5EF4-FFF2-40B4-BE49-F238E27FC236}">
                  <a16:creationId xmlns:a16="http://schemas.microsoft.com/office/drawing/2014/main" id="{B476178C-8B46-4945-9E70-1B47BD54703E}"/>
                </a:ext>
              </a:extLst>
            </p:cNvPr>
            <p:cNvSpPr txBox="1">
              <a:spLocks noChangeArrowheads="1"/>
            </p:cNvSpPr>
            <p:nvPr/>
          </p:nvSpPr>
          <p:spPr bwMode="auto">
            <a:xfrm>
              <a:off x="-826" y="1306"/>
              <a:ext cx="1986" cy="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NAT router changes datagram source address from 10.0.0.1, 3345 to 138.76.29.7, 5001,</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updates table</a:t>
              </a:r>
              <a:endParaRPr kumimoji="0" lang="en-US" altLang="en-US" sz="1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endParaRPr>
            </a:p>
          </p:txBody>
        </p:sp>
        <p:sp>
          <p:nvSpPr>
            <p:cNvPr id="188" name="Line 83">
              <a:extLst>
                <a:ext uri="{FF2B5EF4-FFF2-40B4-BE49-F238E27FC236}">
                  <a16:creationId xmlns:a16="http://schemas.microsoft.com/office/drawing/2014/main" id="{39A4F056-0635-3B4E-AF02-5943F4D9B3AF}"/>
                </a:ext>
              </a:extLst>
            </p:cNvPr>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9" name="Line 110">
              <a:extLst>
                <a:ext uri="{FF2B5EF4-FFF2-40B4-BE49-F238E27FC236}">
                  <a16:creationId xmlns:a16="http://schemas.microsoft.com/office/drawing/2014/main" id="{6A4AF0BA-7183-7E4F-8F56-54A31682489C}"/>
                </a:ext>
              </a:extLst>
            </p:cNvPr>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0" name="Line 111">
              <a:extLst>
                <a:ext uri="{FF2B5EF4-FFF2-40B4-BE49-F238E27FC236}">
                  <a16:creationId xmlns:a16="http://schemas.microsoft.com/office/drawing/2014/main" id="{3FE0283C-E21B-D542-9E39-C2801B50C383}"/>
                </a:ext>
              </a:extLst>
            </p:cNvPr>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1" name="Group 129">
            <a:extLst>
              <a:ext uri="{FF2B5EF4-FFF2-40B4-BE49-F238E27FC236}">
                <a16:creationId xmlns:a16="http://schemas.microsoft.com/office/drawing/2014/main" id="{A019D077-2ABB-3344-ACBC-93645C742D99}"/>
              </a:ext>
            </a:extLst>
          </p:cNvPr>
          <p:cNvGrpSpPr>
            <a:grpSpLocks/>
          </p:cNvGrpSpPr>
          <p:nvPr/>
        </p:nvGrpSpPr>
        <p:grpSpPr bwMode="auto">
          <a:xfrm>
            <a:off x="3242297" y="4880321"/>
            <a:ext cx="2471737" cy="703262"/>
            <a:chOff x="1163" y="3752"/>
            <a:chExt cx="1557" cy="443"/>
          </a:xfrm>
        </p:grpSpPr>
        <p:sp>
          <p:nvSpPr>
            <p:cNvPr id="192" name="Rectangle 115">
              <a:extLst>
                <a:ext uri="{FF2B5EF4-FFF2-40B4-BE49-F238E27FC236}">
                  <a16:creationId xmlns:a16="http://schemas.microsoft.com/office/drawing/2014/main" id="{B8F66CC1-3037-E74D-A021-4043072ED947}"/>
                </a:ext>
              </a:extLst>
            </p:cNvPr>
            <p:cNvSpPr>
              <a:spLocks noChangeArrowheads="1"/>
            </p:cNvSpPr>
            <p:nvPr/>
          </p:nvSpPr>
          <p:spPr bwMode="auto">
            <a:xfrm>
              <a:off x="1163" y="3796"/>
              <a:ext cx="1183"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3" name="Text Box 116">
              <a:extLst>
                <a:ext uri="{FF2B5EF4-FFF2-40B4-BE49-F238E27FC236}">
                  <a16:creationId xmlns:a16="http://schemas.microsoft.com/office/drawing/2014/main" id="{A4628EB5-017E-9542-B612-BEF665CB9DC7}"/>
                </a:ext>
              </a:extLst>
            </p:cNvPr>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5001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4" name="Group 117">
              <a:extLst>
                <a:ext uri="{FF2B5EF4-FFF2-40B4-BE49-F238E27FC236}">
                  <a16:creationId xmlns:a16="http://schemas.microsoft.com/office/drawing/2014/main" id="{42DDB704-CE98-4E46-A7DE-DDB1433EC314}"/>
                </a:ext>
              </a:extLst>
            </p:cNvPr>
            <p:cNvGrpSpPr>
              <a:grpSpLocks/>
            </p:cNvGrpSpPr>
            <p:nvPr/>
          </p:nvGrpSpPr>
          <p:grpSpPr bwMode="auto">
            <a:xfrm>
              <a:off x="1214" y="3752"/>
              <a:ext cx="52" cy="99"/>
              <a:chOff x="5508" y="1599"/>
              <a:chExt cx="48" cy="99"/>
            </a:xfrm>
          </p:grpSpPr>
          <p:sp>
            <p:nvSpPr>
              <p:cNvPr id="203" name="Freeform 118">
                <a:extLst>
                  <a:ext uri="{FF2B5EF4-FFF2-40B4-BE49-F238E27FC236}">
                    <a16:creationId xmlns:a16="http://schemas.microsoft.com/office/drawing/2014/main" id="{348FD55D-4B52-B141-A915-FB610816735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4" name="Line 119">
                <a:extLst>
                  <a:ext uri="{FF2B5EF4-FFF2-40B4-BE49-F238E27FC236}">
                    <a16:creationId xmlns:a16="http://schemas.microsoft.com/office/drawing/2014/main" id="{89E11CA1-32B5-9E44-B372-81818A9648F2}"/>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5" name="Line 120">
                <a:extLst>
                  <a:ext uri="{FF2B5EF4-FFF2-40B4-BE49-F238E27FC236}">
                    <a16:creationId xmlns:a16="http://schemas.microsoft.com/office/drawing/2014/main" id="{E1A1A68F-98DF-6140-8A3B-CC4EC09C27CC}"/>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5" name="Group 121">
              <a:extLst>
                <a:ext uri="{FF2B5EF4-FFF2-40B4-BE49-F238E27FC236}">
                  <a16:creationId xmlns:a16="http://schemas.microsoft.com/office/drawing/2014/main" id="{AA767CA3-B9AF-1947-9E8B-7B78A42C71FF}"/>
                </a:ext>
              </a:extLst>
            </p:cNvPr>
            <p:cNvGrpSpPr>
              <a:grpSpLocks/>
            </p:cNvGrpSpPr>
            <p:nvPr/>
          </p:nvGrpSpPr>
          <p:grpSpPr bwMode="auto">
            <a:xfrm>
              <a:off x="1193" y="3984"/>
              <a:ext cx="52" cy="99"/>
              <a:chOff x="5508" y="1599"/>
              <a:chExt cx="48" cy="99"/>
            </a:xfrm>
          </p:grpSpPr>
          <p:sp>
            <p:nvSpPr>
              <p:cNvPr id="200" name="Freeform 122">
                <a:extLst>
                  <a:ext uri="{FF2B5EF4-FFF2-40B4-BE49-F238E27FC236}">
                    <a16:creationId xmlns:a16="http://schemas.microsoft.com/office/drawing/2014/main" id="{E2185BCA-8B31-CA41-B7BE-278DC93C149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1" name="Line 123">
                <a:extLst>
                  <a:ext uri="{FF2B5EF4-FFF2-40B4-BE49-F238E27FC236}">
                    <a16:creationId xmlns:a16="http://schemas.microsoft.com/office/drawing/2014/main" id="{4ACEFFB9-09D4-C34F-AFD8-91F81AEB14B7}"/>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2" name="Line 124">
                <a:extLst>
                  <a:ext uri="{FF2B5EF4-FFF2-40B4-BE49-F238E27FC236}">
                    <a16:creationId xmlns:a16="http://schemas.microsoft.com/office/drawing/2014/main" id="{101431C9-4CC0-D847-919C-0DBB752E6AB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96" name="Line 125">
              <a:extLst>
                <a:ext uri="{FF2B5EF4-FFF2-40B4-BE49-F238E27FC236}">
                  <a16:creationId xmlns:a16="http://schemas.microsoft.com/office/drawing/2014/main" id="{502198D0-5261-8C4C-8E3A-DF3954900C3B}"/>
                </a:ext>
              </a:extLst>
            </p:cNvPr>
            <p:cNvSpPr>
              <a:spLocks noChangeShapeType="1"/>
            </p:cNvSpPr>
            <p:nvPr/>
          </p:nvSpPr>
          <p:spPr bwMode="auto">
            <a:xfrm flipH="1">
              <a:off x="2344" y="3931"/>
              <a:ext cx="376"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7" name="Group 126">
              <a:extLst>
                <a:ext uri="{FF2B5EF4-FFF2-40B4-BE49-F238E27FC236}">
                  <a16:creationId xmlns:a16="http://schemas.microsoft.com/office/drawing/2014/main" id="{B5A4AEEA-E775-7C48-85F8-7A891122D441}"/>
                </a:ext>
              </a:extLst>
            </p:cNvPr>
            <p:cNvGrpSpPr>
              <a:grpSpLocks/>
            </p:cNvGrpSpPr>
            <p:nvPr/>
          </p:nvGrpSpPr>
          <p:grpSpPr bwMode="auto">
            <a:xfrm>
              <a:off x="2409" y="3815"/>
              <a:ext cx="218" cy="231"/>
              <a:chOff x="5140" y="400"/>
              <a:chExt cx="218" cy="231"/>
            </a:xfrm>
          </p:grpSpPr>
          <p:sp>
            <p:nvSpPr>
              <p:cNvPr id="198" name="Oval 127">
                <a:extLst>
                  <a:ext uri="{FF2B5EF4-FFF2-40B4-BE49-F238E27FC236}">
                    <a16:creationId xmlns:a16="http://schemas.microsoft.com/office/drawing/2014/main" id="{6DD6378B-4529-F246-A000-43AD78D87615}"/>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9" name="Text Box 128">
                <a:extLst>
                  <a:ext uri="{FF2B5EF4-FFF2-40B4-BE49-F238E27FC236}">
                    <a16:creationId xmlns:a16="http://schemas.microsoft.com/office/drawing/2014/main" id="{3F008E50-4578-AA40-AA1A-1A25E18912AB}"/>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p>
            </p:txBody>
          </p:sp>
        </p:grpSp>
      </p:grpSp>
      <p:sp>
        <p:nvSpPr>
          <p:cNvPr id="206" name="Text Box 131">
            <a:extLst>
              <a:ext uri="{FF2B5EF4-FFF2-40B4-BE49-F238E27FC236}">
                <a16:creationId xmlns:a16="http://schemas.microsoft.com/office/drawing/2014/main" id="{5B16A2E0-A7C5-3944-8912-ED29E0528737}"/>
              </a:ext>
            </a:extLst>
          </p:cNvPr>
          <p:cNvSpPr txBox="1">
            <a:spLocks noChangeArrowheads="1"/>
          </p:cNvSpPr>
          <p:nvPr/>
        </p:nvSpPr>
        <p:spPr bwMode="auto">
          <a:xfrm>
            <a:off x="3146424" y="5435532"/>
            <a:ext cx="3559175"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reply arrives, destination address: 138.76.29.7, 5001</a:t>
            </a:r>
          </a:p>
        </p:txBody>
      </p:sp>
      <p:sp>
        <p:nvSpPr>
          <p:cNvPr id="227" name="Text Box 12">
            <a:extLst>
              <a:ext uri="{FF2B5EF4-FFF2-40B4-BE49-F238E27FC236}">
                <a16:creationId xmlns:a16="http://schemas.microsoft.com/office/drawing/2014/main" id="{49399310-E32F-3746-9746-E3074C89CF53}"/>
              </a:ext>
            </a:extLst>
          </p:cNvPr>
          <p:cNvSpPr txBox="1">
            <a:spLocks noChangeArrowheads="1"/>
          </p:cNvSpPr>
          <p:nvPr/>
        </p:nvSpPr>
        <p:spPr bwMode="auto">
          <a:xfrm>
            <a:off x="9442128" y="3445831"/>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228" name="Text Box 13">
            <a:extLst>
              <a:ext uri="{FF2B5EF4-FFF2-40B4-BE49-F238E27FC236}">
                <a16:creationId xmlns:a16="http://schemas.microsoft.com/office/drawing/2014/main" id="{79FD3F69-B708-374C-8283-25925B0CF8A1}"/>
              </a:ext>
            </a:extLst>
          </p:cNvPr>
          <p:cNvSpPr txBox="1">
            <a:spLocks noChangeArrowheads="1"/>
          </p:cNvSpPr>
          <p:nvPr/>
        </p:nvSpPr>
        <p:spPr bwMode="auto">
          <a:xfrm>
            <a:off x="9387377" y="413911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229" name="Text Box 14">
            <a:extLst>
              <a:ext uri="{FF2B5EF4-FFF2-40B4-BE49-F238E27FC236}">
                <a16:creationId xmlns:a16="http://schemas.microsoft.com/office/drawing/2014/main" id="{7F37117D-9CBA-6142-9514-CEDB512B982C}"/>
              </a:ext>
            </a:extLst>
          </p:cNvPr>
          <p:cNvSpPr txBox="1">
            <a:spLocks noChangeArrowheads="1"/>
          </p:cNvSpPr>
          <p:nvPr/>
        </p:nvSpPr>
        <p:spPr bwMode="auto">
          <a:xfrm>
            <a:off x="9361024" y="486174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grpSp>
        <p:nvGrpSpPr>
          <p:cNvPr id="230" name="Group 107">
            <a:extLst>
              <a:ext uri="{FF2B5EF4-FFF2-40B4-BE49-F238E27FC236}">
                <a16:creationId xmlns:a16="http://schemas.microsoft.com/office/drawing/2014/main" id="{5A276570-5620-5249-95EA-FFEFE4E5954C}"/>
              </a:ext>
            </a:extLst>
          </p:cNvPr>
          <p:cNvGrpSpPr>
            <a:grpSpLocks/>
          </p:cNvGrpSpPr>
          <p:nvPr/>
        </p:nvGrpSpPr>
        <p:grpSpPr bwMode="auto">
          <a:xfrm flipH="1">
            <a:off x="10194143" y="3285987"/>
            <a:ext cx="641350" cy="558800"/>
            <a:chOff x="-44" y="1473"/>
            <a:chExt cx="981" cy="1105"/>
          </a:xfrm>
        </p:grpSpPr>
        <p:pic>
          <p:nvPicPr>
            <p:cNvPr id="231" name="Picture 108" descr="desktop_computer_stylized_medium">
              <a:extLst>
                <a:ext uri="{FF2B5EF4-FFF2-40B4-BE49-F238E27FC236}">
                  <a16:creationId xmlns:a16="http://schemas.microsoft.com/office/drawing/2014/main" id="{5A6AA966-22DC-6D4E-B91F-0DFE251A8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Freeform 109">
              <a:extLst>
                <a:ext uri="{FF2B5EF4-FFF2-40B4-BE49-F238E27FC236}">
                  <a16:creationId xmlns:a16="http://schemas.microsoft.com/office/drawing/2014/main" id="{AC8248F8-AA55-9E46-99C8-227C0C6A442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3" name="Group 110">
            <a:extLst>
              <a:ext uri="{FF2B5EF4-FFF2-40B4-BE49-F238E27FC236}">
                <a16:creationId xmlns:a16="http://schemas.microsoft.com/office/drawing/2014/main" id="{F7931E40-ABE0-FB4C-8BE6-E5CA5D446986}"/>
              </a:ext>
            </a:extLst>
          </p:cNvPr>
          <p:cNvGrpSpPr>
            <a:grpSpLocks/>
          </p:cNvGrpSpPr>
          <p:nvPr/>
        </p:nvGrpSpPr>
        <p:grpSpPr bwMode="auto">
          <a:xfrm flipH="1">
            <a:off x="10120943" y="3976903"/>
            <a:ext cx="641350" cy="558800"/>
            <a:chOff x="-44" y="1473"/>
            <a:chExt cx="981" cy="1105"/>
          </a:xfrm>
        </p:grpSpPr>
        <p:pic>
          <p:nvPicPr>
            <p:cNvPr id="234" name="Picture 111" descr="desktop_computer_stylized_medium">
              <a:extLst>
                <a:ext uri="{FF2B5EF4-FFF2-40B4-BE49-F238E27FC236}">
                  <a16:creationId xmlns:a16="http://schemas.microsoft.com/office/drawing/2014/main" id="{46410F71-6550-6941-8D6A-82A57E487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12">
              <a:extLst>
                <a:ext uri="{FF2B5EF4-FFF2-40B4-BE49-F238E27FC236}">
                  <a16:creationId xmlns:a16="http://schemas.microsoft.com/office/drawing/2014/main" id="{F4181B7B-5A98-CF43-AEE4-B0DD513BAC6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6" name="Group 113">
            <a:extLst>
              <a:ext uri="{FF2B5EF4-FFF2-40B4-BE49-F238E27FC236}">
                <a16:creationId xmlns:a16="http://schemas.microsoft.com/office/drawing/2014/main" id="{861D5467-8367-2443-9B4C-1AEA7B8ECA68}"/>
              </a:ext>
            </a:extLst>
          </p:cNvPr>
          <p:cNvGrpSpPr>
            <a:grpSpLocks/>
          </p:cNvGrpSpPr>
          <p:nvPr/>
        </p:nvGrpSpPr>
        <p:grpSpPr bwMode="auto">
          <a:xfrm flipH="1">
            <a:off x="10140169" y="4685809"/>
            <a:ext cx="641350" cy="558800"/>
            <a:chOff x="-44" y="1473"/>
            <a:chExt cx="981" cy="1105"/>
          </a:xfrm>
        </p:grpSpPr>
        <p:pic>
          <p:nvPicPr>
            <p:cNvPr id="237" name="Picture 114" descr="desktop_computer_stylized_medium">
              <a:extLst>
                <a:ext uri="{FF2B5EF4-FFF2-40B4-BE49-F238E27FC236}">
                  <a16:creationId xmlns:a16="http://schemas.microsoft.com/office/drawing/2014/main" id="{F446E0AC-D5ED-E540-8785-FC1BD31A3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115">
              <a:extLst>
                <a:ext uri="{FF2B5EF4-FFF2-40B4-BE49-F238E27FC236}">
                  <a16:creationId xmlns:a16="http://schemas.microsoft.com/office/drawing/2014/main" id="{64F8FFEC-C205-9D46-881B-232F00BBEB1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239" name="Straight Connector 238">
            <a:extLst>
              <a:ext uri="{FF2B5EF4-FFF2-40B4-BE49-F238E27FC236}">
                <a16:creationId xmlns:a16="http://schemas.microsoft.com/office/drawing/2014/main" id="{562723B0-260D-DF45-850D-1F83CDD55DF2}"/>
              </a:ext>
            </a:extLst>
          </p:cNvPr>
          <p:cNvCxnSpPr>
            <a:cxnSpLocks/>
          </p:cNvCxnSpPr>
          <p:nvPr/>
        </p:nvCxnSpPr>
        <p:spPr>
          <a:xfrm>
            <a:off x="9963568" y="37327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93D9DA7-8220-C94D-A035-54D2439B3DCA}"/>
              </a:ext>
            </a:extLst>
          </p:cNvPr>
          <p:cNvCxnSpPr>
            <a:cxnSpLocks/>
          </p:cNvCxnSpPr>
          <p:nvPr/>
        </p:nvCxnSpPr>
        <p:spPr>
          <a:xfrm>
            <a:off x="9891178" y="44185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8D6C476-F9DB-5545-BB86-8E00D4536D0E}"/>
              </a:ext>
            </a:extLst>
          </p:cNvPr>
          <p:cNvCxnSpPr>
            <a:cxnSpLocks/>
          </p:cNvCxnSpPr>
          <p:nvPr/>
        </p:nvCxnSpPr>
        <p:spPr>
          <a:xfrm>
            <a:off x="9910228" y="513482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12C04C6-16E3-F846-AACA-B4245DBFD6F2}"/>
              </a:ext>
            </a:extLst>
          </p:cNvPr>
          <p:cNvGrpSpPr/>
          <p:nvPr/>
        </p:nvGrpSpPr>
        <p:grpSpPr>
          <a:xfrm>
            <a:off x="3937552" y="4333461"/>
            <a:ext cx="3034748" cy="304800"/>
            <a:chOff x="2454675" y="2927412"/>
            <a:chExt cx="4705166" cy="431082"/>
          </a:xfrm>
        </p:grpSpPr>
        <p:cxnSp>
          <p:nvCxnSpPr>
            <p:cNvPr id="246" name="Straight Connector 245">
              <a:extLst>
                <a:ext uri="{FF2B5EF4-FFF2-40B4-BE49-F238E27FC236}">
                  <a16:creationId xmlns:a16="http://schemas.microsoft.com/office/drawing/2014/main" id="{E627D780-1323-2748-B302-A7E383AEE6BE}"/>
                </a:ext>
              </a:extLst>
            </p:cNvPr>
            <p:cNvCxnSpPr/>
            <p:nvPr/>
          </p:nvCxnSpPr>
          <p:spPr>
            <a:xfrm>
              <a:off x="2454675" y="3124940"/>
              <a:ext cx="470516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 name="Group 246">
              <a:extLst>
                <a:ext uri="{FF2B5EF4-FFF2-40B4-BE49-F238E27FC236}">
                  <a16:creationId xmlns:a16="http://schemas.microsoft.com/office/drawing/2014/main" id="{9AB30032-A510-F64D-97F2-6FC662A0EA56}"/>
                </a:ext>
              </a:extLst>
            </p:cNvPr>
            <p:cNvGrpSpPr/>
            <p:nvPr/>
          </p:nvGrpSpPr>
          <p:grpSpPr>
            <a:xfrm>
              <a:off x="5427861" y="2927412"/>
              <a:ext cx="1040553" cy="431082"/>
              <a:chOff x="7493876" y="2774731"/>
              <a:chExt cx="1481958" cy="894622"/>
            </a:xfrm>
          </p:grpSpPr>
          <p:sp>
            <p:nvSpPr>
              <p:cNvPr id="248" name="Freeform 247">
                <a:extLst>
                  <a:ext uri="{FF2B5EF4-FFF2-40B4-BE49-F238E27FC236}">
                    <a16:creationId xmlns:a16="http://schemas.microsoft.com/office/drawing/2014/main" id="{A1997FEC-C6AB-9545-A2D9-61FD862EE30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9" name="Oval 248">
                <a:extLst>
                  <a:ext uri="{FF2B5EF4-FFF2-40B4-BE49-F238E27FC236}">
                    <a16:creationId xmlns:a16="http://schemas.microsoft.com/office/drawing/2014/main" id="{0E38C263-DE9A-7047-B28D-3D2374F54F6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50" name="Group 249">
                <a:extLst>
                  <a:ext uri="{FF2B5EF4-FFF2-40B4-BE49-F238E27FC236}">
                    <a16:creationId xmlns:a16="http://schemas.microsoft.com/office/drawing/2014/main" id="{D5529F41-5E24-9D46-BA03-33C065DA3213}"/>
                  </a:ext>
                </a:extLst>
              </p:cNvPr>
              <p:cNvGrpSpPr/>
              <p:nvPr/>
            </p:nvGrpSpPr>
            <p:grpSpPr>
              <a:xfrm>
                <a:off x="7713663" y="2848339"/>
                <a:ext cx="1042107" cy="425543"/>
                <a:chOff x="7786941" y="2884917"/>
                <a:chExt cx="897649" cy="353919"/>
              </a:xfrm>
            </p:grpSpPr>
            <p:sp>
              <p:nvSpPr>
                <p:cNvPr id="251" name="Freeform 250">
                  <a:extLst>
                    <a:ext uri="{FF2B5EF4-FFF2-40B4-BE49-F238E27FC236}">
                      <a16:creationId xmlns:a16="http://schemas.microsoft.com/office/drawing/2014/main" id="{AE15E879-3143-CB42-BEE3-B6A32D2D0C7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2" name="Freeform 251">
                  <a:extLst>
                    <a:ext uri="{FF2B5EF4-FFF2-40B4-BE49-F238E27FC236}">
                      <a16:creationId xmlns:a16="http://schemas.microsoft.com/office/drawing/2014/main" id="{DF86F847-AACC-7541-950E-BCAC8B07703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3" name="Freeform 252">
                  <a:extLst>
                    <a:ext uri="{FF2B5EF4-FFF2-40B4-BE49-F238E27FC236}">
                      <a16:creationId xmlns:a16="http://schemas.microsoft.com/office/drawing/2014/main" id="{73A10729-E988-9C44-AF80-3AA3BE3350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4" name="Freeform 253">
                  <a:extLst>
                    <a:ext uri="{FF2B5EF4-FFF2-40B4-BE49-F238E27FC236}">
                      <a16:creationId xmlns:a16="http://schemas.microsoft.com/office/drawing/2014/main" id="{17D86888-2395-8649-A2AB-2EED2F8EE04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cxnSp>
        <p:nvCxnSpPr>
          <p:cNvPr id="255" name="Straight Arrow Connector 254">
            <a:extLst>
              <a:ext uri="{FF2B5EF4-FFF2-40B4-BE49-F238E27FC236}">
                <a16:creationId xmlns:a16="http://schemas.microsoft.com/office/drawing/2014/main" id="{7FD54FD3-566B-9D4F-9E44-CAE5EE93D481}"/>
              </a:ext>
            </a:extLst>
          </p:cNvPr>
          <p:cNvCxnSpPr/>
          <p:nvPr/>
        </p:nvCxnSpPr>
        <p:spPr>
          <a:xfrm flipV="1">
            <a:off x="5701553" y="4503542"/>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2E39225B-8D0F-9646-AC3E-B27235CCF047}"/>
              </a:ext>
            </a:extLst>
          </p:cNvPr>
          <p:cNvCxnSpPr>
            <a:cxnSpLocks/>
          </p:cNvCxnSpPr>
          <p:nvPr/>
        </p:nvCxnSpPr>
        <p:spPr>
          <a:xfrm>
            <a:off x="6577649" y="4166958"/>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Slide Number Placeholder 3">
            <a:extLst>
              <a:ext uri="{FF2B5EF4-FFF2-40B4-BE49-F238E27FC236}">
                <a16:creationId xmlns:a16="http://schemas.microsoft.com/office/drawing/2014/main" id="{9F67CE8D-C42D-5F41-A08F-EBC69C9720F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56</a:t>
            </a:fld>
            <a:endParaRPr lang="en-US" dirty="0"/>
          </a:p>
        </p:txBody>
      </p:sp>
      <p:sp>
        <p:nvSpPr>
          <p:cNvPr id="3" name="TextBox 2">
            <a:extLst>
              <a:ext uri="{FF2B5EF4-FFF2-40B4-BE49-F238E27FC236}">
                <a16:creationId xmlns:a16="http://schemas.microsoft.com/office/drawing/2014/main" id="{8A13176E-63FD-2F61-AAA8-9D9CE1841D5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80428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right)">
                                      <p:cBhvr>
                                        <p:cTn id="7" dur="1000"/>
                                        <p:tgtEl>
                                          <p:spTgt spid="125"/>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right)">
                                      <p:cBhvr>
                                        <p:cTn id="15" dur="1000"/>
                                        <p:tgtEl>
                                          <p:spTgt spid="17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86"/>
                                        </p:tgtEl>
                                        <p:attrNameLst>
                                          <p:attrName>style.visibility</p:attrName>
                                        </p:attrNameLst>
                                      </p:cBhvr>
                                      <p:to>
                                        <p:strVal val="visible"/>
                                      </p:to>
                                    </p:set>
                                  </p:childTnLst>
                                  <p:subTnLst>
                                    <p:set>
                                      <p:cBhvr override="childStyle">
                                        <p:cTn dur="1" fill="hold" display="0" masterRel="nextClick" afterEffect="1"/>
                                        <p:tgtEl>
                                          <p:spTgt spid="18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wipe(left)">
                                      <p:cBhvr>
                                        <p:cTn id="26" dur="1000"/>
                                        <p:tgtEl>
                                          <p:spTgt spid="19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06"/>
                                        </p:tgtEl>
                                        <p:attrNameLst>
                                          <p:attrName>style.visibility</p:attrName>
                                        </p:attrNameLst>
                                      </p:cBhvr>
                                      <p:to>
                                        <p:strVal val="visible"/>
                                      </p:to>
                                    </p:set>
                                  </p:childTnLst>
                                  <p:subTnLst>
                                    <p:set>
                                      <p:cBhvr override="childStyle">
                                        <p:cTn dur="1" fill="hold" display="0" masterRel="nextClick" afterEffect="1"/>
                                        <p:tgtEl>
                                          <p:spTgt spid="206"/>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5"/>
                                        </p:tgtEl>
                                        <p:attrNameLst>
                                          <p:attrName>style.visibility</p:attrName>
                                        </p:attrNameLst>
                                      </p:cBhvr>
                                      <p:to>
                                        <p:strVal val="visible"/>
                                      </p:to>
                                    </p:set>
                                    <p:animEffect transition="in" filter="wipe(left)">
                                      <p:cBhvr>
                                        <p:cTn id="34"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20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496F5A-2668-708F-F2EE-C9ABF9D80EF0}"/>
              </a:ext>
            </a:extLst>
          </p:cNvPr>
          <p:cNvSpPr>
            <a:spLocks noGrp="1"/>
          </p:cNvSpPr>
          <p:nvPr>
            <p:ph idx="1"/>
          </p:nvPr>
        </p:nvSpPr>
        <p:spPr>
          <a:xfrm>
            <a:off x="838200" y="1724026"/>
            <a:ext cx="3500120" cy="5084187"/>
          </a:xfrm>
        </p:spPr>
        <p:txBody>
          <a:bodyPr>
            <a:normAutofit fontScale="92500" lnSpcReduction="20000"/>
          </a:bodyPr>
          <a:lstStyle/>
          <a:p>
            <a:r>
              <a:rPr lang="en-GB" dirty="0"/>
              <a:t>4.3-2a Network Address Translation (a).  Consider the following scenario in which host 10.0.0.1 is communicating with an external web server at IP address 128.119.40.186, port 80.  The NAT table shows the table entry associated with this TCP flow.  What are the source and destination IP address and port numbers at points A B C D?</a:t>
            </a:r>
            <a:endParaRPr lang="en-SE" dirty="0"/>
          </a:p>
        </p:txBody>
      </p:sp>
      <p:sp>
        <p:nvSpPr>
          <p:cNvPr id="3" name="Title 2">
            <a:extLst>
              <a:ext uri="{FF2B5EF4-FFF2-40B4-BE49-F238E27FC236}">
                <a16:creationId xmlns:a16="http://schemas.microsoft.com/office/drawing/2014/main" id="{AFEE9B6F-9DAE-ADCF-C34F-6F2100D142E8}"/>
              </a:ext>
            </a:extLst>
          </p:cNvPr>
          <p:cNvSpPr>
            <a:spLocks noGrp="1"/>
          </p:cNvSpPr>
          <p:nvPr>
            <p:ph type="title"/>
          </p:nvPr>
        </p:nvSpPr>
        <p:spPr/>
        <p:txBody>
          <a:bodyPr/>
          <a:lstStyle/>
          <a:p>
            <a:r>
              <a:rPr lang="en-GB" dirty="0"/>
              <a:t>Quiz</a:t>
            </a:r>
            <a:endParaRPr lang="en-SE" dirty="0"/>
          </a:p>
        </p:txBody>
      </p:sp>
      <p:sp>
        <p:nvSpPr>
          <p:cNvPr id="4" name="Slide Number Placeholder 3">
            <a:extLst>
              <a:ext uri="{FF2B5EF4-FFF2-40B4-BE49-F238E27FC236}">
                <a16:creationId xmlns:a16="http://schemas.microsoft.com/office/drawing/2014/main" id="{349A2D6A-4991-652F-E1E2-F9DDC00C6CBB}"/>
              </a:ext>
            </a:extLst>
          </p:cNvPr>
          <p:cNvSpPr>
            <a:spLocks noGrp="1"/>
          </p:cNvSpPr>
          <p:nvPr>
            <p:ph type="sldNum" sz="quarter" idx="4"/>
          </p:nvPr>
        </p:nvSpPr>
        <p:spPr/>
        <p:txBody>
          <a:bodyPr/>
          <a:lstStyle/>
          <a:p>
            <a:r>
              <a:rPr lang="en-US"/>
              <a:t>Network Layer: 4-</a:t>
            </a:r>
            <a:fld id="{C4204591-24BD-A542-B9D5-F8D8A88D2FEE}" type="slidenum">
              <a:rPr lang="en-US" smtClean="0"/>
              <a:pPr/>
              <a:t>57</a:t>
            </a:fld>
            <a:endParaRPr lang="en-US" dirty="0"/>
          </a:p>
        </p:txBody>
      </p:sp>
      <p:pic>
        <p:nvPicPr>
          <p:cNvPr id="5122" name="Picture 2">
            <a:extLst>
              <a:ext uri="{FF2B5EF4-FFF2-40B4-BE49-F238E27FC236}">
                <a16:creationId xmlns:a16="http://schemas.microsoft.com/office/drawing/2014/main" id="{52166F10-43D6-1092-92EF-2028BE103A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9054" y="1621293"/>
            <a:ext cx="7942946" cy="4546946"/>
          </a:xfrm>
          <a:prstGeom prst="rect">
            <a:avLst/>
          </a:prstGeom>
          <a:noFill/>
          <a:extLst>
            <a:ext uri="{909E8E84-426E-40DD-AFC4-6F175D3DCCD1}">
              <a14:hiddenFill xmlns:a14="http://schemas.microsoft.com/office/drawing/2010/main">
                <a:solidFill>
                  <a:srgbClr val="FFFFFF"/>
                </a:solidFill>
              </a14:hiddenFill>
            </a:ext>
          </a:extLst>
        </p:spPr>
      </p:pic>
      <p:sp>
        <p:nvSpPr>
          <p:cNvPr id="5" name="SMARTInkShape-296">
            <a:extLst>
              <a:ext uri="{FF2B5EF4-FFF2-40B4-BE49-F238E27FC236}">
                <a16:creationId xmlns:a16="http://schemas.microsoft.com/office/drawing/2014/main" id="{AADF38D6-20EE-47AD-94B4-1811840CFC02}"/>
              </a:ext>
            </a:extLst>
          </p:cNvPr>
          <p:cNvSpPr/>
          <p:nvPr>
            <p:custDataLst>
              <p:tags r:id="rId1"/>
            </p:custDataLst>
          </p:nvPr>
        </p:nvSpPr>
        <p:spPr>
          <a:xfrm>
            <a:off x="10741366" y="3584936"/>
            <a:ext cx="934461" cy="629692"/>
          </a:xfrm>
          <a:custGeom>
            <a:avLst/>
            <a:gdLst/>
            <a:ahLst/>
            <a:cxnLst/>
            <a:rect l="0" t="0" r="0" b="0"/>
            <a:pathLst>
              <a:path w="934461" h="629692">
                <a:moveTo>
                  <a:pt x="364189" y="49446"/>
                </a:moveTo>
                <a:lnTo>
                  <a:pt x="364189" y="49446"/>
                </a:lnTo>
                <a:lnTo>
                  <a:pt x="364189" y="44706"/>
                </a:lnTo>
                <a:lnTo>
                  <a:pt x="362204" y="43310"/>
                </a:lnTo>
                <a:lnTo>
                  <a:pt x="350924" y="40352"/>
                </a:lnTo>
                <a:lnTo>
                  <a:pt x="337717" y="30967"/>
                </a:lnTo>
                <a:lnTo>
                  <a:pt x="308895" y="10715"/>
                </a:lnTo>
                <a:lnTo>
                  <a:pt x="299595" y="7428"/>
                </a:lnTo>
                <a:lnTo>
                  <a:pt x="269656" y="0"/>
                </a:lnTo>
                <a:lnTo>
                  <a:pt x="228621" y="6203"/>
                </a:lnTo>
                <a:lnTo>
                  <a:pt x="194042" y="16790"/>
                </a:lnTo>
                <a:lnTo>
                  <a:pt x="151544" y="38145"/>
                </a:lnTo>
                <a:lnTo>
                  <a:pt x="110741" y="64740"/>
                </a:lnTo>
                <a:lnTo>
                  <a:pt x="95285" y="80767"/>
                </a:lnTo>
                <a:lnTo>
                  <a:pt x="62254" y="123632"/>
                </a:lnTo>
                <a:lnTo>
                  <a:pt x="35411" y="162275"/>
                </a:lnTo>
                <a:lnTo>
                  <a:pt x="19815" y="199579"/>
                </a:lnTo>
                <a:lnTo>
                  <a:pt x="8884" y="240939"/>
                </a:lnTo>
                <a:lnTo>
                  <a:pt x="1235" y="281594"/>
                </a:lnTo>
                <a:lnTo>
                  <a:pt x="0" y="322070"/>
                </a:lnTo>
                <a:lnTo>
                  <a:pt x="5478" y="365483"/>
                </a:lnTo>
                <a:lnTo>
                  <a:pt x="14377" y="406788"/>
                </a:lnTo>
                <a:lnTo>
                  <a:pt x="33809" y="448083"/>
                </a:lnTo>
                <a:lnTo>
                  <a:pt x="48458" y="469847"/>
                </a:lnTo>
                <a:lnTo>
                  <a:pt x="91427" y="509235"/>
                </a:lnTo>
                <a:lnTo>
                  <a:pt x="131589" y="542041"/>
                </a:lnTo>
                <a:lnTo>
                  <a:pt x="144725" y="552143"/>
                </a:lnTo>
                <a:lnTo>
                  <a:pt x="188720" y="573031"/>
                </a:lnTo>
                <a:lnTo>
                  <a:pt x="227223" y="587817"/>
                </a:lnTo>
                <a:lnTo>
                  <a:pt x="267712" y="601208"/>
                </a:lnTo>
                <a:lnTo>
                  <a:pt x="311129" y="611460"/>
                </a:lnTo>
                <a:lnTo>
                  <a:pt x="350121" y="618136"/>
                </a:lnTo>
                <a:lnTo>
                  <a:pt x="389962" y="625132"/>
                </a:lnTo>
                <a:lnTo>
                  <a:pt x="426495" y="628939"/>
                </a:lnTo>
                <a:lnTo>
                  <a:pt x="462376" y="629691"/>
                </a:lnTo>
                <a:lnTo>
                  <a:pt x="489192" y="627176"/>
                </a:lnTo>
                <a:lnTo>
                  <a:pt x="524921" y="622177"/>
                </a:lnTo>
                <a:lnTo>
                  <a:pt x="565786" y="620197"/>
                </a:lnTo>
                <a:lnTo>
                  <a:pt x="606164" y="613290"/>
                </a:lnTo>
                <a:lnTo>
                  <a:pt x="647318" y="605140"/>
                </a:lnTo>
                <a:lnTo>
                  <a:pt x="690432" y="593975"/>
                </a:lnTo>
                <a:lnTo>
                  <a:pt x="714568" y="587131"/>
                </a:lnTo>
                <a:lnTo>
                  <a:pt x="754168" y="566569"/>
                </a:lnTo>
                <a:lnTo>
                  <a:pt x="791946" y="546626"/>
                </a:lnTo>
                <a:lnTo>
                  <a:pt x="830784" y="522702"/>
                </a:lnTo>
                <a:lnTo>
                  <a:pt x="870830" y="481401"/>
                </a:lnTo>
                <a:lnTo>
                  <a:pt x="883051" y="466653"/>
                </a:lnTo>
                <a:lnTo>
                  <a:pt x="907025" y="428906"/>
                </a:lnTo>
                <a:lnTo>
                  <a:pt x="913029" y="413557"/>
                </a:lnTo>
                <a:lnTo>
                  <a:pt x="926360" y="369968"/>
                </a:lnTo>
                <a:lnTo>
                  <a:pt x="931541" y="339736"/>
                </a:lnTo>
                <a:lnTo>
                  <a:pt x="934460" y="297185"/>
                </a:lnTo>
                <a:lnTo>
                  <a:pt x="932678" y="257788"/>
                </a:lnTo>
                <a:lnTo>
                  <a:pt x="928514" y="218995"/>
                </a:lnTo>
                <a:lnTo>
                  <a:pt x="925554" y="201200"/>
                </a:lnTo>
                <a:lnTo>
                  <a:pt x="907486" y="162877"/>
                </a:lnTo>
                <a:lnTo>
                  <a:pt x="895372" y="142524"/>
                </a:lnTo>
                <a:lnTo>
                  <a:pt x="854716" y="102151"/>
                </a:lnTo>
                <a:lnTo>
                  <a:pt x="818490" y="80399"/>
                </a:lnTo>
                <a:lnTo>
                  <a:pt x="784657" y="63799"/>
                </a:lnTo>
                <a:lnTo>
                  <a:pt x="745638" y="48297"/>
                </a:lnTo>
                <a:lnTo>
                  <a:pt x="711367" y="41830"/>
                </a:lnTo>
                <a:lnTo>
                  <a:pt x="667807" y="35064"/>
                </a:lnTo>
                <a:lnTo>
                  <a:pt x="632745" y="32617"/>
                </a:lnTo>
                <a:lnTo>
                  <a:pt x="593800" y="32885"/>
                </a:lnTo>
                <a:lnTo>
                  <a:pt x="550324" y="38715"/>
                </a:lnTo>
                <a:lnTo>
                  <a:pt x="511401" y="41272"/>
                </a:lnTo>
                <a:lnTo>
                  <a:pt x="475277" y="50583"/>
                </a:lnTo>
                <a:lnTo>
                  <a:pt x="453486" y="6730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122402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AE0E1F-4D1B-1E62-FC9D-7ECC2CA65CFD}"/>
              </a:ext>
            </a:extLst>
          </p:cNvPr>
          <p:cNvSpPr>
            <a:spLocks noGrp="1"/>
          </p:cNvSpPr>
          <p:nvPr>
            <p:ph idx="1"/>
          </p:nvPr>
        </p:nvSpPr>
        <p:spPr/>
        <p:txBody>
          <a:bodyPr/>
          <a:lstStyle/>
          <a:p>
            <a:r>
              <a:rPr lang="en-US" dirty="0"/>
              <a:t>`</a:t>
            </a:r>
            <a:endParaRPr lang="en-SE" dirty="0"/>
          </a:p>
        </p:txBody>
      </p:sp>
      <p:sp>
        <p:nvSpPr>
          <p:cNvPr id="3" name="Title 2">
            <a:extLst>
              <a:ext uri="{FF2B5EF4-FFF2-40B4-BE49-F238E27FC236}">
                <a16:creationId xmlns:a16="http://schemas.microsoft.com/office/drawing/2014/main" id="{8AD06107-5013-EFAC-BF41-47DE51E320FF}"/>
              </a:ext>
            </a:extLst>
          </p:cNvPr>
          <p:cNvSpPr>
            <a:spLocks noGrp="1"/>
          </p:cNvSpPr>
          <p:nvPr>
            <p:ph type="title"/>
          </p:nvPr>
        </p:nvSpPr>
        <p:spPr/>
        <p:txBody>
          <a:bodyPr/>
          <a:lstStyle/>
          <a:p>
            <a:endParaRPr lang="en-SE" dirty="0"/>
          </a:p>
        </p:txBody>
      </p:sp>
      <p:sp>
        <p:nvSpPr>
          <p:cNvPr id="4" name="Slide Number Placeholder 3">
            <a:extLst>
              <a:ext uri="{FF2B5EF4-FFF2-40B4-BE49-F238E27FC236}">
                <a16:creationId xmlns:a16="http://schemas.microsoft.com/office/drawing/2014/main" id="{D6C6EF47-B7C9-5A97-346B-2FBA5481D37B}"/>
              </a:ext>
            </a:extLst>
          </p:cNvPr>
          <p:cNvSpPr>
            <a:spLocks noGrp="1"/>
          </p:cNvSpPr>
          <p:nvPr>
            <p:ph type="sldNum" sz="quarter" idx="4"/>
          </p:nvPr>
        </p:nvSpPr>
        <p:spPr/>
        <p:txBody>
          <a:bodyPr/>
          <a:lstStyle/>
          <a:p>
            <a:r>
              <a:rPr lang="en-US"/>
              <a:t>Network Layer: 4-</a:t>
            </a:r>
            <a:fld id="{C4204591-24BD-A542-B9D5-F8D8A88D2FEE}" type="slidenum">
              <a:rPr lang="en-US" smtClean="0"/>
              <a:pPr/>
              <a:t>58</a:t>
            </a:fld>
            <a:endParaRPr lang="en-US" dirty="0"/>
          </a:p>
        </p:txBody>
      </p:sp>
      <p:pic>
        <p:nvPicPr>
          <p:cNvPr id="5" name="Picture 2">
            <a:extLst>
              <a:ext uri="{FF2B5EF4-FFF2-40B4-BE49-F238E27FC236}">
                <a16:creationId xmlns:a16="http://schemas.microsoft.com/office/drawing/2014/main" id="{EE6FC81D-C74C-FC97-EA49-CFC60A004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1821"/>
            <a:ext cx="10871224" cy="62232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4B7C61B-7312-06DC-498A-7C8E3427A93A}"/>
              </a:ext>
            </a:extLst>
          </p:cNvPr>
          <p:cNvSpPr txBox="1"/>
          <p:nvPr/>
        </p:nvSpPr>
        <p:spPr>
          <a:xfrm>
            <a:off x="6380480" y="2891304"/>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a:t>
            </a:r>
            <a:r>
              <a:rPr lang="en-US" altLang="en-US" kern="0" dirty="0">
                <a:solidFill>
                  <a:srgbClr val="000000"/>
                </a:solidFill>
                <a:latin typeface="Calibri" panose="020F0502020204030204"/>
                <a:ea typeface="ＭＳ Ｐゴシック" panose="020B0600070205080204" pitchFamily="34" charset="-128"/>
              </a:rPr>
              <a:t>2020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sp>
        <p:nvSpPr>
          <p:cNvPr id="8" name="TextBox 7">
            <a:extLst>
              <a:ext uri="{FF2B5EF4-FFF2-40B4-BE49-F238E27FC236}">
                <a16:creationId xmlns:a16="http://schemas.microsoft.com/office/drawing/2014/main" id="{36458A9B-1404-1B73-A27D-DE0F26FA4DB2}"/>
              </a:ext>
            </a:extLst>
          </p:cNvPr>
          <p:cNvSpPr txBox="1"/>
          <p:nvPr/>
        </p:nvSpPr>
        <p:spPr>
          <a:xfrm>
            <a:off x="1625600" y="3966520"/>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a:t>
            </a:r>
            <a:r>
              <a:rPr lang="en-US" altLang="en-US" kern="0" dirty="0">
                <a:solidFill>
                  <a:srgbClr val="000000"/>
                </a:solidFill>
                <a:latin typeface="Calibri" panose="020F0502020204030204"/>
                <a:ea typeface="ＭＳ Ｐゴシック" panose="020B0600070205080204" pitchFamily="34" charset="-128"/>
              </a:rPr>
              <a:t>5051</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sp>
        <p:nvSpPr>
          <p:cNvPr id="9" name="TextBox 8">
            <a:extLst>
              <a:ext uri="{FF2B5EF4-FFF2-40B4-BE49-F238E27FC236}">
                <a16:creationId xmlns:a16="http://schemas.microsoft.com/office/drawing/2014/main" id="{0E6D4EFC-54F8-E7FF-BF69-9E867EEB5389}"/>
              </a:ext>
            </a:extLst>
          </p:cNvPr>
          <p:cNvSpPr txBox="1"/>
          <p:nvPr/>
        </p:nvSpPr>
        <p:spPr>
          <a:xfrm>
            <a:off x="838200" y="5405717"/>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a:t>
            </a:r>
          </a:p>
          <a:p>
            <a:pPr eaLnBrk="0" fontAlgn="base" hangingPunct="0">
              <a:spcBef>
                <a:spcPct val="0"/>
              </a:spcBef>
              <a:spcAft>
                <a:spcPct val="0"/>
              </a:spcAf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a:t>
            </a:r>
            <a:r>
              <a:rPr lang="en-US" altLang="en-US" kern="0" dirty="0">
                <a:solidFill>
                  <a:srgbClr val="000000"/>
                </a:solidFill>
                <a:latin typeface="Calibri" panose="020F0502020204030204"/>
                <a:ea typeface="ＭＳ Ｐゴシック" panose="020B0600070205080204" pitchFamily="34" charset="-128"/>
              </a:rPr>
              <a:t>5051</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 name="TextBox 9">
            <a:extLst>
              <a:ext uri="{FF2B5EF4-FFF2-40B4-BE49-F238E27FC236}">
                <a16:creationId xmlns:a16="http://schemas.microsoft.com/office/drawing/2014/main" id="{EC080BA5-EE54-D433-B2D6-380AA6A49708}"/>
              </a:ext>
            </a:extLst>
          </p:cNvPr>
          <p:cNvSpPr txBox="1"/>
          <p:nvPr/>
        </p:nvSpPr>
        <p:spPr>
          <a:xfrm>
            <a:off x="5425440" y="4974104"/>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S: 128.119.40.186, 80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a:t>
            </a:r>
            <a:r>
              <a:rPr lang="en-US" altLang="en-US" kern="0" dirty="0">
                <a:solidFill>
                  <a:srgbClr val="000000"/>
                </a:solidFill>
                <a:latin typeface="Calibri" panose="020F0502020204030204"/>
                <a:ea typeface="ＭＳ Ｐゴシック" panose="020B0600070205080204" pitchFamily="34" charset="-128"/>
              </a:rPr>
              <a:t>2020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39996591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5</a:t>
            </a:r>
            <a:br>
              <a:rPr lang="en-US" altLang="en-US" sz="6000" b="1" dirty="0">
                <a:solidFill>
                  <a:srgbClr val="000099"/>
                </a:solidFill>
                <a:latin typeface="+mj-lt"/>
              </a:rPr>
            </a:br>
            <a:r>
              <a:rPr lang="en-US" altLang="en-US" sz="5400" b="1" dirty="0">
                <a:solidFill>
                  <a:srgbClr val="000099"/>
                </a:solidFill>
                <a:latin typeface="+mj-lt"/>
              </a:rPr>
              <a:t>Network Layer:</a:t>
            </a:r>
          </a:p>
          <a:p>
            <a:pPr eaLnBrk="1" hangingPunct="1">
              <a:lnSpc>
                <a:spcPct val="85000"/>
              </a:lnSpc>
            </a:pPr>
            <a:r>
              <a:rPr lang="en-US" altLang="en-US" sz="5400" b="1" dirty="0">
                <a:solidFill>
                  <a:srgbClr val="000099"/>
                </a:solidFill>
                <a:latin typeface="+mj-lt"/>
              </a:rPr>
              <a:t>Control Plane</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815E1E19-DCF3-877F-F80C-6D5577C3FE64}"/>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131511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 network scenario</a:t>
            </a:r>
            <a:endParaRPr lang="en-US" sz="4400" dirty="0"/>
          </a:p>
        </p:txBody>
      </p:sp>
      <p:grpSp>
        <p:nvGrpSpPr>
          <p:cNvPr id="3" name="Group 2">
            <a:extLst>
              <a:ext uri="{FF2B5EF4-FFF2-40B4-BE49-F238E27FC236}">
                <a16:creationId xmlns:a16="http://schemas.microsoft.com/office/drawing/2014/main" id="{30BDC7F4-E0CA-5441-8A92-F3458106F4EB}"/>
              </a:ext>
            </a:extLst>
          </p:cNvPr>
          <p:cNvGrpSpPr/>
          <p:nvPr/>
        </p:nvGrpSpPr>
        <p:grpSpPr>
          <a:xfrm>
            <a:off x="1066778" y="1303830"/>
            <a:ext cx="4754562" cy="5021997"/>
            <a:chOff x="6096000" y="1390614"/>
            <a:chExt cx="4754562" cy="5021997"/>
          </a:xfrm>
        </p:grpSpPr>
        <p:sp>
          <p:nvSpPr>
            <p:cNvPr id="602" name="Text Box 44">
              <a:extLst>
                <a:ext uri="{FF2B5EF4-FFF2-40B4-BE49-F238E27FC236}">
                  <a16:creationId xmlns:a16="http://schemas.microsoft.com/office/drawing/2014/main" id="{42F82D1E-8ED4-4F44-9C3C-BDFDC81291EA}"/>
                </a:ext>
              </a:extLst>
            </p:cNvPr>
            <p:cNvSpPr txBox="1">
              <a:spLocks noChangeArrowheads="1"/>
            </p:cNvSpPr>
            <p:nvPr/>
          </p:nvSpPr>
          <p:spPr bwMode="auto">
            <a:xfrm>
              <a:off x="6096000" y="5581614"/>
              <a:ext cx="47545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10 connections (fairly) share backbone bottleneck link </a:t>
              </a:r>
              <a:r>
                <a:rPr kumimoji="0" lang="en-US" altLang="en-US" sz="24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603" name="Freeform 296">
              <a:extLst>
                <a:ext uri="{FF2B5EF4-FFF2-40B4-BE49-F238E27FC236}">
                  <a16:creationId xmlns:a16="http://schemas.microsoft.com/office/drawing/2014/main" id="{12223E81-DDE4-C440-BABA-D7BC48DB125E}"/>
                </a:ext>
              </a:extLst>
            </p:cNvPr>
            <p:cNvSpPr>
              <a:spLocks/>
            </p:cNvSpPr>
            <p:nvPr/>
          </p:nvSpPr>
          <p:spPr bwMode="auto">
            <a:xfrm>
              <a:off x="6742112" y="2666964"/>
              <a:ext cx="3127375" cy="1498600"/>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4" name="Text Box 35">
              <a:extLst>
                <a:ext uri="{FF2B5EF4-FFF2-40B4-BE49-F238E27FC236}">
                  <a16:creationId xmlns:a16="http://schemas.microsoft.com/office/drawing/2014/main" id="{8E3A2589-33AD-0948-8AAD-49FBF5318781}"/>
                </a:ext>
              </a:extLst>
            </p:cNvPr>
            <p:cNvSpPr txBox="1">
              <a:spLocks noChangeArrowheads="1"/>
            </p:cNvSpPr>
            <p:nvPr/>
          </p:nvSpPr>
          <p:spPr bwMode="auto">
            <a:xfrm>
              <a:off x="6605587" y="2290727"/>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5" name="Oval 40">
              <a:extLst>
                <a:ext uri="{FF2B5EF4-FFF2-40B4-BE49-F238E27FC236}">
                  <a16:creationId xmlns:a16="http://schemas.microsoft.com/office/drawing/2014/main" id="{8D4D9D6D-6FB5-AA4B-B509-A8973E6C8AC9}"/>
                </a:ext>
              </a:extLst>
            </p:cNvPr>
            <p:cNvSpPr>
              <a:spLocks noChangeArrowheads="1"/>
            </p:cNvSpPr>
            <p:nvPr/>
          </p:nvSpPr>
          <p:spPr bwMode="auto">
            <a:xfrm rot="5400000">
              <a:off x="8470106" y="3718683"/>
              <a:ext cx="50800" cy="525462"/>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6" name="Rectangle 41">
              <a:extLst>
                <a:ext uri="{FF2B5EF4-FFF2-40B4-BE49-F238E27FC236}">
                  <a16:creationId xmlns:a16="http://schemas.microsoft.com/office/drawing/2014/main" id="{557406FF-659D-D646-B73D-12838ED2BD49}"/>
                </a:ext>
              </a:extLst>
            </p:cNvPr>
            <p:cNvSpPr>
              <a:spLocks noChangeArrowheads="1"/>
            </p:cNvSpPr>
            <p:nvPr/>
          </p:nvSpPr>
          <p:spPr bwMode="auto">
            <a:xfrm rot="5400000">
              <a:off x="8003381" y="3224971"/>
              <a:ext cx="984250" cy="525462"/>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7" name="Oval 42">
              <a:extLst>
                <a:ext uri="{FF2B5EF4-FFF2-40B4-BE49-F238E27FC236}">
                  <a16:creationId xmlns:a16="http://schemas.microsoft.com/office/drawing/2014/main" id="{0A481A93-ECB7-E246-837A-F6BC6402D6BD}"/>
                </a:ext>
              </a:extLst>
            </p:cNvPr>
            <p:cNvSpPr>
              <a:spLocks noChangeArrowheads="1"/>
            </p:cNvSpPr>
            <p:nvPr/>
          </p:nvSpPr>
          <p:spPr bwMode="auto">
            <a:xfrm rot="5400000">
              <a:off x="8474075" y="2739989"/>
              <a:ext cx="52387" cy="52546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8" name="Rectangle 43">
              <a:extLst>
                <a:ext uri="{FF2B5EF4-FFF2-40B4-BE49-F238E27FC236}">
                  <a16:creationId xmlns:a16="http://schemas.microsoft.com/office/drawing/2014/main" id="{A6B95B4A-EADA-2646-8C69-44AD71FF2F13}"/>
                </a:ext>
              </a:extLst>
            </p:cNvPr>
            <p:cNvSpPr>
              <a:spLocks noChangeArrowheads="1"/>
            </p:cNvSpPr>
            <p:nvPr/>
          </p:nvSpPr>
          <p:spPr bwMode="auto">
            <a:xfrm rot="5400000">
              <a:off x="8474075" y="3711539"/>
              <a:ext cx="31750" cy="51117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9" name="Oval 31">
              <a:extLst>
                <a:ext uri="{FF2B5EF4-FFF2-40B4-BE49-F238E27FC236}">
                  <a16:creationId xmlns:a16="http://schemas.microsoft.com/office/drawing/2014/main" id="{D34D4E69-9BEB-E84C-9C95-F587DC39C7FA}"/>
                </a:ext>
              </a:extLst>
            </p:cNvPr>
            <p:cNvSpPr>
              <a:spLocks noChangeArrowheads="1"/>
            </p:cNvSpPr>
            <p:nvPr/>
          </p:nvSpPr>
          <p:spPr bwMode="auto">
            <a:xfrm rot="1792560">
              <a:off x="7480300" y="2614577"/>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0" name="Rectangle 32">
              <a:extLst>
                <a:ext uri="{FF2B5EF4-FFF2-40B4-BE49-F238E27FC236}">
                  <a16:creationId xmlns:a16="http://schemas.microsoft.com/office/drawing/2014/main" id="{AF4F01BC-E0BA-6145-9A94-C368A9DCD9FA}"/>
                </a:ext>
              </a:extLst>
            </p:cNvPr>
            <p:cNvSpPr>
              <a:spLocks noChangeArrowheads="1"/>
            </p:cNvSpPr>
            <p:nvPr/>
          </p:nvSpPr>
          <p:spPr bwMode="auto">
            <a:xfrm rot="1792560">
              <a:off x="6815137" y="2411377"/>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1" name="Oval 33">
              <a:extLst>
                <a:ext uri="{FF2B5EF4-FFF2-40B4-BE49-F238E27FC236}">
                  <a16:creationId xmlns:a16="http://schemas.microsoft.com/office/drawing/2014/main" id="{0FB3506E-741A-1449-B57D-DCE4E8B681A0}"/>
                </a:ext>
              </a:extLst>
            </p:cNvPr>
            <p:cNvSpPr>
              <a:spLocks noChangeArrowheads="1"/>
            </p:cNvSpPr>
            <p:nvPr/>
          </p:nvSpPr>
          <p:spPr bwMode="auto">
            <a:xfrm rot="1792560">
              <a:off x="6850062" y="2211352"/>
              <a:ext cx="38100"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2" name="Rectangle 34">
              <a:extLst>
                <a:ext uri="{FF2B5EF4-FFF2-40B4-BE49-F238E27FC236}">
                  <a16:creationId xmlns:a16="http://schemas.microsoft.com/office/drawing/2014/main" id="{323C4318-B148-DC47-ABE2-1E709105E921}"/>
                </a:ext>
              </a:extLst>
            </p:cNvPr>
            <p:cNvSpPr>
              <a:spLocks noChangeArrowheads="1"/>
            </p:cNvSpPr>
            <p:nvPr/>
          </p:nvSpPr>
          <p:spPr bwMode="auto">
            <a:xfrm rot="1792560">
              <a:off x="7477125" y="2611402"/>
              <a:ext cx="23812" cy="153987"/>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3" name="Line 456">
              <a:extLst>
                <a:ext uri="{FF2B5EF4-FFF2-40B4-BE49-F238E27FC236}">
                  <a16:creationId xmlns:a16="http://schemas.microsoft.com/office/drawing/2014/main" id="{8173438F-0B9B-B64F-A181-BAB4D0B2F0C7}"/>
                </a:ext>
              </a:extLst>
            </p:cNvPr>
            <p:cNvSpPr>
              <a:spLocks noChangeShapeType="1"/>
            </p:cNvSpPr>
            <p:nvPr/>
          </p:nvSpPr>
          <p:spPr bwMode="auto">
            <a:xfrm rot="1792560">
              <a:off x="6686550" y="2482814"/>
              <a:ext cx="9556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4" name="Oval 469">
              <a:extLst>
                <a:ext uri="{FF2B5EF4-FFF2-40B4-BE49-F238E27FC236}">
                  <a16:creationId xmlns:a16="http://schemas.microsoft.com/office/drawing/2014/main" id="{7E85E8A1-86AF-324B-8460-F6A7D5EAC092}"/>
                </a:ext>
              </a:extLst>
            </p:cNvPr>
            <p:cNvSpPr>
              <a:spLocks noChangeArrowheads="1"/>
            </p:cNvSpPr>
            <p:nvPr/>
          </p:nvSpPr>
          <p:spPr bwMode="auto">
            <a:xfrm rot="2768172">
              <a:off x="7989887" y="2617752"/>
              <a:ext cx="47625" cy="142875"/>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5" name="Rectangle 470">
              <a:extLst>
                <a:ext uri="{FF2B5EF4-FFF2-40B4-BE49-F238E27FC236}">
                  <a16:creationId xmlns:a16="http://schemas.microsoft.com/office/drawing/2014/main" id="{55557922-2CFC-1B45-B737-1FBBBEAE269A}"/>
                </a:ext>
              </a:extLst>
            </p:cNvPr>
            <p:cNvSpPr>
              <a:spLocks noChangeArrowheads="1"/>
            </p:cNvSpPr>
            <p:nvPr/>
          </p:nvSpPr>
          <p:spPr bwMode="auto">
            <a:xfrm rot="2768172">
              <a:off x="7268369" y="2285170"/>
              <a:ext cx="915988" cy="142875"/>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6" name="Oval 471">
              <a:extLst>
                <a:ext uri="{FF2B5EF4-FFF2-40B4-BE49-F238E27FC236}">
                  <a16:creationId xmlns:a16="http://schemas.microsoft.com/office/drawing/2014/main" id="{5D3F57BE-8666-1D44-A006-F78419384E95}"/>
                </a:ext>
              </a:extLst>
            </p:cNvPr>
            <p:cNvSpPr>
              <a:spLocks noChangeArrowheads="1"/>
            </p:cNvSpPr>
            <p:nvPr/>
          </p:nvSpPr>
          <p:spPr bwMode="auto">
            <a:xfrm rot="2768172">
              <a:off x="7419975" y="1958939"/>
              <a:ext cx="47625" cy="142875"/>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7" name="Rectangle 472">
              <a:extLst>
                <a:ext uri="{FF2B5EF4-FFF2-40B4-BE49-F238E27FC236}">
                  <a16:creationId xmlns:a16="http://schemas.microsoft.com/office/drawing/2014/main" id="{64C792DE-6968-B34C-9D1B-D2467DCDD720}"/>
                </a:ext>
              </a:extLst>
            </p:cNvPr>
            <p:cNvSpPr>
              <a:spLocks noChangeArrowheads="1"/>
            </p:cNvSpPr>
            <p:nvPr/>
          </p:nvSpPr>
          <p:spPr bwMode="auto">
            <a:xfrm rot="2768172">
              <a:off x="7989887" y="2609814"/>
              <a:ext cx="30163" cy="138113"/>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8" name="Line 473">
              <a:extLst>
                <a:ext uri="{FF2B5EF4-FFF2-40B4-BE49-F238E27FC236}">
                  <a16:creationId xmlns:a16="http://schemas.microsoft.com/office/drawing/2014/main" id="{51F1769C-1A62-EC4E-B22E-FFF40B43E7CF}"/>
                </a:ext>
              </a:extLst>
            </p:cNvPr>
            <p:cNvSpPr>
              <a:spLocks noChangeShapeType="1"/>
            </p:cNvSpPr>
            <p:nvPr/>
          </p:nvSpPr>
          <p:spPr bwMode="auto">
            <a:xfrm rot="2768172">
              <a:off x="7111999" y="2341527"/>
              <a:ext cx="11969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9" name="Oval 476">
              <a:extLst>
                <a:ext uri="{FF2B5EF4-FFF2-40B4-BE49-F238E27FC236}">
                  <a16:creationId xmlns:a16="http://schemas.microsoft.com/office/drawing/2014/main" id="{551553F9-6760-6E44-947E-2E2826C45546}"/>
                </a:ext>
              </a:extLst>
            </p:cNvPr>
            <p:cNvSpPr>
              <a:spLocks noChangeArrowheads="1"/>
            </p:cNvSpPr>
            <p:nvPr/>
          </p:nvSpPr>
          <p:spPr bwMode="auto">
            <a:xfrm rot="19807440" flipH="1">
              <a:off x="6943725" y="4467189"/>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0" name="Rectangle 477">
              <a:extLst>
                <a:ext uri="{FF2B5EF4-FFF2-40B4-BE49-F238E27FC236}">
                  <a16:creationId xmlns:a16="http://schemas.microsoft.com/office/drawing/2014/main" id="{424063E3-158A-984A-BFC8-01ECC771823D}"/>
                </a:ext>
              </a:extLst>
            </p:cNvPr>
            <p:cNvSpPr>
              <a:spLocks noChangeArrowheads="1"/>
            </p:cNvSpPr>
            <p:nvPr/>
          </p:nvSpPr>
          <p:spPr bwMode="auto">
            <a:xfrm rot="19807440" flipH="1">
              <a:off x="6916737" y="4263989"/>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1" name="Oval 478">
              <a:extLst>
                <a:ext uri="{FF2B5EF4-FFF2-40B4-BE49-F238E27FC236}">
                  <a16:creationId xmlns:a16="http://schemas.microsoft.com/office/drawing/2014/main" id="{E5AD8F86-97E2-7648-BE88-A4ABC6A350D0}"/>
                </a:ext>
              </a:extLst>
            </p:cNvPr>
            <p:cNvSpPr>
              <a:spLocks noChangeArrowheads="1"/>
            </p:cNvSpPr>
            <p:nvPr/>
          </p:nvSpPr>
          <p:spPr bwMode="auto">
            <a:xfrm rot="19807440" flipH="1">
              <a:off x="7575550" y="4063964"/>
              <a:ext cx="36512"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2" name="Rectangle 479">
              <a:extLst>
                <a:ext uri="{FF2B5EF4-FFF2-40B4-BE49-F238E27FC236}">
                  <a16:creationId xmlns:a16="http://schemas.microsoft.com/office/drawing/2014/main" id="{598EC6E7-BD77-134B-A756-3D43B04CC7E1}"/>
                </a:ext>
              </a:extLst>
            </p:cNvPr>
            <p:cNvSpPr>
              <a:spLocks noChangeArrowheads="1"/>
            </p:cNvSpPr>
            <p:nvPr/>
          </p:nvSpPr>
          <p:spPr bwMode="auto">
            <a:xfrm rot="19807440" flipH="1">
              <a:off x="6959600" y="4464014"/>
              <a:ext cx="23812" cy="153988"/>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3" name="Line 480">
              <a:extLst>
                <a:ext uri="{FF2B5EF4-FFF2-40B4-BE49-F238E27FC236}">
                  <a16:creationId xmlns:a16="http://schemas.microsoft.com/office/drawing/2014/main" id="{AFDCBA44-8593-C94C-9FA7-FED9DC63A55B}"/>
                </a:ext>
              </a:extLst>
            </p:cNvPr>
            <p:cNvSpPr>
              <a:spLocks noChangeShapeType="1"/>
            </p:cNvSpPr>
            <p:nvPr/>
          </p:nvSpPr>
          <p:spPr bwMode="auto">
            <a:xfrm rot="19807440" flipH="1">
              <a:off x="6821487" y="4335427"/>
              <a:ext cx="955675"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4" name="Oval 483">
              <a:extLst>
                <a:ext uri="{FF2B5EF4-FFF2-40B4-BE49-F238E27FC236}">
                  <a16:creationId xmlns:a16="http://schemas.microsoft.com/office/drawing/2014/main" id="{9B669AE7-0EE8-EC41-9DC1-37D185E64362}"/>
                </a:ext>
              </a:extLst>
            </p:cNvPr>
            <p:cNvSpPr>
              <a:spLocks noChangeArrowheads="1"/>
            </p:cNvSpPr>
            <p:nvPr/>
          </p:nvSpPr>
          <p:spPr bwMode="auto">
            <a:xfrm rot="18831828" flipV="1">
              <a:off x="8197850" y="4240177"/>
              <a:ext cx="47625" cy="142875"/>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5" name="Rectangle 484">
              <a:extLst>
                <a:ext uri="{FF2B5EF4-FFF2-40B4-BE49-F238E27FC236}">
                  <a16:creationId xmlns:a16="http://schemas.microsoft.com/office/drawing/2014/main" id="{C65A0801-59C0-0744-8000-2F197C940E78}"/>
                </a:ext>
              </a:extLst>
            </p:cNvPr>
            <p:cNvSpPr>
              <a:spLocks noChangeArrowheads="1"/>
            </p:cNvSpPr>
            <p:nvPr/>
          </p:nvSpPr>
          <p:spPr bwMode="auto">
            <a:xfrm rot="18831828" flipV="1">
              <a:off x="7475537" y="4571964"/>
              <a:ext cx="917575" cy="142875"/>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6" name="Oval 485">
              <a:extLst>
                <a:ext uri="{FF2B5EF4-FFF2-40B4-BE49-F238E27FC236}">
                  <a16:creationId xmlns:a16="http://schemas.microsoft.com/office/drawing/2014/main" id="{618A0B18-5A9F-C940-A80E-7B06B49B60F9}"/>
                </a:ext>
              </a:extLst>
            </p:cNvPr>
            <p:cNvSpPr>
              <a:spLocks noChangeArrowheads="1"/>
            </p:cNvSpPr>
            <p:nvPr/>
          </p:nvSpPr>
          <p:spPr bwMode="auto">
            <a:xfrm rot="18831828" flipV="1">
              <a:off x="7629525" y="4898989"/>
              <a:ext cx="47625" cy="142875"/>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7" name="Rectangle 486">
              <a:extLst>
                <a:ext uri="{FF2B5EF4-FFF2-40B4-BE49-F238E27FC236}">
                  <a16:creationId xmlns:a16="http://schemas.microsoft.com/office/drawing/2014/main" id="{0EC6AAEC-D5EF-0B44-AE75-B5161067D347}"/>
                </a:ext>
              </a:extLst>
            </p:cNvPr>
            <p:cNvSpPr>
              <a:spLocks noChangeArrowheads="1"/>
            </p:cNvSpPr>
            <p:nvPr/>
          </p:nvSpPr>
          <p:spPr bwMode="auto">
            <a:xfrm rot="18831828" flipV="1">
              <a:off x="8197850" y="4249702"/>
              <a:ext cx="30162" cy="138112"/>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8" name="Line 487">
              <a:extLst>
                <a:ext uri="{FF2B5EF4-FFF2-40B4-BE49-F238E27FC236}">
                  <a16:creationId xmlns:a16="http://schemas.microsoft.com/office/drawing/2014/main" id="{6C5A899D-7A45-874B-9EBC-4587CF6DE09E}"/>
                </a:ext>
              </a:extLst>
            </p:cNvPr>
            <p:cNvSpPr>
              <a:spLocks noChangeShapeType="1"/>
            </p:cNvSpPr>
            <p:nvPr/>
          </p:nvSpPr>
          <p:spPr bwMode="auto">
            <a:xfrm rot="18831828" flipV="1">
              <a:off x="7319962" y="4657690"/>
              <a:ext cx="1196975" cy="0"/>
            </a:xfrm>
            <a:prstGeom prst="line">
              <a:avLst/>
            </a:prstGeom>
            <a:noFill/>
            <a:ln w="38100">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9" name="Oval 500">
              <a:extLst>
                <a:ext uri="{FF2B5EF4-FFF2-40B4-BE49-F238E27FC236}">
                  <a16:creationId xmlns:a16="http://schemas.microsoft.com/office/drawing/2014/main" id="{2C1CCE43-DB7D-AE44-BC92-2EC22940EC4F}"/>
                </a:ext>
              </a:extLst>
            </p:cNvPr>
            <p:cNvSpPr>
              <a:spLocks noChangeArrowheads="1"/>
            </p:cNvSpPr>
            <p:nvPr/>
          </p:nvSpPr>
          <p:spPr bwMode="auto">
            <a:xfrm rot="19807440" flipH="1">
              <a:off x="9150350" y="2586002"/>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0" name="Rectangle 501">
              <a:extLst>
                <a:ext uri="{FF2B5EF4-FFF2-40B4-BE49-F238E27FC236}">
                  <a16:creationId xmlns:a16="http://schemas.microsoft.com/office/drawing/2014/main" id="{40D89921-5710-C74C-85E3-E00C000E60C7}"/>
                </a:ext>
              </a:extLst>
            </p:cNvPr>
            <p:cNvSpPr>
              <a:spLocks noChangeArrowheads="1"/>
            </p:cNvSpPr>
            <p:nvPr/>
          </p:nvSpPr>
          <p:spPr bwMode="auto">
            <a:xfrm rot="19807440" flipH="1">
              <a:off x="9123362" y="2382802"/>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1" name="Oval 502">
              <a:extLst>
                <a:ext uri="{FF2B5EF4-FFF2-40B4-BE49-F238E27FC236}">
                  <a16:creationId xmlns:a16="http://schemas.microsoft.com/office/drawing/2014/main" id="{04ED2CB6-E629-0044-88FF-DD5D436E58BF}"/>
                </a:ext>
              </a:extLst>
            </p:cNvPr>
            <p:cNvSpPr>
              <a:spLocks noChangeArrowheads="1"/>
            </p:cNvSpPr>
            <p:nvPr/>
          </p:nvSpPr>
          <p:spPr bwMode="auto">
            <a:xfrm rot="19807440" flipH="1">
              <a:off x="9782175" y="2182777"/>
              <a:ext cx="36512"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2" name="Rectangle 503">
              <a:extLst>
                <a:ext uri="{FF2B5EF4-FFF2-40B4-BE49-F238E27FC236}">
                  <a16:creationId xmlns:a16="http://schemas.microsoft.com/office/drawing/2014/main" id="{0D6041B8-7217-4F4F-92D9-8F4D04231EDF}"/>
                </a:ext>
              </a:extLst>
            </p:cNvPr>
            <p:cNvSpPr>
              <a:spLocks noChangeArrowheads="1"/>
            </p:cNvSpPr>
            <p:nvPr/>
          </p:nvSpPr>
          <p:spPr bwMode="auto">
            <a:xfrm rot="19807440" flipH="1">
              <a:off x="9166225" y="2582827"/>
              <a:ext cx="25400" cy="153987"/>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3" name="Line 504">
              <a:extLst>
                <a:ext uri="{FF2B5EF4-FFF2-40B4-BE49-F238E27FC236}">
                  <a16:creationId xmlns:a16="http://schemas.microsoft.com/office/drawing/2014/main" id="{45C56574-1E78-FA49-9616-971A302E931F}"/>
                </a:ext>
              </a:extLst>
            </p:cNvPr>
            <p:cNvSpPr>
              <a:spLocks noChangeShapeType="1"/>
            </p:cNvSpPr>
            <p:nvPr/>
          </p:nvSpPr>
          <p:spPr bwMode="auto">
            <a:xfrm rot="19807440" flipH="1">
              <a:off x="9028112" y="2454239"/>
              <a:ext cx="9556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4" name="Oval 507">
              <a:extLst>
                <a:ext uri="{FF2B5EF4-FFF2-40B4-BE49-F238E27FC236}">
                  <a16:creationId xmlns:a16="http://schemas.microsoft.com/office/drawing/2014/main" id="{9F9B82D5-4B1D-6043-BBA5-D051EBBBCAD8}"/>
                </a:ext>
              </a:extLst>
            </p:cNvPr>
            <p:cNvSpPr>
              <a:spLocks noChangeArrowheads="1"/>
            </p:cNvSpPr>
            <p:nvPr/>
          </p:nvSpPr>
          <p:spPr bwMode="auto">
            <a:xfrm rot="1792560">
              <a:off x="9907587" y="4546564"/>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5" name="Rectangle 508">
              <a:extLst>
                <a:ext uri="{FF2B5EF4-FFF2-40B4-BE49-F238E27FC236}">
                  <a16:creationId xmlns:a16="http://schemas.microsoft.com/office/drawing/2014/main" id="{0C717AD0-EA8E-2246-B4E3-6A0F4C1E9FA2}"/>
                </a:ext>
              </a:extLst>
            </p:cNvPr>
            <p:cNvSpPr>
              <a:spLocks noChangeArrowheads="1"/>
            </p:cNvSpPr>
            <p:nvPr/>
          </p:nvSpPr>
          <p:spPr bwMode="auto">
            <a:xfrm rot="1792560">
              <a:off x="9240837" y="4341777"/>
              <a:ext cx="731838"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6" name="Oval 509">
              <a:extLst>
                <a:ext uri="{FF2B5EF4-FFF2-40B4-BE49-F238E27FC236}">
                  <a16:creationId xmlns:a16="http://schemas.microsoft.com/office/drawing/2014/main" id="{EE3B1AF8-64A0-EC47-B91B-48B11E36D825}"/>
                </a:ext>
              </a:extLst>
            </p:cNvPr>
            <p:cNvSpPr>
              <a:spLocks noChangeArrowheads="1"/>
            </p:cNvSpPr>
            <p:nvPr/>
          </p:nvSpPr>
          <p:spPr bwMode="auto">
            <a:xfrm rot="1792560">
              <a:off x="9275762" y="4141752"/>
              <a:ext cx="38100"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7" name="Rectangle 510">
              <a:extLst>
                <a:ext uri="{FF2B5EF4-FFF2-40B4-BE49-F238E27FC236}">
                  <a16:creationId xmlns:a16="http://schemas.microsoft.com/office/drawing/2014/main" id="{860AFC74-9568-6A49-803C-0B2D793022B7}"/>
                </a:ext>
              </a:extLst>
            </p:cNvPr>
            <p:cNvSpPr>
              <a:spLocks noChangeArrowheads="1"/>
            </p:cNvSpPr>
            <p:nvPr/>
          </p:nvSpPr>
          <p:spPr bwMode="auto">
            <a:xfrm rot="1792560">
              <a:off x="9902825" y="4543389"/>
              <a:ext cx="25400" cy="152400"/>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8" name="Line 511">
              <a:extLst>
                <a:ext uri="{FF2B5EF4-FFF2-40B4-BE49-F238E27FC236}">
                  <a16:creationId xmlns:a16="http://schemas.microsoft.com/office/drawing/2014/main" id="{2B4EDB9F-73F1-C34D-96D9-5CDCB88B2124}"/>
                </a:ext>
              </a:extLst>
            </p:cNvPr>
            <p:cNvSpPr>
              <a:spLocks noChangeShapeType="1"/>
            </p:cNvSpPr>
            <p:nvPr/>
          </p:nvSpPr>
          <p:spPr bwMode="auto">
            <a:xfrm rot="1792560">
              <a:off x="9102725" y="4441789"/>
              <a:ext cx="1062037" cy="127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9" name="Text Box 513">
              <a:extLst>
                <a:ext uri="{FF2B5EF4-FFF2-40B4-BE49-F238E27FC236}">
                  <a16:creationId xmlns:a16="http://schemas.microsoft.com/office/drawing/2014/main" id="{4778714E-EE95-9947-8879-8B2FE318CB66}"/>
                </a:ext>
              </a:extLst>
            </p:cNvPr>
            <p:cNvSpPr txBox="1">
              <a:spLocks noChangeArrowheads="1"/>
            </p:cNvSpPr>
            <p:nvPr/>
          </p:nvSpPr>
          <p:spPr bwMode="auto">
            <a:xfrm>
              <a:off x="7575550" y="1849402"/>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0" name="Text Box 514">
              <a:extLst>
                <a:ext uri="{FF2B5EF4-FFF2-40B4-BE49-F238E27FC236}">
                  <a16:creationId xmlns:a16="http://schemas.microsoft.com/office/drawing/2014/main" id="{60849EC9-A207-4C41-AD9D-A92DEE98BF4C}"/>
                </a:ext>
              </a:extLst>
            </p:cNvPr>
            <p:cNvSpPr txBox="1">
              <a:spLocks noChangeArrowheads="1"/>
            </p:cNvSpPr>
            <p:nvPr/>
          </p:nvSpPr>
          <p:spPr bwMode="auto">
            <a:xfrm>
              <a:off x="9402762" y="2357402"/>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1" name="Freeform 515">
              <a:extLst>
                <a:ext uri="{FF2B5EF4-FFF2-40B4-BE49-F238E27FC236}">
                  <a16:creationId xmlns:a16="http://schemas.microsoft.com/office/drawing/2014/main" id="{F6112B49-DFF7-4442-8AE0-8CF8CFAA614D}"/>
                </a:ext>
              </a:extLst>
            </p:cNvPr>
            <p:cNvSpPr>
              <a:spLocks/>
            </p:cNvSpPr>
            <p:nvPr/>
          </p:nvSpPr>
          <p:spPr bwMode="auto">
            <a:xfrm>
              <a:off x="7569200" y="2717764"/>
              <a:ext cx="800100" cy="1381125"/>
            </a:xfrm>
            <a:custGeom>
              <a:avLst/>
              <a:gdLst>
                <a:gd name="T0" fmla="*/ 0 w 504"/>
                <a:gd name="T1" fmla="*/ 0 h 870"/>
                <a:gd name="T2" fmla="*/ 2147483647 w 504"/>
                <a:gd name="T3" fmla="*/ 2147483647 h 870"/>
                <a:gd name="T4" fmla="*/ 2147483647 w 504"/>
                <a:gd name="T5" fmla="*/ 2147483647 h 870"/>
                <a:gd name="T6" fmla="*/ 2147483647 w 504"/>
                <a:gd name="T7" fmla="*/ 2147483647 h 870"/>
                <a:gd name="T8" fmla="*/ 2147483647 w 504"/>
                <a:gd name="T9" fmla="*/ 2147483647 h 870"/>
                <a:gd name="T10" fmla="*/ 2147483647 w 504"/>
                <a:gd name="T11" fmla="*/ 2147483647 h 870"/>
                <a:gd name="T12" fmla="*/ 2147483647 w 504"/>
                <a:gd name="T13" fmla="*/ 2147483647 h 870"/>
                <a:gd name="T14" fmla="*/ 2147483647 w 504"/>
                <a:gd name="T15" fmla="*/ 2147483647 h 870"/>
                <a:gd name="T16" fmla="*/ 2147483647 w 504"/>
                <a:gd name="T17" fmla="*/ 2147483647 h 870"/>
                <a:gd name="T18" fmla="*/ 2147483647 w 504"/>
                <a:gd name="T19" fmla="*/ 2147483647 h 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4"/>
                <a:gd name="T31" fmla="*/ 0 h 870"/>
                <a:gd name="T32" fmla="*/ 504 w 504"/>
                <a:gd name="T33" fmla="*/ 870 h 8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4" h="870">
                  <a:moveTo>
                    <a:pt x="0" y="0"/>
                  </a:moveTo>
                  <a:cubicBezTo>
                    <a:pt x="21" y="11"/>
                    <a:pt x="79" y="44"/>
                    <a:pt x="129" y="63"/>
                  </a:cubicBezTo>
                  <a:cubicBezTo>
                    <a:pt x="179" y="82"/>
                    <a:pt x="255" y="102"/>
                    <a:pt x="299" y="112"/>
                  </a:cubicBezTo>
                  <a:cubicBezTo>
                    <a:pt x="343" y="122"/>
                    <a:pt x="362" y="116"/>
                    <a:pt x="392" y="121"/>
                  </a:cubicBezTo>
                  <a:cubicBezTo>
                    <a:pt x="417" y="124"/>
                    <a:pt x="469" y="100"/>
                    <a:pt x="479" y="145"/>
                  </a:cubicBezTo>
                  <a:cubicBezTo>
                    <a:pt x="490" y="191"/>
                    <a:pt x="504" y="700"/>
                    <a:pt x="490" y="772"/>
                  </a:cubicBezTo>
                  <a:cubicBezTo>
                    <a:pt x="477" y="845"/>
                    <a:pt x="447" y="842"/>
                    <a:pt x="406" y="839"/>
                  </a:cubicBezTo>
                  <a:cubicBezTo>
                    <a:pt x="365" y="836"/>
                    <a:pt x="323" y="835"/>
                    <a:pt x="286" y="833"/>
                  </a:cubicBezTo>
                  <a:cubicBezTo>
                    <a:pt x="250" y="831"/>
                    <a:pt x="226" y="822"/>
                    <a:pt x="192" y="828"/>
                  </a:cubicBezTo>
                  <a:cubicBezTo>
                    <a:pt x="158" y="834"/>
                    <a:pt x="107" y="861"/>
                    <a:pt x="84" y="870"/>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2" name="Text Box 516">
              <a:extLst>
                <a:ext uri="{FF2B5EF4-FFF2-40B4-BE49-F238E27FC236}">
                  <a16:creationId xmlns:a16="http://schemas.microsoft.com/office/drawing/2014/main" id="{EFC98C88-858D-E34E-9C48-139358543E42}"/>
                </a:ext>
              </a:extLst>
            </p:cNvPr>
            <p:cNvSpPr txBox="1">
              <a:spLocks noChangeArrowheads="1"/>
            </p:cNvSpPr>
            <p:nvPr/>
          </p:nvSpPr>
          <p:spPr bwMode="auto">
            <a:xfrm>
              <a:off x="6583362" y="3833062"/>
              <a:ext cx="674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3" name="Freeform 517">
              <a:extLst>
                <a:ext uri="{FF2B5EF4-FFF2-40B4-BE49-F238E27FC236}">
                  <a16:creationId xmlns:a16="http://schemas.microsoft.com/office/drawing/2014/main" id="{3FAF4BE0-D787-B34B-BA37-0770AC8BF2E1}"/>
                </a:ext>
              </a:extLst>
            </p:cNvPr>
            <p:cNvSpPr>
              <a:spLocks/>
            </p:cNvSpPr>
            <p:nvPr/>
          </p:nvSpPr>
          <p:spPr bwMode="auto">
            <a:xfrm>
              <a:off x="8032750" y="2695539"/>
              <a:ext cx="431800" cy="1570038"/>
            </a:xfrm>
            <a:custGeom>
              <a:avLst/>
              <a:gdLst>
                <a:gd name="T0" fmla="*/ 0 w 272"/>
                <a:gd name="T1" fmla="*/ 0 h 989"/>
                <a:gd name="T2" fmla="*/ 2147483647 w 272"/>
                <a:gd name="T3" fmla="*/ 2147483647 h 989"/>
                <a:gd name="T4" fmla="*/ 2147483647 w 272"/>
                <a:gd name="T5" fmla="*/ 2147483647 h 989"/>
                <a:gd name="T6" fmla="*/ 2147483647 w 272"/>
                <a:gd name="T7" fmla="*/ 2147483647 h 989"/>
                <a:gd name="T8" fmla="*/ 2147483647 w 272"/>
                <a:gd name="T9" fmla="*/ 2147483647 h 989"/>
                <a:gd name="T10" fmla="*/ 2147483647 w 272"/>
                <a:gd name="T11" fmla="*/ 2147483647 h 989"/>
                <a:gd name="T12" fmla="*/ 2147483647 w 272"/>
                <a:gd name="T13" fmla="*/ 2147483647 h 989"/>
                <a:gd name="T14" fmla="*/ 0 60000 65536"/>
                <a:gd name="T15" fmla="*/ 0 60000 65536"/>
                <a:gd name="T16" fmla="*/ 0 60000 65536"/>
                <a:gd name="T17" fmla="*/ 0 60000 65536"/>
                <a:gd name="T18" fmla="*/ 0 60000 65536"/>
                <a:gd name="T19" fmla="*/ 0 60000 65536"/>
                <a:gd name="T20" fmla="*/ 0 60000 65536"/>
                <a:gd name="T21" fmla="*/ 0 w 272"/>
                <a:gd name="T22" fmla="*/ 0 h 989"/>
                <a:gd name="T23" fmla="*/ 272 w 272"/>
                <a:gd name="T24" fmla="*/ 989 h 9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2" h="989">
                  <a:moveTo>
                    <a:pt x="0" y="0"/>
                  </a:moveTo>
                  <a:cubicBezTo>
                    <a:pt x="15" y="13"/>
                    <a:pt x="49" y="56"/>
                    <a:pt x="92" y="80"/>
                  </a:cubicBezTo>
                  <a:cubicBezTo>
                    <a:pt x="231" y="84"/>
                    <a:pt x="204" y="89"/>
                    <a:pt x="257" y="147"/>
                  </a:cubicBezTo>
                  <a:cubicBezTo>
                    <a:pt x="270" y="295"/>
                    <a:pt x="272" y="652"/>
                    <a:pt x="268" y="774"/>
                  </a:cubicBezTo>
                  <a:cubicBezTo>
                    <a:pt x="268" y="895"/>
                    <a:pt x="261" y="853"/>
                    <a:pt x="257" y="875"/>
                  </a:cubicBezTo>
                  <a:cubicBezTo>
                    <a:pt x="251" y="894"/>
                    <a:pt x="257" y="889"/>
                    <a:pt x="242" y="908"/>
                  </a:cubicBezTo>
                  <a:cubicBezTo>
                    <a:pt x="227" y="927"/>
                    <a:pt x="183" y="972"/>
                    <a:pt x="167" y="98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4" name="Freeform 518">
              <a:extLst>
                <a:ext uri="{FF2B5EF4-FFF2-40B4-BE49-F238E27FC236}">
                  <a16:creationId xmlns:a16="http://schemas.microsoft.com/office/drawing/2014/main" id="{9EF6A7FC-B534-4346-A5DD-041A4F1C6C62}"/>
                </a:ext>
              </a:extLst>
            </p:cNvPr>
            <p:cNvSpPr>
              <a:spLocks/>
            </p:cNvSpPr>
            <p:nvPr/>
          </p:nvSpPr>
          <p:spPr bwMode="auto">
            <a:xfrm>
              <a:off x="8616950" y="2679664"/>
              <a:ext cx="638175" cy="1538288"/>
            </a:xfrm>
            <a:custGeom>
              <a:avLst/>
              <a:gdLst>
                <a:gd name="T0" fmla="*/ 2147483647 w 402"/>
                <a:gd name="T1" fmla="*/ 0 h 969"/>
                <a:gd name="T2" fmla="*/ 2147483647 w 402"/>
                <a:gd name="T3" fmla="*/ 2147483647 h 969"/>
                <a:gd name="T4" fmla="*/ 2147483647 w 402"/>
                <a:gd name="T5" fmla="*/ 2147483647 h 969"/>
                <a:gd name="T6" fmla="*/ 2147483647 w 402"/>
                <a:gd name="T7" fmla="*/ 2147483647 h 969"/>
                <a:gd name="T8" fmla="*/ 2147483647 w 402"/>
                <a:gd name="T9" fmla="*/ 2147483647 h 969"/>
                <a:gd name="T10" fmla="*/ 2147483647 w 402"/>
                <a:gd name="T11" fmla="*/ 2147483647 h 969"/>
                <a:gd name="T12" fmla="*/ 2147483647 w 402"/>
                <a:gd name="T13" fmla="*/ 2147483647 h 969"/>
                <a:gd name="T14" fmla="*/ 2147483647 w 402"/>
                <a:gd name="T15" fmla="*/ 2147483647 h 969"/>
                <a:gd name="T16" fmla="*/ 2147483647 w 402"/>
                <a:gd name="T17" fmla="*/ 2147483647 h 9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2"/>
                <a:gd name="T28" fmla="*/ 0 h 969"/>
                <a:gd name="T29" fmla="*/ 402 w 402"/>
                <a:gd name="T30" fmla="*/ 969 h 9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2" h="969">
                  <a:moveTo>
                    <a:pt x="306" y="0"/>
                  </a:moveTo>
                  <a:cubicBezTo>
                    <a:pt x="295" y="5"/>
                    <a:pt x="262" y="24"/>
                    <a:pt x="240" y="36"/>
                  </a:cubicBezTo>
                  <a:cubicBezTo>
                    <a:pt x="218" y="48"/>
                    <a:pt x="199" y="58"/>
                    <a:pt x="174" y="72"/>
                  </a:cubicBezTo>
                  <a:cubicBezTo>
                    <a:pt x="149" y="86"/>
                    <a:pt x="115" y="101"/>
                    <a:pt x="90" y="119"/>
                  </a:cubicBezTo>
                  <a:cubicBezTo>
                    <a:pt x="64" y="136"/>
                    <a:pt x="72" y="127"/>
                    <a:pt x="25" y="178"/>
                  </a:cubicBezTo>
                  <a:cubicBezTo>
                    <a:pt x="14" y="223"/>
                    <a:pt x="0" y="732"/>
                    <a:pt x="14" y="804"/>
                  </a:cubicBezTo>
                  <a:cubicBezTo>
                    <a:pt x="27" y="877"/>
                    <a:pt x="53" y="854"/>
                    <a:pt x="98" y="871"/>
                  </a:cubicBezTo>
                  <a:cubicBezTo>
                    <a:pt x="144" y="888"/>
                    <a:pt x="209" y="884"/>
                    <a:pt x="261" y="900"/>
                  </a:cubicBezTo>
                  <a:cubicBezTo>
                    <a:pt x="312" y="916"/>
                    <a:pt x="373" y="955"/>
                    <a:pt x="402" y="96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5" name="Text Box 519">
              <a:extLst>
                <a:ext uri="{FF2B5EF4-FFF2-40B4-BE49-F238E27FC236}">
                  <a16:creationId xmlns:a16="http://schemas.microsoft.com/office/drawing/2014/main" id="{1E5107AF-4847-B347-A6D3-3304434E8FD3}"/>
                </a:ext>
              </a:extLst>
            </p:cNvPr>
            <p:cNvSpPr txBox="1">
              <a:spLocks noChangeArrowheads="1"/>
            </p:cNvSpPr>
            <p:nvPr/>
          </p:nvSpPr>
          <p:spPr bwMode="auto">
            <a:xfrm>
              <a:off x="7842250" y="4444964"/>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6" name="Text Box 520">
              <a:extLst>
                <a:ext uri="{FF2B5EF4-FFF2-40B4-BE49-F238E27FC236}">
                  <a16:creationId xmlns:a16="http://schemas.microsoft.com/office/drawing/2014/main" id="{7DD67220-8D5A-6E44-9C8F-8DC54227B25F}"/>
                </a:ext>
              </a:extLst>
            </p:cNvPr>
            <p:cNvSpPr txBox="1">
              <a:spLocks noChangeArrowheads="1"/>
            </p:cNvSpPr>
            <p:nvPr/>
          </p:nvSpPr>
          <p:spPr bwMode="auto">
            <a:xfrm>
              <a:off x="9529762" y="3932202"/>
              <a:ext cx="674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7" name="Text Box 521">
              <a:extLst>
                <a:ext uri="{FF2B5EF4-FFF2-40B4-BE49-F238E27FC236}">
                  <a16:creationId xmlns:a16="http://schemas.microsoft.com/office/drawing/2014/main" id="{5252B1FF-D0A1-1D49-8AD4-E08822F2FA9A}"/>
                </a:ext>
              </a:extLst>
            </p:cNvPr>
            <p:cNvSpPr txBox="1">
              <a:spLocks noChangeArrowheads="1"/>
            </p:cNvSpPr>
            <p:nvPr/>
          </p:nvSpPr>
          <p:spPr bwMode="auto">
            <a:xfrm>
              <a:off x="8558212" y="3303552"/>
              <a:ext cx="676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p>
          </p:txBody>
        </p:sp>
        <p:grpSp>
          <p:nvGrpSpPr>
            <p:cNvPr id="649" name="Group 81">
              <a:extLst>
                <a:ext uri="{FF2B5EF4-FFF2-40B4-BE49-F238E27FC236}">
                  <a16:creationId xmlns:a16="http://schemas.microsoft.com/office/drawing/2014/main" id="{6FDBF652-A395-234F-BA73-32CC54B4720C}"/>
                </a:ext>
              </a:extLst>
            </p:cNvPr>
            <p:cNvGrpSpPr>
              <a:grpSpLocks/>
            </p:cNvGrpSpPr>
            <p:nvPr/>
          </p:nvGrpSpPr>
          <p:grpSpPr bwMode="auto">
            <a:xfrm>
              <a:off x="6435725" y="1730339"/>
              <a:ext cx="352425" cy="660400"/>
              <a:chOff x="4140" y="429"/>
              <a:chExt cx="1425" cy="2396"/>
            </a:xfrm>
          </p:grpSpPr>
          <p:sp>
            <p:nvSpPr>
              <p:cNvPr id="650" name="Freeform 82">
                <a:extLst>
                  <a:ext uri="{FF2B5EF4-FFF2-40B4-BE49-F238E27FC236}">
                    <a16:creationId xmlns:a16="http://schemas.microsoft.com/office/drawing/2014/main" id="{11ED42DE-3E1B-9B40-9A14-016018BA3CF5}"/>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1" name="Rectangle 83">
                <a:extLst>
                  <a:ext uri="{FF2B5EF4-FFF2-40B4-BE49-F238E27FC236}">
                    <a16:creationId xmlns:a16="http://schemas.microsoft.com/office/drawing/2014/main" id="{69066424-99FF-0247-8B01-B3EC332AA481}"/>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2" name="Freeform 84">
                <a:extLst>
                  <a:ext uri="{FF2B5EF4-FFF2-40B4-BE49-F238E27FC236}">
                    <a16:creationId xmlns:a16="http://schemas.microsoft.com/office/drawing/2014/main" id="{024DB4DC-EB26-FF42-8E20-FFB6C8EFBD9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3" name="Freeform 85">
                <a:extLst>
                  <a:ext uri="{FF2B5EF4-FFF2-40B4-BE49-F238E27FC236}">
                    <a16:creationId xmlns:a16="http://schemas.microsoft.com/office/drawing/2014/main" id="{E2B0F75E-1C81-FF41-A3F5-E7ADC8B671EA}"/>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4" name="Rectangle 86">
                <a:extLst>
                  <a:ext uri="{FF2B5EF4-FFF2-40B4-BE49-F238E27FC236}">
                    <a16:creationId xmlns:a16="http://schemas.microsoft.com/office/drawing/2014/main" id="{223D30BF-8699-6A44-AEB2-35D0F31FABD6}"/>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55" name="Group 87">
                <a:extLst>
                  <a:ext uri="{FF2B5EF4-FFF2-40B4-BE49-F238E27FC236}">
                    <a16:creationId xmlns:a16="http://schemas.microsoft.com/office/drawing/2014/main" id="{2B7A3D5E-6156-0044-BF32-DFE6857F6F3A}"/>
                  </a:ext>
                </a:extLst>
              </p:cNvPr>
              <p:cNvGrpSpPr>
                <a:grpSpLocks/>
              </p:cNvGrpSpPr>
              <p:nvPr/>
            </p:nvGrpSpPr>
            <p:grpSpPr bwMode="auto">
              <a:xfrm>
                <a:off x="4749" y="668"/>
                <a:ext cx="581" cy="145"/>
                <a:chOff x="614" y="2568"/>
                <a:chExt cx="725" cy="139"/>
              </a:xfrm>
            </p:grpSpPr>
            <p:sp>
              <p:nvSpPr>
                <p:cNvPr id="680" name="AutoShape 88">
                  <a:extLst>
                    <a:ext uri="{FF2B5EF4-FFF2-40B4-BE49-F238E27FC236}">
                      <a16:creationId xmlns:a16="http://schemas.microsoft.com/office/drawing/2014/main" id="{CE04A0BE-092C-E54B-91D3-87501C8CF3DD}"/>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1" name="AutoShape 89">
                  <a:extLst>
                    <a:ext uri="{FF2B5EF4-FFF2-40B4-BE49-F238E27FC236}">
                      <a16:creationId xmlns:a16="http://schemas.microsoft.com/office/drawing/2014/main" id="{F5E55A3E-082B-F842-9E07-78A2A9954295}"/>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56" name="Rectangle 90">
                <a:extLst>
                  <a:ext uri="{FF2B5EF4-FFF2-40B4-BE49-F238E27FC236}">
                    <a16:creationId xmlns:a16="http://schemas.microsoft.com/office/drawing/2014/main" id="{3335A9A0-ABC5-1A45-A4DB-4B8E3B4F0D3E}"/>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57" name="Group 91">
                <a:extLst>
                  <a:ext uri="{FF2B5EF4-FFF2-40B4-BE49-F238E27FC236}">
                    <a16:creationId xmlns:a16="http://schemas.microsoft.com/office/drawing/2014/main" id="{6C288698-9C54-614A-9160-55F71D5AEC28}"/>
                  </a:ext>
                </a:extLst>
              </p:cNvPr>
              <p:cNvGrpSpPr>
                <a:grpSpLocks/>
              </p:cNvGrpSpPr>
              <p:nvPr/>
            </p:nvGrpSpPr>
            <p:grpSpPr bwMode="auto">
              <a:xfrm>
                <a:off x="4747" y="994"/>
                <a:ext cx="581" cy="134"/>
                <a:chOff x="614" y="2568"/>
                <a:chExt cx="725" cy="139"/>
              </a:xfrm>
            </p:grpSpPr>
            <p:sp>
              <p:nvSpPr>
                <p:cNvPr id="678" name="AutoShape 92">
                  <a:extLst>
                    <a:ext uri="{FF2B5EF4-FFF2-40B4-BE49-F238E27FC236}">
                      <a16:creationId xmlns:a16="http://schemas.microsoft.com/office/drawing/2014/main" id="{6A0C18A4-1291-7E43-9345-2A91D6A4B36D}"/>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9" name="AutoShape 93">
                  <a:extLst>
                    <a:ext uri="{FF2B5EF4-FFF2-40B4-BE49-F238E27FC236}">
                      <a16:creationId xmlns:a16="http://schemas.microsoft.com/office/drawing/2014/main" id="{AC667623-4334-3148-A595-C268518DA618}"/>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58" name="Rectangle 94">
                <a:extLst>
                  <a:ext uri="{FF2B5EF4-FFF2-40B4-BE49-F238E27FC236}">
                    <a16:creationId xmlns:a16="http://schemas.microsoft.com/office/drawing/2014/main" id="{80DE7B80-C6BB-8A4D-BED5-F51D9888FD6E}"/>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9" name="Rectangle 95">
                <a:extLst>
                  <a:ext uri="{FF2B5EF4-FFF2-40B4-BE49-F238E27FC236}">
                    <a16:creationId xmlns:a16="http://schemas.microsoft.com/office/drawing/2014/main" id="{53B39C8C-A4C0-E44F-A049-598F76D03ED1}"/>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60" name="Group 96">
                <a:extLst>
                  <a:ext uri="{FF2B5EF4-FFF2-40B4-BE49-F238E27FC236}">
                    <a16:creationId xmlns:a16="http://schemas.microsoft.com/office/drawing/2014/main" id="{8FAE680F-D5F2-F141-AF0E-EFEDC93174C5}"/>
                  </a:ext>
                </a:extLst>
              </p:cNvPr>
              <p:cNvGrpSpPr>
                <a:grpSpLocks/>
              </p:cNvGrpSpPr>
              <p:nvPr/>
            </p:nvGrpSpPr>
            <p:grpSpPr bwMode="auto">
              <a:xfrm>
                <a:off x="4735" y="1627"/>
                <a:ext cx="582" cy="151"/>
                <a:chOff x="614" y="2568"/>
                <a:chExt cx="725" cy="139"/>
              </a:xfrm>
            </p:grpSpPr>
            <p:sp>
              <p:nvSpPr>
                <p:cNvPr id="676" name="AutoShape 97">
                  <a:extLst>
                    <a:ext uri="{FF2B5EF4-FFF2-40B4-BE49-F238E27FC236}">
                      <a16:creationId xmlns:a16="http://schemas.microsoft.com/office/drawing/2014/main" id="{F6E6D6FE-5487-4B45-9CD9-034725C3419B}"/>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7" name="AutoShape 98">
                  <a:extLst>
                    <a:ext uri="{FF2B5EF4-FFF2-40B4-BE49-F238E27FC236}">
                      <a16:creationId xmlns:a16="http://schemas.microsoft.com/office/drawing/2014/main" id="{17E4B9CD-9942-AB49-9DCF-EA4C278CAD0C}"/>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61" name="Freeform 99">
                <a:extLst>
                  <a:ext uri="{FF2B5EF4-FFF2-40B4-BE49-F238E27FC236}">
                    <a16:creationId xmlns:a16="http://schemas.microsoft.com/office/drawing/2014/main" id="{66DBC1AB-D3D3-D54A-97DB-61ACDA49892E}"/>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62" name="Group 100">
                <a:extLst>
                  <a:ext uri="{FF2B5EF4-FFF2-40B4-BE49-F238E27FC236}">
                    <a16:creationId xmlns:a16="http://schemas.microsoft.com/office/drawing/2014/main" id="{0ACCF28A-C12F-C84F-B594-FD3A670B69E4}"/>
                  </a:ext>
                </a:extLst>
              </p:cNvPr>
              <p:cNvGrpSpPr>
                <a:grpSpLocks/>
              </p:cNvGrpSpPr>
              <p:nvPr/>
            </p:nvGrpSpPr>
            <p:grpSpPr bwMode="auto">
              <a:xfrm>
                <a:off x="4739" y="1327"/>
                <a:ext cx="582" cy="139"/>
                <a:chOff x="614" y="2568"/>
                <a:chExt cx="725" cy="139"/>
              </a:xfrm>
            </p:grpSpPr>
            <p:sp>
              <p:nvSpPr>
                <p:cNvPr id="674" name="AutoShape 101">
                  <a:extLst>
                    <a:ext uri="{FF2B5EF4-FFF2-40B4-BE49-F238E27FC236}">
                      <a16:creationId xmlns:a16="http://schemas.microsoft.com/office/drawing/2014/main" id="{279BBDF1-57E3-A241-8A44-3F0A3BA124F7}"/>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5" name="AutoShape 102">
                  <a:extLst>
                    <a:ext uri="{FF2B5EF4-FFF2-40B4-BE49-F238E27FC236}">
                      <a16:creationId xmlns:a16="http://schemas.microsoft.com/office/drawing/2014/main" id="{0D4E61D6-1AA1-2940-BBA5-24DFE246E503}"/>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63" name="Rectangle 103">
                <a:extLst>
                  <a:ext uri="{FF2B5EF4-FFF2-40B4-BE49-F238E27FC236}">
                    <a16:creationId xmlns:a16="http://schemas.microsoft.com/office/drawing/2014/main" id="{564FBD96-ADF5-5342-92F4-3395008B574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4" name="Freeform 104">
                <a:extLst>
                  <a:ext uri="{FF2B5EF4-FFF2-40B4-BE49-F238E27FC236}">
                    <a16:creationId xmlns:a16="http://schemas.microsoft.com/office/drawing/2014/main" id="{F15B27D1-B45C-7141-AB8B-599571DEF3A7}"/>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5" name="Freeform 105">
                <a:extLst>
                  <a:ext uri="{FF2B5EF4-FFF2-40B4-BE49-F238E27FC236}">
                    <a16:creationId xmlns:a16="http://schemas.microsoft.com/office/drawing/2014/main" id="{4DC70B30-DD3F-2740-89CC-C75EDB999D47}"/>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6" name="Oval 106">
                <a:extLst>
                  <a:ext uri="{FF2B5EF4-FFF2-40B4-BE49-F238E27FC236}">
                    <a16:creationId xmlns:a16="http://schemas.microsoft.com/office/drawing/2014/main" id="{A0C40071-87FF-864A-81D4-E4F739BF5378}"/>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7" name="Freeform 107">
                <a:extLst>
                  <a:ext uri="{FF2B5EF4-FFF2-40B4-BE49-F238E27FC236}">
                    <a16:creationId xmlns:a16="http://schemas.microsoft.com/office/drawing/2014/main" id="{2F33C2FE-86C4-B34F-945A-3F9BDF777E58}"/>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8" name="AutoShape 108">
                <a:extLst>
                  <a:ext uri="{FF2B5EF4-FFF2-40B4-BE49-F238E27FC236}">
                    <a16:creationId xmlns:a16="http://schemas.microsoft.com/office/drawing/2014/main" id="{A771515B-1A0A-B646-9681-C95CE2F6663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9" name="AutoShape 109">
                <a:extLst>
                  <a:ext uri="{FF2B5EF4-FFF2-40B4-BE49-F238E27FC236}">
                    <a16:creationId xmlns:a16="http://schemas.microsoft.com/office/drawing/2014/main" id="{8DE21308-0063-2D44-A69A-52DF4BDDDF36}"/>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0" name="Oval 110">
                <a:extLst>
                  <a:ext uri="{FF2B5EF4-FFF2-40B4-BE49-F238E27FC236}">
                    <a16:creationId xmlns:a16="http://schemas.microsoft.com/office/drawing/2014/main" id="{4B5FBC97-4AE7-1140-B25E-7DBB15568DA9}"/>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1" name="Oval 111">
                <a:extLst>
                  <a:ext uri="{FF2B5EF4-FFF2-40B4-BE49-F238E27FC236}">
                    <a16:creationId xmlns:a16="http://schemas.microsoft.com/office/drawing/2014/main" id="{E22768CA-2A7E-3243-8775-0A66ECEBDAE1}"/>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672" name="Oval 112">
                <a:extLst>
                  <a:ext uri="{FF2B5EF4-FFF2-40B4-BE49-F238E27FC236}">
                    <a16:creationId xmlns:a16="http://schemas.microsoft.com/office/drawing/2014/main" id="{D28018C4-A680-2845-A99A-8AA0A8E021CE}"/>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3" name="Rectangle 113">
                <a:extLst>
                  <a:ext uri="{FF2B5EF4-FFF2-40B4-BE49-F238E27FC236}">
                    <a16:creationId xmlns:a16="http://schemas.microsoft.com/office/drawing/2014/main" id="{8FC5897C-9D21-3A46-90EF-445C7839A9DA}"/>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682" name="Group 114">
              <a:extLst>
                <a:ext uri="{FF2B5EF4-FFF2-40B4-BE49-F238E27FC236}">
                  <a16:creationId xmlns:a16="http://schemas.microsoft.com/office/drawing/2014/main" id="{B83A96A8-659A-C14A-81F1-36FF3203AFE6}"/>
                </a:ext>
              </a:extLst>
            </p:cNvPr>
            <p:cNvGrpSpPr>
              <a:grpSpLocks/>
            </p:cNvGrpSpPr>
            <p:nvPr/>
          </p:nvGrpSpPr>
          <p:grpSpPr bwMode="auto">
            <a:xfrm>
              <a:off x="7010400" y="1390614"/>
              <a:ext cx="352425" cy="660400"/>
              <a:chOff x="4140" y="429"/>
              <a:chExt cx="1425" cy="2396"/>
            </a:xfrm>
          </p:grpSpPr>
          <p:sp>
            <p:nvSpPr>
              <p:cNvPr id="683" name="Freeform 115">
                <a:extLst>
                  <a:ext uri="{FF2B5EF4-FFF2-40B4-BE49-F238E27FC236}">
                    <a16:creationId xmlns:a16="http://schemas.microsoft.com/office/drawing/2014/main" id="{51E7F745-188F-2049-8F3D-A9F1E48EAE63}"/>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4" name="Rectangle 116">
                <a:extLst>
                  <a:ext uri="{FF2B5EF4-FFF2-40B4-BE49-F238E27FC236}">
                    <a16:creationId xmlns:a16="http://schemas.microsoft.com/office/drawing/2014/main" id="{3330E9B6-9A70-F341-BB07-3C7E5FBB6536}"/>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5" name="Freeform 117">
                <a:extLst>
                  <a:ext uri="{FF2B5EF4-FFF2-40B4-BE49-F238E27FC236}">
                    <a16:creationId xmlns:a16="http://schemas.microsoft.com/office/drawing/2014/main" id="{10DD9A9D-A76F-3641-9CE7-9F73150FB95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6" name="Freeform 118">
                <a:extLst>
                  <a:ext uri="{FF2B5EF4-FFF2-40B4-BE49-F238E27FC236}">
                    <a16:creationId xmlns:a16="http://schemas.microsoft.com/office/drawing/2014/main" id="{1D744195-71CA-F84A-A0EC-B41BAA550BE5}"/>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7" name="Rectangle 119">
                <a:extLst>
                  <a:ext uri="{FF2B5EF4-FFF2-40B4-BE49-F238E27FC236}">
                    <a16:creationId xmlns:a16="http://schemas.microsoft.com/office/drawing/2014/main" id="{08B258E9-429B-A04E-9B31-61FC9C0C9034}"/>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88" name="Group 120">
                <a:extLst>
                  <a:ext uri="{FF2B5EF4-FFF2-40B4-BE49-F238E27FC236}">
                    <a16:creationId xmlns:a16="http://schemas.microsoft.com/office/drawing/2014/main" id="{052466FA-382D-B34A-B153-D2714C4495BA}"/>
                  </a:ext>
                </a:extLst>
              </p:cNvPr>
              <p:cNvGrpSpPr>
                <a:grpSpLocks/>
              </p:cNvGrpSpPr>
              <p:nvPr/>
            </p:nvGrpSpPr>
            <p:grpSpPr bwMode="auto">
              <a:xfrm>
                <a:off x="4749" y="668"/>
                <a:ext cx="581" cy="145"/>
                <a:chOff x="614" y="2568"/>
                <a:chExt cx="725" cy="139"/>
              </a:xfrm>
            </p:grpSpPr>
            <p:sp>
              <p:nvSpPr>
                <p:cNvPr id="713" name="AutoShape 121">
                  <a:extLst>
                    <a:ext uri="{FF2B5EF4-FFF2-40B4-BE49-F238E27FC236}">
                      <a16:creationId xmlns:a16="http://schemas.microsoft.com/office/drawing/2014/main" id="{A21CDD7A-2555-5B47-9078-A436ACA9B20D}"/>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4" name="AutoShape 122">
                  <a:extLst>
                    <a:ext uri="{FF2B5EF4-FFF2-40B4-BE49-F238E27FC236}">
                      <a16:creationId xmlns:a16="http://schemas.microsoft.com/office/drawing/2014/main" id="{CBF9610B-13CA-D841-A288-8379AC7B45D4}"/>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89" name="Rectangle 123">
                <a:extLst>
                  <a:ext uri="{FF2B5EF4-FFF2-40B4-BE49-F238E27FC236}">
                    <a16:creationId xmlns:a16="http://schemas.microsoft.com/office/drawing/2014/main" id="{CBC048D4-7B3A-6F41-A02E-503359CF5C92}"/>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0" name="Group 124">
                <a:extLst>
                  <a:ext uri="{FF2B5EF4-FFF2-40B4-BE49-F238E27FC236}">
                    <a16:creationId xmlns:a16="http://schemas.microsoft.com/office/drawing/2014/main" id="{4D7B123C-FEF1-E041-894F-F31DD588C361}"/>
                  </a:ext>
                </a:extLst>
              </p:cNvPr>
              <p:cNvGrpSpPr>
                <a:grpSpLocks/>
              </p:cNvGrpSpPr>
              <p:nvPr/>
            </p:nvGrpSpPr>
            <p:grpSpPr bwMode="auto">
              <a:xfrm>
                <a:off x="4747" y="994"/>
                <a:ext cx="581" cy="134"/>
                <a:chOff x="614" y="2568"/>
                <a:chExt cx="725" cy="139"/>
              </a:xfrm>
            </p:grpSpPr>
            <p:sp>
              <p:nvSpPr>
                <p:cNvPr id="711" name="AutoShape 125">
                  <a:extLst>
                    <a:ext uri="{FF2B5EF4-FFF2-40B4-BE49-F238E27FC236}">
                      <a16:creationId xmlns:a16="http://schemas.microsoft.com/office/drawing/2014/main" id="{DAEC4BE7-B702-0848-BF3B-82C6FCF0AE7A}"/>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2" name="AutoShape 126">
                  <a:extLst>
                    <a:ext uri="{FF2B5EF4-FFF2-40B4-BE49-F238E27FC236}">
                      <a16:creationId xmlns:a16="http://schemas.microsoft.com/office/drawing/2014/main" id="{FBEAEEDC-D373-2043-9097-A4F8AEA4ED4B}"/>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1" name="Rectangle 127">
                <a:extLst>
                  <a:ext uri="{FF2B5EF4-FFF2-40B4-BE49-F238E27FC236}">
                    <a16:creationId xmlns:a16="http://schemas.microsoft.com/office/drawing/2014/main" id="{4DD8CBA3-5EC3-7B48-9BE0-6003CD8A0AA3}"/>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2" name="Rectangle 128">
                <a:extLst>
                  <a:ext uri="{FF2B5EF4-FFF2-40B4-BE49-F238E27FC236}">
                    <a16:creationId xmlns:a16="http://schemas.microsoft.com/office/drawing/2014/main" id="{BA5E53EA-3ECC-A847-B148-B8ED1636EA9D}"/>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3" name="Group 129">
                <a:extLst>
                  <a:ext uri="{FF2B5EF4-FFF2-40B4-BE49-F238E27FC236}">
                    <a16:creationId xmlns:a16="http://schemas.microsoft.com/office/drawing/2014/main" id="{C816273C-68D1-2045-8CE5-F2A266739EB5}"/>
                  </a:ext>
                </a:extLst>
              </p:cNvPr>
              <p:cNvGrpSpPr>
                <a:grpSpLocks/>
              </p:cNvGrpSpPr>
              <p:nvPr/>
            </p:nvGrpSpPr>
            <p:grpSpPr bwMode="auto">
              <a:xfrm>
                <a:off x="4735" y="1627"/>
                <a:ext cx="582" cy="151"/>
                <a:chOff x="614" y="2568"/>
                <a:chExt cx="725" cy="139"/>
              </a:xfrm>
            </p:grpSpPr>
            <p:sp>
              <p:nvSpPr>
                <p:cNvPr id="709" name="AutoShape 130">
                  <a:extLst>
                    <a:ext uri="{FF2B5EF4-FFF2-40B4-BE49-F238E27FC236}">
                      <a16:creationId xmlns:a16="http://schemas.microsoft.com/office/drawing/2014/main" id="{AE043AC3-A076-4449-9CD3-8DA37B0F0905}"/>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0" name="AutoShape 131">
                  <a:extLst>
                    <a:ext uri="{FF2B5EF4-FFF2-40B4-BE49-F238E27FC236}">
                      <a16:creationId xmlns:a16="http://schemas.microsoft.com/office/drawing/2014/main" id="{E346A75D-7CBE-8A47-B07E-5D39EAB4BEA6}"/>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4" name="Freeform 132">
                <a:extLst>
                  <a:ext uri="{FF2B5EF4-FFF2-40B4-BE49-F238E27FC236}">
                    <a16:creationId xmlns:a16="http://schemas.microsoft.com/office/drawing/2014/main" id="{F00AFCE9-BD33-D444-BA2F-95E3560637A7}"/>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5" name="Group 133">
                <a:extLst>
                  <a:ext uri="{FF2B5EF4-FFF2-40B4-BE49-F238E27FC236}">
                    <a16:creationId xmlns:a16="http://schemas.microsoft.com/office/drawing/2014/main" id="{DF061EE0-DC00-D341-ACD4-2D438E4D7331}"/>
                  </a:ext>
                </a:extLst>
              </p:cNvPr>
              <p:cNvGrpSpPr>
                <a:grpSpLocks/>
              </p:cNvGrpSpPr>
              <p:nvPr/>
            </p:nvGrpSpPr>
            <p:grpSpPr bwMode="auto">
              <a:xfrm>
                <a:off x="4739" y="1327"/>
                <a:ext cx="582" cy="139"/>
                <a:chOff x="614" y="2568"/>
                <a:chExt cx="725" cy="139"/>
              </a:xfrm>
            </p:grpSpPr>
            <p:sp>
              <p:nvSpPr>
                <p:cNvPr id="707" name="AutoShape 134">
                  <a:extLst>
                    <a:ext uri="{FF2B5EF4-FFF2-40B4-BE49-F238E27FC236}">
                      <a16:creationId xmlns:a16="http://schemas.microsoft.com/office/drawing/2014/main" id="{8A5DEFF2-82FF-9C4B-B30F-DD02A99BAB51}"/>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8" name="AutoShape 135">
                  <a:extLst>
                    <a:ext uri="{FF2B5EF4-FFF2-40B4-BE49-F238E27FC236}">
                      <a16:creationId xmlns:a16="http://schemas.microsoft.com/office/drawing/2014/main" id="{9E0A6440-9A0A-834A-BE6A-CB243F8A046A}"/>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6" name="Rectangle 136">
                <a:extLst>
                  <a:ext uri="{FF2B5EF4-FFF2-40B4-BE49-F238E27FC236}">
                    <a16:creationId xmlns:a16="http://schemas.microsoft.com/office/drawing/2014/main" id="{C3E6428A-F3CA-6646-8504-7A4B8087301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7" name="Freeform 137">
                <a:extLst>
                  <a:ext uri="{FF2B5EF4-FFF2-40B4-BE49-F238E27FC236}">
                    <a16:creationId xmlns:a16="http://schemas.microsoft.com/office/drawing/2014/main" id="{36A1B92D-73B3-1E48-9DF6-56C52B1C0EF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8" name="Freeform 138">
                <a:extLst>
                  <a:ext uri="{FF2B5EF4-FFF2-40B4-BE49-F238E27FC236}">
                    <a16:creationId xmlns:a16="http://schemas.microsoft.com/office/drawing/2014/main" id="{BBCC47D2-9636-8645-A30A-A9FB9FEB7049}"/>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9" name="Oval 139">
                <a:extLst>
                  <a:ext uri="{FF2B5EF4-FFF2-40B4-BE49-F238E27FC236}">
                    <a16:creationId xmlns:a16="http://schemas.microsoft.com/office/drawing/2014/main" id="{538F95FE-99F4-114C-88F1-20DC65C7D98C}"/>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0" name="Freeform 140">
                <a:extLst>
                  <a:ext uri="{FF2B5EF4-FFF2-40B4-BE49-F238E27FC236}">
                    <a16:creationId xmlns:a16="http://schemas.microsoft.com/office/drawing/2014/main" id="{3A2D7A8F-740E-E44C-8A64-6BF5A90E8E2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1" name="AutoShape 141">
                <a:extLst>
                  <a:ext uri="{FF2B5EF4-FFF2-40B4-BE49-F238E27FC236}">
                    <a16:creationId xmlns:a16="http://schemas.microsoft.com/office/drawing/2014/main" id="{E95BA8FE-A8C5-0F4B-802A-0FFE3E9344D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2" name="AutoShape 142">
                <a:extLst>
                  <a:ext uri="{FF2B5EF4-FFF2-40B4-BE49-F238E27FC236}">
                    <a16:creationId xmlns:a16="http://schemas.microsoft.com/office/drawing/2014/main" id="{05E6F7D8-B8C8-534A-8606-ED15889043B6}"/>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3" name="Oval 143">
                <a:extLst>
                  <a:ext uri="{FF2B5EF4-FFF2-40B4-BE49-F238E27FC236}">
                    <a16:creationId xmlns:a16="http://schemas.microsoft.com/office/drawing/2014/main" id="{D7668313-20A1-7840-BCF9-D2778D9E79AE}"/>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4" name="Oval 144">
                <a:extLst>
                  <a:ext uri="{FF2B5EF4-FFF2-40B4-BE49-F238E27FC236}">
                    <a16:creationId xmlns:a16="http://schemas.microsoft.com/office/drawing/2014/main" id="{3152B3AD-E2B7-A045-8DF7-86DF2FE62ACB}"/>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705" name="Oval 145">
                <a:extLst>
                  <a:ext uri="{FF2B5EF4-FFF2-40B4-BE49-F238E27FC236}">
                    <a16:creationId xmlns:a16="http://schemas.microsoft.com/office/drawing/2014/main" id="{7A3BC98F-1F3C-794E-BD03-4960366B4C92}"/>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6" name="Rectangle 146">
                <a:extLst>
                  <a:ext uri="{FF2B5EF4-FFF2-40B4-BE49-F238E27FC236}">
                    <a16:creationId xmlns:a16="http://schemas.microsoft.com/office/drawing/2014/main" id="{FD2E8B12-7E5B-534C-992F-CC974F01D2BD}"/>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15" name="Group 147">
              <a:extLst>
                <a:ext uri="{FF2B5EF4-FFF2-40B4-BE49-F238E27FC236}">
                  <a16:creationId xmlns:a16="http://schemas.microsoft.com/office/drawing/2014/main" id="{4942FA46-AAAE-D947-BF1A-4481A3448211}"/>
                </a:ext>
              </a:extLst>
            </p:cNvPr>
            <p:cNvGrpSpPr>
              <a:grpSpLocks/>
            </p:cNvGrpSpPr>
            <p:nvPr/>
          </p:nvGrpSpPr>
          <p:grpSpPr bwMode="auto">
            <a:xfrm>
              <a:off x="9861550" y="1646202"/>
              <a:ext cx="352425" cy="660400"/>
              <a:chOff x="4140" y="429"/>
              <a:chExt cx="1425" cy="2396"/>
            </a:xfrm>
          </p:grpSpPr>
          <p:sp>
            <p:nvSpPr>
              <p:cNvPr id="716" name="Freeform 148">
                <a:extLst>
                  <a:ext uri="{FF2B5EF4-FFF2-40B4-BE49-F238E27FC236}">
                    <a16:creationId xmlns:a16="http://schemas.microsoft.com/office/drawing/2014/main" id="{CC23ABEE-8791-714B-8A1A-4F7AD8EF3BF9}"/>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7" name="Rectangle 149">
                <a:extLst>
                  <a:ext uri="{FF2B5EF4-FFF2-40B4-BE49-F238E27FC236}">
                    <a16:creationId xmlns:a16="http://schemas.microsoft.com/office/drawing/2014/main" id="{2B86FF99-00DB-934B-8BA7-48C64B644A45}"/>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8" name="Freeform 150">
                <a:extLst>
                  <a:ext uri="{FF2B5EF4-FFF2-40B4-BE49-F238E27FC236}">
                    <a16:creationId xmlns:a16="http://schemas.microsoft.com/office/drawing/2014/main" id="{956FBF0C-5170-794A-B33B-82657D571646}"/>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9" name="Freeform 151">
                <a:extLst>
                  <a:ext uri="{FF2B5EF4-FFF2-40B4-BE49-F238E27FC236}">
                    <a16:creationId xmlns:a16="http://schemas.microsoft.com/office/drawing/2014/main" id="{445CE280-0D0A-6B4F-84F6-532AE192658F}"/>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20" name="Rectangle 152">
                <a:extLst>
                  <a:ext uri="{FF2B5EF4-FFF2-40B4-BE49-F238E27FC236}">
                    <a16:creationId xmlns:a16="http://schemas.microsoft.com/office/drawing/2014/main" id="{0D6EBFB3-4B17-8B4D-84D1-393E2919BF54}"/>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1" name="Group 153">
                <a:extLst>
                  <a:ext uri="{FF2B5EF4-FFF2-40B4-BE49-F238E27FC236}">
                    <a16:creationId xmlns:a16="http://schemas.microsoft.com/office/drawing/2014/main" id="{68337FBF-F76C-C544-8BA6-563723BD11B9}"/>
                  </a:ext>
                </a:extLst>
              </p:cNvPr>
              <p:cNvGrpSpPr>
                <a:grpSpLocks/>
              </p:cNvGrpSpPr>
              <p:nvPr/>
            </p:nvGrpSpPr>
            <p:grpSpPr bwMode="auto">
              <a:xfrm>
                <a:off x="4749" y="668"/>
                <a:ext cx="581" cy="145"/>
                <a:chOff x="614" y="2568"/>
                <a:chExt cx="725" cy="139"/>
              </a:xfrm>
            </p:grpSpPr>
            <p:sp>
              <p:nvSpPr>
                <p:cNvPr id="746" name="AutoShape 154">
                  <a:extLst>
                    <a:ext uri="{FF2B5EF4-FFF2-40B4-BE49-F238E27FC236}">
                      <a16:creationId xmlns:a16="http://schemas.microsoft.com/office/drawing/2014/main" id="{7983AE2B-9F40-7446-964A-C0D1EC25521C}"/>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7" name="AutoShape 155">
                  <a:extLst>
                    <a:ext uri="{FF2B5EF4-FFF2-40B4-BE49-F238E27FC236}">
                      <a16:creationId xmlns:a16="http://schemas.microsoft.com/office/drawing/2014/main" id="{ADC46602-CC63-8141-8BF1-5EC8D1824C61}"/>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2" name="Rectangle 156">
                <a:extLst>
                  <a:ext uri="{FF2B5EF4-FFF2-40B4-BE49-F238E27FC236}">
                    <a16:creationId xmlns:a16="http://schemas.microsoft.com/office/drawing/2014/main" id="{0B0E3BE7-5708-A949-85C0-8553CB933EFE}"/>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3" name="Group 157">
                <a:extLst>
                  <a:ext uri="{FF2B5EF4-FFF2-40B4-BE49-F238E27FC236}">
                    <a16:creationId xmlns:a16="http://schemas.microsoft.com/office/drawing/2014/main" id="{59EFAC4A-A3D4-9E4D-84E2-5BD8A5D33E2C}"/>
                  </a:ext>
                </a:extLst>
              </p:cNvPr>
              <p:cNvGrpSpPr>
                <a:grpSpLocks/>
              </p:cNvGrpSpPr>
              <p:nvPr/>
            </p:nvGrpSpPr>
            <p:grpSpPr bwMode="auto">
              <a:xfrm>
                <a:off x="4747" y="994"/>
                <a:ext cx="581" cy="134"/>
                <a:chOff x="614" y="2568"/>
                <a:chExt cx="725" cy="139"/>
              </a:xfrm>
            </p:grpSpPr>
            <p:sp>
              <p:nvSpPr>
                <p:cNvPr id="744" name="AutoShape 158">
                  <a:extLst>
                    <a:ext uri="{FF2B5EF4-FFF2-40B4-BE49-F238E27FC236}">
                      <a16:creationId xmlns:a16="http://schemas.microsoft.com/office/drawing/2014/main" id="{B68D7D2F-A4EC-6343-AAA2-E27A5BE91747}"/>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5" name="AutoShape 159">
                  <a:extLst>
                    <a:ext uri="{FF2B5EF4-FFF2-40B4-BE49-F238E27FC236}">
                      <a16:creationId xmlns:a16="http://schemas.microsoft.com/office/drawing/2014/main" id="{5C8BE6BD-0D6C-BE4F-A7C1-CFA5A3A723F5}"/>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4" name="Rectangle 160">
                <a:extLst>
                  <a:ext uri="{FF2B5EF4-FFF2-40B4-BE49-F238E27FC236}">
                    <a16:creationId xmlns:a16="http://schemas.microsoft.com/office/drawing/2014/main" id="{584E618E-4A1F-8343-97FD-62858B78F5C6}"/>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25" name="Rectangle 161">
                <a:extLst>
                  <a:ext uri="{FF2B5EF4-FFF2-40B4-BE49-F238E27FC236}">
                    <a16:creationId xmlns:a16="http://schemas.microsoft.com/office/drawing/2014/main" id="{12F0293A-C413-F449-BF89-9E1C83526B5A}"/>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6" name="Group 162">
                <a:extLst>
                  <a:ext uri="{FF2B5EF4-FFF2-40B4-BE49-F238E27FC236}">
                    <a16:creationId xmlns:a16="http://schemas.microsoft.com/office/drawing/2014/main" id="{1A6200EB-5E59-2B47-9B1A-EF30A5EAD25B}"/>
                  </a:ext>
                </a:extLst>
              </p:cNvPr>
              <p:cNvGrpSpPr>
                <a:grpSpLocks/>
              </p:cNvGrpSpPr>
              <p:nvPr/>
            </p:nvGrpSpPr>
            <p:grpSpPr bwMode="auto">
              <a:xfrm>
                <a:off x="4735" y="1627"/>
                <a:ext cx="582" cy="151"/>
                <a:chOff x="614" y="2568"/>
                <a:chExt cx="725" cy="139"/>
              </a:xfrm>
            </p:grpSpPr>
            <p:sp>
              <p:nvSpPr>
                <p:cNvPr id="742" name="AutoShape 163">
                  <a:extLst>
                    <a:ext uri="{FF2B5EF4-FFF2-40B4-BE49-F238E27FC236}">
                      <a16:creationId xmlns:a16="http://schemas.microsoft.com/office/drawing/2014/main" id="{B97E9310-11F5-E248-A0DF-E45AE8F9B84B}"/>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3" name="AutoShape 164">
                  <a:extLst>
                    <a:ext uri="{FF2B5EF4-FFF2-40B4-BE49-F238E27FC236}">
                      <a16:creationId xmlns:a16="http://schemas.microsoft.com/office/drawing/2014/main" id="{968E1571-41AC-434C-B887-D8EBC7A3B079}"/>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7" name="Freeform 165">
                <a:extLst>
                  <a:ext uri="{FF2B5EF4-FFF2-40B4-BE49-F238E27FC236}">
                    <a16:creationId xmlns:a16="http://schemas.microsoft.com/office/drawing/2014/main" id="{BE30363C-DD3A-B943-9269-1BAD5BA36988}"/>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8" name="Group 166">
                <a:extLst>
                  <a:ext uri="{FF2B5EF4-FFF2-40B4-BE49-F238E27FC236}">
                    <a16:creationId xmlns:a16="http://schemas.microsoft.com/office/drawing/2014/main" id="{38788B69-339D-7F4E-B301-8175DEA9DEDF}"/>
                  </a:ext>
                </a:extLst>
              </p:cNvPr>
              <p:cNvGrpSpPr>
                <a:grpSpLocks/>
              </p:cNvGrpSpPr>
              <p:nvPr/>
            </p:nvGrpSpPr>
            <p:grpSpPr bwMode="auto">
              <a:xfrm>
                <a:off x="4739" y="1327"/>
                <a:ext cx="582" cy="139"/>
                <a:chOff x="614" y="2568"/>
                <a:chExt cx="725" cy="139"/>
              </a:xfrm>
            </p:grpSpPr>
            <p:sp>
              <p:nvSpPr>
                <p:cNvPr id="740" name="AutoShape 167">
                  <a:extLst>
                    <a:ext uri="{FF2B5EF4-FFF2-40B4-BE49-F238E27FC236}">
                      <a16:creationId xmlns:a16="http://schemas.microsoft.com/office/drawing/2014/main" id="{97B97885-9739-1F45-B789-FBABCFF92AAE}"/>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1" name="AutoShape 168">
                  <a:extLst>
                    <a:ext uri="{FF2B5EF4-FFF2-40B4-BE49-F238E27FC236}">
                      <a16:creationId xmlns:a16="http://schemas.microsoft.com/office/drawing/2014/main" id="{84771018-17F5-D14A-8D8C-59EE601BC2C9}"/>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9" name="Rectangle 169">
                <a:extLst>
                  <a:ext uri="{FF2B5EF4-FFF2-40B4-BE49-F238E27FC236}">
                    <a16:creationId xmlns:a16="http://schemas.microsoft.com/office/drawing/2014/main" id="{7A058DA4-516B-7D41-BD30-6364FF15C960}"/>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0" name="Freeform 170">
                <a:extLst>
                  <a:ext uri="{FF2B5EF4-FFF2-40B4-BE49-F238E27FC236}">
                    <a16:creationId xmlns:a16="http://schemas.microsoft.com/office/drawing/2014/main" id="{856E246C-1591-CA4F-8ADE-8DDDDAA7793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1" name="Freeform 171">
                <a:extLst>
                  <a:ext uri="{FF2B5EF4-FFF2-40B4-BE49-F238E27FC236}">
                    <a16:creationId xmlns:a16="http://schemas.microsoft.com/office/drawing/2014/main" id="{31F0BA80-7560-4D47-A9F7-FD31AEA4344D}"/>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2" name="Oval 172">
                <a:extLst>
                  <a:ext uri="{FF2B5EF4-FFF2-40B4-BE49-F238E27FC236}">
                    <a16:creationId xmlns:a16="http://schemas.microsoft.com/office/drawing/2014/main" id="{0250F674-2E69-7A49-BD4A-7A0B63C62F3A}"/>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3" name="Freeform 173">
                <a:extLst>
                  <a:ext uri="{FF2B5EF4-FFF2-40B4-BE49-F238E27FC236}">
                    <a16:creationId xmlns:a16="http://schemas.microsoft.com/office/drawing/2014/main" id="{D9EA6536-474B-D64B-B205-1D6C9BA825C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4" name="AutoShape 174">
                <a:extLst>
                  <a:ext uri="{FF2B5EF4-FFF2-40B4-BE49-F238E27FC236}">
                    <a16:creationId xmlns:a16="http://schemas.microsoft.com/office/drawing/2014/main" id="{E488D72C-E2D7-A24F-8921-7455381C5E4D}"/>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5" name="AutoShape 175">
                <a:extLst>
                  <a:ext uri="{FF2B5EF4-FFF2-40B4-BE49-F238E27FC236}">
                    <a16:creationId xmlns:a16="http://schemas.microsoft.com/office/drawing/2014/main" id="{912439D6-774F-1547-AA0D-047E22092538}"/>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6" name="Oval 176">
                <a:extLst>
                  <a:ext uri="{FF2B5EF4-FFF2-40B4-BE49-F238E27FC236}">
                    <a16:creationId xmlns:a16="http://schemas.microsoft.com/office/drawing/2014/main" id="{A2D2898C-A040-C744-8B60-25B92A3EDD4A}"/>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7" name="Oval 177">
                <a:extLst>
                  <a:ext uri="{FF2B5EF4-FFF2-40B4-BE49-F238E27FC236}">
                    <a16:creationId xmlns:a16="http://schemas.microsoft.com/office/drawing/2014/main" id="{6D69F5EA-B0E7-DA4A-8B00-86E1B289A3A5}"/>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738" name="Oval 178">
                <a:extLst>
                  <a:ext uri="{FF2B5EF4-FFF2-40B4-BE49-F238E27FC236}">
                    <a16:creationId xmlns:a16="http://schemas.microsoft.com/office/drawing/2014/main" id="{CB13C9A5-3005-C744-AAF5-43F081367869}"/>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9" name="Rectangle 179">
                <a:extLst>
                  <a:ext uri="{FF2B5EF4-FFF2-40B4-BE49-F238E27FC236}">
                    <a16:creationId xmlns:a16="http://schemas.microsoft.com/office/drawing/2014/main" id="{5E9EBF99-398D-4346-9CCC-C08D38A90EF0}"/>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48" name="Group 180">
              <a:extLst>
                <a:ext uri="{FF2B5EF4-FFF2-40B4-BE49-F238E27FC236}">
                  <a16:creationId xmlns:a16="http://schemas.microsoft.com/office/drawing/2014/main" id="{68A8F3DD-C4CD-1A4A-A99E-EE08AE2B9ABE}"/>
                </a:ext>
              </a:extLst>
            </p:cNvPr>
            <p:cNvGrpSpPr>
              <a:grpSpLocks/>
            </p:cNvGrpSpPr>
            <p:nvPr/>
          </p:nvGrpSpPr>
          <p:grpSpPr bwMode="auto">
            <a:xfrm flipH="1">
              <a:off x="10010775" y="4435439"/>
              <a:ext cx="803275" cy="771525"/>
              <a:chOff x="-44" y="1473"/>
              <a:chExt cx="981" cy="1105"/>
            </a:xfrm>
          </p:grpSpPr>
          <p:pic>
            <p:nvPicPr>
              <p:cNvPr id="749" name="Picture 181" descr="desktop_computer_stylized_medium">
                <a:extLst>
                  <a:ext uri="{FF2B5EF4-FFF2-40B4-BE49-F238E27FC236}">
                    <a16:creationId xmlns:a16="http://schemas.microsoft.com/office/drawing/2014/main" id="{FB1222DE-2F29-E94E-BA2E-8430BD1F41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0" name="Freeform 182">
                <a:extLst>
                  <a:ext uri="{FF2B5EF4-FFF2-40B4-BE49-F238E27FC236}">
                    <a16:creationId xmlns:a16="http://schemas.microsoft.com/office/drawing/2014/main" id="{25C576CA-310E-BF45-AEA0-47D91F2AB2B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51" name="Group 183">
              <a:extLst>
                <a:ext uri="{FF2B5EF4-FFF2-40B4-BE49-F238E27FC236}">
                  <a16:creationId xmlns:a16="http://schemas.microsoft.com/office/drawing/2014/main" id="{292C5560-DFC2-574D-8C62-B6F62F2DC84B}"/>
                </a:ext>
              </a:extLst>
            </p:cNvPr>
            <p:cNvGrpSpPr>
              <a:grpSpLocks/>
            </p:cNvGrpSpPr>
            <p:nvPr/>
          </p:nvGrpSpPr>
          <p:grpSpPr bwMode="auto">
            <a:xfrm>
              <a:off x="6096000" y="4416389"/>
              <a:ext cx="803275" cy="771525"/>
              <a:chOff x="-44" y="1473"/>
              <a:chExt cx="981" cy="1105"/>
            </a:xfrm>
          </p:grpSpPr>
          <p:pic>
            <p:nvPicPr>
              <p:cNvPr id="752" name="Picture 184" descr="desktop_computer_stylized_medium">
                <a:extLst>
                  <a:ext uri="{FF2B5EF4-FFF2-40B4-BE49-F238E27FC236}">
                    <a16:creationId xmlns:a16="http://schemas.microsoft.com/office/drawing/2014/main" id="{5ADBABA6-9549-8F45-9CC6-895C1B713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3" name="Freeform 185">
                <a:extLst>
                  <a:ext uri="{FF2B5EF4-FFF2-40B4-BE49-F238E27FC236}">
                    <a16:creationId xmlns:a16="http://schemas.microsoft.com/office/drawing/2014/main" id="{175C8E0C-2E66-F847-85BF-1DF27F6E9D5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54" name="Group 186">
              <a:extLst>
                <a:ext uri="{FF2B5EF4-FFF2-40B4-BE49-F238E27FC236}">
                  <a16:creationId xmlns:a16="http://schemas.microsoft.com/office/drawing/2014/main" id="{BFA50ABA-EF43-8248-BFEE-B2185F9FF4CA}"/>
                </a:ext>
              </a:extLst>
            </p:cNvPr>
            <p:cNvGrpSpPr>
              <a:grpSpLocks/>
            </p:cNvGrpSpPr>
            <p:nvPr/>
          </p:nvGrpSpPr>
          <p:grpSpPr bwMode="auto">
            <a:xfrm>
              <a:off x="6718300" y="4865652"/>
              <a:ext cx="803275" cy="771525"/>
              <a:chOff x="-44" y="1473"/>
              <a:chExt cx="981" cy="1105"/>
            </a:xfrm>
          </p:grpSpPr>
          <p:pic>
            <p:nvPicPr>
              <p:cNvPr id="755" name="Picture 187" descr="desktop_computer_stylized_medium">
                <a:extLst>
                  <a:ext uri="{FF2B5EF4-FFF2-40B4-BE49-F238E27FC236}">
                    <a16:creationId xmlns:a16="http://schemas.microsoft.com/office/drawing/2014/main" id="{F7F3CEF1-4AEE-174D-A7EB-35D5923CD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6" name="Freeform 188">
                <a:extLst>
                  <a:ext uri="{FF2B5EF4-FFF2-40B4-BE49-F238E27FC236}">
                    <a16:creationId xmlns:a16="http://schemas.microsoft.com/office/drawing/2014/main" id="{092BEB98-510F-A54D-8396-7B8E24FE092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grpSp>
        <p:nvGrpSpPr>
          <p:cNvPr id="4" name="Group 3">
            <a:extLst>
              <a:ext uri="{FF2B5EF4-FFF2-40B4-BE49-F238E27FC236}">
                <a16:creationId xmlns:a16="http://schemas.microsoft.com/office/drawing/2014/main" id="{3E66D11C-2FA6-994B-8F41-1BCDD73182B5}"/>
              </a:ext>
            </a:extLst>
          </p:cNvPr>
          <p:cNvGrpSpPr/>
          <p:nvPr/>
        </p:nvGrpSpPr>
        <p:grpSpPr>
          <a:xfrm>
            <a:off x="6710870" y="1068989"/>
            <a:ext cx="4670420" cy="5780940"/>
            <a:chOff x="909407" y="1505074"/>
            <a:chExt cx="4670420" cy="5780940"/>
          </a:xfrm>
        </p:grpSpPr>
        <p:sp>
          <p:nvSpPr>
            <p:cNvPr id="648" name="Rectangle 523">
              <a:extLst>
                <a:ext uri="{FF2B5EF4-FFF2-40B4-BE49-F238E27FC236}">
                  <a16:creationId xmlns:a16="http://schemas.microsoft.com/office/drawing/2014/main" id="{17573379-BEF3-6842-92C8-C7C11E0F12A1}"/>
                </a:ext>
              </a:extLst>
            </p:cNvPr>
            <p:cNvSpPr txBox="1">
              <a:spLocks noChangeArrowheads="1"/>
            </p:cNvSpPr>
            <p:nvPr/>
          </p:nvSpPr>
          <p:spPr bwMode="auto">
            <a:xfrm>
              <a:off x="909407" y="1505074"/>
              <a:ext cx="4522733" cy="458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0"/>
                </a:buClr>
                <a:buSzPct val="100000"/>
                <a:buFont typeface="Wingdings" pitchFamily="2" charset="2"/>
                <a:buChar char="§"/>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0"/>
                </a:buClr>
                <a:buFont typeface="Arial" panose="020B0604020202020204" pitchFamily="34"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per-connection end-end throughput: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,R/10)</a:t>
              </a:r>
            </a:p>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 practice: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or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is often bottleneck</a:t>
              </a:r>
            </a:p>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lang="en-US" altLang="zh-CN" sz="3200" kern="0" dirty="0">
                  <a:solidFill>
                    <a:prstClr val="black"/>
                  </a:solidFill>
                  <a:latin typeface="Calibri" panose="020F0502020204030204"/>
                  <a:ea typeface="ＭＳ Ｐゴシック" panose="020B0600070205080204" pitchFamily="34" charset="-128"/>
                </a:rPr>
                <a:t>Link utilization</a:t>
              </a:r>
              <a:r>
                <a:rPr lang="en-GB" altLang="zh-CN" sz="3200" kern="0" dirty="0">
                  <a:solidFill>
                    <a:prstClr val="black"/>
                  </a:solidFill>
                  <a:latin typeface="Calibri" panose="020F0502020204030204"/>
                  <a:ea typeface="ＭＳ Ｐゴシック" panose="020B0600070205080204" pitchFamily="34" charset="-128"/>
                </a:rPr>
                <a:t>: used bandwidth/available bandwidth. For the three links:</a:t>
              </a: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24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lang="en-US" altLang="en-US" i="1" kern="0" dirty="0">
                  <a:solidFill>
                    <a:prstClr val="black"/>
                  </a:solidFill>
                  <a:latin typeface="Calibri" panose="020F0502020204030204"/>
                  <a:ea typeface="ＭＳ Ｐゴシック" panose="020B0600070205080204" pitchFamily="34" charset="-128"/>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lang="en-US" altLang="en-US" sz="2400" i="1" kern="0" dirty="0">
                  <a:solidFill>
                    <a:prstClr val="black"/>
                  </a:solidFill>
                  <a:latin typeface="Calibri" panose="020F0502020204030204"/>
                  <a:ea typeface="ＭＳ Ｐゴシック" panose="020B0600070205080204" pitchFamily="34" charset="-128"/>
                </a:rPr>
                <a:t>10)</a:t>
              </a:r>
              <a:endParaRPr lang="en-US" altLang="en-US" i="1" kern="0" dirty="0">
                <a:solidFill>
                  <a:prstClr val="black"/>
                </a:solidFill>
                <a:latin typeface="Calibri" panose="020F0502020204030204"/>
                <a:ea typeface="ＭＳ Ｐゴシック" panose="020B0600070205080204" pitchFamily="34" charset="-128"/>
              </a:endParaRP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lang="en-US" altLang="en-US" i="1" kern="0" dirty="0">
                  <a:solidFill>
                    <a:prstClr val="black"/>
                  </a:solidFill>
                  <a:latin typeface="Calibri" panose="020F0502020204030204"/>
                  <a:ea typeface="ＭＳ Ｐゴシック" panose="020B0600070205080204" pitchFamily="34" charset="-128"/>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lang="en-US" altLang="en-US" i="1" kern="0" baseline="-25000" dirty="0">
                  <a:solidFill>
                    <a:prstClr val="black"/>
                  </a:solidFill>
                  <a:latin typeface="Calibri" panose="020F0502020204030204"/>
                  <a:ea typeface="ＭＳ Ｐゴシック" panose="020B0600070205080204" pitchFamily="34" charset="-128"/>
                </a:rPr>
                <a:t>c</a:t>
              </a:r>
              <a:endPar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57" name="TextBox 1">
              <a:extLst>
                <a:ext uri="{FF2B5EF4-FFF2-40B4-BE49-F238E27FC236}">
                  <a16:creationId xmlns:a16="http://schemas.microsoft.com/office/drawing/2014/main" id="{DA9B1A1A-980B-A04A-99EA-7721056B3929}"/>
                </a:ext>
              </a:extLst>
            </p:cNvPr>
            <p:cNvSpPr txBox="1">
              <a:spLocks noChangeArrowheads="1"/>
            </p:cNvSpPr>
            <p:nvPr/>
          </p:nvSpPr>
          <p:spPr bwMode="auto">
            <a:xfrm>
              <a:off x="1072914" y="6763727"/>
              <a:ext cx="45069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rPr>
                <a:t>* Check out the online interactive exercises for more examples: h</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rPr>
                <a:t>ttp://gaia.cs.umass.edu/kurose_ross/</a:t>
              </a:r>
            </a:p>
          </p:txBody>
        </p:sp>
      </p:grpSp>
      <p:sp>
        <p:nvSpPr>
          <p:cNvPr id="161" name="Slide Number Placeholder 5">
            <a:extLst>
              <a:ext uri="{FF2B5EF4-FFF2-40B4-BE49-F238E27FC236}">
                <a16:creationId xmlns:a16="http://schemas.microsoft.com/office/drawing/2014/main" id="{B3D70443-F3EE-CE47-AEBC-12DE161B9412}"/>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6</a:t>
            </a:fld>
            <a:endParaRPr lang="en-US" dirty="0"/>
          </a:p>
        </p:txBody>
      </p:sp>
      <p:sp>
        <p:nvSpPr>
          <p:cNvPr id="5" name="TextBox 4">
            <a:extLst>
              <a:ext uri="{FF2B5EF4-FFF2-40B4-BE49-F238E27FC236}">
                <a16:creationId xmlns:a16="http://schemas.microsoft.com/office/drawing/2014/main" id="{B93494E6-9E57-C6FF-B766-7E30BC6D7AF1}"/>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1289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709F-FF7F-468F-86BF-B9A1B50F4EE1}"/>
              </a:ext>
            </a:extLst>
          </p:cNvPr>
          <p:cNvSpPr>
            <a:spLocks noGrp="1"/>
          </p:cNvSpPr>
          <p:nvPr>
            <p:ph type="title"/>
          </p:nvPr>
        </p:nvSpPr>
        <p:spPr>
          <a:xfrm>
            <a:off x="4473678" y="274638"/>
            <a:ext cx="6194323" cy="1143000"/>
          </a:xfrm>
        </p:spPr>
        <p:txBody>
          <a:bodyPr>
            <a:normAutofit fontScale="90000"/>
          </a:bodyPr>
          <a:lstStyle/>
          <a:p>
            <a:r>
              <a:rPr lang="en-GB" sz="2400" dirty="0"/>
              <a:t>Toy Example: </a:t>
            </a:r>
            <a:r>
              <a:rPr lang="en-US" altLang="zh-CN" sz="2400" dirty="0"/>
              <a:t>find shortest path </a:t>
            </a:r>
            <a:r>
              <a:rPr lang="en-GB" sz="2400" dirty="0"/>
              <a:t>starting from source vertex S for undirected graph. Given the graph, fill in the tables</a:t>
            </a:r>
            <a:br>
              <a:rPr lang="en-GB" sz="2400" dirty="0"/>
            </a:br>
            <a:r>
              <a:rPr lang="en-GB" sz="2400" dirty="0"/>
              <a:t>SD: Shortest Distance. PN: Previous Node</a:t>
            </a:r>
            <a:endParaRPr lang="en-SE" sz="2400" dirty="0"/>
          </a:p>
        </p:txBody>
      </p:sp>
      <mc:AlternateContent xmlns:mc="http://schemas.openxmlformats.org/markup-compatibility/2006" xmlns:a14="http://schemas.microsoft.com/office/drawing/2010/main">
        <mc:Choice Requires="a14">
          <p:graphicFrame>
            <p:nvGraphicFramePr>
              <p:cNvPr id="19" name="Content Placeholder 4">
                <a:extLst>
                  <a:ext uri="{FF2B5EF4-FFF2-40B4-BE49-F238E27FC236}">
                    <a16:creationId xmlns:a16="http://schemas.microsoft.com/office/drawing/2014/main" id="{50A8CA28-E165-4870-AF58-6347FA3B1CB5}"/>
                  </a:ext>
                </a:extLst>
              </p:cNvPr>
              <p:cNvGraphicFramePr>
                <a:graphicFrameLocks/>
              </p:cNvGraphicFramePr>
              <p:nvPr/>
            </p:nvGraphicFramePr>
            <p:xfrm>
              <a:off x="1776851" y="1760676"/>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Choice>
        <mc:Fallback xmlns="">
          <p:graphicFrame>
            <p:nvGraphicFramePr>
              <p:cNvPr id="19" name="Content Placeholder 4">
                <a:extLst>
                  <a:ext uri="{FF2B5EF4-FFF2-40B4-BE49-F238E27FC236}">
                    <a16:creationId xmlns:a16="http://schemas.microsoft.com/office/drawing/2014/main" id="{50A8CA28-E165-4870-AF58-6347FA3B1CB5}"/>
                  </a:ext>
                </a:extLst>
              </p:cNvPr>
              <p:cNvGraphicFramePr>
                <a:graphicFrameLocks/>
              </p:cNvGraphicFramePr>
              <p:nvPr/>
            </p:nvGraphicFramePr>
            <p:xfrm>
              <a:off x="1776851" y="1760676"/>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endParaRPr lang="en-SE"/>
                        </a:p>
                      </a:txBody>
                      <a:tcPr>
                        <a:blipFill>
                          <a:blip r:embed="rId2"/>
                          <a:stretch>
                            <a:fillRect l="-100000" t="-209836" r="-107792" b="-122951"/>
                          </a:stretch>
                        </a:blipFill>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endParaRPr lang="en-SE"/>
                        </a:p>
                      </a:txBody>
                      <a:tcPr>
                        <a:blipFill>
                          <a:blip r:embed="rId2"/>
                          <a:stretch>
                            <a:fillRect l="-100000" t="-309836" r="-107792" b="-22951"/>
                          </a:stretch>
                        </a:blipFill>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Fallback>
      </mc:AlternateContent>
      <p:sp>
        <p:nvSpPr>
          <p:cNvPr id="20" name="Arrow: Right 19">
            <a:extLst>
              <a:ext uri="{FF2B5EF4-FFF2-40B4-BE49-F238E27FC236}">
                <a16:creationId xmlns:a16="http://schemas.microsoft.com/office/drawing/2014/main" id="{2891DE66-B281-49D8-85A2-203257D9A483}"/>
              </a:ext>
            </a:extLst>
          </p:cNvPr>
          <p:cNvSpPr/>
          <p:nvPr/>
        </p:nvSpPr>
        <p:spPr>
          <a:xfrm>
            <a:off x="3225864" y="2243838"/>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1" name="TextBox 20">
            <a:extLst>
              <a:ext uri="{FF2B5EF4-FFF2-40B4-BE49-F238E27FC236}">
                <a16:creationId xmlns:a16="http://schemas.microsoft.com/office/drawing/2014/main" id="{906C436D-180E-4243-8B2A-1CD0C8C2108B}"/>
              </a:ext>
            </a:extLst>
          </p:cNvPr>
          <p:cNvSpPr txBox="1"/>
          <p:nvPr/>
        </p:nvSpPr>
        <p:spPr>
          <a:xfrm>
            <a:off x="3213775" y="1941780"/>
            <a:ext cx="747320" cy="369332"/>
          </a:xfrm>
          <a:prstGeom prst="rect">
            <a:avLst/>
          </a:prstGeom>
          <a:noFill/>
        </p:spPr>
        <p:txBody>
          <a:bodyPr wrap="none" rtlCol="0">
            <a:spAutoFit/>
          </a:bodyPr>
          <a:lstStyle/>
          <a:p>
            <a:pPr algn="ctr"/>
            <a:r>
              <a:rPr lang="en-GB" dirty="0"/>
              <a:t>Visit S</a:t>
            </a:r>
            <a:endParaRPr lang="en-SE" dirty="0"/>
          </a:p>
        </p:txBody>
      </p:sp>
      <p:graphicFrame>
        <p:nvGraphicFramePr>
          <p:cNvPr id="23" name="Content Placeholder 4">
            <a:extLst>
              <a:ext uri="{FF2B5EF4-FFF2-40B4-BE49-F238E27FC236}">
                <a16:creationId xmlns:a16="http://schemas.microsoft.com/office/drawing/2014/main" id="{9F30B3A7-013C-4AC3-BB04-6F26C80D9C09}"/>
              </a:ext>
            </a:extLst>
          </p:cNvPr>
          <p:cNvGraphicFramePr>
            <a:graphicFrameLocks/>
          </p:cNvGraphicFramePr>
          <p:nvPr/>
        </p:nvGraphicFramePr>
        <p:xfrm>
          <a:off x="4072788" y="1760676"/>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US" dirty="0"/>
                        <a:t>2</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US" dirty="0"/>
                        <a:t>4</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3586663048"/>
                  </a:ext>
                </a:extLst>
              </a:tr>
            </a:tbl>
          </a:graphicData>
        </a:graphic>
      </p:graphicFrame>
      <p:sp>
        <p:nvSpPr>
          <p:cNvPr id="24" name="Arrow: Right 23">
            <a:extLst>
              <a:ext uri="{FF2B5EF4-FFF2-40B4-BE49-F238E27FC236}">
                <a16:creationId xmlns:a16="http://schemas.microsoft.com/office/drawing/2014/main" id="{9888BDFD-61EB-44AB-A252-96A8BAED76A6}"/>
              </a:ext>
            </a:extLst>
          </p:cNvPr>
          <p:cNvSpPr/>
          <p:nvPr/>
        </p:nvSpPr>
        <p:spPr>
          <a:xfrm>
            <a:off x="5548976" y="2213882"/>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5" name="TextBox 24">
            <a:extLst>
              <a:ext uri="{FF2B5EF4-FFF2-40B4-BE49-F238E27FC236}">
                <a16:creationId xmlns:a16="http://schemas.microsoft.com/office/drawing/2014/main" id="{54F3EB21-7F96-4D03-8E5D-12A93F3AF584}"/>
              </a:ext>
            </a:extLst>
          </p:cNvPr>
          <p:cNvSpPr txBox="1"/>
          <p:nvPr/>
        </p:nvSpPr>
        <p:spPr>
          <a:xfrm>
            <a:off x="5523263" y="1911824"/>
            <a:ext cx="774571" cy="369332"/>
          </a:xfrm>
          <a:prstGeom prst="rect">
            <a:avLst/>
          </a:prstGeom>
          <a:noFill/>
        </p:spPr>
        <p:txBody>
          <a:bodyPr wrap="none" rtlCol="0">
            <a:spAutoFit/>
          </a:bodyPr>
          <a:lstStyle/>
          <a:p>
            <a:pPr algn="ctr"/>
            <a:r>
              <a:rPr lang="en-GB" dirty="0"/>
              <a:t>Visit A</a:t>
            </a:r>
            <a:endParaRPr lang="en-SE" dirty="0"/>
          </a:p>
        </p:txBody>
      </p:sp>
      <p:graphicFrame>
        <p:nvGraphicFramePr>
          <p:cNvPr id="26" name="Content Placeholder 4">
            <a:extLst>
              <a:ext uri="{FF2B5EF4-FFF2-40B4-BE49-F238E27FC236}">
                <a16:creationId xmlns:a16="http://schemas.microsoft.com/office/drawing/2014/main" id="{11B67A53-625C-4910-929C-FF446933BD8A}"/>
              </a:ext>
            </a:extLst>
          </p:cNvPr>
          <p:cNvGraphicFramePr>
            <a:graphicFrameLocks/>
          </p:cNvGraphicFramePr>
          <p:nvPr/>
        </p:nvGraphicFramePr>
        <p:xfrm>
          <a:off x="6494375" y="1730720"/>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US" dirty="0"/>
                        <a:t>2</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US" dirty="0"/>
                        <a:t>3</a:t>
                      </a:r>
                      <a:endParaRPr lang="en-SE" dirty="0"/>
                    </a:p>
                  </a:txBody>
                  <a:tcPr/>
                </a:tc>
                <a:tc>
                  <a:txBody>
                    <a:bodyPr/>
                    <a:lstStyle/>
                    <a:p>
                      <a:pPr algn="ctr"/>
                      <a:r>
                        <a:rPr lang="en-US" dirty="0"/>
                        <a:t>A</a:t>
                      </a:r>
                      <a:endParaRPr lang="en-SE" dirty="0"/>
                    </a:p>
                  </a:txBody>
                  <a:tcPr/>
                </a:tc>
                <a:extLst>
                  <a:ext uri="{0D108BD9-81ED-4DB2-BD59-A6C34878D82A}">
                    <a16:rowId xmlns:a16="http://schemas.microsoft.com/office/drawing/2014/main" val="3586663048"/>
                  </a:ext>
                </a:extLst>
              </a:tr>
            </a:tbl>
          </a:graphicData>
        </a:graphic>
      </p:graphicFrame>
      <p:sp>
        <p:nvSpPr>
          <p:cNvPr id="27" name="Arrow: Right 26">
            <a:extLst>
              <a:ext uri="{FF2B5EF4-FFF2-40B4-BE49-F238E27FC236}">
                <a16:creationId xmlns:a16="http://schemas.microsoft.com/office/drawing/2014/main" id="{FD669AD3-08DD-4D50-97BA-B1F2CFECDB57}"/>
              </a:ext>
            </a:extLst>
          </p:cNvPr>
          <p:cNvSpPr/>
          <p:nvPr/>
        </p:nvSpPr>
        <p:spPr>
          <a:xfrm>
            <a:off x="8032827" y="2213882"/>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8" name="TextBox 27">
            <a:extLst>
              <a:ext uri="{FF2B5EF4-FFF2-40B4-BE49-F238E27FC236}">
                <a16:creationId xmlns:a16="http://schemas.microsoft.com/office/drawing/2014/main" id="{60FE9D97-D474-4186-A633-ADBCC282DC78}"/>
              </a:ext>
            </a:extLst>
          </p:cNvPr>
          <p:cNvSpPr txBox="1"/>
          <p:nvPr/>
        </p:nvSpPr>
        <p:spPr>
          <a:xfrm>
            <a:off x="8007114" y="1911824"/>
            <a:ext cx="774571" cy="369332"/>
          </a:xfrm>
          <a:prstGeom prst="rect">
            <a:avLst/>
          </a:prstGeom>
          <a:noFill/>
        </p:spPr>
        <p:txBody>
          <a:bodyPr wrap="none" rtlCol="0">
            <a:spAutoFit/>
          </a:bodyPr>
          <a:lstStyle/>
          <a:p>
            <a:pPr algn="ctr"/>
            <a:r>
              <a:rPr lang="en-GB" dirty="0"/>
              <a:t>Visit B</a:t>
            </a:r>
            <a:endParaRPr lang="en-SE" dirty="0"/>
          </a:p>
        </p:txBody>
      </p:sp>
      <p:graphicFrame>
        <p:nvGraphicFramePr>
          <p:cNvPr id="29" name="Content Placeholder 4">
            <a:extLst>
              <a:ext uri="{FF2B5EF4-FFF2-40B4-BE49-F238E27FC236}">
                <a16:creationId xmlns:a16="http://schemas.microsoft.com/office/drawing/2014/main" id="{9C689F82-50E0-4AE8-B8C2-AA57C57D6A8B}"/>
              </a:ext>
            </a:extLst>
          </p:cNvPr>
          <p:cNvGraphicFramePr>
            <a:graphicFrameLocks/>
          </p:cNvGraphicFramePr>
          <p:nvPr/>
        </p:nvGraphicFramePr>
        <p:xfrm>
          <a:off x="8978226" y="1730720"/>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US" dirty="0"/>
                        <a:t>2</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US" dirty="0"/>
                        <a:t>3</a:t>
                      </a:r>
                      <a:endParaRPr lang="en-SE" dirty="0"/>
                    </a:p>
                  </a:txBody>
                  <a:tcPr/>
                </a:tc>
                <a:tc>
                  <a:txBody>
                    <a:bodyPr/>
                    <a:lstStyle/>
                    <a:p>
                      <a:pPr algn="ctr"/>
                      <a:r>
                        <a:rPr lang="en-US" dirty="0"/>
                        <a:t>A</a:t>
                      </a:r>
                      <a:endParaRPr lang="en-SE" dirty="0"/>
                    </a:p>
                  </a:txBody>
                  <a:tcPr/>
                </a:tc>
                <a:extLst>
                  <a:ext uri="{0D108BD9-81ED-4DB2-BD59-A6C34878D82A}">
                    <a16:rowId xmlns:a16="http://schemas.microsoft.com/office/drawing/2014/main" val="3586663048"/>
                  </a:ext>
                </a:extLst>
              </a:tr>
            </a:tbl>
          </a:graphicData>
        </a:graphic>
      </p:graphicFrame>
      <p:grpSp>
        <p:nvGrpSpPr>
          <p:cNvPr id="30" name="Group 4">
            <a:extLst>
              <a:ext uri="{FF2B5EF4-FFF2-40B4-BE49-F238E27FC236}">
                <a16:creationId xmlns:a16="http://schemas.microsoft.com/office/drawing/2014/main" id="{66A9BBF1-E56F-44E1-B349-BF414B5050DC}"/>
              </a:ext>
            </a:extLst>
          </p:cNvPr>
          <p:cNvGrpSpPr>
            <a:grpSpLocks/>
          </p:cNvGrpSpPr>
          <p:nvPr/>
        </p:nvGrpSpPr>
        <p:grpSpPr bwMode="auto">
          <a:xfrm>
            <a:off x="1532704" y="3932041"/>
            <a:ext cx="533400" cy="533400"/>
            <a:chOff x="1824" y="2736"/>
            <a:chExt cx="336" cy="336"/>
          </a:xfrm>
        </p:grpSpPr>
        <p:sp>
          <p:nvSpPr>
            <p:cNvPr id="31" name="Oval 5">
              <a:extLst>
                <a:ext uri="{FF2B5EF4-FFF2-40B4-BE49-F238E27FC236}">
                  <a16:creationId xmlns:a16="http://schemas.microsoft.com/office/drawing/2014/main" id="{F0C92A47-7D3C-46E7-8B83-3E7B73069B9F}"/>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32" name="Text Box 6">
              <a:extLst>
                <a:ext uri="{FF2B5EF4-FFF2-40B4-BE49-F238E27FC236}">
                  <a16:creationId xmlns:a16="http://schemas.microsoft.com/office/drawing/2014/main" id="{20087CB9-C25C-4F37-852A-6B50D3934C14}"/>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S</a:t>
              </a:r>
            </a:p>
          </p:txBody>
        </p:sp>
      </p:grpSp>
      <p:grpSp>
        <p:nvGrpSpPr>
          <p:cNvPr id="33" name="Group 7">
            <a:extLst>
              <a:ext uri="{FF2B5EF4-FFF2-40B4-BE49-F238E27FC236}">
                <a16:creationId xmlns:a16="http://schemas.microsoft.com/office/drawing/2014/main" id="{B71EE6D1-0048-43B7-8803-46050FBCA554}"/>
              </a:ext>
            </a:extLst>
          </p:cNvPr>
          <p:cNvGrpSpPr>
            <a:grpSpLocks/>
          </p:cNvGrpSpPr>
          <p:nvPr/>
        </p:nvGrpSpPr>
        <p:grpSpPr bwMode="auto">
          <a:xfrm>
            <a:off x="2689772" y="3495948"/>
            <a:ext cx="533400" cy="533400"/>
            <a:chOff x="1824" y="2736"/>
            <a:chExt cx="336" cy="336"/>
          </a:xfrm>
        </p:grpSpPr>
        <p:sp>
          <p:nvSpPr>
            <p:cNvPr id="34" name="Oval 8">
              <a:extLst>
                <a:ext uri="{FF2B5EF4-FFF2-40B4-BE49-F238E27FC236}">
                  <a16:creationId xmlns:a16="http://schemas.microsoft.com/office/drawing/2014/main" id="{123BA9D5-0979-4E38-A262-532676CE2F67}"/>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35" name="Text Box 9">
              <a:extLst>
                <a:ext uri="{FF2B5EF4-FFF2-40B4-BE49-F238E27FC236}">
                  <a16:creationId xmlns:a16="http://schemas.microsoft.com/office/drawing/2014/main" id="{0146D7D3-B350-4866-B8E6-9D50DDE37C0D}"/>
                </a:ext>
              </a:extLst>
            </p:cNvPr>
            <p:cNvSpPr txBox="1">
              <a:spLocks noChangeArrowheads="1"/>
            </p:cNvSpPr>
            <p:nvPr/>
          </p:nvSpPr>
          <p:spPr bwMode="auto">
            <a:xfrm>
              <a:off x="1872" y="2763"/>
              <a:ext cx="2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A</a:t>
              </a:r>
            </a:p>
          </p:txBody>
        </p:sp>
      </p:grpSp>
      <p:grpSp>
        <p:nvGrpSpPr>
          <p:cNvPr id="36" name="Group 10">
            <a:extLst>
              <a:ext uri="{FF2B5EF4-FFF2-40B4-BE49-F238E27FC236}">
                <a16:creationId xmlns:a16="http://schemas.microsoft.com/office/drawing/2014/main" id="{5F2ED05F-ACEB-43CE-8625-920F35D516FF}"/>
              </a:ext>
            </a:extLst>
          </p:cNvPr>
          <p:cNvGrpSpPr>
            <a:grpSpLocks/>
          </p:cNvGrpSpPr>
          <p:nvPr/>
        </p:nvGrpSpPr>
        <p:grpSpPr bwMode="auto">
          <a:xfrm>
            <a:off x="2675704" y="4694041"/>
            <a:ext cx="533400" cy="533400"/>
            <a:chOff x="1824" y="2736"/>
            <a:chExt cx="336" cy="336"/>
          </a:xfrm>
        </p:grpSpPr>
        <p:sp>
          <p:nvSpPr>
            <p:cNvPr id="37" name="Oval 11">
              <a:extLst>
                <a:ext uri="{FF2B5EF4-FFF2-40B4-BE49-F238E27FC236}">
                  <a16:creationId xmlns:a16="http://schemas.microsoft.com/office/drawing/2014/main" id="{B4DDBF78-6DC4-40E9-93C4-2EEA903D2C44}"/>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38" name="Text Box 12">
              <a:extLst>
                <a:ext uri="{FF2B5EF4-FFF2-40B4-BE49-F238E27FC236}">
                  <a16:creationId xmlns:a16="http://schemas.microsoft.com/office/drawing/2014/main" id="{55DB6356-01BD-407D-83E7-77EC1BE93FCD}"/>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B</a:t>
              </a:r>
            </a:p>
          </p:txBody>
        </p:sp>
      </p:grpSp>
      <p:sp>
        <p:nvSpPr>
          <p:cNvPr id="39" name="Line 19">
            <a:extLst>
              <a:ext uri="{FF2B5EF4-FFF2-40B4-BE49-F238E27FC236}">
                <a16:creationId xmlns:a16="http://schemas.microsoft.com/office/drawing/2014/main" id="{0D1E76A4-DE99-45CB-8542-19184D05BE67}"/>
              </a:ext>
            </a:extLst>
          </p:cNvPr>
          <p:cNvSpPr>
            <a:spLocks noChangeShapeType="1"/>
          </p:cNvSpPr>
          <p:nvPr/>
        </p:nvSpPr>
        <p:spPr bwMode="auto">
          <a:xfrm flipV="1">
            <a:off x="2066104" y="3858325"/>
            <a:ext cx="685800" cy="25179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40" name="Line 20">
            <a:extLst>
              <a:ext uri="{FF2B5EF4-FFF2-40B4-BE49-F238E27FC236}">
                <a16:creationId xmlns:a16="http://schemas.microsoft.com/office/drawing/2014/main" id="{202D2CB3-8007-4DFA-B7D0-378D2230A9E7}"/>
              </a:ext>
            </a:extLst>
          </p:cNvPr>
          <p:cNvSpPr>
            <a:spLocks noChangeShapeType="1"/>
          </p:cNvSpPr>
          <p:nvPr/>
        </p:nvSpPr>
        <p:spPr bwMode="auto">
          <a:xfrm>
            <a:off x="2005056" y="4389362"/>
            <a:ext cx="685800" cy="4572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41" name="Line 23">
            <a:extLst>
              <a:ext uri="{FF2B5EF4-FFF2-40B4-BE49-F238E27FC236}">
                <a16:creationId xmlns:a16="http://schemas.microsoft.com/office/drawing/2014/main" id="{B2B7ED10-8416-4DE6-9D56-C518A9EA5128}"/>
              </a:ext>
            </a:extLst>
          </p:cNvPr>
          <p:cNvSpPr>
            <a:spLocks noChangeShapeType="1"/>
          </p:cNvSpPr>
          <p:nvPr/>
        </p:nvSpPr>
        <p:spPr bwMode="auto">
          <a:xfrm flipV="1">
            <a:off x="2980504" y="4008241"/>
            <a:ext cx="0" cy="68580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42" name="Text Box 26">
            <a:extLst>
              <a:ext uri="{FF2B5EF4-FFF2-40B4-BE49-F238E27FC236}">
                <a16:creationId xmlns:a16="http://schemas.microsoft.com/office/drawing/2014/main" id="{3DA08BCE-3B33-479C-AB7E-968B8EB3D446}"/>
              </a:ext>
            </a:extLst>
          </p:cNvPr>
          <p:cNvSpPr txBox="1">
            <a:spLocks noChangeArrowheads="1"/>
          </p:cNvSpPr>
          <p:nvPr/>
        </p:nvSpPr>
        <p:spPr bwMode="auto">
          <a:xfrm>
            <a:off x="1989905" y="4479729"/>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4</a:t>
            </a:r>
          </a:p>
        </p:txBody>
      </p:sp>
      <p:sp>
        <p:nvSpPr>
          <p:cNvPr id="43" name="Text Box 27">
            <a:extLst>
              <a:ext uri="{FF2B5EF4-FFF2-40B4-BE49-F238E27FC236}">
                <a16:creationId xmlns:a16="http://schemas.microsoft.com/office/drawing/2014/main" id="{20A8D519-A553-44A9-9D5D-C35BB2DE381D}"/>
              </a:ext>
            </a:extLst>
          </p:cNvPr>
          <p:cNvSpPr txBox="1">
            <a:spLocks noChangeArrowheads="1"/>
          </p:cNvSpPr>
          <p:nvPr/>
        </p:nvSpPr>
        <p:spPr bwMode="auto">
          <a:xfrm>
            <a:off x="2713804" y="4129166"/>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3</a:t>
            </a:r>
          </a:p>
        </p:txBody>
      </p:sp>
      <p:sp>
        <p:nvSpPr>
          <p:cNvPr id="44" name="Text Box 28">
            <a:extLst>
              <a:ext uri="{FF2B5EF4-FFF2-40B4-BE49-F238E27FC236}">
                <a16:creationId xmlns:a16="http://schemas.microsoft.com/office/drawing/2014/main" id="{D13AEC08-AAFB-42C0-AAC8-64387056EA48}"/>
              </a:ext>
            </a:extLst>
          </p:cNvPr>
          <p:cNvSpPr txBox="1">
            <a:spLocks noChangeArrowheads="1"/>
          </p:cNvSpPr>
          <p:nvPr/>
        </p:nvSpPr>
        <p:spPr bwMode="auto">
          <a:xfrm>
            <a:off x="2187439" y="3686338"/>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2</a:t>
            </a:r>
          </a:p>
        </p:txBody>
      </p:sp>
      <mc:AlternateContent xmlns:mc="http://schemas.openxmlformats.org/markup-compatibility/2006" xmlns:a14="http://schemas.microsoft.com/office/drawing/2010/main">
        <mc:Choice Requires="a14">
          <p:graphicFrame>
            <p:nvGraphicFramePr>
              <p:cNvPr id="45" name="Content Placeholder 4">
                <a:extLst>
                  <a:ext uri="{FF2B5EF4-FFF2-40B4-BE49-F238E27FC236}">
                    <a16:creationId xmlns:a16="http://schemas.microsoft.com/office/drawing/2014/main" id="{41B519C0-1B9C-413E-8197-4951B0472FF3}"/>
                  </a:ext>
                </a:extLst>
              </p:cNvPr>
              <p:cNvGraphicFramePr>
                <a:graphicFrameLocks/>
              </p:cNvGraphicFramePr>
              <p:nvPr/>
            </p:nvGraphicFramePr>
            <p:xfrm>
              <a:off x="1628465"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Choice>
        <mc:Fallback xmlns="">
          <p:graphicFrame>
            <p:nvGraphicFramePr>
              <p:cNvPr id="45" name="Content Placeholder 4">
                <a:extLst>
                  <a:ext uri="{FF2B5EF4-FFF2-40B4-BE49-F238E27FC236}">
                    <a16:creationId xmlns:a16="http://schemas.microsoft.com/office/drawing/2014/main" id="{41B519C0-1B9C-413E-8197-4951B0472FF3}"/>
                  </a:ext>
                </a:extLst>
              </p:cNvPr>
              <p:cNvGraphicFramePr>
                <a:graphicFrameLocks/>
              </p:cNvGraphicFramePr>
              <p:nvPr/>
            </p:nvGraphicFramePr>
            <p:xfrm>
              <a:off x="1628465"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endParaRPr lang="en-SE"/>
                        </a:p>
                      </a:txBody>
                      <a:tcPr>
                        <a:blipFill>
                          <a:blip r:embed="rId3"/>
                          <a:stretch>
                            <a:fillRect l="-100000" t="-209836" r="-107792" b="-122951"/>
                          </a:stretch>
                        </a:blipFill>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endParaRPr lang="en-SE"/>
                        </a:p>
                      </a:txBody>
                      <a:tcPr>
                        <a:blipFill>
                          <a:blip r:embed="rId3"/>
                          <a:stretch>
                            <a:fillRect l="-100000" t="-309836" r="-107792" b="-22951"/>
                          </a:stretch>
                        </a:blipFill>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Fallback>
      </mc:AlternateContent>
      <p:sp>
        <p:nvSpPr>
          <p:cNvPr id="46" name="Arrow: Right 45">
            <a:extLst>
              <a:ext uri="{FF2B5EF4-FFF2-40B4-BE49-F238E27FC236}">
                <a16:creationId xmlns:a16="http://schemas.microsoft.com/office/drawing/2014/main" id="{9ACF452D-FC12-4C5C-A5EF-DE3C77CF9E5B}"/>
              </a:ext>
            </a:extLst>
          </p:cNvPr>
          <p:cNvSpPr/>
          <p:nvPr/>
        </p:nvSpPr>
        <p:spPr>
          <a:xfrm>
            <a:off x="3077478" y="5743721"/>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47" name="TextBox 46">
            <a:extLst>
              <a:ext uri="{FF2B5EF4-FFF2-40B4-BE49-F238E27FC236}">
                <a16:creationId xmlns:a16="http://schemas.microsoft.com/office/drawing/2014/main" id="{43BE15F3-F6AF-4D26-81C4-99FCCC935682}"/>
              </a:ext>
            </a:extLst>
          </p:cNvPr>
          <p:cNvSpPr txBox="1"/>
          <p:nvPr/>
        </p:nvSpPr>
        <p:spPr>
          <a:xfrm>
            <a:off x="3065389" y="5441663"/>
            <a:ext cx="747320" cy="369332"/>
          </a:xfrm>
          <a:prstGeom prst="rect">
            <a:avLst/>
          </a:prstGeom>
          <a:noFill/>
        </p:spPr>
        <p:txBody>
          <a:bodyPr wrap="none" rtlCol="0">
            <a:spAutoFit/>
          </a:bodyPr>
          <a:lstStyle/>
          <a:p>
            <a:pPr algn="ctr"/>
            <a:r>
              <a:rPr lang="en-GB" dirty="0"/>
              <a:t>Visit S</a:t>
            </a:r>
            <a:endParaRPr lang="en-SE" dirty="0"/>
          </a:p>
        </p:txBody>
      </p:sp>
      <p:graphicFrame>
        <p:nvGraphicFramePr>
          <p:cNvPr id="48" name="Content Placeholder 4">
            <a:extLst>
              <a:ext uri="{FF2B5EF4-FFF2-40B4-BE49-F238E27FC236}">
                <a16:creationId xmlns:a16="http://schemas.microsoft.com/office/drawing/2014/main" id="{621E2ABA-F97A-4427-829B-F465DE7E3EB8}"/>
              </a:ext>
            </a:extLst>
          </p:cNvPr>
          <p:cNvGraphicFramePr>
            <a:graphicFrameLocks/>
          </p:cNvGraphicFramePr>
          <p:nvPr/>
        </p:nvGraphicFramePr>
        <p:xfrm>
          <a:off x="3924402"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US" dirty="0"/>
                        <a:t>2</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US" dirty="0"/>
                        <a:t>4</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3586663048"/>
                  </a:ext>
                </a:extLst>
              </a:tr>
            </a:tbl>
          </a:graphicData>
        </a:graphic>
      </p:graphicFrame>
      <p:sp>
        <p:nvSpPr>
          <p:cNvPr id="49" name="Arrow: Right 48">
            <a:extLst>
              <a:ext uri="{FF2B5EF4-FFF2-40B4-BE49-F238E27FC236}">
                <a16:creationId xmlns:a16="http://schemas.microsoft.com/office/drawing/2014/main" id="{C18CF408-5185-45BB-AEA6-C822513641D9}"/>
              </a:ext>
            </a:extLst>
          </p:cNvPr>
          <p:cNvSpPr/>
          <p:nvPr/>
        </p:nvSpPr>
        <p:spPr>
          <a:xfrm>
            <a:off x="5400590" y="5713765"/>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50" name="TextBox 49">
            <a:extLst>
              <a:ext uri="{FF2B5EF4-FFF2-40B4-BE49-F238E27FC236}">
                <a16:creationId xmlns:a16="http://schemas.microsoft.com/office/drawing/2014/main" id="{C573C0E9-D9F7-477E-A844-487E9A3BAA80}"/>
              </a:ext>
            </a:extLst>
          </p:cNvPr>
          <p:cNvSpPr txBox="1"/>
          <p:nvPr/>
        </p:nvSpPr>
        <p:spPr>
          <a:xfrm>
            <a:off x="5374877" y="5411707"/>
            <a:ext cx="774571" cy="369332"/>
          </a:xfrm>
          <a:prstGeom prst="rect">
            <a:avLst/>
          </a:prstGeom>
          <a:noFill/>
        </p:spPr>
        <p:txBody>
          <a:bodyPr wrap="none" rtlCol="0">
            <a:spAutoFit/>
          </a:bodyPr>
          <a:lstStyle/>
          <a:p>
            <a:pPr algn="ctr"/>
            <a:r>
              <a:rPr lang="en-GB" dirty="0"/>
              <a:t>Visit A</a:t>
            </a:r>
            <a:endParaRPr lang="en-SE" dirty="0"/>
          </a:p>
        </p:txBody>
      </p:sp>
      <p:sp>
        <p:nvSpPr>
          <p:cNvPr id="51" name="Arrow: Right 50">
            <a:extLst>
              <a:ext uri="{FF2B5EF4-FFF2-40B4-BE49-F238E27FC236}">
                <a16:creationId xmlns:a16="http://schemas.microsoft.com/office/drawing/2014/main" id="{C552F649-CBE1-4404-B215-585C88F7F51D}"/>
              </a:ext>
            </a:extLst>
          </p:cNvPr>
          <p:cNvSpPr/>
          <p:nvPr/>
        </p:nvSpPr>
        <p:spPr>
          <a:xfrm>
            <a:off x="7884441" y="5713765"/>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52" name="TextBox 51">
            <a:extLst>
              <a:ext uri="{FF2B5EF4-FFF2-40B4-BE49-F238E27FC236}">
                <a16:creationId xmlns:a16="http://schemas.microsoft.com/office/drawing/2014/main" id="{75E50D2F-8F7F-4FCD-8671-95376F18E0AB}"/>
              </a:ext>
            </a:extLst>
          </p:cNvPr>
          <p:cNvSpPr txBox="1"/>
          <p:nvPr/>
        </p:nvSpPr>
        <p:spPr>
          <a:xfrm>
            <a:off x="7858728" y="5411707"/>
            <a:ext cx="774571" cy="369332"/>
          </a:xfrm>
          <a:prstGeom prst="rect">
            <a:avLst/>
          </a:prstGeom>
          <a:noFill/>
        </p:spPr>
        <p:txBody>
          <a:bodyPr wrap="none" rtlCol="0">
            <a:spAutoFit/>
          </a:bodyPr>
          <a:lstStyle/>
          <a:p>
            <a:pPr algn="ctr"/>
            <a:r>
              <a:rPr lang="en-GB" dirty="0"/>
              <a:t>Visit B</a:t>
            </a:r>
            <a:endParaRPr lang="en-SE" dirty="0"/>
          </a:p>
        </p:txBody>
      </p:sp>
      <p:graphicFrame>
        <p:nvGraphicFramePr>
          <p:cNvPr id="53" name="Content Placeholder 4">
            <a:extLst>
              <a:ext uri="{FF2B5EF4-FFF2-40B4-BE49-F238E27FC236}">
                <a16:creationId xmlns:a16="http://schemas.microsoft.com/office/drawing/2014/main" id="{41828CC2-5B48-4C27-9FE2-AEA5D07BB410}"/>
              </a:ext>
            </a:extLst>
          </p:cNvPr>
          <p:cNvGraphicFramePr>
            <a:graphicFrameLocks/>
          </p:cNvGraphicFramePr>
          <p:nvPr/>
        </p:nvGraphicFramePr>
        <p:xfrm>
          <a:off x="8829840" y="5230603"/>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US" dirty="0"/>
                        <a:t>2</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US" dirty="0"/>
                        <a:t>4</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3586663048"/>
                  </a:ext>
                </a:extLst>
              </a:tr>
            </a:tbl>
          </a:graphicData>
        </a:graphic>
      </p:graphicFrame>
      <p:grpSp>
        <p:nvGrpSpPr>
          <p:cNvPr id="69" name="Group 4">
            <a:extLst>
              <a:ext uri="{FF2B5EF4-FFF2-40B4-BE49-F238E27FC236}">
                <a16:creationId xmlns:a16="http://schemas.microsoft.com/office/drawing/2014/main" id="{032D331E-844B-40AE-9C3B-18BED307DECC}"/>
              </a:ext>
            </a:extLst>
          </p:cNvPr>
          <p:cNvGrpSpPr>
            <a:grpSpLocks/>
          </p:cNvGrpSpPr>
          <p:nvPr/>
        </p:nvGrpSpPr>
        <p:grpSpPr bwMode="auto">
          <a:xfrm>
            <a:off x="1611747" y="440365"/>
            <a:ext cx="533400" cy="533400"/>
            <a:chOff x="1824" y="2736"/>
            <a:chExt cx="336" cy="336"/>
          </a:xfrm>
        </p:grpSpPr>
        <p:sp>
          <p:nvSpPr>
            <p:cNvPr id="70" name="Oval 5">
              <a:extLst>
                <a:ext uri="{FF2B5EF4-FFF2-40B4-BE49-F238E27FC236}">
                  <a16:creationId xmlns:a16="http://schemas.microsoft.com/office/drawing/2014/main" id="{4012C6F4-03A0-4F73-8BF7-0256BCEF8948}"/>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1" name="Text Box 6">
              <a:extLst>
                <a:ext uri="{FF2B5EF4-FFF2-40B4-BE49-F238E27FC236}">
                  <a16:creationId xmlns:a16="http://schemas.microsoft.com/office/drawing/2014/main" id="{84E5EED4-0DA2-4A0F-8C51-9E9CBE79C920}"/>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S</a:t>
              </a:r>
            </a:p>
          </p:txBody>
        </p:sp>
      </p:grpSp>
      <p:grpSp>
        <p:nvGrpSpPr>
          <p:cNvPr id="72" name="Group 7">
            <a:extLst>
              <a:ext uri="{FF2B5EF4-FFF2-40B4-BE49-F238E27FC236}">
                <a16:creationId xmlns:a16="http://schemas.microsoft.com/office/drawing/2014/main" id="{18DD0B5F-59CD-4846-9FD7-28534C2EE1F5}"/>
              </a:ext>
            </a:extLst>
          </p:cNvPr>
          <p:cNvGrpSpPr>
            <a:grpSpLocks/>
          </p:cNvGrpSpPr>
          <p:nvPr/>
        </p:nvGrpSpPr>
        <p:grpSpPr bwMode="auto">
          <a:xfrm>
            <a:off x="2768815" y="4272"/>
            <a:ext cx="533400" cy="533400"/>
            <a:chOff x="1824" y="2736"/>
            <a:chExt cx="336" cy="336"/>
          </a:xfrm>
        </p:grpSpPr>
        <p:sp>
          <p:nvSpPr>
            <p:cNvPr id="73" name="Oval 8">
              <a:extLst>
                <a:ext uri="{FF2B5EF4-FFF2-40B4-BE49-F238E27FC236}">
                  <a16:creationId xmlns:a16="http://schemas.microsoft.com/office/drawing/2014/main" id="{CC277830-2CED-438B-9A9B-219716723F03}"/>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4" name="Text Box 9">
              <a:extLst>
                <a:ext uri="{FF2B5EF4-FFF2-40B4-BE49-F238E27FC236}">
                  <a16:creationId xmlns:a16="http://schemas.microsoft.com/office/drawing/2014/main" id="{7DE1C50B-27C8-4BB8-9C9A-E696100CDA74}"/>
                </a:ext>
              </a:extLst>
            </p:cNvPr>
            <p:cNvSpPr txBox="1">
              <a:spLocks noChangeArrowheads="1"/>
            </p:cNvSpPr>
            <p:nvPr/>
          </p:nvSpPr>
          <p:spPr bwMode="auto">
            <a:xfrm>
              <a:off x="1872" y="2763"/>
              <a:ext cx="2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A</a:t>
              </a:r>
            </a:p>
          </p:txBody>
        </p:sp>
      </p:grpSp>
      <p:grpSp>
        <p:nvGrpSpPr>
          <p:cNvPr id="75" name="Group 10">
            <a:extLst>
              <a:ext uri="{FF2B5EF4-FFF2-40B4-BE49-F238E27FC236}">
                <a16:creationId xmlns:a16="http://schemas.microsoft.com/office/drawing/2014/main" id="{3F0923AF-EF7F-4832-9F38-E9B2E69A2759}"/>
              </a:ext>
            </a:extLst>
          </p:cNvPr>
          <p:cNvGrpSpPr>
            <a:grpSpLocks/>
          </p:cNvGrpSpPr>
          <p:nvPr/>
        </p:nvGrpSpPr>
        <p:grpSpPr bwMode="auto">
          <a:xfrm>
            <a:off x="2754747" y="1202365"/>
            <a:ext cx="533400" cy="533400"/>
            <a:chOff x="1824" y="2736"/>
            <a:chExt cx="336" cy="336"/>
          </a:xfrm>
        </p:grpSpPr>
        <p:sp>
          <p:nvSpPr>
            <p:cNvPr id="76" name="Oval 11">
              <a:extLst>
                <a:ext uri="{FF2B5EF4-FFF2-40B4-BE49-F238E27FC236}">
                  <a16:creationId xmlns:a16="http://schemas.microsoft.com/office/drawing/2014/main" id="{D355A455-6483-42BB-9D43-A8F1B864EDE5}"/>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7" name="Text Box 12">
              <a:extLst>
                <a:ext uri="{FF2B5EF4-FFF2-40B4-BE49-F238E27FC236}">
                  <a16:creationId xmlns:a16="http://schemas.microsoft.com/office/drawing/2014/main" id="{A1FED9DF-1433-4E4F-A9C4-0A38BA99D163}"/>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B</a:t>
              </a:r>
            </a:p>
          </p:txBody>
        </p:sp>
      </p:grpSp>
      <p:sp>
        <p:nvSpPr>
          <p:cNvPr id="78" name="Line 19">
            <a:extLst>
              <a:ext uri="{FF2B5EF4-FFF2-40B4-BE49-F238E27FC236}">
                <a16:creationId xmlns:a16="http://schemas.microsoft.com/office/drawing/2014/main" id="{1E87E8E6-E95E-40D1-8007-987E01143870}"/>
              </a:ext>
            </a:extLst>
          </p:cNvPr>
          <p:cNvSpPr>
            <a:spLocks noChangeShapeType="1"/>
          </p:cNvSpPr>
          <p:nvPr/>
        </p:nvSpPr>
        <p:spPr bwMode="auto">
          <a:xfrm flipV="1">
            <a:off x="2145147" y="366649"/>
            <a:ext cx="685800" cy="25179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9" name="Line 20">
            <a:extLst>
              <a:ext uri="{FF2B5EF4-FFF2-40B4-BE49-F238E27FC236}">
                <a16:creationId xmlns:a16="http://schemas.microsoft.com/office/drawing/2014/main" id="{FF5D87FA-007B-49A6-AB11-94C7BA1B93BC}"/>
              </a:ext>
            </a:extLst>
          </p:cNvPr>
          <p:cNvSpPr>
            <a:spLocks noChangeShapeType="1"/>
          </p:cNvSpPr>
          <p:nvPr/>
        </p:nvSpPr>
        <p:spPr bwMode="auto">
          <a:xfrm>
            <a:off x="2136221" y="897565"/>
            <a:ext cx="613382" cy="507784"/>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80" name="Line 23">
            <a:extLst>
              <a:ext uri="{FF2B5EF4-FFF2-40B4-BE49-F238E27FC236}">
                <a16:creationId xmlns:a16="http://schemas.microsoft.com/office/drawing/2014/main" id="{31CB08B6-12F0-4E0B-A84F-D927AFC9056D}"/>
              </a:ext>
            </a:extLst>
          </p:cNvPr>
          <p:cNvSpPr>
            <a:spLocks noChangeShapeType="1"/>
          </p:cNvSpPr>
          <p:nvPr/>
        </p:nvSpPr>
        <p:spPr bwMode="auto">
          <a:xfrm flipV="1">
            <a:off x="3059547" y="516565"/>
            <a:ext cx="0" cy="6858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81" name="Text Box 26">
            <a:extLst>
              <a:ext uri="{FF2B5EF4-FFF2-40B4-BE49-F238E27FC236}">
                <a16:creationId xmlns:a16="http://schemas.microsoft.com/office/drawing/2014/main" id="{BFF5923F-B75C-4118-ACC9-1774D7ED4501}"/>
              </a:ext>
            </a:extLst>
          </p:cNvPr>
          <p:cNvSpPr txBox="1">
            <a:spLocks noChangeArrowheads="1"/>
          </p:cNvSpPr>
          <p:nvPr/>
        </p:nvSpPr>
        <p:spPr bwMode="auto">
          <a:xfrm>
            <a:off x="2068948" y="98805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4</a:t>
            </a:r>
          </a:p>
        </p:txBody>
      </p:sp>
      <p:sp>
        <p:nvSpPr>
          <p:cNvPr id="82" name="Text Box 27">
            <a:extLst>
              <a:ext uri="{FF2B5EF4-FFF2-40B4-BE49-F238E27FC236}">
                <a16:creationId xmlns:a16="http://schemas.microsoft.com/office/drawing/2014/main" id="{61C5D7E5-AA0A-48AA-BD9E-2873433DC50C}"/>
              </a:ext>
            </a:extLst>
          </p:cNvPr>
          <p:cNvSpPr txBox="1">
            <a:spLocks noChangeArrowheads="1"/>
          </p:cNvSpPr>
          <p:nvPr/>
        </p:nvSpPr>
        <p:spPr bwMode="auto">
          <a:xfrm>
            <a:off x="2792847" y="63749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1</a:t>
            </a:r>
          </a:p>
        </p:txBody>
      </p:sp>
      <p:sp>
        <p:nvSpPr>
          <p:cNvPr id="83" name="Text Box 28">
            <a:extLst>
              <a:ext uri="{FF2B5EF4-FFF2-40B4-BE49-F238E27FC236}">
                <a16:creationId xmlns:a16="http://schemas.microsoft.com/office/drawing/2014/main" id="{50444C7E-0593-409C-9916-9FEA3A356138}"/>
              </a:ext>
            </a:extLst>
          </p:cNvPr>
          <p:cNvSpPr txBox="1">
            <a:spLocks noChangeArrowheads="1"/>
          </p:cNvSpPr>
          <p:nvPr/>
        </p:nvSpPr>
        <p:spPr bwMode="auto">
          <a:xfrm>
            <a:off x="2314460" y="194662"/>
            <a:ext cx="437444"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solidFill>
                  <a:srgbClr val="000000"/>
                </a:solidFill>
                <a:latin typeface="Arial" panose="020B0604020202020204" pitchFamily="34" charset="0"/>
              </a:rPr>
              <a:t>2</a:t>
            </a:r>
          </a:p>
        </p:txBody>
      </p:sp>
      <p:cxnSp>
        <p:nvCxnSpPr>
          <p:cNvPr id="85" name="Straight Connector 84">
            <a:extLst>
              <a:ext uri="{FF2B5EF4-FFF2-40B4-BE49-F238E27FC236}">
                <a16:creationId xmlns:a16="http://schemas.microsoft.com/office/drawing/2014/main" id="{B7E775F8-1388-4FDD-9F0C-220C52AD092E}"/>
              </a:ext>
            </a:extLst>
          </p:cNvPr>
          <p:cNvCxnSpPr/>
          <p:nvPr/>
        </p:nvCxnSpPr>
        <p:spPr>
          <a:xfrm>
            <a:off x="1687948" y="3393015"/>
            <a:ext cx="8881579"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graphicFrame>
        <p:nvGraphicFramePr>
          <p:cNvPr id="86" name="Content Placeholder 4">
            <a:extLst>
              <a:ext uri="{FF2B5EF4-FFF2-40B4-BE49-F238E27FC236}">
                <a16:creationId xmlns:a16="http://schemas.microsoft.com/office/drawing/2014/main" id="{E0E7E61E-F2AD-47D6-A765-1C2891F461C7}"/>
              </a:ext>
            </a:extLst>
          </p:cNvPr>
          <p:cNvGraphicFramePr>
            <a:graphicFrameLocks/>
          </p:cNvGraphicFramePr>
          <p:nvPr/>
        </p:nvGraphicFramePr>
        <p:xfrm>
          <a:off x="6297834" y="5248155"/>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US" dirty="0"/>
                        <a:t>2</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US" dirty="0"/>
                        <a:t>4</a:t>
                      </a:r>
                      <a:endParaRPr lang="en-SE" dirty="0"/>
                    </a:p>
                  </a:txBody>
                  <a:tcPr/>
                </a:tc>
                <a:tc>
                  <a:txBody>
                    <a:bodyPr/>
                    <a:lstStyle/>
                    <a:p>
                      <a:pPr algn="ctr"/>
                      <a:r>
                        <a:rPr lang="en-US" dirty="0"/>
                        <a:t>S</a:t>
                      </a:r>
                      <a:endParaRPr lang="en-SE" dirty="0"/>
                    </a:p>
                  </a:txBody>
                  <a:tcPr/>
                </a:tc>
                <a:extLst>
                  <a:ext uri="{0D108BD9-81ED-4DB2-BD59-A6C34878D82A}">
                    <a16:rowId xmlns:a16="http://schemas.microsoft.com/office/drawing/2014/main" val="3586663048"/>
                  </a:ext>
                </a:extLst>
              </a:tr>
            </a:tbl>
          </a:graphicData>
        </a:graphic>
      </p:graphicFrame>
      <p:sp>
        <p:nvSpPr>
          <p:cNvPr id="3" name="Title 1">
            <a:extLst>
              <a:ext uri="{FF2B5EF4-FFF2-40B4-BE49-F238E27FC236}">
                <a16:creationId xmlns:a16="http://schemas.microsoft.com/office/drawing/2014/main" id="{0823F949-5359-65C4-4829-7DED05D6FB7A}"/>
              </a:ext>
            </a:extLst>
          </p:cNvPr>
          <p:cNvSpPr txBox="1">
            <a:spLocks/>
          </p:cNvSpPr>
          <p:nvPr/>
        </p:nvSpPr>
        <p:spPr>
          <a:xfrm>
            <a:off x="3509135" y="1680565"/>
            <a:ext cx="7139706"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endParaRPr lang="en-SE" dirty="0"/>
          </a:p>
        </p:txBody>
      </p:sp>
    </p:spTree>
    <p:extLst>
      <p:ext uri="{BB962C8B-B14F-4D97-AF65-F5344CB8AC3E}">
        <p14:creationId xmlns:p14="http://schemas.microsoft.com/office/powerpoint/2010/main" val="20854011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46750-7909-E72D-37FE-74DCF2CE77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9FFE92-697A-4888-AA13-BBAE323D31D1}"/>
              </a:ext>
            </a:extLst>
          </p:cNvPr>
          <p:cNvSpPr>
            <a:spLocks noGrp="1"/>
          </p:cNvSpPr>
          <p:nvPr>
            <p:ph type="title"/>
          </p:nvPr>
        </p:nvSpPr>
        <p:spPr>
          <a:xfrm>
            <a:off x="4473678" y="274638"/>
            <a:ext cx="6194323" cy="1143000"/>
          </a:xfrm>
        </p:spPr>
        <p:txBody>
          <a:bodyPr>
            <a:normAutofit/>
          </a:bodyPr>
          <a:lstStyle/>
          <a:p>
            <a:r>
              <a:rPr lang="en-GB" sz="2400" dirty="0"/>
              <a:t>Toy Example: </a:t>
            </a:r>
            <a:r>
              <a:rPr lang="en-US" altLang="zh-CN" sz="2400" dirty="0"/>
              <a:t>find shortest path </a:t>
            </a:r>
            <a:r>
              <a:rPr lang="en-GB" sz="2400" dirty="0"/>
              <a:t>starting from source vertex S for directed graph. Given the graph, fill in the tables</a:t>
            </a:r>
            <a:endParaRPr lang="en-SE" sz="2400" dirty="0"/>
          </a:p>
        </p:txBody>
      </p:sp>
      <mc:AlternateContent xmlns:mc="http://schemas.openxmlformats.org/markup-compatibility/2006" xmlns:a14="http://schemas.microsoft.com/office/drawing/2010/main">
        <mc:Choice Requires="a14">
          <p:graphicFrame>
            <p:nvGraphicFramePr>
              <p:cNvPr id="19" name="Content Placeholder 4">
                <a:extLst>
                  <a:ext uri="{FF2B5EF4-FFF2-40B4-BE49-F238E27FC236}">
                    <a16:creationId xmlns:a16="http://schemas.microsoft.com/office/drawing/2014/main" id="{DC8445C8-CD1A-8C4A-1128-521DE21516FA}"/>
                  </a:ext>
                </a:extLst>
              </p:cNvPr>
              <p:cNvGraphicFramePr>
                <a:graphicFrameLocks/>
              </p:cNvGraphicFramePr>
              <p:nvPr/>
            </p:nvGraphicFramePr>
            <p:xfrm>
              <a:off x="1776851" y="1760676"/>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Choice>
        <mc:Fallback xmlns="">
          <p:graphicFrame>
            <p:nvGraphicFramePr>
              <p:cNvPr id="19" name="Content Placeholder 4">
                <a:extLst>
                  <a:ext uri="{FF2B5EF4-FFF2-40B4-BE49-F238E27FC236}">
                    <a16:creationId xmlns:a16="http://schemas.microsoft.com/office/drawing/2014/main" id="{DC8445C8-CD1A-8C4A-1128-521DE21516FA}"/>
                  </a:ext>
                </a:extLst>
              </p:cNvPr>
              <p:cNvGraphicFramePr>
                <a:graphicFrameLocks/>
              </p:cNvGraphicFramePr>
              <p:nvPr/>
            </p:nvGraphicFramePr>
            <p:xfrm>
              <a:off x="1776851" y="1760676"/>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endParaRPr lang="en-SE"/>
                        </a:p>
                      </a:txBody>
                      <a:tcPr>
                        <a:blipFill>
                          <a:blip r:embed="rId2"/>
                          <a:stretch>
                            <a:fillRect l="-100000" t="-209836" r="-107792" b="-122951"/>
                          </a:stretch>
                        </a:blipFill>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endParaRPr lang="en-SE"/>
                        </a:p>
                      </a:txBody>
                      <a:tcPr>
                        <a:blipFill>
                          <a:blip r:embed="rId2"/>
                          <a:stretch>
                            <a:fillRect l="-100000" t="-309836" r="-107792" b="-22951"/>
                          </a:stretch>
                        </a:blipFill>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Fallback>
      </mc:AlternateContent>
      <p:sp>
        <p:nvSpPr>
          <p:cNvPr id="20" name="Arrow: Right 19">
            <a:extLst>
              <a:ext uri="{FF2B5EF4-FFF2-40B4-BE49-F238E27FC236}">
                <a16:creationId xmlns:a16="http://schemas.microsoft.com/office/drawing/2014/main" id="{0BF3F8EB-6482-B1F7-F8B4-2D0318E452B9}"/>
              </a:ext>
            </a:extLst>
          </p:cNvPr>
          <p:cNvSpPr/>
          <p:nvPr/>
        </p:nvSpPr>
        <p:spPr>
          <a:xfrm>
            <a:off x="3225864" y="2243838"/>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1" name="TextBox 20">
            <a:extLst>
              <a:ext uri="{FF2B5EF4-FFF2-40B4-BE49-F238E27FC236}">
                <a16:creationId xmlns:a16="http://schemas.microsoft.com/office/drawing/2014/main" id="{AE5C4424-A582-1C7E-2AB5-F7E04C23EE2F}"/>
              </a:ext>
            </a:extLst>
          </p:cNvPr>
          <p:cNvSpPr txBox="1"/>
          <p:nvPr/>
        </p:nvSpPr>
        <p:spPr>
          <a:xfrm>
            <a:off x="3213775" y="1941780"/>
            <a:ext cx="747320" cy="369332"/>
          </a:xfrm>
          <a:prstGeom prst="rect">
            <a:avLst/>
          </a:prstGeom>
          <a:noFill/>
        </p:spPr>
        <p:txBody>
          <a:bodyPr wrap="none" rtlCol="0">
            <a:spAutoFit/>
          </a:bodyPr>
          <a:lstStyle/>
          <a:p>
            <a:pPr algn="ctr"/>
            <a:r>
              <a:rPr lang="en-GB" dirty="0"/>
              <a:t>Visit S</a:t>
            </a:r>
            <a:endParaRPr lang="en-SE" dirty="0"/>
          </a:p>
        </p:txBody>
      </p:sp>
      <p:graphicFrame>
        <p:nvGraphicFramePr>
          <p:cNvPr id="23" name="Content Placeholder 4">
            <a:extLst>
              <a:ext uri="{FF2B5EF4-FFF2-40B4-BE49-F238E27FC236}">
                <a16:creationId xmlns:a16="http://schemas.microsoft.com/office/drawing/2014/main" id="{6473E2FF-7E0C-12FA-43D1-3F424DACDA2B}"/>
              </a:ext>
            </a:extLst>
          </p:cNvPr>
          <p:cNvGraphicFramePr>
            <a:graphicFrameLocks/>
          </p:cNvGraphicFramePr>
          <p:nvPr/>
        </p:nvGraphicFramePr>
        <p:xfrm>
          <a:off x="4072788" y="1760676"/>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GB" dirty="0"/>
                        <a:t>2</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p:sp>
        <p:nvSpPr>
          <p:cNvPr id="24" name="Arrow: Right 23">
            <a:extLst>
              <a:ext uri="{FF2B5EF4-FFF2-40B4-BE49-F238E27FC236}">
                <a16:creationId xmlns:a16="http://schemas.microsoft.com/office/drawing/2014/main" id="{7E08CFF2-E9DA-A5F1-5EDF-C2F45D079047}"/>
              </a:ext>
            </a:extLst>
          </p:cNvPr>
          <p:cNvSpPr/>
          <p:nvPr/>
        </p:nvSpPr>
        <p:spPr>
          <a:xfrm>
            <a:off x="5548976" y="2213882"/>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5" name="TextBox 24">
            <a:extLst>
              <a:ext uri="{FF2B5EF4-FFF2-40B4-BE49-F238E27FC236}">
                <a16:creationId xmlns:a16="http://schemas.microsoft.com/office/drawing/2014/main" id="{AC42FC92-3961-AE3B-77DF-163DF311FC1A}"/>
              </a:ext>
            </a:extLst>
          </p:cNvPr>
          <p:cNvSpPr txBox="1"/>
          <p:nvPr/>
        </p:nvSpPr>
        <p:spPr>
          <a:xfrm>
            <a:off x="5523264" y="1911824"/>
            <a:ext cx="774571" cy="369332"/>
          </a:xfrm>
          <a:prstGeom prst="rect">
            <a:avLst/>
          </a:prstGeom>
          <a:noFill/>
        </p:spPr>
        <p:txBody>
          <a:bodyPr wrap="none" rtlCol="0">
            <a:spAutoFit/>
          </a:bodyPr>
          <a:lstStyle/>
          <a:p>
            <a:pPr algn="ctr"/>
            <a:r>
              <a:rPr lang="en-GB" dirty="0"/>
              <a:t>Visit A</a:t>
            </a:r>
            <a:endParaRPr lang="en-SE" dirty="0"/>
          </a:p>
        </p:txBody>
      </p:sp>
      <p:graphicFrame>
        <p:nvGraphicFramePr>
          <p:cNvPr id="26" name="Content Placeholder 4">
            <a:extLst>
              <a:ext uri="{FF2B5EF4-FFF2-40B4-BE49-F238E27FC236}">
                <a16:creationId xmlns:a16="http://schemas.microsoft.com/office/drawing/2014/main" id="{1595A4FD-3808-F5CC-486B-14F895674909}"/>
              </a:ext>
            </a:extLst>
          </p:cNvPr>
          <p:cNvGraphicFramePr>
            <a:graphicFrameLocks/>
          </p:cNvGraphicFramePr>
          <p:nvPr/>
        </p:nvGraphicFramePr>
        <p:xfrm>
          <a:off x="6494375" y="1730720"/>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GB" dirty="0"/>
                        <a:t>2</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p:sp>
        <p:nvSpPr>
          <p:cNvPr id="27" name="Arrow: Right 26">
            <a:extLst>
              <a:ext uri="{FF2B5EF4-FFF2-40B4-BE49-F238E27FC236}">
                <a16:creationId xmlns:a16="http://schemas.microsoft.com/office/drawing/2014/main" id="{193975E6-BD20-379D-55E1-599BA0CB0CE1}"/>
              </a:ext>
            </a:extLst>
          </p:cNvPr>
          <p:cNvSpPr/>
          <p:nvPr/>
        </p:nvSpPr>
        <p:spPr>
          <a:xfrm>
            <a:off x="8032827" y="2213882"/>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28" name="TextBox 27">
            <a:extLst>
              <a:ext uri="{FF2B5EF4-FFF2-40B4-BE49-F238E27FC236}">
                <a16:creationId xmlns:a16="http://schemas.microsoft.com/office/drawing/2014/main" id="{FA7718DE-7A77-1BF9-E260-EDBA266CDE56}"/>
              </a:ext>
            </a:extLst>
          </p:cNvPr>
          <p:cNvSpPr txBox="1"/>
          <p:nvPr/>
        </p:nvSpPr>
        <p:spPr>
          <a:xfrm>
            <a:off x="8007114" y="1911824"/>
            <a:ext cx="774571" cy="369332"/>
          </a:xfrm>
          <a:prstGeom prst="rect">
            <a:avLst/>
          </a:prstGeom>
          <a:noFill/>
        </p:spPr>
        <p:txBody>
          <a:bodyPr wrap="none" rtlCol="0">
            <a:spAutoFit/>
          </a:bodyPr>
          <a:lstStyle/>
          <a:p>
            <a:pPr algn="ctr"/>
            <a:r>
              <a:rPr lang="en-GB" dirty="0"/>
              <a:t>Visit B</a:t>
            </a:r>
            <a:endParaRPr lang="en-SE" dirty="0"/>
          </a:p>
        </p:txBody>
      </p:sp>
      <p:graphicFrame>
        <p:nvGraphicFramePr>
          <p:cNvPr id="29" name="Content Placeholder 4">
            <a:extLst>
              <a:ext uri="{FF2B5EF4-FFF2-40B4-BE49-F238E27FC236}">
                <a16:creationId xmlns:a16="http://schemas.microsoft.com/office/drawing/2014/main" id="{C0CB7135-F412-4E9F-34EF-249BC26AC139}"/>
              </a:ext>
            </a:extLst>
          </p:cNvPr>
          <p:cNvGraphicFramePr>
            <a:graphicFrameLocks/>
          </p:cNvGraphicFramePr>
          <p:nvPr/>
        </p:nvGraphicFramePr>
        <p:xfrm>
          <a:off x="8978226" y="1730720"/>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GB" dirty="0"/>
                        <a:t>2</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mc:AlternateContent xmlns:mc="http://schemas.openxmlformats.org/markup-compatibility/2006" xmlns:a14="http://schemas.microsoft.com/office/drawing/2010/main">
        <mc:Choice Requires="a14">
          <p:graphicFrame>
            <p:nvGraphicFramePr>
              <p:cNvPr id="45" name="Content Placeholder 4">
                <a:extLst>
                  <a:ext uri="{FF2B5EF4-FFF2-40B4-BE49-F238E27FC236}">
                    <a16:creationId xmlns:a16="http://schemas.microsoft.com/office/drawing/2014/main" id="{C3B51AF2-57A6-5BED-90E7-792B6E513279}"/>
                  </a:ext>
                </a:extLst>
              </p:cNvPr>
              <p:cNvGraphicFramePr>
                <a:graphicFrameLocks/>
              </p:cNvGraphicFramePr>
              <p:nvPr/>
            </p:nvGraphicFramePr>
            <p:xfrm>
              <a:off x="1628465"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Choice>
        <mc:Fallback xmlns="">
          <p:graphicFrame>
            <p:nvGraphicFramePr>
              <p:cNvPr id="45" name="Content Placeholder 4">
                <a:extLst>
                  <a:ext uri="{FF2B5EF4-FFF2-40B4-BE49-F238E27FC236}">
                    <a16:creationId xmlns:a16="http://schemas.microsoft.com/office/drawing/2014/main" id="{C3B51AF2-57A6-5BED-90E7-792B6E513279}"/>
                  </a:ext>
                </a:extLst>
              </p:cNvPr>
              <p:cNvGraphicFramePr>
                <a:graphicFrameLocks/>
              </p:cNvGraphicFramePr>
              <p:nvPr/>
            </p:nvGraphicFramePr>
            <p:xfrm>
              <a:off x="1628465"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endParaRPr lang="en-SE"/>
                        </a:p>
                      </a:txBody>
                      <a:tcPr>
                        <a:blipFill>
                          <a:blip r:embed="rId3"/>
                          <a:stretch>
                            <a:fillRect l="-100000" t="-209836" r="-107792" b="-122951"/>
                          </a:stretch>
                        </a:blipFill>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endParaRPr lang="en-SE"/>
                        </a:p>
                      </a:txBody>
                      <a:tcPr>
                        <a:blipFill>
                          <a:blip r:embed="rId3"/>
                          <a:stretch>
                            <a:fillRect l="-100000" t="-309836" r="-107792" b="-22951"/>
                          </a:stretch>
                        </a:blipFill>
                      </a:tcPr>
                    </a:tc>
                    <a:tc>
                      <a:txBody>
                        <a:bodyPr/>
                        <a:lstStyle/>
                        <a:p>
                          <a:pPr algn="ctr"/>
                          <a:endParaRPr lang="en-SE" dirty="0"/>
                        </a:p>
                      </a:txBody>
                      <a:tcPr/>
                    </a:tc>
                    <a:extLst>
                      <a:ext uri="{0D108BD9-81ED-4DB2-BD59-A6C34878D82A}">
                        <a16:rowId xmlns:a16="http://schemas.microsoft.com/office/drawing/2014/main" val="3586663048"/>
                      </a:ext>
                    </a:extLst>
                  </a:tr>
                </a:tbl>
              </a:graphicData>
            </a:graphic>
          </p:graphicFrame>
        </mc:Fallback>
      </mc:AlternateContent>
      <p:sp>
        <p:nvSpPr>
          <p:cNvPr id="46" name="Arrow: Right 45">
            <a:extLst>
              <a:ext uri="{FF2B5EF4-FFF2-40B4-BE49-F238E27FC236}">
                <a16:creationId xmlns:a16="http://schemas.microsoft.com/office/drawing/2014/main" id="{7EF1DC23-978F-D813-1939-82EBFCCE62D3}"/>
              </a:ext>
            </a:extLst>
          </p:cNvPr>
          <p:cNvSpPr/>
          <p:nvPr/>
        </p:nvSpPr>
        <p:spPr>
          <a:xfrm>
            <a:off x="3077478" y="5743721"/>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47" name="TextBox 46">
            <a:extLst>
              <a:ext uri="{FF2B5EF4-FFF2-40B4-BE49-F238E27FC236}">
                <a16:creationId xmlns:a16="http://schemas.microsoft.com/office/drawing/2014/main" id="{151160A2-0E37-9FF0-C62C-A2093C478023}"/>
              </a:ext>
            </a:extLst>
          </p:cNvPr>
          <p:cNvSpPr txBox="1"/>
          <p:nvPr/>
        </p:nvSpPr>
        <p:spPr>
          <a:xfrm>
            <a:off x="3065389" y="5441663"/>
            <a:ext cx="747320" cy="369332"/>
          </a:xfrm>
          <a:prstGeom prst="rect">
            <a:avLst/>
          </a:prstGeom>
          <a:noFill/>
        </p:spPr>
        <p:txBody>
          <a:bodyPr wrap="none" rtlCol="0">
            <a:spAutoFit/>
          </a:bodyPr>
          <a:lstStyle/>
          <a:p>
            <a:pPr algn="ctr"/>
            <a:r>
              <a:rPr lang="en-GB" dirty="0"/>
              <a:t>Visit S</a:t>
            </a:r>
            <a:endParaRPr lang="en-SE" dirty="0"/>
          </a:p>
        </p:txBody>
      </p:sp>
      <mc:AlternateContent xmlns:mc="http://schemas.openxmlformats.org/markup-compatibility/2006" xmlns:a14="http://schemas.microsoft.com/office/drawing/2010/main">
        <mc:Choice Requires="a14">
          <p:graphicFrame>
            <p:nvGraphicFramePr>
              <p:cNvPr id="48" name="Content Placeholder 4">
                <a:extLst>
                  <a:ext uri="{FF2B5EF4-FFF2-40B4-BE49-F238E27FC236}">
                    <a16:creationId xmlns:a16="http://schemas.microsoft.com/office/drawing/2014/main" id="{7EDBE61C-A9F4-D964-3AFF-A5F36DCB3039}"/>
                  </a:ext>
                </a:extLst>
              </p:cNvPr>
              <p:cNvGraphicFramePr>
                <a:graphicFrameLocks/>
              </p:cNvGraphicFramePr>
              <p:nvPr/>
            </p:nvGraphicFramePr>
            <p:xfrm>
              <a:off x="3924402"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mc:Choice>
        <mc:Fallback xmlns="">
          <p:graphicFrame>
            <p:nvGraphicFramePr>
              <p:cNvPr id="48" name="Content Placeholder 4">
                <a:extLst>
                  <a:ext uri="{FF2B5EF4-FFF2-40B4-BE49-F238E27FC236}">
                    <a16:creationId xmlns:a16="http://schemas.microsoft.com/office/drawing/2014/main" id="{7EDBE61C-A9F4-D964-3AFF-A5F36DCB3039}"/>
                  </a:ext>
                </a:extLst>
              </p:cNvPr>
              <p:cNvGraphicFramePr>
                <a:graphicFrameLocks/>
              </p:cNvGraphicFramePr>
              <p:nvPr/>
            </p:nvGraphicFramePr>
            <p:xfrm>
              <a:off x="3924402" y="5260559"/>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endParaRPr lang="en-SE"/>
                        </a:p>
                      </a:txBody>
                      <a:tcPr>
                        <a:blipFill>
                          <a:blip r:embed="rId4"/>
                          <a:stretch>
                            <a:fillRect l="-100000" t="-209836" r="-109091" b="-122951"/>
                          </a:stretch>
                        </a:blipFill>
                      </a:tcPr>
                    </a:tc>
                    <a:tc>
                      <a:txBody>
                        <a:bodyPr/>
                        <a:lstStyle/>
                        <a:p>
                          <a:pPr algn="ct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mc:Fallback>
      </mc:AlternateContent>
      <p:sp>
        <p:nvSpPr>
          <p:cNvPr id="49" name="Arrow: Right 48">
            <a:extLst>
              <a:ext uri="{FF2B5EF4-FFF2-40B4-BE49-F238E27FC236}">
                <a16:creationId xmlns:a16="http://schemas.microsoft.com/office/drawing/2014/main" id="{C161FBE2-C069-726D-631B-5B905A0ACD01}"/>
              </a:ext>
            </a:extLst>
          </p:cNvPr>
          <p:cNvSpPr/>
          <p:nvPr/>
        </p:nvSpPr>
        <p:spPr>
          <a:xfrm>
            <a:off x="5400590" y="5713765"/>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50" name="TextBox 49">
            <a:extLst>
              <a:ext uri="{FF2B5EF4-FFF2-40B4-BE49-F238E27FC236}">
                <a16:creationId xmlns:a16="http://schemas.microsoft.com/office/drawing/2014/main" id="{08C5ADE8-F573-189F-53D8-03D78777B59A}"/>
              </a:ext>
            </a:extLst>
          </p:cNvPr>
          <p:cNvSpPr txBox="1"/>
          <p:nvPr/>
        </p:nvSpPr>
        <p:spPr>
          <a:xfrm>
            <a:off x="5374877" y="5411707"/>
            <a:ext cx="774571" cy="369332"/>
          </a:xfrm>
          <a:prstGeom prst="rect">
            <a:avLst/>
          </a:prstGeom>
          <a:noFill/>
        </p:spPr>
        <p:txBody>
          <a:bodyPr wrap="none" rtlCol="0">
            <a:spAutoFit/>
          </a:bodyPr>
          <a:lstStyle/>
          <a:p>
            <a:pPr algn="ctr"/>
            <a:r>
              <a:rPr lang="en-GB" dirty="0"/>
              <a:t>Visit B</a:t>
            </a:r>
            <a:endParaRPr lang="en-SE" dirty="0"/>
          </a:p>
        </p:txBody>
      </p:sp>
      <p:sp>
        <p:nvSpPr>
          <p:cNvPr id="51" name="Arrow: Right 50">
            <a:extLst>
              <a:ext uri="{FF2B5EF4-FFF2-40B4-BE49-F238E27FC236}">
                <a16:creationId xmlns:a16="http://schemas.microsoft.com/office/drawing/2014/main" id="{A4D83A19-091B-3810-32FE-3A36B6728E59}"/>
              </a:ext>
            </a:extLst>
          </p:cNvPr>
          <p:cNvSpPr/>
          <p:nvPr/>
        </p:nvSpPr>
        <p:spPr>
          <a:xfrm>
            <a:off x="7884441" y="5713765"/>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p:sp>
        <p:nvSpPr>
          <p:cNvPr id="52" name="TextBox 51">
            <a:extLst>
              <a:ext uri="{FF2B5EF4-FFF2-40B4-BE49-F238E27FC236}">
                <a16:creationId xmlns:a16="http://schemas.microsoft.com/office/drawing/2014/main" id="{DDB68C5E-B94B-2F80-4F7B-0B42E76F2B34}"/>
              </a:ext>
            </a:extLst>
          </p:cNvPr>
          <p:cNvSpPr txBox="1"/>
          <p:nvPr/>
        </p:nvSpPr>
        <p:spPr>
          <a:xfrm>
            <a:off x="7858728" y="5411707"/>
            <a:ext cx="774571" cy="369332"/>
          </a:xfrm>
          <a:prstGeom prst="rect">
            <a:avLst/>
          </a:prstGeom>
          <a:noFill/>
        </p:spPr>
        <p:txBody>
          <a:bodyPr wrap="none" rtlCol="0">
            <a:spAutoFit/>
          </a:bodyPr>
          <a:lstStyle/>
          <a:p>
            <a:pPr algn="ctr"/>
            <a:r>
              <a:rPr lang="en-GB" dirty="0"/>
              <a:t>Visit A</a:t>
            </a:r>
            <a:endParaRPr lang="en-SE" dirty="0"/>
          </a:p>
        </p:txBody>
      </p:sp>
      <p:graphicFrame>
        <p:nvGraphicFramePr>
          <p:cNvPr id="53" name="Content Placeholder 4">
            <a:extLst>
              <a:ext uri="{FF2B5EF4-FFF2-40B4-BE49-F238E27FC236}">
                <a16:creationId xmlns:a16="http://schemas.microsoft.com/office/drawing/2014/main" id="{45896828-86B8-C7AE-EAD3-A59C3F652C4F}"/>
              </a:ext>
            </a:extLst>
          </p:cNvPr>
          <p:cNvGraphicFramePr>
            <a:graphicFrameLocks/>
          </p:cNvGraphicFramePr>
          <p:nvPr/>
        </p:nvGraphicFramePr>
        <p:xfrm>
          <a:off x="8829840" y="5230603"/>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GB" dirty="0"/>
                        <a:t>5</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p:grpSp>
        <p:nvGrpSpPr>
          <p:cNvPr id="69" name="Group 4">
            <a:extLst>
              <a:ext uri="{FF2B5EF4-FFF2-40B4-BE49-F238E27FC236}">
                <a16:creationId xmlns:a16="http://schemas.microsoft.com/office/drawing/2014/main" id="{1D346CCC-2790-B4BF-0DBA-85C7BBB70EEC}"/>
              </a:ext>
            </a:extLst>
          </p:cNvPr>
          <p:cNvGrpSpPr>
            <a:grpSpLocks/>
          </p:cNvGrpSpPr>
          <p:nvPr/>
        </p:nvGrpSpPr>
        <p:grpSpPr bwMode="auto">
          <a:xfrm>
            <a:off x="1611747" y="440365"/>
            <a:ext cx="533400" cy="533400"/>
            <a:chOff x="1824" y="2736"/>
            <a:chExt cx="336" cy="336"/>
          </a:xfrm>
        </p:grpSpPr>
        <p:sp>
          <p:nvSpPr>
            <p:cNvPr id="70" name="Oval 5">
              <a:extLst>
                <a:ext uri="{FF2B5EF4-FFF2-40B4-BE49-F238E27FC236}">
                  <a16:creationId xmlns:a16="http://schemas.microsoft.com/office/drawing/2014/main" id="{7ABAF46B-FD4B-68BC-D6DD-103A6BE3300D}"/>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1" name="Text Box 6">
              <a:extLst>
                <a:ext uri="{FF2B5EF4-FFF2-40B4-BE49-F238E27FC236}">
                  <a16:creationId xmlns:a16="http://schemas.microsoft.com/office/drawing/2014/main" id="{88FE5367-8833-D6A0-CD9B-C6A9BAEB5899}"/>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S</a:t>
              </a:r>
            </a:p>
          </p:txBody>
        </p:sp>
      </p:grpSp>
      <p:grpSp>
        <p:nvGrpSpPr>
          <p:cNvPr id="72" name="Group 7">
            <a:extLst>
              <a:ext uri="{FF2B5EF4-FFF2-40B4-BE49-F238E27FC236}">
                <a16:creationId xmlns:a16="http://schemas.microsoft.com/office/drawing/2014/main" id="{6F367E3F-EACC-5EB1-A57F-D3C828F176C2}"/>
              </a:ext>
            </a:extLst>
          </p:cNvPr>
          <p:cNvGrpSpPr>
            <a:grpSpLocks/>
          </p:cNvGrpSpPr>
          <p:nvPr/>
        </p:nvGrpSpPr>
        <p:grpSpPr bwMode="auto">
          <a:xfrm>
            <a:off x="2768815" y="4272"/>
            <a:ext cx="533400" cy="533400"/>
            <a:chOff x="1824" y="2736"/>
            <a:chExt cx="336" cy="336"/>
          </a:xfrm>
        </p:grpSpPr>
        <p:sp>
          <p:nvSpPr>
            <p:cNvPr id="73" name="Oval 8">
              <a:extLst>
                <a:ext uri="{FF2B5EF4-FFF2-40B4-BE49-F238E27FC236}">
                  <a16:creationId xmlns:a16="http://schemas.microsoft.com/office/drawing/2014/main" id="{33A68FE8-7AAF-C929-B96D-A4F997D261C6}"/>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4" name="Text Box 9">
              <a:extLst>
                <a:ext uri="{FF2B5EF4-FFF2-40B4-BE49-F238E27FC236}">
                  <a16:creationId xmlns:a16="http://schemas.microsoft.com/office/drawing/2014/main" id="{56A53356-4062-58E4-54B3-69A2A03703E3}"/>
                </a:ext>
              </a:extLst>
            </p:cNvPr>
            <p:cNvSpPr txBox="1">
              <a:spLocks noChangeArrowheads="1"/>
            </p:cNvSpPr>
            <p:nvPr/>
          </p:nvSpPr>
          <p:spPr bwMode="auto">
            <a:xfrm>
              <a:off x="1872" y="2763"/>
              <a:ext cx="2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A</a:t>
              </a:r>
            </a:p>
          </p:txBody>
        </p:sp>
      </p:grpSp>
      <p:grpSp>
        <p:nvGrpSpPr>
          <p:cNvPr id="75" name="Group 10">
            <a:extLst>
              <a:ext uri="{FF2B5EF4-FFF2-40B4-BE49-F238E27FC236}">
                <a16:creationId xmlns:a16="http://schemas.microsoft.com/office/drawing/2014/main" id="{33ED1C2D-6327-0999-A943-818A52011D74}"/>
              </a:ext>
            </a:extLst>
          </p:cNvPr>
          <p:cNvGrpSpPr>
            <a:grpSpLocks/>
          </p:cNvGrpSpPr>
          <p:nvPr/>
        </p:nvGrpSpPr>
        <p:grpSpPr bwMode="auto">
          <a:xfrm>
            <a:off x="2754747" y="1202365"/>
            <a:ext cx="533400" cy="533400"/>
            <a:chOff x="1824" y="2736"/>
            <a:chExt cx="336" cy="336"/>
          </a:xfrm>
        </p:grpSpPr>
        <p:sp>
          <p:nvSpPr>
            <p:cNvPr id="76" name="Oval 11">
              <a:extLst>
                <a:ext uri="{FF2B5EF4-FFF2-40B4-BE49-F238E27FC236}">
                  <a16:creationId xmlns:a16="http://schemas.microsoft.com/office/drawing/2014/main" id="{29395501-0784-D157-1D84-E15E019E9578}"/>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77" name="Text Box 12">
              <a:extLst>
                <a:ext uri="{FF2B5EF4-FFF2-40B4-BE49-F238E27FC236}">
                  <a16:creationId xmlns:a16="http://schemas.microsoft.com/office/drawing/2014/main" id="{685B2FFF-33AC-E15C-E71A-202D308DFAF4}"/>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B</a:t>
              </a:r>
            </a:p>
          </p:txBody>
        </p:sp>
      </p:grpSp>
      <p:sp>
        <p:nvSpPr>
          <p:cNvPr id="78" name="Line 19">
            <a:extLst>
              <a:ext uri="{FF2B5EF4-FFF2-40B4-BE49-F238E27FC236}">
                <a16:creationId xmlns:a16="http://schemas.microsoft.com/office/drawing/2014/main" id="{8D1B33DD-EF71-24E5-0AFD-06DC7C97BFE6}"/>
              </a:ext>
            </a:extLst>
          </p:cNvPr>
          <p:cNvSpPr>
            <a:spLocks noChangeShapeType="1"/>
          </p:cNvSpPr>
          <p:nvPr/>
        </p:nvSpPr>
        <p:spPr bwMode="auto">
          <a:xfrm flipV="1">
            <a:off x="2145148" y="358363"/>
            <a:ext cx="647697" cy="260076"/>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kern="0">
              <a:solidFill>
                <a:srgbClr val="000000"/>
              </a:solidFill>
              <a:latin typeface="Arial" panose="020B0604020202020204" pitchFamily="34" charset="0"/>
            </a:endParaRPr>
          </a:p>
        </p:txBody>
      </p:sp>
      <p:sp>
        <p:nvSpPr>
          <p:cNvPr id="79" name="Line 20">
            <a:extLst>
              <a:ext uri="{FF2B5EF4-FFF2-40B4-BE49-F238E27FC236}">
                <a16:creationId xmlns:a16="http://schemas.microsoft.com/office/drawing/2014/main" id="{733B3559-9503-9904-AD5C-DD6E7B6E8104}"/>
              </a:ext>
            </a:extLst>
          </p:cNvPr>
          <p:cNvSpPr>
            <a:spLocks noChangeShapeType="1"/>
          </p:cNvSpPr>
          <p:nvPr/>
        </p:nvSpPr>
        <p:spPr bwMode="auto">
          <a:xfrm>
            <a:off x="2068947" y="897565"/>
            <a:ext cx="747933" cy="47625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80" name="Line 23">
            <a:extLst>
              <a:ext uri="{FF2B5EF4-FFF2-40B4-BE49-F238E27FC236}">
                <a16:creationId xmlns:a16="http://schemas.microsoft.com/office/drawing/2014/main" id="{9970090A-BBC2-B40D-02E2-8F9163B945D3}"/>
              </a:ext>
            </a:extLst>
          </p:cNvPr>
          <p:cNvSpPr>
            <a:spLocks noChangeShapeType="1"/>
          </p:cNvSpPr>
          <p:nvPr/>
        </p:nvSpPr>
        <p:spPr bwMode="auto">
          <a:xfrm flipV="1">
            <a:off x="3059547" y="516565"/>
            <a:ext cx="0" cy="68580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kern="0">
              <a:solidFill>
                <a:srgbClr val="000000"/>
              </a:solidFill>
              <a:latin typeface="Arial" panose="020B0604020202020204" pitchFamily="34" charset="0"/>
            </a:endParaRPr>
          </a:p>
        </p:txBody>
      </p:sp>
      <p:sp>
        <p:nvSpPr>
          <p:cNvPr id="81" name="Text Box 26">
            <a:extLst>
              <a:ext uri="{FF2B5EF4-FFF2-40B4-BE49-F238E27FC236}">
                <a16:creationId xmlns:a16="http://schemas.microsoft.com/office/drawing/2014/main" id="{882EE152-6B3A-1E9B-B760-6A6C16C49A4B}"/>
              </a:ext>
            </a:extLst>
          </p:cNvPr>
          <p:cNvSpPr txBox="1">
            <a:spLocks noChangeArrowheads="1"/>
          </p:cNvSpPr>
          <p:nvPr/>
        </p:nvSpPr>
        <p:spPr bwMode="auto">
          <a:xfrm>
            <a:off x="2070032" y="98805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4</a:t>
            </a:r>
          </a:p>
        </p:txBody>
      </p:sp>
      <p:sp>
        <p:nvSpPr>
          <p:cNvPr id="82" name="Text Box 27">
            <a:extLst>
              <a:ext uri="{FF2B5EF4-FFF2-40B4-BE49-F238E27FC236}">
                <a16:creationId xmlns:a16="http://schemas.microsoft.com/office/drawing/2014/main" id="{BE4B8C07-5437-1267-4129-2842412F1AF5}"/>
              </a:ext>
            </a:extLst>
          </p:cNvPr>
          <p:cNvSpPr txBox="1">
            <a:spLocks noChangeArrowheads="1"/>
          </p:cNvSpPr>
          <p:nvPr/>
        </p:nvSpPr>
        <p:spPr bwMode="auto">
          <a:xfrm>
            <a:off x="2792847" y="63749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1</a:t>
            </a:r>
          </a:p>
        </p:txBody>
      </p:sp>
      <p:sp>
        <p:nvSpPr>
          <p:cNvPr id="83" name="Text Box 28">
            <a:extLst>
              <a:ext uri="{FF2B5EF4-FFF2-40B4-BE49-F238E27FC236}">
                <a16:creationId xmlns:a16="http://schemas.microsoft.com/office/drawing/2014/main" id="{886FB61D-CE3A-6B98-14AF-75984B1FB22E}"/>
              </a:ext>
            </a:extLst>
          </p:cNvPr>
          <p:cNvSpPr txBox="1">
            <a:spLocks noChangeArrowheads="1"/>
          </p:cNvSpPr>
          <p:nvPr/>
        </p:nvSpPr>
        <p:spPr bwMode="auto">
          <a:xfrm>
            <a:off x="2266482" y="194662"/>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2</a:t>
            </a:r>
          </a:p>
        </p:txBody>
      </p:sp>
      <p:cxnSp>
        <p:nvCxnSpPr>
          <p:cNvPr id="85" name="Straight Connector 84">
            <a:extLst>
              <a:ext uri="{FF2B5EF4-FFF2-40B4-BE49-F238E27FC236}">
                <a16:creationId xmlns:a16="http://schemas.microsoft.com/office/drawing/2014/main" id="{8E1EBE46-02EE-3E5D-5512-7F4DC6005C28}"/>
              </a:ext>
            </a:extLst>
          </p:cNvPr>
          <p:cNvCxnSpPr/>
          <p:nvPr/>
        </p:nvCxnSpPr>
        <p:spPr>
          <a:xfrm>
            <a:off x="1687948" y="3393015"/>
            <a:ext cx="8881579" cy="0"/>
          </a:xfrm>
          <a:prstGeom prst="line">
            <a:avLst/>
          </a:prstGeom>
          <a:ln>
            <a:prstDash val="dash"/>
          </a:ln>
        </p:spPr>
        <p:style>
          <a:lnRef idx="2">
            <a:schemeClr val="accent1"/>
          </a:lnRef>
          <a:fillRef idx="0">
            <a:schemeClr val="accent1"/>
          </a:fillRef>
          <a:effectRef idx="1">
            <a:schemeClr val="accent1"/>
          </a:effectRef>
          <a:fontRef idx="minor">
            <a:schemeClr val="tx1"/>
          </a:fontRef>
        </p:style>
      </p:cxnSp>
      <p:graphicFrame>
        <p:nvGraphicFramePr>
          <p:cNvPr id="86" name="Content Placeholder 4">
            <a:extLst>
              <a:ext uri="{FF2B5EF4-FFF2-40B4-BE49-F238E27FC236}">
                <a16:creationId xmlns:a16="http://schemas.microsoft.com/office/drawing/2014/main" id="{4F86256E-63DC-5CB2-6DF4-9CF8ABEE34C7}"/>
              </a:ext>
            </a:extLst>
          </p:cNvPr>
          <p:cNvGraphicFramePr>
            <a:graphicFrameLocks/>
          </p:cNvGraphicFramePr>
          <p:nvPr/>
        </p:nvGraphicFramePr>
        <p:xfrm>
          <a:off x="6297834" y="5248155"/>
          <a:ext cx="1408679" cy="148336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N1</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dirty="0"/>
                        <a:t>S</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A</a:t>
                      </a:r>
                      <a:endParaRPr lang="en-SE" dirty="0"/>
                    </a:p>
                  </a:txBody>
                  <a:tcPr/>
                </a:tc>
                <a:tc>
                  <a:txBody>
                    <a:bodyPr/>
                    <a:lstStyle/>
                    <a:p>
                      <a:pPr algn="ctr"/>
                      <a:r>
                        <a:rPr lang="en-GB" dirty="0"/>
                        <a:t>5</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B</a:t>
                      </a:r>
                      <a:endParaRPr lang="en-SE" dirty="0"/>
                    </a:p>
                  </a:txBody>
                  <a:tcPr/>
                </a:tc>
                <a:tc>
                  <a:txBody>
                    <a:bodyPr/>
                    <a:lstStyle/>
                    <a:p>
                      <a:pPr algn="ctr"/>
                      <a:r>
                        <a:rPr lang="en-GB" dirty="0"/>
                        <a:t>4</a:t>
                      </a:r>
                      <a:endParaRPr lang="en-SE" dirty="0"/>
                    </a:p>
                  </a:txBody>
                  <a:tcPr/>
                </a:tc>
                <a:tc>
                  <a:txBody>
                    <a:bodyPr/>
                    <a:lstStyle/>
                    <a:p>
                      <a:pPr algn="ctr"/>
                      <a:r>
                        <a:rPr lang="en-GB" dirty="0"/>
                        <a:t>S</a:t>
                      </a:r>
                      <a:endParaRPr lang="en-SE" dirty="0"/>
                    </a:p>
                  </a:txBody>
                  <a:tcPr/>
                </a:tc>
                <a:extLst>
                  <a:ext uri="{0D108BD9-81ED-4DB2-BD59-A6C34878D82A}">
                    <a16:rowId xmlns:a16="http://schemas.microsoft.com/office/drawing/2014/main" val="3586663048"/>
                  </a:ext>
                </a:extLst>
              </a:tr>
            </a:tbl>
          </a:graphicData>
        </a:graphic>
      </p:graphicFrame>
      <p:sp>
        <p:nvSpPr>
          <p:cNvPr id="3" name="Title 1">
            <a:extLst>
              <a:ext uri="{FF2B5EF4-FFF2-40B4-BE49-F238E27FC236}">
                <a16:creationId xmlns:a16="http://schemas.microsoft.com/office/drawing/2014/main" id="{C8CB999E-BD8A-53E7-49E1-6424239A8495}"/>
              </a:ext>
            </a:extLst>
          </p:cNvPr>
          <p:cNvSpPr txBox="1">
            <a:spLocks/>
          </p:cNvSpPr>
          <p:nvPr/>
        </p:nvSpPr>
        <p:spPr>
          <a:xfrm>
            <a:off x="3509135" y="1680565"/>
            <a:ext cx="7139706"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endParaRPr lang="en-SE" dirty="0"/>
          </a:p>
        </p:txBody>
      </p:sp>
      <p:grpSp>
        <p:nvGrpSpPr>
          <p:cNvPr id="4" name="Group 4">
            <a:extLst>
              <a:ext uri="{FF2B5EF4-FFF2-40B4-BE49-F238E27FC236}">
                <a16:creationId xmlns:a16="http://schemas.microsoft.com/office/drawing/2014/main" id="{678D64A7-33C4-05E2-B49C-CED99EFDC644}"/>
              </a:ext>
            </a:extLst>
          </p:cNvPr>
          <p:cNvGrpSpPr>
            <a:grpSpLocks/>
          </p:cNvGrpSpPr>
          <p:nvPr/>
        </p:nvGrpSpPr>
        <p:grpSpPr bwMode="auto">
          <a:xfrm>
            <a:off x="1611747" y="3953805"/>
            <a:ext cx="533400" cy="533400"/>
            <a:chOff x="1824" y="2736"/>
            <a:chExt cx="336" cy="336"/>
          </a:xfrm>
        </p:grpSpPr>
        <p:sp>
          <p:nvSpPr>
            <p:cNvPr id="5" name="Oval 5">
              <a:extLst>
                <a:ext uri="{FF2B5EF4-FFF2-40B4-BE49-F238E27FC236}">
                  <a16:creationId xmlns:a16="http://schemas.microsoft.com/office/drawing/2014/main" id="{0E9A71AF-65F6-C15B-E97D-8B8DD5144686}"/>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6" name="Text Box 6">
              <a:extLst>
                <a:ext uri="{FF2B5EF4-FFF2-40B4-BE49-F238E27FC236}">
                  <a16:creationId xmlns:a16="http://schemas.microsoft.com/office/drawing/2014/main" id="{5C0A9519-399B-12E3-0553-6BEDC0FCDCCD}"/>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S</a:t>
              </a:r>
            </a:p>
          </p:txBody>
        </p:sp>
      </p:grpSp>
      <p:grpSp>
        <p:nvGrpSpPr>
          <p:cNvPr id="7" name="Group 7">
            <a:extLst>
              <a:ext uri="{FF2B5EF4-FFF2-40B4-BE49-F238E27FC236}">
                <a16:creationId xmlns:a16="http://schemas.microsoft.com/office/drawing/2014/main" id="{0059AA3D-6D66-F3CF-BE36-10EA96755D72}"/>
              </a:ext>
            </a:extLst>
          </p:cNvPr>
          <p:cNvGrpSpPr>
            <a:grpSpLocks/>
          </p:cNvGrpSpPr>
          <p:nvPr/>
        </p:nvGrpSpPr>
        <p:grpSpPr bwMode="auto">
          <a:xfrm>
            <a:off x="2768815" y="3517712"/>
            <a:ext cx="533400" cy="533400"/>
            <a:chOff x="1824" y="2736"/>
            <a:chExt cx="336" cy="336"/>
          </a:xfrm>
        </p:grpSpPr>
        <p:sp>
          <p:nvSpPr>
            <p:cNvPr id="8" name="Oval 8">
              <a:extLst>
                <a:ext uri="{FF2B5EF4-FFF2-40B4-BE49-F238E27FC236}">
                  <a16:creationId xmlns:a16="http://schemas.microsoft.com/office/drawing/2014/main" id="{AF04F6F6-7B25-CDE9-4EA7-32D3921B8304}"/>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9" name="Text Box 9">
              <a:extLst>
                <a:ext uri="{FF2B5EF4-FFF2-40B4-BE49-F238E27FC236}">
                  <a16:creationId xmlns:a16="http://schemas.microsoft.com/office/drawing/2014/main" id="{7381BE37-47FE-89BD-6400-28850099BA45}"/>
                </a:ext>
              </a:extLst>
            </p:cNvPr>
            <p:cNvSpPr txBox="1">
              <a:spLocks noChangeArrowheads="1"/>
            </p:cNvSpPr>
            <p:nvPr/>
          </p:nvSpPr>
          <p:spPr bwMode="auto">
            <a:xfrm>
              <a:off x="1872" y="2763"/>
              <a:ext cx="28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A</a:t>
              </a:r>
            </a:p>
          </p:txBody>
        </p:sp>
      </p:grpSp>
      <p:grpSp>
        <p:nvGrpSpPr>
          <p:cNvPr id="10" name="Group 10">
            <a:extLst>
              <a:ext uri="{FF2B5EF4-FFF2-40B4-BE49-F238E27FC236}">
                <a16:creationId xmlns:a16="http://schemas.microsoft.com/office/drawing/2014/main" id="{455593FE-1B46-F8EA-269D-FF933A0196C6}"/>
              </a:ext>
            </a:extLst>
          </p:cNvPr>
          <p:cNvGrpSpPr>
            <a:grpSpLocks/>
          </p:cNvGrpSpPr>
          <p:nvPr/>
        </p:nvGrpSpPr>
        <p:grpSpPr bwMode="auto">
          <a:xfrm>
            <a:off x="2754747" y="4715805"/>
            <a:ext cx="533400" cy="533400"/>
            <a:chOff x="1824" y="2736"/>
            <a:chExt cx="336" cy="336"/>
          </a:xfrm>
        </p:grpSpPr>
        <p:sp>
          <p:nvSpPr>
            <p:cNvPr id="11" name="Oval 11">
              <a:extLst>
                <a:ext uri="{FF2B5EF4-FFF2-40B4-BE49-F238E27FC236}">
                  <a16:creationId xmlns:a16="http://schemas.microsoft.com/office/drawing/2014/main" id="{E477D005-6E23-587F-5D14-20CE19751C32}"/>
                </a:ext>
              </a:extLst>
            </p:cNvPr>
            <p:cNvSpPr>
              <a:spLocks noChangeArrowheads="1"/>
            </p:cNvSpPr>
            <p:nvPr/>
          </p:nvSpPr>
          <p:spPr bwMode="auto">
            <a:xfrm>
              <a:off x="1824" y="2736"/>
              <a:ext cx="336" cy="336"/>
            </a:xfrm>
            <a:prstGeom prst="ellipse">
              <a:avLst/>
            </a:prstGeom>
            <a:solidFill>
              <a:srgbClr val="669999"/>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12" name="Text Box 12">
              <a:extLst>
                <a:ext uri="{FF2B5EF4-FFF2-40B4-BE49-F238E27FC236}">
                  <a16:creationId xmlns:a16="http://schemas.microsoft.com/office/drawing/2014/main" id="{B9630724-CC06-8059-EDA3-603F9EFDCF5D}"/>
                </a:ext>
              </a:extLst>
            </p:cNvPr>
            <p:cNvSpPr txBox="1">
              <a:spLocks noChangeArrowheads="1"/>
            </p:cNvSpPr>
            <p:nvPr/>
          </p:nvSpPr>
          <p:spPr bwMode="auto">
            <a:xfrm>
              <a:off x="1872" y="27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defRPr/>
              </a:pPr>
              <a:r>
                <a:rPr lang="en-US" altLang="en-SE" sz="2400" kern="0" dirty="0">
                  <a:solidFill>
                    <a:srgbClr val="000000"/>
                  </a:solidFill>
                  <a:latin typeface="Arial" panose="020B0604020202020204" pitchFamily="34" charset="0"/>
                </a:rPr>
                <a:t>B</a:t>
              </a:r>
            </a:p>
          </p:txBody>
        </p:sp>
      </p:grpSp>
      <p:sp>
        <p:nvSpPr>
          <p:cNvPr id="13" name="Line 19">
            <a:extLst>
              <a:ext uri="{FF2B5EF4-FFF2-40B4-BE49-F238E27FC236}">
                <a16:creationId xmlns:a16="http://schemas.microsoft.com/office/drawing/2014/main" id="{7FB5D5DE-6875-A053-746B-69741848C06E}"/>
              </a:ext>
            </a:extLst>
          </p:cNvPr>
          <p:cNvSpPr>
            <a:spLocks noChangeShapeType="1"/>
          </p:cNvSpPr>
          <p:nvPr/>
        </p:nvSpPr>
        <p:spPr bwMode="auto">
          <a:xfrm flipV="1">
            <a:off x="2145148" y="3871803"/>
            <a:ext cx="647697" cy="260076"/>
          </a:xfrm>
          <a:prstGeom prst="line">
            <a:avLst/>
          </a:prstGeom>
          <a:ln w="19050" cap="flat" cmpd="sng" algn="ctr">
            <a:solidFill>
              <a:schemeClr val="dk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kern="0">
              <a:solidFill>
                <a:srgbClr val="000000"/>
              </a:solidFill>
              <a:latin typeface="Arial" panose="020B0604020202020204" pitchFamily="34" charset="0"/>
            </a:endParaRPr>
          </a:p>
        </p:txBody>
      </p:sp>
      <p:sp>
        <p:nvSpPr>
          <p:cNvPr id="14" name="Line 20">
            <a:extLst>
              <a:ext uri="{FF2B5EF4-FFF2-40B4-BE49-F238E27FC236}">
                <a16:creationId xmlns:a16="http://schemas.microsoft.com/office/drawing/2014/main" id="{AC607D4F-C08C-C363-C4AF-77D4442AA971}"/>
              </a:ext>
            </a:extLst>
          </p:cNvPr>
          <p:cNvSpPr>
            <a:spLocks noChangeShapeType="1"/>
          </p:cNvSpPr>
          <p:nvPr/>
        </p:nvSpPr>
        <p:spPr bwMode="auto">
          <a:xfrm>
            <a:off x="2068947" y="4411005"/>
            <a:ext cx="747933" cy="47625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defRPr/>
            </a:pPr>
            <a:endParaRPr lang="en-SE" kern="0">
              <a:solidFill>
                <a:srgbClr val="000000"/>
              </a:solidFill>
              <a:latin typeface="Arial" panose="020B0604020202020204" pitchFamily="34" charset="0"/>
            </a:endParaRPr>
          </a:p>
        </p:txBody>
      </p:sp>
      <p:sp>
        <p:nvSpPr>
          <p:cNvPr id="15" name="Line 23">
            <a:extLst>
              <a:ext uri="{FF2B5EF4-FFF2-40B4-BE49-F238E27FC236}">
                <a16:creationId xmlns:a16="http://schemas.microsoft.com/office/drawing/2014/main" id="{7D00BCC6-7B75-355A-765E-3F7002A20A59}"/>
              </a:ext>
            </a:extLst>
          </p:cNvPr>
          <p:cNvSpPr>
            <a:spLocks noChangeShapeType="1"/>
          </p:cNvSpPr>
          <p:nvPr/>
        </p:nvSpPr>
        <p:spPr bwMode="auto">
          <a:xfrm flipV="1">
            <a:off x="3059547" y="4030005"/>
            <a:ext cx="0" cy="68580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kern="0">
              <a:solidFill>
                <a:srgbClr val="000000"/>
              </a:solidFill>
              <a:latin typeface="Arial" panose="020B0604020202020204" pitchFamily="34" charset="0"/>
            </a:endParaRPr>
          </a:p>
        </p:txBody>
      </p:sp>
      <p:sp>
        <p:nvSpPr>
          <p:cNvPr id="16" name="Text Box 26">
            <a:extLst>
              <a:ext uri="{FF2B5EF4-FFF2-40B4-BE49-F238E27FC236}">
                <a16:creationId xmlns:a16="http://schemas.microsoft.com/office/drawing/2014/main" id="{281D4A67-0007-A7E8-E147-39BCE9E76BA1}"/>
              </a:ext>
            </a:extLst>
          </p:cNvPr>
          <p:cNvSpPr txBox="1">
            <a:spLocks noChangeArrowheads="1"/>
          </p:cNvSpPr>
          <p:nvPr/>
        </p:nvSpPr>
        <p:spPr bwMode="auto">
          <a:xfrm>
            <a:off x="2070032" y="4501493"/>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4</a:t>
            </a:r>
          </a:p>
        </p:txBody>
      </p:sp>
      <p:sp>
        <p:nvSpPr>
          <p:cNvPr id="17" name="Text Box 27">
            <a:extLst>
              <a:ext uri="{FF2B5EF4-FFF2-40B4-BE49-F238E27FC236}">
                <a16:creationId xmlns:a16="http://schemas.microsoft.com/office/drawing/2014/main" id="{DBF29AED-DF6C-B8A3-B241-4A1203A4F3C7}"/>
              </a:ext>
            </a:extLst>
          </p:cNvPr>
          <p:cNvSpPr txBox="1">
            <a:spLocks noChangeArrowheads="1"/>
          </p:cNvSpPr>
          <p:nvPr/>
        </p:nvSpPr>
        <p:spPr bwMode="auto">
          <a:xfrm>
            <a:off x="2792847" y="415093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1</a:t>
            </a:r>
          </a:p>
        </p:txBody>
      </p:sp>
      <p:sp>
        <p:nvSpPr>
          <p:cNvPr id="18" name="Text Box 28">
            <a:extLst>
              <a:ext uri="{FF2B5EF4-FFF2-40B4-BE49-F238E27FC236}">
                <a16:creationId xmlns:a16="http://schemas.microsoft.com/office/drawing/2014/main" id="{0CC0F40F-B532-DB5C-EF66-F9A62014ED9F}"/>
              </a:ext>
            </a:extLst>
          </p:cNvPr>
          <p:cNvSpPr txBox="1">
            <a:spLocks noChangeArrowheads="1"/>
          </p:cNvSpPr>
          <p:nvPr/>
        </p:nvSpPr>
        <p:spPr bwMode="auto">
          <a:xfrm>
            <a:off x="2266482" y="3708102"/>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en-SE" dirty="0">
                <a:solidFill>
                  <a:srgbClr val="000000"/>
                </a:solidFill>
                <a:latin typeface="Arial" panose="020B0604020202020204" pitchFamily="34" charset="0"/>
              </a:rPr>
              <a:t>2</a:t>
            </a:r>
          </a:p>
        </p:txBody>
      </p:sp>
    </p:spTree>
    <p:extLst>
      <p:ext uri="{BB962C8B-B14F-4D97-AF65-F5344CB8AC3E}">
        <p14:creationId xmlns:p14="http://schemas.microsoft.com/office/powerpoint/2010/main" val="36027770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FA46A-42BA-3C05-203E-D7E28B644128}"/>
              </a:ext>
            </a:extLst>
          </p:cNvPr>
          <p:cNvSpPr>
            <a:spLocks noGrp="1"/>
          </p:cNvSpPr>
          <p:nvPr>
            <p:ph type="title"/>
          </p:nvPr>
        </p:nvSpPr>
        <p:spPr/>
        <p:txBody>
          <a:bodyPr/>
          <a:lstStyle/>
          <a:p>
            <a:r>
              <a:rPr lang="en-US" dirty="0"/>
              <a:t>Dijkstra’s Algorithm Example 4</a:t>
            </a:r>
            <a:endParaRPr lang="en-SE" dirty="0"/>
          </a:p>
        </p:txBody>
      </p:sp>
      <p:sp>
        <p:nvSpPr>
          <p:cNvPr id="3" name="Content Placeholder 2">
            <a:extLst>
              <a:ext uri="{FF2B5EF4-FFF2-40B4-BE49-F238E27FC236}">
                <a16:creationId xmlns:a16="http://schemas.microsoft.com/office/drawing/2014/main" id="{E3A7564D-760C-A7BE-2AA9-F3A808549411}"/>
              </a:ext>
            </a:extLst>
          </p:cNvPr>
          <p:cNvSpPr>
            <a:spLocks noGrp="1"/>
          </p:cNvSpPr>
          <p:nvPr>
            <p:ph idx="1"/>
          </p:nvPr>
        </p:nvSpPr>
        <p:spPr/>
        <p:txBody>
          <a:bodyPr/>
          <a:lstStyle/>
          <a:p>
            <a:r>
              <a:rPr lang="en-GB" dirty="0"/>
              <a:t>Suppose we run Dijkstra’s single source shortest-path algorithm on the following edge weighted directed graph with vertex P as the source. In what order do the vertices get included into the set of vertices for which the shortest path distances are finalized? Given the graph, fill in the tables.</a:t>
            </a:r>
          </a:p>
          <a:p>
            <a:r>
              <a:rPr lang="en-GB" dirty="0"/>
              <a:t>ANS: </a:t>
            </a:r>
            <a:r>
              <a:rPr lang="pt-BR" dirty="0"/>
              <a:t>P, Q, R, U, S, T</a:t>
            </a:r>
            <a:endParaRPr lang="en-SE" dirty="0"/>
          </a:p>
        </p:txBody>
      </p:sp>
      <p:pic>
        <p:nvPicPr>
          <p:cNvPr id="4" name="Picture 3">
            <a:extLst>
              <a:ext uri="{FF2B5EF4-FFF2-40B4-BE49-F238E27FC236}">
                <a16:creationId xmlns:a16="http://schemas.microsoft.com/office/drawing/2014/main" id="{79213726-1327-303E-9D42-C45432C32B2E}"/>
              </a:ext>
            </a:extLst>
          </p:cNvPr>
          <p:cNvPicPr>
            <a:picLocks noChangeAspect="1"/>
          </p:cNvPicPr>
          <p:nvPr/>
        </p:nvPicPr>
        <p:blipFill>
          <a:blip r:embed="rId2"/>
          <a:stretch>
            <a:fillRect/>
          </a:stretch>
        </p:blipFill>
        <p:spPr>
          <a:xfrm>
            <a:off x="2440440" y="3884952"/>
            <a:ext cx="7508568" cy="2946400"/>
          </a:xfrm>
          <a:prstGeom prst="rect">
            <a:avLst/>
          </a:prstGeom>
        </p:spPr>
      </p:pic>
    </p:spTree>
    <p:extLst>
      <p:ext uri="{BB962C8B-B14F-4D97-AF65-F5344CB8AC3E}">
        <p14:creationId xmlns:p14="http://schemas.microsoft.com/office/powerpoint/2010/main" val="6338510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BBF3D-3BCA-6A5D-064B-5E735D53F205}"/>
              </a:ext>
            </a:extLst>
          </p:cNvPr>
          <p:cNvSpPr>
            <a:spLocks noGrp="1"/>
          </p:cNvSpPr>
          <p:nvPr>
            <p:ph type="title"/>
          </p:nvPr>
        </p:nvSpPr>
        <p:spPr>
          <a:xfrm>
            <a:off x="1981200" y="1080198"/>
            <a:ext cx="8229600" cy="1143000"/>
          </a:xfrm>
        </p:spPr>
        <p:txBody>
          <a:bodyPr/>
          <a:lstStyle/>
          <a:p>
            <a:endParaRPr lang="en-SE"/>
          </a:p>
        </p:txBody>
      </p:sp>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FAC05A17-A822-A6E2-12F7-610B9F3D75A3}"/>
                  </a:ext>
                </a:extLst>
              </p:cNvPr>
              <p:cNvGraphicFramePr>
                <a:graphicFrameLocks noGrp="1"/>
              </p:cNvGraphicFramePr>
              <p:nvPr>
                <p:ph idx="1"/>
              </p:nvPr>
            </p:nvGraphicFramePr>
            <p:xfrm>
              <a:off x="1682863" y="1099473"/>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P</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Q</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R</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2759695532"/>
                      </a:ext>
                    </a:extLst>
                  </a:tr>
                </a:tbl>
              </a:graphicData>
            </a:graphic>
          </p:graphicFrame>
        </mc:Choice>
        <mc:Fallback xmlns="">
          <p:graphicFrame>
            <p:nvGraphicFramePr>
              <p:cNvPr id="5" name="Content Placeholder 4">
                <a:extLst>
                  <a:ext uri="{FF2B5EF4-FFF2-40B4-BE49-F238E27FC236}">
                    <a16:creationId xmlns:a16="http://schemas.microsoft.com/office/drawing/2014/main" id="{FAC05A17-A822-A6E2-12F7-610B9F3D75A3}"/>
                  </a:ext>
                </a:extLst>
              </p:cNvPr>
              <p:cNvGraphicFramePr>
                <a:graphicFrameLocks noGrp="1"/>
              </p:cNvGraphicFramePr>
              <p:nvPr>
                <p:ph idx="1"/>
              </p:nvPr>
            </p:nvGraphicFramePr>
            <p:xfrm>
              <a:off x="1682863" y="1099473"/>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P</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Q</a:t>
                          </a:r>
                          <a:endParaRPr lang="en-SE" dirty="0"/>
                        </a:p>
                      </a:txBody>
                      <a:tcPr/>
                    </a:tc>
                    <a:tc>
                      <a:txBody>
                        <a:bodyPr/>
                        <a:lstStyle/>
                        <a:p>
                          <a:endParaRPr lang="en-SE"/>
                        </a:p>
                      </a:txBody>
                      <a:tcPr>
                        <a:blipFill>
                          <a:blip r:embed="rId2"/>
                          <a:stretch>
                            <a:fillRect l="-100000" t="-208197" r="-107792" b="-422951"/>
                          </a:stretch>
                        </a:blipFill>
                      </a:tcPr>
                    </a:tc>
                    <a:tc>
                      <a:txBody>
                        <a:bodyPr/>
                        <a:lstStyle/>
                        <a:p>
                          <a:pPr algn="ctr"/>
                          <a:endParaRPr lang="en-SE"/>
                        </a:p>
                      </a:txBody>
                      <a:tcPr/>
                    </a:tc>
                    <a:extLst>
                      <a:ext uri="{0D108BD9-81ED-4DB2-BD59-A6C34878D82A}">
                        <a16:rowId xmlns:a16="http://schemas.microsoft.com/office/drawing/2014/main" val="616934466"/>
                      </a:ext>
                    </a:extLst>
                  </a:tr>
                  <a:tr h="370840">
                    <a:tc>
                      <a:txBody>
                        <a:bodyPr/>
                        <a:lstStyle/>
                        <a:p>
                          <a:pPr algn="ctr"/>
                          <a:r>
                            <a:rPr lang="en-US" dirty="0"/>
                            <a:t>R</a:t>
                          </a:r>
                          <a:endParaRPr lang="en-SE" dirty="0"/>
                        </a:p>
                      </a:txBody>
                      <a:tcPr/>
                    </a:tc>
                    <a:tc>
                      <a:txBody>
                        <a:bodyPr/>
                        <a:lstStyle/>
                        <a:p>
                          <a:endParaRPr lang="en-SE"/>
                        </a:p>
                      </a:txBody>
                      <a:tcPr>
                        <a:blipFill>
                          <a:blip r:embed="rId2"/>
                          <a:stretch>
                            <a:fillRect l="-100000" t="-308197" r="-107792" b="-322951"/>
                          </a:stretch>
                        </a:blipFill>
                      </a:tcPr>
                    </a:tc>
                    <a:tc>
                      <a:txBody>
                        <a:bodyPr/>
                        <a:lstStyle/>
                        <a:p>
                          <a:pPr algn="ctr"/>
                          <a:endParaRPr lang="en-SE" dirty="0"/>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endParaRPr lang="en-SE"/>
                        </a:p>
                      </a:txBody>
                      <a:tcPr>
                        <a:blipFill>
                          <a:blip r:embed="rId2"/>
                          <a:stretch>
                            <a:fillRect l="-100000" t="-408197" r="-107792" b="-222951"/>
                          </a:stretch>
                        </a:blipFill>
                      </a:tcPr>
                    </a:tc>
                    <a:tc>
                      <a:txBody>
                        <a:bodyPr/>
                        <a:lstStyle/>
                        <a:p>
                          <a:pPr algn="ctr"/>
                          <a:endParaRPr lang="en-SE"/>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endParaRPr lang="en-SE"/>
                        </a:p>
                      </a:txBody>
                      <a:tcPr>
                        <a:blipFill>
                          <a:blip r:embed="rId2"/>
                          <a:stretch>
                            <a:fillRect l="-100000" t="-508197" r="-107792" b="-122951"/>
                          </a:stretch>
                        </a:blipFill>
                      </a:tcPr>
                    </a:tc>
                    <a:tc>
                      <a:txBody>
                        <a:bodyPr/>
                        <a:lstStyle/>
                        <a:p>
                          <a:pPr algn="ctr"/>
                          <a:endParaRPr lang="en-SE"/>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endParaRPr lang="en-SE"/>
                        </a:p>
                      </a:txBody>
                      <a:tcPr>
                        <a:blipFill>
                          <a:blip r:embed="rId2"/>
                          <a:stretch>
                            <a:fillRect l="-100000" t="-608197" r="-107792" b="-22951"/>
                          </a:stretch>
                        </a:blipFill>
                      </a:tcPr>
                    </a:tc>
                    <a:tc>
                      <a:txBody>
                        <a:bodyPr/>
                        <a:lstStyle/>
                        <a:p>
                          <a:pPr algn="ctr"/>
                          <a:endParaRPr lang="en-SE" dirty="0"/>
                        </a:p>
                      </a:txBody>
                      <a:tcPr/>
                    </a:tc>
                    <a:extLst>
                      <a:ext uri="{0D108BD9-81ED-4DB2-BD59-A6C34878D82A}">
                        <a16:rowId xmlns:a16="http://schemas.microsoft.com/office/drawing/2014/main" val="2759695532"/>
                      </a:ext>
                    </a:extLst>
                  </a:tr>
                </a:tbl>
              </a:graphicData>
            </a:graphic>
          </p:graphicFrame>
        </mc:Fallback>
      </mc:AlternateContent>
      <p:sp>
        <p:nvSpPr>
          <p:cNvPr id="7" name="Arrow: Right 6">
            <a:extLst>
              <a:ext uri="{FF2B5EF4-FFF2-40B4-BE49-F238E27FC236}">
                <a16:creationId xmlns:a16="http://schemas.microsoft.com/office/drawing/2014/main" id="{16AFF5B8-FEEC-1800-07F9-2C62908D3D67}"/>
              </a:ext>
            </a:extLst>
          </p:cNvPr>
          <p:cNvSpPr/>
          <p:nvPr/>
        </p:nvSpPr>
        <p:spPr>
          <a:xfrm>
            <a:off x="3222170" y="2155097"/>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mc:AlternateContent xmlns:mc="http://schemas.openxmlformats.org/markup-compatibility/2006" xmlns:a14="http://schemas.microsoft.com/office/drawing/2010/main">
        <mc:Choice Requires="a14">
          <p:graphicFrame>
            <p:nvGraphicFramePr>
              <p:cNvPr id="8" name="Content Placeholder 4">
                <a:extLst>
                  <a:ext uri="{FF2B5EF4-FFF2-40B4-BE49-F238E27FC236}">
                    <a16:creationId xmlns:a16="http://schemas.microsoft.com/office/drawing/2014/main" id="{466A7466-3DE4-E398-45C7-B36AD0442D95}"/>
                  </a:ext>
                </a:extLst>
              </p:cNvPr>
              <p:cNvGraphicFramePr>
                <a:graphicFrameLocks/>
              </p:cNvGraphicFramePr>
              <p:nvPr/>
            </p:nvGraphicFramePr>
            <p:xfrm>
              <a:off x="4180114" y="1126324"/>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Q</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solidFill>
                                      <a:srgbClr val="FF0000"/>
                                    </a:solidFill>
                                    <a:latin typeface="Cambria Math" panose="02040503050406030204" pitchFamily="18" charset="0"/>
                                  </a:rPr>
                                  <m:t>1</m:t>
                                </m:r>
                              </m:oMath>
                            </m:oMathPara>
                          </a14:m>
                          <a:endParaRPr lang="en-SE" dirty="0">
                            <a:solidFill>
                              <a:srgbClr val="FF0000"/>
                            </a:solidFill>
                          </a:endParaRPr>
                        </a:p>
                      </a:txBody>
                      <a:tcPr/>
                    </a:tc>
                    <a:tc>
                      <a:txBody>
                        <a:bodyPr/>
                        <a:lstStyle/>
                        <a:p>
                          <a:pPr algn="ctr"/>
                          <a:r>
                            <a:rPr lang="en-GB" dirty="0">
                              <a:solidFill>
                                <a:srgbClr val="FF0000"/>
                              </a:solidFill>
                            </a:rPr>
                            <a:t>P</a:t>
                          </a:r>
                          <a:endParaRPr lang="en-SE" dirty="0">
                            <a:solidFill>
                              <a:srgbClr val="FF0000"/>
                            </a:solidFill>
                          </a:endParaRPr>
                        </a:p>
                      </a:txBody>
                      <a:tcPr/>
                    </a:tc>
                    <a:extLst>
                      <a:ext uri="{0D108BD9-81ED-4DB2-BD59-A6C34878D82A}">
                        <a16:rowId xmlns:a16="http://schemas.microsoft.com/office/drawing/2014/main" val="616934466"/>
                      </a:ext>
                    </a:extLst>
                  </a:tr>
                  <a:tr h="370840">
                    <a:tc>
                      <a:txBody>
                        <a:bodyPr/>
                        <a:lstStyle/>
                        <a:p>
                          <a:pPr algn="ctr"/>
                          <a:r>
                            <a:rPr lang="en-US" dirty="0"/>
                            <a:t>R</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r>
                            <a:rPr lang="en-GB" dirty="0">
                              <a:solidFill>
                                <a:srgbClr val="FF0000"/>
                              </a:solidFill>
                            </a:rPr>
                            <a:t>6</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P</a:t>
                          </a:r>
                          <a:endParaRPr lang="en-SE" dirty="0">
                            <a:solidFill>
                              <a:srgbClr val="FF0000"/>
                            </a:solidFill>
                          </a:endParaRPr>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algn="ctr"/>
                          <a:r>
                            <a:rPr lang="en-GB" dirty="0">
                              <a:solidFill>
                                <a:srgbClr val="FF0000"/>
                              </a:solidFill>
                            </a:rPr>
                            <a:t>7</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P</a:t>
                          </a:r>
                          <a:endParaRPr lang="en-SE" dirty="0">
                            <a:solidFill>
                              <a:srgbClr val="FF0000"/>
                            </a:solidFill>
                          </a:endParaRPr>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2759695532"/>
                      </a:ext>
                    </a:extLst>
                  </a:tr>
                </a:tbl>
              </a:graphicData>
            </a:graphic>
          </p:graphicFrame>
        </mc:Choice>
        <mc:Fallback xmlns="">
          <p:graphicFrame>
            <p:nvGraphicFramePr>
              <p:cNvPr id="8" name="Content Placeholder 4">
                <a:extLst>
                  <a:ext uri="{FF2B5EF4-FFF2-40B4-BE49-F238E27FC236}">
                    <a16:creationId xmlns:a16="http://schemas.microsoft.com/office/drawing/2014/main" id="{466A7466-3DE4-E398-45C7-B36AD0442D95}"/>
                  </a:ext>
                </a:extLst>
              </p:cNvPr>
              <p:cNvGraphicFramePr>
                <a:graphicFrameLocks/>
              </p:cNvGraphicFramePr>
              <p:nvPr/>
            </p:nvGraphicFramePr>
            <p:xfrm>
              <a:off x="4180114" y="1126324"/>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Q</a:t>
                          </a:r>
                          <a:endParaRPr lang="en-SE" dirty="0"/>
                        </a:p>
                      </a:txBody>
                      <a:tcPr/>
                    </a:tc>
                    <a:tc>
                      <a:txBody>
                        <a:bodyPr/>
                        <a:lstStyle/>
                        <a:p>
                          <a:endParaRPr lang="en-SE"/>
                        </a:p>
                      </a:txBody>
                      <a:tcPr>
                        <a:blipFill>
                          <a:blip r:embed="rId3"/>
                          <a:stretch>
                            <a:fillRect l="-100000" t="-208197" r="-107792" b="-424590"/>
                          </a:stretch>
                        </a:blipFill>
                      </a:tcPr>
                    </a:tc>
                    <a:tc>
                      <a:txBody>
                        <a:bodyPr/>
                        <a:lstStyle/>
                        <a:p>
                          <a:pPr algn="ctr"/>
                          <a:r>
                            <a:rPr lang="en-GB" dirty="0">
                              <a:solidFill>
                                <a:srgbClr val="FF0000"/>
                              </a:solidFill>
                            </a:rPr>
                            <a:t>P</a:t>
                          </a:r>
                          <a:endParaRPr lang="en-SE" dirty="0">
                            <a:solidFill>
                              <a:srgbClr val="FF0000"/>
                            </a:solidFill>
                          </a:endParaRPr>
                        </a:p>
                      </a:txBody>
                      <a:tcPr/>
                    </a:tc>
                    <a:extLst>
                      <a:ext uri="{0D108BD9-81ED-4DB2-BD59-A6C34878D82A}">
                        <a16:rowId xmlns:a16="http://schemas.microsoft.com/office/drawing/2014/main" val="616934466"/>
                      </a:ext>
                    </a:extLst>
                  </a:tr>
                  <a:tr h="370840">
                    <a:tc>
                      <a:txBody>
                        <a:bodyPr/>
                        <a:lstStyle/>
                        <a:p>
                          <a:pPr algn="ctr"/>
                          <a:r>
                            <a:rPr lang="en-US" dirty="0"/>
                            <a:t>R</a:t>
                          </a:r>
                          <a:endParaRPr lang="en-SE" dirty="0"/>
                        </a:p>
                      </a:txBody>
                      <a:tcPr/>
                    </a:tc>
                    <a:tc>
                      <a:txBody>
                        <a:bodyPr/>
                        <a:lstStyle/>
                        <a:p>
                          <a:endParaRPr lang="en-SE"/>
                        </a:p>
                      </a:txBody>
                      <a:tcPr>
                        <a:blipFill>
                          <a:blip r:embed="rId3"/>
                          <a:stretch>
                            <a:fillRect l="-100000" t="-308197" r="-107792" b="-324590"/>
                          </a:stretch>
                        </a:blipFill>
                      </a:tcPr>
                    </a:tc>
                    <a:tc>
                      <a:txBody>
                        <a:bodyPr/>
                        <a:lstStyle/>
                        <a:p>
                          <a:pPr algn="ctr"/>
                          <a:endParaRPr lang="en-SE" dirty="0"/>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r>
                            <a:rPr lang="en-GB" dirty="0">
                              <a:solidFill>
                                <a:srgbClr val="FF0000"/>
                              </a:solidFill>
                            </a:rPr>
                            <a:t>6</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P</a:t>
                          </a:r>
                          <a:endParaRPr lang="en-SE" dirty="0">
                            <a:solidFill>
                              <a:srgbClr val="FF0000"/>
                            </a:solidFill>
                          </a:endParaRPr>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algn="ctr"/>
                          <a:r>
                            <a:rPr lang="en-GB" dirty="0">
                              <a:solidFill>
                                <a:srgbClr val="FF0000"/>
                              </a:solidFill>
                            </a:rPr>
                            <a:t>7</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P</a:t>
                          </a:r>
                          <a:endParaRPr lang="en-SE" dirty="0">
                            <a:solidFill>
                              <a:srgbClr val="FF0000"/>
                            </a:solidFill>
                          </a:endParaRPr>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endParaRPr lang="en-SE"/>
                        </a:p>
                      </a:txBody>
                      <a:tcPr>
                        <a:blipFill>
                          <a:blip r:embed="rId3"/>
                          <a:stretch>
                            <a:fillRect l="-100000" t="-608197" r="-107792" b="-24590"/>
                          </a:stretch>
                        </a:blipFill>
                      </a:tcPr>
                    </a:tc>
                    <a:tc>
                      <a:txBody>
                        <a:bodyPr/>
                        <a:lstStyle/>
                        <a:p>
                          <a:pPr algn="ctr"/>
                          <a:endParaRPr lang="en-SE" dirty="0"/>
                        </a:p>
                      </a:txBody>
                      <a:tcPr/>
                    </a:tc>
                    <a:extLst>
                      <a:ext uri="{0D108BD9-81ED-4DB2-BD59-A6C34878D82A}">
                        <a16:rowId xmlns:a16="http://schemas.microsoft.com/office/drawing/2014/main" val="2759695532"/>
                      </a:ext>
                    </a:extLst>
                  </a:tr>
                </a:tbl>
              </a:graphicData>
            </a:graphic>
          </p:graphicFrame>
        </mc:Fallback>
      </mc:AlternateContent>
      <p:sp>
        <p:nvSpPr>
          <p:cNvPr id="9" name="TextBox 8">
            <a:extLst>
              <a:ext uri="{FF2B5EF4-FFF2-40B4-BE49-F238E27FC236}">
                <a16:creationId xmlns:a16="http://schemas.microsoft.com/office/drawing/2014/main" id="{ABB2797E-868D-02E9-1433-27244F5ED876}"/>
              </a:ext>
            </a:extLst>
          </p:cNvPr>
          <p:cNvSpPr txBox="1"/>
          <p:nvPr/>
        </p:nvSpPr>
        <p:spPr>
          <a:xfrm>
            <a:off x="3210081" y="1853039"/>
            <a:ext cx="760144" cy="369332"/>
          </a:xfrm>
          <a:prstGeom prst="rect">
            <a:avLst/>
          </a:prstGeom>
          <a:noFill/>
        </p:spPr>
        <p:txBody>
          <a:bodyPr wrap="none" rtlCol="0">
            <a:spAutoFit/>
          </a:bodyPr>
          <a:lstStyle/>
          <a:p>
            <a:pPr algn="ctr"/>
            <a:r>
              <a:rPr lang="en-GB" dirty="0"/>
              <a:t>Visit P</a:t>
            </a:r>
            <a:endParaRPr lang="en-SE" dirty="0"/>
          </a:p>
        </p:txBody>
      </p:sp>
      <p:sp>
        <p:nvSpPr>
          <p:cNvPr id="10" name="Arrow: Right 9">
            <a:extLst>
              <a:ext uri="{FF2B5EF4-FFF2-40B4-BE49-F238E27FC236}">
                <a16:creationId xmlns:a16="http://schemas.microsoft.com/office/drawing/2014/main" id="{9C5A274C-A7E3-FE9E-DADF-D6492BE790B1}"/>
              </a:ext>
            </a:extLst>
          </p:cNvPr>
          <p:cNvSpPr/>
          <p:nvPr/>
        </p:nvSpPr>
        <p:spPr>
          <a:xfrm>
            <a:off x="5708584" y="2155097"/>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mc:AlternateContent xmlns:mc="http://schemas.openxmlformats.org/markup-compatibility/2006" xmlns:a14="http://schemas.microsoft.com/office/drawing/2010/main">
        <mc:Choice Requires="a14">
          <p:graphicFrame>
            <p:nvGraphicFramePr>
              <p:cNvPr id="11" name="Content Placeholder 4">
                <a:extLst>
                  <a:ext uri="{FF2B5EF4-FFF2-40B4-BE49-F238E27FC236}">
                    <a16:creationId xmlns:a16="http://schemas.microsoft.com/office/drawing/2014/main" id="{8EEA8961-0C73-DFC8-F6B7-76536B05671E}"/>
                  </a:ext>
                </a:extLst>
              </p:cNvPr>
              <p:cNvGraphicFramePr>
                <a:graphicFrameLocks/>
              </p:cNvGraphicFramePr>
              <p:nvPr/>
            </p:nvGraphicFramePr>
            <p:xfrm>
              <a:off x="6666528" y="1126324"/>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P</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pPr algn="ctr"/>
                          <a:r>
                            <a:rPr lang="en-US" dirty="0"/>
                            <a:t>1</a:t>
                          </a:r>
                          <a:endParaRPr lang="en-SE" dirty="0"/>
                        </a:p>
                      </a:txBody>
                      <a:tcPr/>
                    </a:tc>
                    <a:tc>
                      <a:txBody>
                        <a:bodyPr/>
                        <a:lstStyle/>
                        <a:p>
                          <a:pPr algn="ctr"/>
                          <a:r>
                            <a:rPr lang="en-GB" dirty="0"/>
                            <a:t>P</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R</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solidFill>
                                <a:srgbClr val="FF0000"/>
                              </a:solidFill>
                            </a:rPr>
                            <a:t>Q</a:t>
                          </a:r>
                          <a:endParaRPr lang="en-SE" dirty="0">
                            <a:solidFill>
                              <a:srgbClr val="FF0000"/>
                            </a:solidFill>
                          </a:endParaRPr>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r>
                            <a:rPr lang="en-GB" dirty="0">
                              <a:solidFill>
                                <a:srgbClr val="FF0000"/>
                              </a:solidFill>
                            </a:rPr>
                            <a:t>5</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Q</a:t>
                          </a:r>
                          <a:endParaRPr lang="en-SE" dirty="0">
                            <a:solidFill>
                              <a:srgbClr val="FF0000"/>
                            </a:solidFill>
                          </a:endParaRPr>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oMath>
                            </m:oMathPara>
                          </a14:m>
                          <a:endParaRPr lang="en-SE" dirty="0"/>
                        </a:p>
                      </a:txBody>
                      <a:tcPr/>
                    </a:tc>
                    <a:tc>
                      <a:txBody>
                        <a:bodyPr/>
                        <a:lstStyle/>
                        <a:p>
                          <a:pPr algn="ctr"/>
                          <a:endParaRPr lang="en-SE" dirty="0"/>
                        </a:p>
                      </a:txBody>
                      <a:tcPr/>
                    </a:tc>
                    <a:extLst>
                      <a:ext uri="{0D108BD9-81ED-4DB2-BD59-A6C34878D82A}">
                        <a16:rowId xmlns:a16="http://schemas.microsoft.com/office/drawing/2014/main" val="2759695532"/>
                      </a:ext>
                    </a:extLst>
                  </a:tr>
                </a:tbl>
              </a:graphicData>
            </a:graphic>
          </p:graphicFrame>
        </mc:Choice>
        <mc:Fallback xmlns="">
          <p:graphicFrame>
            <p:nvGraphicFramePr>
              <p:cNvPr id="11" name="Content Placeholder 4">
                <a:extLst>
                  <a:ext uri="{FF2B5EF4-FFF2-40B4-BE49-F238E27FC236}">
                    <a16:creationId xmlns:a16="http://schemas.microsoft.com/office/drawing/2014/main" id="{8EEA8961-0C73-DFC8-F6B7-76536B05671E}"/>
                  </a:ext>
                </a:extLst>
              </p:cNvPr>
              <p:cNvGraphicFramePr>
                <a:graphicFrameLocks/>
              </p:cNvGraphicFramePr>
              <p:nvPr/>
            </p:nvGraphicFramePr>
            <p:xfrm>
              <a:off x="6666528" y="1126324"/>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P</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pPr algn="ctr"/>
                          <a:r>
                            <a:rPr lang="en-US" dirty="0"/>
                            <a:t>1</a:t>
                          </a:r>
                          <a:endParaRPr lang="en-SE" dirty="0"/>
                        </a:p>
                      </a:txBody>
                      <a:tcPr/>
                    </a:tc>
                    <a:tc>
                      <a:txBody>
                        <a:bodyPr/>
                        <a:lstStyle/>
                        <a:p>
                          <a:pPr algn="ctr"/>
                          <a:r>
                            <a:rPr lang="en-GB" dirty="0"/>
                            <a:t>P</a:t>
                          </a:r>
                          <a:endParaRPr lang="en-SE" dirty="0"/>
                        </a:p>
                      </a:txBody>
                      <a:tcPr/>
                    </a:tc>
                    <a:extLst>
                      <a:ext uri="{0D108BD9-81ED-4DB2-BD59-A6C34878D82A}">
                        <a16:rowId xmlns:a16="http://schemas.microsoft.com/office/drawing/2014/main" val="616934466"/>
                      </a:ext>
                    </a:extLst>
                  </a:tr>
                  <a:tr h="370840">
                    <a:tc>
                      <a:txBody>
                        <a:bodyPr/>
                        <a:lstStyle/>
                        <a:p>
                          <a:pPr algn="ctr"/>
                          <a:r>
                            <a:rPr lang="en-US" dirty="0"/>
                            <a:t>R</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solidFill>
                                <a:srgbClr val="FF0000"/>
                              </a:solidFill>
                            </a:rPr>
                            <a:t>Q</a:t>
                          </a:r>
                          <a:endParaRPr lang="en-SE" dirty="0">
                            <a:solidFill>
                              <a:srgbClr val="FF0000"/>
                            </a:solidFill>
                          </a:endParaRPr>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r>
                            <a:rPr lang="en-GB" dirty="0">
                              <a:solidFill>
                                <a:srgbClr val="FF0000"/>
                              </a:solidFill>
                            </a:rPr>
                            <a:t>5</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Q</a:t>
                          </a:r>
                          <a:endParaRPr lang="en-SE" dirty="0">
                            <a:solidFill>
                              <a:srgbClr val="FF0000"/>
                            </a:solidFill>
                          </a:endParaRPr>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endParaRPr lang="en-SE"/>
                        </a:p>
                      </a:txBody>
                      <a:tcPr>
                        <a:blipFill>
                          <a:blip r:embed="rId4"/>
                          <a:stretch>
                            <a:fillRect l="-100000" t="-608197" r="-107792" b="-24590"/>
                          </a:stretch>
                        </a:blipFill>
                      </a:tcPr>
                    </a:tc>
                    <a:tc>
                      <a:txBody>
                        <a:bodyPr/>
                        <a:lstStyle/>
                        <a:p>
                          <a:pPr algn="ctr"/>
                          <a:endParaRPr lang="en-SE" dirty="0"/>
                        </a:p>
                      </a:txBody>
                      <a:tcPr/>
                    </a:tc>
                    <a:extLst>
                      <a:ext uri="{0D108BD9-81ED-4DB2-BD59-A6C34878D82A}">
                        <a16:rowId xmlns:a16="http://schemas.microsoft.com/office/drawing/2014/main" val="2759695532"/>
                      </a:ext>
                    </a:extLst>
                  </a:tr>
                </a:tbl>
              </a:graphicData>
            </a:graphic>
          </p:graphicFrame>
        </mc:Fallback>
      </mc:AlternateContent>
      <p:sp>
        <p:nvSpPr>
          <p:cNvPr id="12" name="TextBox 11">
            <a:extLst>
              <a:ext uri="{FF2B5EF4-FFF2-40B4-BE49-F238E27FC236}">
                <a16:creationId xmlns:a16="http://schemas.microsoft.com/office/drawing/2014/main" id="{7639D37D-89BF-0B94-1C36-134361F42439}"/>
              </a:ext>
            </a:extLst>
          </p:cNvPr>
          <p:cNvSpPr txBox="1"/>
          <p:nvPr/>
        </p:nvSpPr>
        <p:spPr>
          <a:xfrm>
            <a:off x="5696496" y="1853039"/>
            <a:ext cx="797013" cy="369332"/>
          </a:xfrm>
          <a:prstGeom prst="rect">
            <a:avLst/>
          </a:prstGeom>
          <a:noFill/>
        </p:spPr>
        <p:txBody>
          <a:bodyPr wrap="none" rtlCol="0">
            <a:spAutoFit/>
          </a:bodyPr>
          <a:lstStyle/>
          <a:p>
            <a:pPr algn="ctr"/>
            <a:r>
              <a:rPr lang="en-GB" dirty="0"/>
              <a:t>Visit Q</a:t>
            </a:r>
            <a:endParaRPr lang="en-SE" dirty="0"/>
          </a:p>
        </p:txBody>
      </p:sp>
      <p:sp>
        <p:nvSpPr>
          <p:cNvPr id="13" name="Arrow: Right 12">
            <a:extLst>
              <a:ext uri="{FF2B5EF4-FFF2-40B4-BE49-F238E27FC236}">
                <a16:creationId xmlns:a16="http://schemas.microsoft.com/office/drawing/2014/main" id="{BBB9A6BC-4EA0-7DE6-5F0D-B4E205A1A619}"/>
              </a:ext>
            </a:extLst>
          </p:cNvPr>
          <p:cNvSpPr/>
          <p:nvPr/>
        </p:nvSpPr>
        <p:spPr>
          <a:xfrm>
            <a:off x="8152611" y="2155097"/>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mc:AlternateContent xmlns:mc="http://schemas.openxmlformats.org/markup-compatibility/2006" xmlns:a14="http://schemas.microsoft.com/office/drawing/2010/main">
        <mc:Choice Requires="a14">
          <p:graphicFrame>
            <p:nvGraphicFramePr>
              <p:cNvPr id="14" name="Content Placeholder 4">
                <a:extLst>
                  <a:ext uri="{FF2B5EF4-FFF2-40B4-BE49-F238E27FC236}">
                    <a16:creationId xmlns:a16="http://schemas.microsoft.com/office/drawing/2014/main" id="{14A8445B-E83D-B8A2-9612-EEDF7AD07FFC}"/>
                  </a:ext>
                </a:extLst>
              </p:cNvPr>
              <p:cNvGraphicFramePr>
                <a:graphicFrameLocks/>
              </p:cNvGraphicFramePr>
              <p:nvPr/>
            </p:nvGraphicFramePr>
            <p:xfrm>
              <a:off x="9110555" y="1126324"/>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P</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Q</a:t>
                          </a:r>
                          <a:endParaRPr lang="en-SE" dirty="0"/>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m:t>
                                </m:r>
                              </m:oMath>
                            </m:oMathPara>
                          </a14:m>
                          <a:endParaRPr lang="en-SE" dirty="0"/>
                        </a:p>
                      </a:txBody>
                      <a:tcPr/>
                    </a:tc>
                    <a:tc>
                      <a:txBody>
                        <a:bodyPr/>
                        <a:lstStyle/>
                        <a:p>
                          <a:pPr algn="ctr"/>
                          <a:r>
                            <a:rPr lang="en-GB" dirty="0"/>
                            <a:t>P</a:t>
                          </a:r>
                          <a:endParaRPr lang="en-SE" dirty="0"/>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Q</a:t>
                          </a:r>
                          <a:endParaRPr lang="en-SE" dirty="0">
                            <a:solidFill>
                              <a:srgbClr val="FF0000"/>
                            </a:solidFill>
                          </a:endParaRPr>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solidFill>
                                <a:srgbClr val="FF0000"/>
                              </a:solidFill>
                            </a:rPr>
                            <a:t>R</a:t>
                          </a:r>
                          <a:endParaRPr lang="en-SE" dirty="0">
                            <a:solidFill>
                              <a:srgbClr val="FF0000"/>
                            </a:solidFill>
                          </a:endParaRPr>
                        </a:p>
                      </a:txBody>
                      <a:tcPr/>
                    </a:tc>
                    <a:extLst>
                      <a:ext uri="{0D108BD9-81ED-4DB2-BD59-A6C34878D82A}">
                        <a16:rowId xmlns:a16="http://schemas.microsoft.com/office/drawing/2014/main" val="2759695532"/>
                      </a:ext>
                    </a:extLst>
                  </a:tr>
                </a:tbl>
              </a:graphicData>
            </a:graphic>
          </p:graphicFrame>
        </mc:Choice>
        <mc:Fallback xmlns="">
          <p:graphicFrame>
            <p:nvGraphicFramePr>
              <p:cNvPr id="14" name="Content Placeholder 4">
                <a:extLst>
                  <a:ext uri="{FF2B5EF4-FFF2-40B4-BE49-F238E27FC236}">
                    <a16:creationId xmlns:a16="http://schemas.microsoft.com/office/drawing/2014/main" id="{14A8445B-E83D-B8A2-9612-EEDF7AD07FFC}"/>
                  </a:ext>
                </a:extLst>
              </p:cNvPr>
              <p:cNvGraphicFramePr>
                <a:graphicFrameLocks/>
              </p:cNvGraphicFramePr>
              <p:nvPr/>
            </p:nvGraphicFramePr>
            <p:xfrm>
              <a:off x="9110555" y="1126324"/>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t>N</a:t>
                          </a:r>
                          <a:endParaRPr lang="en-SE" dirty="0"/>
                        </a:p>
                      </a:txBody>
                      <a:tcPr/>
                    </a:tc>
                    <a:tc>
                      <a:txBody>
                        <a:bodyPr/>
                        <a:lstStyle/>
                        <a:p>
                          <a:pPr algn="ctr"/>
                          <a:r>
                            <a:rPr lang="en-US" dirty="0"/>
                            <a:t>SD</a:t>
                          </a:r>
                          <a:endParaRPr lang="en-SE" dirty="0"/>
                        </a:p>
                      </a:txBody>
                      <a:tcPr/>
                    </a:tc>
                    <a:tc>
                      <a:txBody>
                        <a:bodyPr/>
                        <a:lstStyle/>
                        <a:p>
                          <a:pPr algn="ctr"/>
                          <a:r>
                            <a:rPr lang="en-US" dirty="0"/>
                            <a:t>PN</a:t>
                          </a:r>
                          <a:endParaRPr lang="en-SE" dirty="0"/>
                        </a:p>
                      </a:txBody>
                      <a:tcPr/>
                    </a:tc>
                    <a:extLst>
                      <a:ext uri="{0D108BD9-81ED-4DB2-BD59-A6C34878D82A}">
                        <a16:rowId xmlns:a16="http://schemas.microsoft.com/office/drawing/2014/main" val="3515259906"/>
                      </a:ext>
                    </a:extLst>
                  </a:tr>
                  <a:tr h="370840">
                    <a:tc>
                      <a:txBody>
                        <a:bodyPr/>
                        <a:lstStyle/>
                        <a:p>
                          <a:pPr algn="ctr"/>
                          <a:r>
                            <a:rPr lang="en-US" altLang="zh-CN" dirty="0"/>
                            <a:t>P</a:t>
                          </a:r>
                          <a:endParaRPr lang="en-SE" dirty="0"/>
                        </a:p>
                      </a:txBody>
                      <a:tcPr/>
                    </a:tc>
                    <a:tc>
                      <a:txBody>
                        <a:bodyPr/>
                        <a:lstStyle/>
                        <a:p>
                          <a:pPr algn="ctr"/>
                          <a:r>
                            <a:rPr lang="en-US" dirty="0"/>
                            <a:t>0</a:t>
                          </a:r>
                          <a:endParaRPr lang="en-SE" dirty="0"/>
                        </a:p>
                      </a:txBody>
                      <a:tcPr/>
                    </a:tc>
                    <a:tc>
                      <a:txBody>
                        <a:bodyPr/>
                        <a:lstStyle/>
                        <a:p>
                          <a:pPr algn="ctr"/>
                          <a:endParaRPr lang="en-SE" dirty="0"/>
                        </a:p>
                      </a:txBody>
                      <a:tcPr/>
                    </a:tc>
                    <a:extLst>
                      <a:ext uri="{0D108BD9-81ED-4DB2-BD59-A6C34878D82A}">
                        <a16:rowId xmlns:a16="http://schemas.microsoft.com/office/drawing/2014/main" val="3762638117"/>
                      </a:ext>
                    </a:extLst>
                  </a:tr>
                  <a:tr h="370840">
                    <a:tc>
                      <a:txBody>
                        <a:bodyPr/>
                        <a:lstStyle/>
                        <a:p>
                          <a:pPr algn="ctr"/>
                          <a:r>
                            <a:rPr lang="en-US" dirty="0"/>
                            <a:t>Q</a:t>
                          </a:r>
                          <a:endParaRPr lang="en-SE" dirty="0"/>
                        </a:p>
                      </a:txBody>
                      <a:tcPr/>
                    </a:tc>
                    <a:tc>
                      <a:txBody>
                        <a:bodyPr/>
                        <a:lstStyle/>
                        <a:p>
                          <a:endParaRPr lang="en-SE"/>
                        </a:p>
                      </a:txBody>
                      <a:tcPr>
                        <a:blipFill>
                          <a:blip r:embed="rId5"/>
                          <a:stretch>
                            <a:fillRect l="-100000" t="-208197" r="-107792" b="-424590"/>
                          </a:stretch>
                        </a:blipFill>
                      </a:tcPr>
                    </a:tc>
                    <a:tc>
                      <a:txBody>
                        <a:bodyPr/>
                        <a:lstStyle/>
                        <a:p>
                          <a:pPr algn="ctr"/>
                          <a:r>
                            <a:rPr lang="en-GB" dirty="0"/>
                            <a:t>P</a:t>
                          </a:r>
                          <a:endParaRPr lang="en-SE" dirty="0"/>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t>S</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rgbClr val="FF0000"/>
                              </a:solidFill>
                            </a:rPr>
                            <a:t>Q</a:t>
                          </a:r>
                          <a:endParaRPr lang="en-SE" dirty="0">
                            <a:solidFill>
                              <a:srgbClr val="FF0000"/>
                            </a:solidFill>
                          </a:endParaRPr>
                        </a:p>
                      </a:txBody>
                      <a:tcPr/>
                    </a:tc>
                    <a:extLst>
                      <a:ext uri="{0D108BD9-81ED-4DB2-BD59-A6C34878D82A}">
                        <a16:rowId xmlns:a16="http://schemas.microsoft.com/office/drawing/2014/main" val="2443210191"/>
                      </a:ext>
                    </a:extLst>
                  </a:tr>
                  <a:tr h="370840">
                    <a:tc>
                      <a:txBody>
                        <a:bodyPr/>
                        <a:lstStyle/>
                        <a:p>
                          <a:pPr algn="ctr"/>
                          <a:r>
                            <a:rPr lang="en-US" dirty="0"/>
                            <a:t>T</a:t>
                          </a:r>
                          <a:endParaRPr lang="en-SE"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t>U</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solidFill>
                                <a:srgbClr val="FF0000"/>
                              </a:solidFill>
                            </a:rPr>
                            <a:t>R</a:t>
                          </a:r>
                          <a:endParaRPr lang="en-SE" dirty="0">
                            <a:solidFill>
                              <a:srgbClr val="FF0000"/>
                            </a:solidFill>
                          </a:endParaRPr>
                        </a:p>
                      </a:txBody>
                      <a:tcPr/>
                    </a:tc>
                    <a:extLst>
                      <a:ext uri="{0D108BD9-81ED-4DB2-BD59-A6C34878D82A}">
                        <a16:rowId xmlns:a16="http://schemas.microsoft.com/office/drawing/2014/main" val="2759695532"/>
                      </a:ext>
                    </a:extLst>
                  </a:tr>
                </a:tbl>
              </a:graphicData>
            </a:graphic>
          </p:graphicFrame>
        </mc:Fallback>
      </mc:AlternateContent>
      <p:sp>
        <p:nvSpPr>
          <p:cNvPr id="15" name="TextBox 14">
            <a:extLst>
              <a:ext uri="{FF2B5EF4-FFF2-40B4-BE49-F238E27FC236}">
                <a16:creationId xmlns:a16="http://schemas.microsoft.com/office/drawing/2014/main" id="{B88D4D17-583E-A8F9-7FE0-BB35E851885D}"/>
              </a:ext>
            </a:extLst>
          </p:cNvPr>
          <p:cNvSpPr txBox="1"/>
          <p:nvPr/>
        </p:nvSpPr>
        <p:spPr>
          <a:xfrm>
            <a:off x="8140523" y="1853039"/>
            <a:ext cx="797013" cy="369332"/>
          </a:xfrm>
          <a:prstGeom prst="rect">
            <a:avLst/>
          </a:prstGeom>
          <a:noFill/>
        </p:spPr>
        <p:txBody>
          <a:bodyPr wrap="none" rtlCol="0">
            <a:spAutoFit/>
          </a:bodyPr>
          <a:lstStyle/>
          <a:p>
            <a:pPr algn="ctr"/>
            <a:r>
              <a:rPr lang="en-GB" dirty="0"/>
              <a:t>Visit R</a:t>
            </a:r>
            <a:endParaRPr lang="en-SE" dirty="0"/>
          </a:p>
        </p:txBody>
      </p:sp>
      <mc:AlternateContent xmlns:mc="http://schemas.openxmlformats.org/markup-compatibility/2006" xmlns:a14="http://schemas.microsoft.com/office/drawing/2010/main">
        <mc:Choice Requires="a14">
          <p:graphicFrame>
            <p:nvGraphicFramePr>
              <p:cNvPr id="16" name="Content Placeholder 4">
                <a:extLst>
                  <a:ext uri="{FF2B5EF4-FFF2-40B4-BE49-F238E27FC236}">
                    <a16:creationId xmlns:a16="http://schemas.microsoft.com/office/drawing/2014/main" id="{38027D06-AF99-D999-62D0-64C1F2B5A9BA}"/>
                  </a:ext>
                </a:extLst>
              </p:cNvPr>
              <p:cNvGraphicFramePr>
                <a:graphicFrameLocks/>
              </p:cNvGraphicFramePr>
              <p:nvPr/>
            </p:nvGraphicFramePr>
            <p:xfrm>
              <a:off x="1682863" y="4147315"/>
              <a:ext cx="1408679" cy="259080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257062">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Choice>
        <mc:Fallback xmlns="">
          <p:graphicFrame>
            <p:nvGraphicFramePr>
              <p:cNvPr id="16" name="Content Placeholder 4">
                <a:extLst>
                  <a:ext uri="{FF2B5EF4-FFF2-40B4-BE49-F238E27FC236}">
                    <a16:creationId xmlns:a16="http://schemas.microsoft.com/office/drawing/2014/main" id="{38027D06-AF99-D999-62D0-64C1F2B5A9BA}"/>
                  </a:ext>
                </a:extLst>
              </p:cNvPr>
              <p:cNvGraphicFramePr>
                <a:graphicFrameLocks/>
              </p:cNvGraphicFramePr>
              <p:nvPr/>
            </p:nvGraphicFramePr>
            <p:xfrm>
              <a:off x="1682863" y="4147315"/>
              <a:ext cx="1408679" cy="259080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endParaRPr lang="en-SE"/>
                        </a:p>
                      </a:txBody>
                      <a:tcPr>
                        <a:blipFill>
                          <a:blip r:embed="rId6"/>
                          <a:stretch>
                            <a:fillRect l="-100000" t="-208197" r="-107792" b="-422951"/>
                          </a:stretch>
                        </a:blipFill>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6576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Fallback>
      </mc:AlternateContent>
      <p:sp>
        <p:nvSpPr>
          <p:cNvPr id="17" name="Arrow: Right 16">
            <a:extLst>
              <a:ext uri="{FF2B5EF4-FFF2-40B4-BE49-F238E27FC236}">
                <a16:creationId xmlns:a16="http://schemas.microsoft.com/office/drawing/2014/main" id="{24EBB00C-7502-B387-FF35-C5DBC7E7D76D}"/>
              </a:ext>
            </a:extLst>
          </p:cNvPr>
          <p:cNvSpPr/>
          <p:nvPr/>
        </p:nvSpPr>
        <p:spPr>
          <a:xfrm>
            <a:off x="3222170" y="5202939"/>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mc:AlternateContent xmlns:mc="http://schemas.openxmlformats.org/markup-compatibility/2006" xmlns:a14="http://schemas.microsoft.com/office/drawing/2010/main">
        <mc:Choice Requires="a14">
          <p:graphicFrame>
            <p:nvGraphicFramePr>
              <p:cNvPr id="18" name="Content Placeholder 4">
                <a:extLst>
                  <a:ext uri="{FF2B5EF4-FFF2-40B4-BE49-F238E27FC236}">
                    <a16:creationId xmlns:a16="http://schemas.microsoft.com/office/drawing/2014/main" id="{1409573D-2FA4-C46D-78BB-26884F0130D9}"/>
                  </a:ext>
                </a:extLst>
              </p:cNvPr>
              <p:cNvGraphicFramePr>
                <a:graphicFrameLocks/>
              </p:cNvGraphicFramePr>
              <p:nvPr/>
            </p:nvGraphicFramePr>
            <p:xfrm>
              <a:off x="4180114" y="4174166"/>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Choice>
        <mc:Fallback xmlns="">
          <p:graphicFrame>
            <p:nvGraphicFramePr>
              <p:cNvPr id="18" name="Content Placeholder 4">
                <a:extLst>
                  <a:ext uri="{FF2B5EF4-FFF2-40B4-BE49-F238E27FC236}">
                    <a16:creationId xmlns:a16="http://schemas.microsoft.com/office/drawing/2014/main" id="{1409573D-2FA4-C46D-78BB-26884F0130D9}"/>
                  </a:ext>
                </a:extLst>
              </p:cNvPr>
              <p:cNvGraphicFramePr>
                <a:graphicFrameLocks/>
              </p:cNvGraphicFramePr>
              <p:nvPr/>
            </p:nvGraphicFramePr>
            <p:xfrm>
              <a:off x="4180114" y="4174166"/>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endParaRPr lang="en-SE"/>
                        </a:p>
                      </a:txBody>
                      <a:tcPr>
                        <a:blipFill>
                          <a:blip r:embed="rId7"/>
                          <a:stretch>
                            <a:fillRect l="-100000" t="-208197" r="-107792" b="-424590"/>
                          </a:stretch>
                        </a:blipFill>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Fallback>
      </mc:AlternateContent>
      <p:sp>
        <p:nvSpPr>
          <p:cNvPr id="19" name="TextBox 18">
            <a:extLst>
              <a:ext uri="{FF2B5EF4-FFF2-40B4-BE49-F238E27FC236}">
                <a16:creationId xmlns:a16="http://schemas.microsoft.com/office/drawing/2014/main" id="{53DD6634-569B-30F7-8CB6-0675553D82D2}"/>
              </a:ext>
            </a:extLst>
          </p:cNvPr>
          <p:cNvSpPr txBox="1"/>
          <p:nvPr/>
        </p:nvSpPr>
        <p:spPr>
          <a:xfrm>
            <a:off x="3210081" y="4900881"/>
            <a:ext cx="747320" cy="369332"/>
          </a:xfrm>
          <a:prstGeom prst="rect">
            <a:avLst/>
          </a:prstGeom>
          <a:noFill/>
        </p:spPr>
        <p:txBody>
          <a:bodyPr wrap="none" rtlCol="0">
            <a:spAutoFit/>
          </a:bodyPr>
          <a:lstStyle/>
          <a:p>
            <a:pPr algn="ctr"/>
            <a:r>
              <a:rPr lang="en-GB" dirty="0"/>
              <a:t>Visit S</a:t>
            </a:r>
            <a:endParaRPr lang="en-SE" dirty="0"/>
          </a:p>
        </p:txBody>
      </p:sp>
      <p:sp>
        <p:nvSpPr>
          <p:cNvPr id="20" name="Arrow: Right 19">
            <a:extLst>
              <a:ext uri="{FF2B5EF4-FFF2-40B4-BE49-F238E27FC236}">
                <a16:creationId xmlns:a16="http://schemas.microsoft.com/office/drawing/2014/main" id="{8E76E444-5AD4-38CA-CB1D-A67473586630}"/>
              </a:ext>
            </a:extLst>
          </p:cNvPr>
          <p:cNvSpPr/>
          <p:nvPr/>
        </p:nvSpPr>
        <p:spPr>
          <a:xfrm>
            <a:off x="5708584" y="5202939"/>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mc:AlternateContent xmlns:mc="http://schemas.openxmlformats.org/markup-compatibility/2006" xmlns:a14="http://schemas.microsoft.com/office/drawing/2010/main">
        <mc:Choice Requires="a14">
          <p:graphicFrame>
            <p:nvGraphicFramePr>
              <p:cNvPr id="21" name="Content Placeholder 4">
                <a:extLst>
                  <a:ext uri="{FF2B5EF4-FFF2-40B4-BE49-F238E27FC236}">
                    <a16:creationId xmlns:a16="http://schemas.microsoft.com/office/drawing/2014/main" id="{B155ECF0-C4AB-3A97-7823-BD16D83B7E3F}"/>
                  </a:ext>
                </a:extLst>
              </p:cNvPr>
              <p:cNvGraphicFramePr>
                <a:graphicFrameLocks/>
              </p:cNvGraphicFramePr>
              <p:nvPr/>
            </p:nvGraphicFramePr>
            <p:xfrm>
              <a:off x="6666528" y="4174166"/>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Choice>
        <mc:Fallback xmlns="">
          <p:graphicFrame>
            <p:nvGraphicFramePr>
              <p:cNvPr id="21" name="Content Placeholder 4">
                <a:extLst>
                  <a:ext uri="{FF2B5EF4-FFF2-40B4-BE49-F238E27FC236}">
                    <a16:creationId xmlns:a16="http://schemas.microsoft.com/office/drawing/2014/main" id="{B155ECF0-C4AB-3A97-7823-BD16D83B7E3F}"/>
                  </a:ext>
                </a:extLst>
              </p:cNvPr>
              <p:cNvGraphicFramePr>
                <a:graphicFrameLocks/>
              </p:cNvGraphicFramePr>
              <p:nvPr/>
            </p:nvGraphicFramePr>
            <p:xfrm>
              <a:off x="6666528" y="4174166"/>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endParaRPr lang="en-SE"/>
                        </a:p>
                      </a:txBody>
                      <a:tcPr>
                        <a:blipFill>
                          <a:blip r:embed="rId8"/>
                          <a:stretch>
                            <a:fillRect l="-100000" t="-208197" r="-107792" b="-424590"/>
                          </a:stretch>
                        </a:blipFill>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Fallback>
      </mc:AlternateContent>
      <p:sp>
        <p:nvSpPr>
          <p:cNvPr id="22" name="TextBox 21">
            <a:extLst>
              <a:ext uri="{FF2B5EF4-FFF2-40B4-BE49-F238E27FC236}">
                <a16:creationId xmlns:a16="http://schemas.microsoft.com/office/drawing/2014/main" id="{8DC083A9-1A36-14D7-78A2-017AB24A2C39}"/>
              </a:ext>
            </a:extLst>
          </p:cNvPr>
          <p:cNvSpPr txBox="1"/>
          <p:nvPr/>
        </p:nvSpPr>
        <p:spPr>
          <a:xfrm>
            <a:off x="5696495" y="4900881"/>
            <a:ext cx="753732" cy="369332"/>
          </a:xfrm>
          <a:prstGeom prst="rect">
            <a:avLst/>
          </a:prstGeom>
          <a:noFill/>
        </p:spPr>
        <p:txBody>
          <a:bodyPr wrap="none" rtlCol="0">
            <a:spAutoFit/>
          </a:bodyPr>
          <a:lstStyle/>
          <a:p>
            <a:pPr algn="ctr"/>
            <a:r>
              <a:rPr lang="en-GB" dirty="0"/>
              <a:t>Visit T</a:t>
            </a:r>
            <a:endParaRPr lang="en-SE" dirty="0"/>
          </a:p>
        </p:txBody>
      </p:sp>
      <p:sp>
        <p:nvSpPr>
          <p:cNvPr id="23" name="Arrow: Right 22">
            <a:extLst>
              <a:ext uri="{FF2B5EF4-FFF2-40B4-BE49-F238E27FC236}">
                <a16:creationId xmlns:a16="http://schemas.microsoft.com/office/drawing/2014/main" id="{E9BC88E5-B4C6-0634-9D40-27A54E4053CE}"/>
              </a:ext>
            </a:extLst>
          </p:cNvPr>
          <p:cNvSpPr/>
          <p:nvPr/>
        </p:nvSpPr>
        <p:spPr>
          <a:xfrm>
            <a:off x="8152611" y="5202939"/>
            <a:ext cx="797013" cy="3693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p>
        </p:txBody>
      </p:sp>
      <mc:AlternateContent xmlns:mc="http://schemas.openxmlformats.org/markup-compatibility/2006" xmlns:a14="http://schemas.microsoft.com/office/drawing/2010/main">
        <mc:Choice Requires="a14">
          <p:graphicFrame>
            <p:nvGraphicFramePr>
              <p:cNvPr id="24" name="Content Placeholder 4">
                <a:extLst>
                  <a:ext uri="{FF2B5EF4-FFF2-40B4-BE49-F238E27FC236}">
                    <a16:creationId xmlns:a16="http://schemas.microsoft.com/office/drawing/2014/main" id="{3720CEBD-2B26-3AB9-8CAB-53B79361D6AB}"/>
                  </a:ext>
                </a:extLst>
              </p:cNvPr>
              <p:cNvGraphicFramePr>
                <a:graphicFrameLocks/>
              </p:cNvGraphicFramePr>
              <p:nvPr/>
            </p:nvGraphicFramePr>
            <p:xfrm>
              <a:off x="9110555" y="4174166"/>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n-GB"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Choice>
        <mc:Fallback xmlns="">
          <p:graphicFrame>
            <p:nvGraphicFramePr>
              <p:cNvPr id="24" name="Content Placeholder 4">
                <a:extLst>
                  <a:ext uri="{FF2B5EF4-FFF2-40B4-BE49-F238E27FC236}">
                    <a16:creationId xmlns:a16="http://schemas.microsoft.com/office/drawing/2014/main" id="{3720CEBD-2B26-3AB9-8CAB-53B79361D6AB}"/>
                  </a:ext>
                </a:extLst>
              </p:cNvPr>
              <p:cNvGraphicFramePr>
                <a:graphicFrameLocks/>
              </p:cNvGraphicFramePr>
              <p:nvPr/>
            </p:nvGraphicFramePr>
            <p:xfrm>
              <a:off x="9110555" y="4174166"/>
              <a:ext cx="1408679" cy="2595880"/>
            </p:xfrm>
            <a:graphic>
              <a:graphicData uri="http://schemas.openxmlformats.org/drawingml/2006/table">
                <a:tbl>
                  <a:tblPr firstRow="1" bandRow="1">
                    <a:tableStyleId>{5C22544A-7EE6-4342-B048-85BDC9FD1C3A}</a:tableStyleId>
                  </a:tblPr>
                  <a:tblGrid>
                    <a:gridCol w="461622">
                      <a:extLst>
                        <a:ext uri="{9D8B030D-6E8A-4147-A177-3AD203B41FA5}">
                          <a16:colId xmlns:a16="http://schemas.microsoft.com/office/drawing/2014/main" val="1437393818"/>
                        </a:ext>
                      </a:extLst>
                    </a:gridCol>
                    <a:gridCol w="468086">
                      <a:extLst>
                        <a:ext uri="{9D8B030D-6E8A-4147-A177-3AD203B41FA5}">
                          <a16:colId xmlns:a16="http://schemas.microsoft.com/office/drawing/2014/main" val="3865283362"/>
                        </a:ext>
                      </a:extLst>
                    </a:gridCol>
                    <a:gridCol w="478971">
                      <a:extLst>
                        <a:ext uri="{9D8B030D-6E8A-4147-A177-3AD203B41FA5}">
                          <a16:colId xmlns:a16="http://schemas.microsoft.com/office/drawing/2014/main" val="2508205066"/>
                        </a:ext>
                      </a:extLst>
                    </a:gridCol>
                  </a:tblGrid>
                  <a:tr h="370840">
                    <a:tc>
                      <a:txBody>
                        <a:bodyPr/>
                        <a:lstStyle/>
                        <a:p>
                          <a:pPr algn="ctr"/>
                          <a:r>
                            <a:rPr lang="en-US" dirty="0">
                              <a:solidFill>
                                <a:schemeClr val="tx1"/>
                              </a:solidFill>
                            </a:rPr>
                            <a:t>N</a:t>
                          </a:r>
                          <a:endParaRPr lang="en-SE" dirty="0">
                            <a:solidFill>
                              <a:schemeClr val="tx1"/>
                            </a:solidFill>
                          </a:endParaRPr>
                        </a:p>
                      </a:txBody>
                      <a:tcPr/>
                    </a:tc>
                    <a:tc>
                      <a:txBody>
                        <a:bodyPr/>
                        <a:lstStyle/>
                        <a:p>
                          <a:pPr algn="ctr"/>
                          <a:r>
                            <a:rPr lang="en-US" dirty="0">
                              <a:solidFill>
                                <a:schemeClr val="tx1"/>
                              </a:solidFill>
                            </a:rPr>
                            <a:t>SD</a:t>
                          </a:r>
                          <a:endParaRPr lang="en-SE" dirty="0">
                            <a:solidFill>
                              <a:schemeClr val="tx1"/>
                            </a:solidFill>
                          </a:endParaRPr>
                        </a:p>
                      </a:txBody>
                      <a:tcPr/>
                    </a:tc>
                    <a:tc>
                      <a:txBody>
                        <a:bodyPr/>
                        <a:lstStyle/>
                        <a:p>
                          <a:pPr algn="ctr"/>
                          <a:r>
                            <a:rPr lang="en-US" dirty="0">
                              <a:solidFill>
                                <a:schemeClr val="tx1"/>
                              </a:solidFill>
                            </a:rPr>
                            <a:t>PN</a:t>
                          </a:r>
                          <a:endParaRPr lang="en-SE" dirty="0">
                            <a:solidFill>
                              <a:schemeClr val="tx1"/>
                            </a:solidFill>
                          </a:endParaRPr>
                        </a:p>
                      </a:txBody>
                      <a:tcPr/>
                    </a:tc>
                    <a:extLst>
                      <a:ext uri="{0D108BD9-81ED-4DB2-BD59-A6C34878D82A}">
                        <a16:rowId xmlns:a16="http://schemas.microsoft.com/office/drawing/2014/main" val="3515259906"/>
                      </a:ext>
                    </a:extLst>
                  </a:tr>
                  <a:tr h="370840">
                    <a:tc>
                      <a:txBody>
                        <a:bodyPr/>
                        <a:lstStyle/>
                        <a:p>
                          <a:pPr algn="ctr"/>
                          <a:r>
                            <a:rPr lang="en-US" altLang="zh-CN" dirty="0">
                              <a:solidFill>
                                <a:schemeClr val="tx1"/>
                              </a:solidFill>
                            </a:rPr>
                            <a:t>P</a:t>
                          </a:r>
                          <a:endParaRPr lang="en-SE" dirty="0">
                            <a:solidFill>
                              <a:schemeClr val="tx1"/>
                            </a:solidFill>
                          </a:endParaRPr>
                        </a:p>
                      </a:txBody>
                      <a:tcPr/>
                    </a:tc>
                    <a:tc>
                      <a:txBody>
                        <a:bodyPr/>
                        <a:lstStyle/>
                        <a:p>
                          <a:pPr algn="ctr"/>
                          <a:r>
                            <a:rPr lang="en-US" dirty="0">
                              <a:solidFill>
                                <a:schemeClr val="tx1"/>
                              </a:solidFill>
                            </a:rPr>
                            <a:t>0</a:t>
                          </a: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762638117"/>
                      </a:ext>
                    </a:extLst>
                  </a:tr>
                  <a:tr h="370840">
                    <a:tc>
                      <a:txBody>
                        <a:bodyPr/>
                        <a:lstStyle/>
                        <a:p>
                          <a:pPr algn="ctr"/>
                          <a:r>
                            <a:rPr lang="en-US" dirty="0">
                              <a:solidFill>
                                <a:schemeClr val="tx1"/>
                              </a:solidFill>
                            </a:rPr>
                            <a:t>Q</a:t>
                          </a:r>
                          <a:endParaRPr lang="en-SE" dirty="0">
                            <a:solidFill>
                              <a:schemeClr val="tx1"/>
                            </a:solidFill>
                          </a:endParaRPr>
                        </a:p>
                      </a:txBody>
                      <a:tcPr/>
                    </a:tc>
                    <a:tc>
                      <a:txBody>
                        <a:bodyPr/>
                        <a:lstStyle/>
                        <a:p>
                          <a:endParaRPr lang="en-SE"/>
                        </a:p>
                      </a:txBody>
                      <a:tcPr>
                        <a:blipFill>
                          <a:blip r:embed="rId9"/>
                          <a:stretch>
                            <a:fillRect l="-100000" t="-208197" r="-107792" b="-424590"/>
                          </a:stretch>
                        </a:blipFill>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616934466"/>
                      </a:ext>
                    </a:extLst>
                  </a:tr>
                  <a:tr h="370840">
                    <a:tc>
                      <a:txBody>
                        <a:bodyPr/>
                        <a:lstStyle/>
                        <a:p>
                          <a:pPr algn="ctr"/>
                          <a:r>
                            <a:rPr lang="en-US" dirty="0">
                              <a:solidFill>
                                <a:schemeClr val="tx1"/>
                              </a:solidFill>
                            </a:rPr>
                            <a:t>R</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3586663048"/>
                      </a:ext>
                    </a:extLst>
                  </a:tr>
                  <a:tr h="370840">
                    <a:tc>
                      <a:txBody>
                        <a:bodyPr/>
                        <a:lstStyle/>
                        <a:p>
                          <a:pPr algn="ctr"/>
                          <a:r>
                            <a:rPr lang="en-US" dirty="0">
                              <a:solidFill>
                                <a:schemeClr val="tx1"/>
                              </a:solidFill>
                            </a:rPr>
                            <a:t>S</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Q</a:t>
                          </a:r>
                          <a:endParaRPr lang="en-SE" dirty="0">
                            <a:solidFill>
                              <a:schemeClr val="tx1"/>
                            </a:solidFill>
                          </a:endParaRPr>
                        </a:p>
                      </a:txBody>
                      <a:tcPr/>
                    </a:tc>
                    <a:extLst>
                      <a:ext uri="{0D108BD9-81ED-4DB2-BD59-A6C34878D82A}">
                        <a16:rowId xmlns:a16="http://schemas.microsoft.com/office/drawing/2014/main" val="2443210191"/>
                      </a:ext>
                    </a:extLst>
                  </a:tr>
                  <a:tr h="370840">
                    <a:tc>
                      <a:txBody>
                        <a:bodyPr/>
                        <a:lstStyle/>
                        <a:p>
                          <a:pPr algn="ctr"/>
                          <a:r>
                            <a:rPr lang="en-US" dirty="0">
                              <a:solidFill>
                                <a:schemeClr val="tx1"/>
                              </a:solidFill>
                            </a:rPr>
                            <a:t>T</a:t>
                          </a:r>
                          <a:endParaRPr lang="en-SE" dirty="0">
                            <a:solidFill>
                              <a:schemeClr val="tx1"/>
                            </a:solidFill>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solidFill>
                                <a:schemeClr val="tx1"/>
                              </a:solidFill>
                            </a:rPr>
                            <a:t>7</a:t>
                          </a:r>
                          <a:endParaRPr lang="en-SE" dirty="0">
                            <a:solidFill>
                              <a:schemeClr val="tx1"/>
                            </a:solidFill>
                          </a:endParaRPr>
                        </a:p>
                      </a:txBody>
                      <a:tcPr/>
                    </a:tc>
                    <a:tc>
                      <a:txBody>
                        <a:bodyPr/>
                        <a:lstStyle/>
                        <a:p>
                          <a:pPr algn="ctr"/>
                          <a:r>
                            <a:rPr lang="en-GB" dirty="0">
                              <a:solidFill>
                                <a:schemeClr val="tx1"/>
                              </a:solidFill>
                            </a:rPr>
                            <a:t>P</a:t>
                          </a:r>
                          <a:endParaRPr lang="en-SE" dirty="0">
                            <a:solidFill>
                              <a:schemeClr val="tx1"/>
                            </a:solidFill>
                          </a:endParaRPr>
                        </a:p>
                      </a:txBody>
                      <a:tcPr/>
                    </a:tc>
                    <a:extLst>
                      <a:ext uri="{0D108BD9-81ED-4DB2-BD59-A6C34878D82A}">
                        <a16:rowId xmlns:a16="http://schemas.microsoft.com/office/drawing/2014/main" val="2054454676"/>
                      </a:ext>
                    </a:extLst>
                  </a:tr>
                  <a:tr h="370840">
                    <a:tc>
                      <a:txBody>
                        <a:bodyPr/>
                        <a:lstStyle/>
                        <a:p>
                          <a:pPr algn="ctr"/>
                          <a:r>
                            <a:rPr lang="en-US" dirty="0">
                              <a:solidFill>
                                <a:schemeClr val="tx1"/>
                              </a:solidFill>
                            </a:rPr>
                            <a:t>U</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R</a:t>
                          </a:r>
                          <a:endParaRPr lang="en-SE" dirty="0">
                            <a:solidFill>
                              <a:schemeClr val="tx1"/>
                            </a:solidFill>
                          </a:endParaRPr>
                        </a:p>
                      </a:txBody>
                      <a:tcPr/>
                    </a:tc>
                    <a:extLst>
                      <a:ext uri="{0D108BD9-81ED-4DB2-BD59-A6C34878D82A}">
                        <a16:rowId xmlns:a16="http://schemas.microsoft.com/office/drawing/2014/main" val="2759695532"/>
                      </a:ext>
                    </a:extLst>
                  </a:tr>
                </a:tbl>
              </a:graphicData>
            </a:graphic>
          </p:graphicFrame>
        </mc:Fallback>
      </mc:AlternateContent>
      <p:sp>
        <p:nvSpPr>
          <p:cNvPr id="25" name="TextBox 24">
            <a:extLst>
              <a:ext uri="{FF2B5EF4-FFF2-40B4-BE49-F238E27FC236}">
                <a16:creationId xmlns:a16="http://schemas.microsoft.com/office/drawing/2014/main" id="{ACD15951-9770-FAD8-263A-20640A0F4C19}"/>
              </a:ext>
            </a:extLst>
          </p:cNvPr>
          <p:cNvSpPr txBox="1"/>
          <p:nvPr/>
        </p:nvSpPr>
        <p:spPr>
          <a:xfrm>
            <a:off x="8140523" y="4900881"/>
            <a:ext cx="966931" cy="369332"/>
          </a:xfrm>
          <a:prstGeom prst="rect">
            <a:avLst/>
          </a:prstGeom>
          <a:noFill/>
        </p:spPr>
        <p:txBody>
          <a:bodyPr wrap="none" rtlCol="0">
            <a:spAutoFit/>
          </a:bodyPr>
          <a:lstStyle/>
          <a:p>
            <a:pPr algn="ctr"/>
            <a:r>
              <a:rPr lang="en-GB" dirty="0"/>
              <a:t>Finished</a:t>
            </a:r>
            <a:endParaRPr lang="en-SE" dirty="0"/>
          </a:p>
        </p:txBody>
      </p:sp>
      <p:cxnSp>
        <p:nvCxnSpPr>
          <p:cNvPr id="27" name="Straight Arrow Connector 26">
            <a:extLst>
              <a:ext uri="{FF2B5EF4-FFF2-40B4-BE49-F238E27FC236}">
                <a16:creationId xmlns:a16="http://schemas.microsoft.com/office/drawing/2014/main" id="{AB3A9375-6C84-1A6D-4508-DA86E3D0E792}"/>
              </a:ext>
            </a:extLst>
          </p:cNvPr>
          <p:cNvCxnSpPr/>
          <p:nvPr/>
        </p:nvCxnSpPr>
        <p:spPr>
          <a:xfrm flipH="1">
            <a:off x="2427514" y="3722205"/>
            <a:ext cx="6683040" cy="30552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6" name="Picture 5">
            <a:extLst>
              <a:ext uri="{FF2B5EF4-FFF2-40B4-BE49-F238E27FC236}">
                <a16:creationId xmlns:a16="http://schemas.microsoft.com/office/drawing/2014/main" id="{5A9A60B1-0F9F-BCB0-01F8-99428220C8C8}"/>
              </a:ext>
            </a:extLst>
          </p:cNvPr>
          <p:cNvPicPr>
            <a:picLocks noChangeAspect="1"/>
          </p:cNvPicPr>
          <p:nvPr/>
        </p:nvPicPr>
        <p:blipFill>
          <a:blip r:embed="rId10"/>
          <a:srcRect/>
          <a:stretch/>
        </p:blipFill>
        <p:spPr>
          <a:xfrm>
            <a:off x="6931742" y="-13047"/>
            <a:ext cx="3734014" cy="1466934"/>
          </a:xfrm>
          <a:prstGeom prst="rect">
            <a:avLst/>
          </a:prstGeom>
        </p:spPr>
      </p:pic>
      <p:sp>
        <p:nvSpPr>
          <p:cNvPr id="28" name="TextBox 27">
            <a:extLst>
              <a:ext uri="{FF2B5EF4-FFF2-40B4-BE49-F238E27FC236}">
                <a16:creationId xmlns:a16="http://schemas.microsoft.com/office/drawing/2014/main" id="{7EE455D3-6D41-58DC-85A5-6B3EBFCCBC72}"/>
              </a:ext>
            </a:extLst>
          </p:cNvPr>
          <p:cNvSpPr txBox="1"/>
          <p:nvPr/>
        </p:nvSpPr>
        <p:spPr>
          <a:xfrm>
            <a:off x="4859076" y="3809428"/>
            <a:ext cx="2526333" cy="369332"/>
          </a:xfrm>
          <a:prstGeom prst="rect">
            <a:avLst/>
          </a:prstGeom>
          <a:noFill/>
        </p:spPr>
        <p:txBody>
          <a:bodyPr wrap="none" rtlCol="0">
            <a:spAutoFit/>
          </a:bodyPr>
          <a:lstStyle/>
          <a:p>
            <a:pPr algn="ctr"/>
            <a:r>
              <a:rPr lang="en-GB" dirty="0"/>
              <a:t>Visit U (nothing changes)</a:t>
            </a:r>
            <a:endParaRPr lang="en-SE" dirty="0"/>
          </a:p>
        </p:txBody>
      </p:sp>
      <p:sp>
        <p:nvSpPr>
          <p:cNvPr id="30" name="TextBox 29">
            <a:extLst>
              <a:ext uri="{FF2B5EF4-FFF2-40B4-BE49-F238E27FC236}">
                <a16:creationId xmlns:a16="http://schemas.microsoft.com/office/drawing/2014/main" id="{6C4DE922-43F3-06CE-FDEF-5D9DCBD0CEF6}"/>
              </a:ext>
            </a:extLst>
          </p:cNvPr>
          <p:cNvSpPr txBox="1"/>
          <p:nvPr/>
        </p:nvSpPr>
        <p:spPr>
          <a:xfrm>
            <a:off x="3125196" y="5442716"/>
            <a:ext cx="1074486" cy="646331"/>
          </a:xfrm>
          <a:prstGeom prst="rect">
            <a:avLst/>
          </a:prstGeom>
          <a:noFill/>
        </p:spPr>
        <p:txBody>
          <a:bodyPr wrap="square">
            <a:spAutoFit/>
          </a:bodyPr>
          <a:lstStyle/>
          <a:p>
            <a:pPr algn="ctr"/>
            <a:r>
              <a:rPr lang="en-GB" dirty="0"/>
              <a:t>(nothing</a:t>
            </a:r>
          </a:p>
          <a:p>
            <a:pPr algn="ctr"/>
            <a:r>
              <a:rPr lang="en-GB" dirty="0"/>
              <a:t>changes)</a:t>
            </a:r>
            <a:endParaRPr lang="en-SE" dirty="0"/>
          </a:p>
        </p:txBody>
      </p:sp>
      <p:sp>
        <p:nvSpPr>
          <p:cNvPr id="31" name="TextBox 30">
            <a:extLst>
              <a:ext uri="{FF2B5EF4-FFF2-40B4-BE49-F238E27FC236}">
                <a16:creationId xmlns:a16="http://schemas.microsoft.com/office/drawing/2014/main" id="{6A443E65-713E-747F-911C-8FE6DBC8ABB7}"/>
              </a:ext>
            </a:extLst>
          </p:cNvPr>
          <p:cNvSpPr txBox="1"/>
          <p:nvPr/>
        </p:nvSpPr>
        <p:spPr>
          <a:xfrm>
            <a:off x="5592041" y="5442223"/>
            <a:ext cx="1074486" cy="646331"/>
          </a:xfrm>
          <a:prstGeom prst="rect">
            <a:avLst/>
          </a:prstGeom>
          <a:noFill/>
        </p:spPr>
        <p:txBody>
          <a:bodyPr wrap="square">
            <a:spAutoFit/>
          </a:bodyPr>
          <a:lstStyle/>
          <a:p>
            <a:pPr algn="ctr"/>
            <a:r>
              <a:rPr lang="en-GB" dirty="0"/>
              <a:t>(nothing</a:t>
            </a:r>
          </a:p>
          <a:p>
            <a:pPr algn="ctr"/>
            <a:r>
              <a:rPr lang="en-GB" dirty="0"/>
              <a:t>changes)</a:t>
            </a:r>
            <a:endParaRPr lang="en-SE" dirty="0"/>
          </a:p>
        </p:txBody>
      </p:sp>
      <p:sp>
        <p:nvSpPr>
          <p:cNvPr id="32" name="Title 1">
            <a:extLst>
              <a:ext uri="{FF2B5EF4-FFF2-40B4-BE49-F238E27FC236}">
                <a16:creationId xmlns:a16="http://schemas.microsoft.com/office/drawing/2014/main" id="{EB3E6D57-34E1-AFA4-C65D-89C4B2B3EC0E}"/>
              </a:ext>
            </a:extLst>
          </p:cNvPr>
          <p:cNvSpPr txBox="1">
            <a:spLocks/>
          </p:cNvSpPr>
          <p:nvPr/>
        </p:nvSpPr>
        <p:spPr>
          <a:xfrm>
            <a:off x="1576853" y="-16748"/>
            <a:ext cx="45720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SD: Shortest Distance</a:t>
            </a:r>
          </a:p>
          <a:p>
            <a:r>
              <a:rPr lang="en-GB" dirty="0"/>
              <a:t>PN: Previous vertex</a:t>
            </a:r>
            <a:endParaRPr lang="en-SE" dirty="0"/>
          </a:p>
        </p:txBody>
      </p:sp>
    </p:spTree>
    <p:extLst>
      <p:ext uri="{BB962C8B-B14F-4D97-AF65-F5344CB8AC3E}">
        <p14:creationId xmlns:p14="http://schemas.microsoft.com/office/powerpoint/2010/main" val="39760511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6</a:t>
            </a:r>
            <a:br>
              <a:rPr lang="en-US" altLang="en-US" sz="6000" b="1" dirty="0">
                <a:solidFill>
                  <a:srgbClr val="000099"/>
                </a:solidFill>
                <a:latin typeface="+mj-lt"/>
              </a:rPr>
            </a:br>
            <a:r>
              <a:rPr lang="en-US" altLang="en-US" sz="5400" b="1" dirty="0">
                <a:solidFill>
                  <a:srgbClr val="000099"/>
                </a:solidFill>
                <a:latin typeface="+mj-lt"/>
              </a:rPr>
              <a:t>The Link Layer </a:t>
            </a:r>
          </a:p>
          <a:p>
            <a:pPr>
              <a:lnSpc>
                <a:spcPct val="85000"/>
              </a:lnSpc>
            </a:pPr>
            <a:r>
              <a:rPr lang="en-US" altLang="en-US" sz="5400" b="1" dirty="0">
                <a:solidFill>
                  <a:srgbClr val="000099"/>
                </a:solidFill>
                <a:latin typeface="+mj-lt"/>
              </a:rPr>
              <a:t>and LANs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D00A93E3-1476-3B55-D9FB-EE9AD7F4921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76520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A38A-A0E1-8D4B-DF71-4B9864544CE9}"/>
              </a:ext>
            </a:extLst>
          </p:cNvPr>
          <p:cNvSpPr>
            <a:spLocks noGrp="1"/>
          </p:cNvSpPr>
          <p:nvPr>
            <p:ph type="title"/>
          </p:nvPr>
        </p:nvSpPr>
        <p:spPr/>
        <p:txBody>
          <a:bodyPr/>
          <a:lstStyle/>
          <a:p>
            <a:r>
              <a:rPr lang="en-GB" dirty="0"/>
              <a:t>Quiz: Number of Parity Errors</a:t>
            </a:r>
            <a:endParaRPr lang="en-SE" dirty="0"/>
          </a:p>
        </p:txBody>
      </p:sp>
      <p:sp>
        <p:nvSpPr>
          <p:cNvPr id="5" name="Slide Number Placeholder 4">
            <a:extLst>
              <a:ext uri="{FF2B5EF4-FFF2-40B4-BE49-F238E27FC236}">
                <a16:creationId xmlns:a16="http://schemas.microsoft.com/office/drawing/2014/main" id="{3A5A4937-1CD5-8ACA-C1C1-2331B69C29E0}"/>
              </a:ext>
            </a:extLst>
          </p:cNvPr>
          <p:cNvSpPr>
            <a:spLocks noGrp="1"/>
          </p:cNvSpPr>
          <p:nvPr>
            <p:ph type="sldNum" sz="quarter" idx="4"/>
          </p:nvPr>
        </p:nvSpPr>
        <p:spPr/>
        <p:txBody>
          <a:bodyPr/>
          <a:lstStyle/>
          <a:p>
            <a:r>
              <a:rPr lang="en-US"/>
              <a:t>Link Layer: 6-</a:t>
            </a:r>
            <a:fld id="{C4204591-24BD-A542-B9D5-F8D8A88D2FEE}" type="slidenum">
              <a:rPr lang="en-US" smtClean="0"/>
              <a:pPr/>
              <a:t>65</a:t>
            </a:fld>
            <a:endParaRPr lang="en-US" dirty="0"/>
          </a:p>
        </p:txBody>
      </p:sp>
      <p:sp>
        <p:nvSpPr>
          <p:cNvPr id="62" name="TextBox 61">
            <a:extLst>
              <a:ext uri="{FF2B5EF4-FFF2-40B4-BE49-F238E27FC236}">
                <a16:creationId xmlns:a16="http://schemas.microsoft.com/office/drawing/2014/main" id="{0E1E1884-DDAF-3AEC-295D-CA8EF37CFFA2}"/>
              </a:ext>
            </a:extLst>
          </p:cNvPr>
          <p:cNvSpPr txBox="1"/>
          <p:nvPr/>
        </p:nvSpPr>
        <p:spPr>
          <a:xfrm>
            <a:off x="1346184" y="2202338"/>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63" name="Group 62">
            <a:extLst>
              <a:ext uri="{FF2B5EF4-FFF2-40B4-BE49-F238E27FC236}">
                <a16:creationId xmlns:a16="http://schemas.microsoft.com/office/drawing/2014/main" id="{F0925264-F014-1932-0E6B-A7BBC37D7C07}"/>
              </a:ext>
            </a:extLst>
          </p:cNvPr>
          <p:cNvGrpSpPr/>
          <p:nvPr/>
        </p:nvGrpSpPr>
        <p:grpSpPr>
          <a:xfrm>
            <a:off x="1337821" y="1357509"/>
            <a:ext cx="1112530" cy="1123229"/>
            <a:chOff x="6988036" y="4811287"/>
            <a:chExt cx="1112530" cy="1123229"/>
          </a:xfrm>
        </p:grpSpPr>
        <p:sp>
          <p:nvSpPr>
            <p:cNvPr id="64" name="TextBox 63">
              <a:extLst>
                <a:ext uri="{FF2B5EF4-FFF2-40B4-BE49-F238E27FC236}">
                  <a16:creationId xmlns:a16="http://schemas.microsoft.com/office/drawing/2014/main" id="{46F884D3-A6CB-5306-B4B0-2A3FA0313A89}"/>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65" name="TextBox 64">
              <a:extLst>
                <a:ext uri="{FF2B5EF4-FFF2-40B4-BE49-F238E27FC236}">
                  <a16:creationId xmlns:a16="http://schemas.microsoft.com/office/drawing/2014/main" id="{E4405B45-6C7C-6CD1-D724-D753A867FF34}"/>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66" name="TextBox 65">
              <a:extLst>
                <a:ext uri="{FF2B5EF4-FFF2-40B4-BE49-F238E27FC236}">
                  <a16:creationId xmlns:a16="http://schemas.microsoft.com/office/drawing/2014/main" id="{27524C9B-CBC2-E613-D410-9464578BF77C}"/>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67" name="Straight Connector 66">
              <a:extLst>
                <a:ext uri="{FF2B5EF4-FFF2-40B4-BE49-F238E27FC236}">
                  <a16:creationId xmlns:a16="http://schemas.microsoft.com/office/drawing/2014/main" id="{D44209BA-FD60-F220-D26C-1297D5802153}"/>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30E33C-8086-27A2-7056-8A4690730CE9}"/>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9FCD8CB7-E57D-6342-4103-A8C4A5F037C7}"/>
              </a:ext>
            </a:extLst>
          </p:cNvPr>
          <p:cNvSpPr txBox="1"/>
          <p:nvPr/>
        </p:nvSpPr>
        <p:spPr>
          <a:xfrm>
            <a:off x="2267745" y="135637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0" name="TextBox 69">
            <a:extLst>
              <a:ext uri="{FF2B5EF4-FFF2-40B4-BE49-F238E27FC236}">
                <a16:creationId xmlns:a16="http://schemas.microsoft.com/office/drawing/2014/main" id="{BDD6EB01-0DB8-22DF-4D8F-2CD82B1D3148}"/>
              </a:ext>
            </a:extLst>
          </p:cNvPr>
          <p:cNvSpPr txBox="1"/>
          <p:nvPr/>
        </p:nvSpPr>
        <p:spPr>
          <a:xfrm>
            <a:off x="2263195" y="164183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1" name="TextBox 70">
            <a:extLst>
              <a:ext uri="{FF2B5EF4-FFF2-40B4-BE49-F238E27FC236}">
                <a16:creationId xmlns:a16="http://schemas.microsoft.com/office/drawing/2014/main" id="{B10793C8-27CC-0345-492C-8C09F82D2EBE}"/>
              </a:ext>
            </a:extLst>
          </p:cNvPr>
          <p:cNvSpPr txBox="1"/>
          <p:nvPr/>
        </p:nvSpPr>
        <p:spPr>
          <a:xfrm>
            <a:off x="2263195" y="192502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2" name="TextBox 71">
            <a:extLst>
              <a:ext uri="{FF2B5EF4-FFF2-40B4-BE49-F238E27FC236}">
                <a16:creationId xmlns:a16="http://schemas.microsoft.com/office/drawing/2014/main" id="{3DC6BED9-E026-F512-0A18-B01DF325681B}"/>
              </a:ext>
            </a:extLst>
          </p:cNvPr>
          <p:cNvSpPr txBox="1"/>
          <p:nvPr/>
        </p:nvSpPr>
        <p:spPr>
          <a:xfrm>
            <a:off x="2268882" y="221049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3" name="TextBox 72">
            <a:extLst>
              <a:ext uri="{FF2B5EF4-FFF2-40B4-BE49-F238E27FC236}">
                <a16:creationId xmlns:a16="http://schemas.microsoft.com/office/drawing/2014/main" id="{C38BAE8C-CB41-396E-DB42-86DF1607EDF7}"/>
              </a:ext>
            </a:extLst>
          </p:cNvPr>
          <p:cNvSpPr txBox="1"/>
          <p:nvPr/>
        </p:nvSpPr>
        <p:spPr>
          <a:xfrm>
            <a:off x="234314" y="1350935"/>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no errors:</a:t>
            </a:r>
          </a:p>
        </p:txBody>
      </p:sp>
      <p:grpSp>
        <p:nvGrpSpPr>
          <p:cNvPr id="74" name="Group 73">
            <a:extLst>
              <a:ext uri="{FF2B5EF4-FFF2-40B4-BE49-F238E27FC236}">
                <a16:creationId xmlns:a16="http://schemas.microsoft.com/office/drawing/2014/main" id="{F52F69A2-3386-455E-12A4-87372F6FD237}"/>
              </a:ext>
            </a:extLst>
          </p:cNvPr>
          <p:cNvGrpSpPr/>
          <p:nvPr/>
        </p:nvGrpSpPr>
        <p:grpSpPr>
          <a:xfrm>
            <a:off x="3681535" y="1608945"/>
            <a:ext cx="1821607" cy="359137"/>
            <a:chOff x="9837078" y="5062723"/>
            <a:chExt cx="1821607" cy="359137"/>
          </a:xfrm>
        </p:grpSpPr>
        <p:sp>
          <p:nvSpPr>
            <p:cNvPr id="75" name="TextBox 74">
              <a:extLst>
                <a:ext uri="{FF2B5EF4-FFF2-40B4-BE49-F238E27FC236}">
                  <a16:creationId xmlns:a16="http://schemas.microsoft.com/office/drawing/2014/main" id="{94BE3333-8FBB-C2BA-1343-71932EF40844}"/>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6" name="Straight Arrow Connector 75">
              <a:extLst>
                <a:ext uri="{FF2B5EF4-FFF2-40B4-BE49-F238E27FC236}">
                  <a16:creationId xmlns:a16="http://schemas.microsoft.com/office/drawing/2014/main" id="{8DFA844F-55C0-05DF-E1EB-73540C69E668}"/>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D043469F-4103-11C0-D0D0-155124768DDC}"/>
              </a:ext>
            </a:extLst>
          </p:cNvPr>
          <p:cNvGrpSpPr/>
          <p:nvPr/>
        </p:nvGrpSpPr>
        <p:grpSpPr>
          <a:xfrm>
            <a:off x="3774471" y="1318378"/>
            <a:ext cx="546945" cy="1621566"/>
            <a:chOff x="9930014" y="4772156"/>
            <a:chExt cx="546945" cy="1621566"/>
          </a:xfrm>
        </p:grpSpPr>
        <p:sp>
          <p:nvSpPr>
            <p:cNvPr id="78" name="TextBox 77">
              <a:extLst>
                <a:ext uri="{FF2B5EF4-FFF2-40B4-BE49-F238E27FC236}">
                  <a16:creationId xmlns:a16="http://schemas.microsoft.com/office/drawing/2014/main" id="{C1E1E158-7005-0ECE-3B6A-5330C270FFE0}"/>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9" name="Straight Arrow Connector 78">
              <a:extLst>
                <a:ext uri="{FF2B5EF4-FFF2-40B4-BE49-F238E27FC236}">
                  <a16:creationId xmlns:a16="http://schemas.microsoft.com/office/drawing/2014/main" id="{70179763-F19C-9E79-FFD2-56AE39DE657B}"/>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52EA37B5-8D59-1D17-B229-A3D743F54AE6}"/>
              </a:ext>
            </a:extLst>
          </p:cNvPr>
          <p:cNvGrpSpPr/>
          <p:nvPr/>
        </p:nvGrpSpPr>
        <p:grpSpPr>
          <a:xfrm>
            <a:off x="3717836" y="1320169"/>
            <a:ext cx="1217426" cy="1214161"/>
            <a:chOff x="9873379" y="4773947"/>
            <a:chExt cx="1217426" cy="1214161"/>
          </a:xfrm>
        </p:grpSpPr>
        <p:sp>
          <p:nvSpPr>
            <p:cNvPr id="83" name="TextBox 82">
              <a:extLst>
                <a:ext uri="{FF2B5EF4-FFF2-40B4-BE49-F238E27FC236}">
                  <a16:creationId xmlns:a16="http://schemas.microsoft.com/office/drawing/2014/main" id="{7EAB9463-0828-2187-DD51-8CFA35B85994}"/>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84" name="Group 83">
              <a:extLst>
                <a:ext uri="{FF2B5EF4-FFF2-40B4-BE49-F238E27FC236}">
                  <a16:creationId xmlns:a16="http://schemas.microsoft.com/office/drawing/2014/main" id="{83D8E23F-B0E4-E91F-CF56-F8A0A3E2471E}"/>
                </a:ext>
              </a:extLst>
            </p:cNvPr>
            <p:cNvGrpSpPr/>
            <p:nvPr/>
          </p:nvGrpSpPr>
          <p:grpSpPr>
            <a:xfrm>
              <a:off x="9880003" y="4773947"/>
              <a:ext cx="1210802" cy="1214161"/>
              <a:chOff x="6394173" y="4840358"/>
              <a:chExt cx="1210802" cy="1214161"/>
            </a:xfrm>
          </p:grpSpPr>
          <p:sp>
            <p:nvSpPr>
              <p:cNvPr id="85" name="TextBox 84">
                <a:extLst>
                  <a:ext uri="{FF2B5EF4-FFF2-40B4-BE49-F238E27FC236}">
                    <a16:creationId xmlns:a16="http://schemas.microsoft.com/office/drawing/2014/main" id="{CBD3B030-AFBD-3FB5-B02F-7E7DC2F54DB4}"/>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86" name="TextBox 85">
                <a:extLst>
                  <a:ext uri="{FF2B5EF4-FFF2-40B4-BE49-F238E27FC236}">
                    <a16:creationId xmlns:a16="http://schemas.microsoft.com/office/drawing/2014/main" id="{5A455BF0-E1BE-C9C0-D65E-897CF2025AAA}"/>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87" name="TextBox 86">
                <a:extLst>
                  <a:ext uri="{FF2B5EF4-FFF2-40B4-BE49-F238E27FC236}">
                    <a16:creationId xmlns:a16="http://schemas.microsoft.com/office/drawing/2014/main" id="{1EC51690-5DF2-765E-6132-E42F1CCEB8CE}"/>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88" name="Straight Connector 87">
                <a:extLst>
                  <a:ext uri="{FF2B5EF4-FFF2-40B4-BE49-F238E27FC236}">
                    <a16:creationId xmlns:a16="http://schemas.microsoft.com/office/drawing/2014/main" id="{2EB51930-D527-E457-CDAE-224E22A02A6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1DE0770-02B7-0D00-2C84-CD865624A633}"/>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3" name="TextBox 92">
            <a:extLst>
              <a:ext uri="{FF2B5EF4-FFF2-40B4-BE49-F238E27FC236}">
                <a16:creationId xmlns:a16="http://schemas.microsoft.com/office/drawing/2014/main" id="{8BBF4FD5-F675-8E43-EB40-0081BEF18557}"/>
              </a:ext>
            </a:extLst>
          </p:cNvPr>
          <p:cNvSpPr txBox="1"/>
          <p:nvPr/>
        </p:nvSpPr>
        <p:spPr>
          <a:xfrm>
            <a:off x="3107003" y="2966156"/>
            <a:ext cx="2084191"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1-bit error causes 1 row parity error, 1 column parity error</a:t>
            </a:r>
            <a:endParaRPr lang="en-SE" dirty="0"/>
          </a:p>
        </p:txBody>
      </p:sp>
      <p:sp>
        <p:nvSpPr>
          <p:cNvPr id="98" name="TextBox 97">
            <a:extLst>
              <a:ext uri="{FF2B5EF4-FFF2-40B4-BE49-F238E27FC236}">
                <a16:creationId xmlns:a16="http://schemas.microsoft.com/office/drawing/2014/main" id="{5E42F201-46E5-212F-C3BB-9ED6F24A86A9}"/>
              </a:ext>
            </a:extLst>
          </p:cNvPr>
          <p:cNvSpPr txBox="1"/>
          <p:nvPr/>
        </p:nvSpPr>
        <p:spPr>
          <a:xfrm>
            <a:off x="6433448" y="2605374"/>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99" name="Straight Arrow Connector 98">
            <a:extLst>
              <a:ext uri="{FF2B5EF4-FFF2-40B4-BE49-F238E27FC236}">
                <a16:creationId xmlns:a16="http://schemas.microsoft.com/office/drawing/2014/main" id="{53CC668C-F971-E5B5-257B-136F4A45D7C9}"/>
              </a:ext>
            </a:extLst>
          </p:cNvPr>
          <p:cNvCxnSpPr>
            <a:cxnSpLocks/>
          </p:cNvCxnSpPr>
          <p:nvPr/>
        </p:nvCxnSpPr>
        <p:spPr>
          <a:xfrm rot="5400000" flipV="1">
            <a:off x="6054566" y="199077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587DFEDF-7913-B935-3205-7C2B81F17C9C}"/>
              </a:ext>
            </a:extLst>
          </p:cNvPr>
          <p:cNvGrpSpPr/>
          <p:nvPr/>
        </p:nvGrpSpPr>
        <p:grpSpPr>
          <a:xfrm>
            <a:off x="6376813" y="1344736"/>
            <a:ext cx="1217426" cy="1214161"/>
            <a:chOff x="9873379" y="4773947"/>
            <a:chExt cx="1217426" cy="1214161"/>
          </a:xfrm>
        </p:grpSpPr>
        <p:sp>
          <p:nvSpPr>
            <p:cNvPr id="103" name="TextBox 102">
              <a:extLst>
                <a:ext uri="{FF2B5EF4-FFF2-40B4-BE49-F238E27FC236}">
                  <a16:creationId xmlns:a16="http://schemas.microsoft.com/office/drawing/2014/main" id="{CF9D002C-C4BB-A02C-DE39-B3B108EF38A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04" name="Group 103">
              <a:extLst>
                <a:ext uri="{FF2B5EF4-FFF2-40B4-BE49-F238E27FC236}">
                  <a16:creationId xmlns:a16="http://schemas.microsoft.com/office/drawing/2014/main" id="{465661F8-D64F-6DDA-1FD9-05A5E2D9BAEF}"/>
                </a:ext>
              </a:extLst>
            </p:cNvPr>
            <p:cNvGrpSpPr/>
            <p:nvPr/>
          </p:nvGrpSpPr>
          <p:grpSpPr>
            <a:xfrm>
              <a:off x="9880003" y="4773947"/>
              <a:ext cx="1210802" cy="1214161"/>
              <a:chOff x="6394173" y="4840358"/>
              <a:chExt cx="1210802" cy="1214161"/>
            </a:xfrm>
          </p:grpSpPr>
          <p:sp>
            <p:nvSpPr>
              <p:cNvPr id="105" name="TextBox 104">
                <a:extLst>
                  <a:ext uri="{FF2B5EF4-FFF2-40B4-BE49-F238E27FC236}">
                    <a16:creationId xmlns:a16="http://schemas.microsoft.com/office/drawing/2014/main" id="{A7397CCF-C5C6-983A-372A-7BC02BBEA190}"/>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06" name="TextBox 105">
                <a:extLst>
                  <a:ext uri="{FF2B5EF4-FFF2-40B4-BE49-F238E27FC236}">
                    <a16:creationId xmlns:a16="http://schemas.microsoft.com/office/drawing/2014/main" id="{5E36E772-F60A-046C-EF65-364D0E3B9359}"/>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07" name="TextBox 106">
                <a:extLst>
                  <a:ext uri="{FF2B5EF4-FFF2-40B4-BE49-F238E27FC236}">
                    <a16:creationId xmlns:a16="http://schemas.microsoft.com/office/drawing/2014/main" id="{54A92887-0BD2-B430-D03B-2EAEE071F416}"/>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cxnSp>
            <p:nvCxnSpPr>
              <p:cNvPr id="108" name="Straight Connector 107">
                <a:extLst>
                  <a:ext uri="{FF2B5EF4-FFF2-40B4-BE49-F238E27FC236}">
                    <a16:creationId xmlns:a16="http://schemas.microsoft.com/office/drawing/2014/main" id="{1870C14D-BAC1-1B91-9B0F-93B79A5F1A79}"/>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1420410-9C1D-4ECA-0D2F-7B56AA6A1B6F}"/>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3" name="TextBox 122">
            <a:extLst>
              <a:ext uri="{FF2B5EF4-FFF2-40B4-BE49-F238E27FC236}">
                <a16:creationId xmlns:a16="http://schemas.microsoft.com/office/drawing/2014/main" id="{DDFC1457-38B1-CBF9-756B-2A2706BA9669}"/>
              </a:ext>
            </a:extLst>
          </p:cNvPr>
          <p:cNvSpPr txBox="1"/>
          <p:nvPr/>
        </p:nvSpPr>
        <p:spPr>
          <a:xfrm>
            <a:off x="6909013" y="261142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4" name="Straight Arrow Connector 123">
            <a:extLst>
              <a:ext uri="{FF2B5EF4-FFF2-40B4-BE49-F238E27FC236}">
                <a16:creationId xmlns:a16="http://schemas.microsoft.com/office/drawing/2014/main" id="{6B78D24D-DBB6-BC83-5BCA-2B6C86F64267}"/>
              </a:ext>
            </a:extLst>
          </p:cNvPr>
          <p:cNvCxnSpPr>
            <a:cxnSpLocks/>
          </p:cNvCxnSpPr>
          <p:nvPr/>
        </p:nvCxnSpPr>
        <p:spPr>
          <a:xfrm rot="5400000" flipV="1">
            <a:off x="6530131" y="199682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C4BE7AFC-3881-CA7B-7F51-61768DA1C97C}"/>
              </a:ext>
            </a:extLst>
          </p:cNvPr>
          <p:cNvSpPr txBox="1"/>
          <p:nvPr/>
        </p:nvSpPr>
        <p:spPr>
          <a:xfrm>
            <a:off x="6023301" y="2966156"/>
            <a:ext cx="196719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 2 row parity errors</a:t>
            </a:r>
            <a:endParaRPr lang="en-SE" dirty="0"/>
          </a:p>
        </p:txBody>
      </p:sp>
      <p:sp>
        <p:nvSpPr>
          <p:cNvPr id="128" name="TextBox 127">
            <a:extLst>
              <a:ext uri="{FF2B5EF4-FFF2-40B4-BE49-F238E27FC236}">
                <a16:creationId xmlns:a16="http://schemas.microsoft.com/office/drawing/2014/main" id="{91928B35-D3D3-D4BD-CB51-0FDFDB34696C}"/>
              </a:ext>
            </a:extLst>
          </p:cNvPr>
          <p:cNvSpPr txBox="1"/>
          <p:nvPr/>
        </p:nvSpPr>
        <p:spPr>
          <a:xfrm>
            <a:off x="9108358" y="260193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9" name="Straight Arrow Connector 128">
            <a:extLst>
              <a:ext uri="{FF2B5EF4-FFF2-40B4-BE49-F238E27FC236}">
                <a16:creationId xmlns:a16="http://schemas.microsoft.com/office/drawing/2014/main" id="{83A4734C-E5CB-7C7B-2940-EF0BEECAE449}"/>
              </a:ext>
            </a:extLst>
          </p:cNvPr>
          <p:cNvCxnSpPr>
            <a:cxnSpLocks/>
          </p:cNvCxnSpPr>
          <p:nvPr/>
        </p:nvCxnSpPr>
        <p:spPr>
          <a:xfrm rot="5400000" flipV="1">
            <a:off x="8729476" y="198733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D2E9B746-9A38-7DC2-0316-27587B742920}"/>
              </a:ext>
            </a:extLst>
          </p:cNvPr>
          <p:cNvGrpSpPr/>
          <p:nvPr/>
        </p:nvGrpSpPr>
        <p:grpSpPr>
          <a:xfrm>
            <a:off x="9051723" y="1341294"/>
            <a:ext cx="1217426" cy="1214161"/>
            <a:chOff x="9873379" y="4773947"/>
            <a:chExt cx="1217426" cy="1214161"/>
          </a:xfrm>
        </p:grpSpPr>
        <p:sp>
          <p:nvSpPr>
            <p:cNvPr id="133" name="TextBox 132">
              <a:extLst>
                <a:ext uri="{FF2B5EF4-FFF2-40B4-BE49-F238E27FC236}">
                  <a16:creationId xmlns:a16="http://schemas.microsoft.com/office/drawing/2014/main" id="{D3A987C9-11BC-D12A-AC9B-F87042BE368C}"/>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grpSp>
          <p:nvGrpSpPr>
            <p:cNvPr id="134" name="Group 133">
              <a:extLst>
                <a:ext uri="{FF2B5EF4-FFF2-40B4-BE49-F238E27FC236}">
                  <a16:creationId xmlns:a16="http://schemas.microsoft.com/office/drawing/2014/main" id="{3E8D67F4-A61D-EAE3-0BA0-A2A440B136E2}"/>
                </a:ext>
              </a:extLst>
            </p:cNvPr>
            <p:cNvGrpSpPr/>
            <p:nvPr/>
          </p:nvGrpSpPr>
          <p:grpSpPr>
            <a:xfrm>
              <a:off x="9880003" y="4773947"/>
              <a:ext cx="1210802" cy="1214161"/>
              <a:chOff x="6394173" y="4840358"/>
              <a:chExt cx="1210802" cy="1214161"/>
            </a:xfrm>
          </p:grpSpPr>
          <p:sp>
            <p:nvSpPr>
              <p:cNvPr id="135" name="TextBox 134">
                <a:extLst>
                  <a:ext uri="{FF2B5EF4-FFF2-40B4-BE49-F238E27FC236}">
                    <a16:creationId xmlns:a16="http://schemas.microsoft.com/office/drawing/2014/main" id="{D1D42B94-C8D2-1C3C-C092-88CB1FCD44AC}"/>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sp>
            <p:nvSpPr>
              <p:cNvPr id="136" name="TextBox 135">
                <a:extLst>
                  <a:ext uri="{FF2B5EF4-FFF2-40B4-BE49-F238E27FC236}">
                    <a16:creationId xmlns:a16="http://schemas.microsoft.com/office/drawing/2014/main" id="{9F3A30B5-1788-D069-AC8A-0F50D1537DB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FE216200-9897-FE9A-4C6C-BC8FF78DCED5}"/>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a:t>
                </a:r>
                <a:r>
                  <a:rPr lang="en-US" dirty="0">
                    <a:solidFill>
                      <a:srgbClr val="FF0000"/>
                    </a:solidFill>
                    <a:latin typeface="Calibri" panose="020F0502020204030204"/>
                  </a:rPr>
                  <a:t>0</a:t>
                </a:r>
                <a:endPar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138" name="Straight Connector 137">
                <a:extLst>
                  <a:ext uri="{FF2B5EF4-FFF2-40B4-BE49-F238E27FC236}">
                    <a16:creationId xmlns:a16="http://schemas.microsoft.com/office/drawing/2014/main" id="{6077A0EE-A26F-A097-7EC7-54C6579BAEEA}"/>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575755A-BDAE-5656-DD46-154F02A93366}"/>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2" name="TextBox 141">
            <a:extLst>
              <a:ext uri="{FF2B5EF4-FFF2-40B4-BE49-F238E27FC236}">
                <a16:creationId xmlns:a16="http://schemas.microsoft.com/office/drawing/2014/main" id="{7351F2D8-1DF5-7031-D63F-4C878CE555FE}"/>
              </a:ext>
            </a:extLst>
          </p:cNvPr>
          <p:cNvSpPr txBox="1"/>
          <p:nvPr/>
        </p:nvSpPr>
        <p:spPr>
          <a:xfrm>
            <a:off x="8698211" y="2844236"/>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3-bit error causes</a:t>
            </a:r>
          </a:p>
          <a:p>
            <a:r>
              <a:rPr lang="en-GB" dirty="0"/>
              <a:t>_3_row parity errors</a:t>
            </a:r>
          </a:p>
          <a:p>
            <a:r>
              <a:rPr lang="en-GB" dirty="0"/>
              <a:t>_1_column parity errors</a:t>
            </a:r>
            <a:endParaRPr lang="en-SE" dirty="0"/>
          </a:p>
          <a:p>
            <a:r>
              <a:rPr lang="en-GB" dirty="0"/>
              <a:t>_0_corner parity errors</a:t>
            </a:r>
            <a:endParaRPr lang="en-SE" dirty="0"/>
          </a:p>
        </p:txBody>
      </p:sp>
      <p:grpSp>
        <p:nvGrpSpPr>
          <p:cNvPr id="143" name="Group 142">
            <a:extLst>
              <a:ext uri="{FF2B5EF4-FFF2-40B4-BE49-F238E27FC236}">
                <a16:creationId xmlns:a16="http://schemas.microsoft.com/office/drawing/2014/main" id="{AA2BFFDF-5438-D8BF-7B98-3216E3238651}"/>
              </a:ext>
            </a:extLst>
          </p:cNvPr>
          <p:cNvGrpSpPr/>
          <p:nvPr/>
        </p:nvGrpSpPr>
        <p:grpSpPr>
          <a:xfrm>
            <a:off x="8993238" y="1361469"/>
            <a:ext cx="1821607" cy="359137"/>
            <a:chOff x="9837078" y="5062723"/>
            <a:chExt cx="1821607" cy="359137"/>
          </a:xfrm>
        </p:grpSpPr>
        <p:sp>
          <p:nvSpPr>
            <p:cNvPr id="144" name="TextBox 143">
              <a:extLst>
                <a:ext uri="{FF2B5EF4-FFF2-40B4-BE49-F238E27FC236}">
                  <a16:creationId xmlns:a16="http://schemas.microsoft.com/office/drawing/2014/main" id="{EC00BE02-CEE2-6EB0-3323-5BF2CFA1A11B}"/>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5" name="Straight Arrow Connector 144">
              <a:extLst>
                <a:ext uri="{FF2B5EF4-FFF2-40B4-BE49-F238E27FC236}">
                  <a16:creationId xmlns:a16="http://schemas.microsoft.com/office/drawing/2014/main" id="{A4C71F39-C878-9EA7-C70C-4615A097AAA4}"/>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FDEDD595-FE2D-FDC1-B3A9-1902BB9415DC}"/>
              </a:ext>
            </a:extLst>
          </p:cNvPr>
          <p:cNvGrpSpPr/>
          <p:nvPr/>
        </p:nvGrpSpPr>
        <p:grpSpPr>
          <a:xfrm>
            <a:off x="9001492" y="1627346"/>
            <a:ext cx="1862529" cy="634631"/>
            <a:chOff x="9796156" y="4787229"/>
            <a:chExt cx="1862529" cy="634631"/>
          </a:xfrm>
        </p:grpSpPr>
        <p:sp>
          <p:nvSpPr>
            <p:cNvPr id="147" name="TextBox 146">
              <a:extLst>
                <a:ext uri="{FF2B5EF4-FFF2-40B4-BE49-F238E27FC236}">
                  <a16:creationId xmlns:a16="http://schemas.microsoft.com/office/drawing/2014/main" id="{2125118A-7386-63EA-7497-9D4579CE4EE1}"/>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8" name="Straight Arrow Connector 147">
              <a:extLst>
                <a:ext uri="{FF2B5EF4-FFF2-40B4-BE49-F238E27FC236}">
                  <a16:creationId xmlns:a16="http://schemas.microsoft.com/office/drawing/2014/main" id="{F0A81080-6141-1C96-7D06-8DBAF58EE702}"/>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B411070-CA8E-9B5E-B33E-AC0FC83DCCE0}"/>
                </a:ext>
              </a:extLst>
            </p:cNvPr>
            <p:cNvSpPr txBox="1"/>
            <p:nvPr/>
          </p:nvSpPr>
          <p:spPr>
            <a:xfrm>
              <a:off x="11070818" y="4787229"/>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4" name="Straight Arrow Connector 3">
              <a:extLst>
                <a:ext uri="{FF2B5EF4-FFF2-40B4-BE49-F238E27FC236}">
                  <a16:creationId xmlns:a16="http://schemas.microsoft.com/office/drawing/2014/main" id="{0B7CE3D5-3A24-EE5B-0C4F-369562517B33}"/>
                </a:ext>
              </a:extLst>
            </p:cNvPr>
            <p:cNvCxnSpPr>
              <a:cxnSpLocks/>
            </p:cNvCxnSpPr>
            <p:nvPr/>
          </p:nvCxnSpPr>
          <p:spPr>
            <a:xfrm flipV="1">
              <a:off x="9796156" y="4974534"/>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9E972C32-8ED0-985E-D417-A5AD31809513}"/>
              </a:ext>
            </a:extLst>
          </p:cNvPr>
          <p:cNvGrpSpPr/>
          <p:nvPr/>
        </p:nvGrpSpPr>
        <p:grpSpPr>
          <a:xfrm>
            <a:off x="1177847" y="3900776"/>
            <a:ext cx="1217426" cy="1214161"/>
            <a:chOff x="9873379" y="4773947"/>
            <a:chExt cx="1217426" cy="1214161"/>
          </a:xfrm>
        </p:grpSpPr>
        <p:sp>
          <p:nvSpPr>
            <p:cNvPr id="182" name="TextBox 181">
              <a:extLst>
                <a:ext uri="{FF2B5EF4-FFF2-40B4-BE49-F238E27FC236}">
                  <a16:creationId xmlns:a16="http://schemas.microsoft.com/office/drawing/2014/main" id="{0BA42987-6F77-C0A6-1876-F693BE8238D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grpSp>
          <p:nvGrpSpPr>
            <p:cNvPr id="183" name="Group 182">
              <a:extLst>
                <a:ext uri="{FF2B5EF4-FFF2-40B4-BE49-F238E27FC236}">
                  <a16:creationId xmlns:a16="http://schemas.microsoft.com/office/drawing/2014/main" id="{83804E91-C429-6763-0AA6-9AC485463F84}"/>
                </a:ext>
              </a:extLst>
            </p:cNvPr>
            <p:cNvGrpSpPr/>
            <p:nvPr/>
          </p:nvGrpSpPr>
          <p:grpSpPr>
            <a:xfrm>
              <a:off x="9880003" y="4773947"/>
              <a:ext cx="1210802" cy="1214161"/>
              <a:chOff x="6394173" y="4840358"/>
              <a:chExt cx="1210802" cy="1214161"/>
            </a:xfrm>
          </p:grpSpPr>
          <p:sp>
            <p:nvSpPr>
              <p:cNvPr id="184" name="TextBox 183">
                <a:extLst>
                  <a:ext uri="{FF2B5EF4-FFF2-40B4-BE49-F238E27FC236}">
                    <a16:creationId xmlns:a16="http://schemas.microsoft.com/office/drawing/2014/main" id="{8E675ADC-3811-44BF-CEF8-95C8AE51DC7B}"/>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sp>
            <p:nvSpPr>
              <p:cNvPr id="185" name="TextBox 184">
                <a:extLst>
                  <a:ext uri="{FF2B5EF4-FFF2-40B4-BE49-F238E27FC236}">
                    <a16:creationId xmlns:a16="http://schemas.microsoft.com/office/drawing/2014/main" id="{BD9E3985-BC71-EF21-12C3-30AE638D9E2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86" name="TextBox 185">
                <a:extLst>
                  <a:ext uri="{FF2B5EF4-FFF2-40B4-BE49-F238E27FC236}">
                    <a16:creationId xmlns:a16="http://schemas.microsoft.com/office/drawing/2014/main" id="{1AF386E4-54F2-0F89-5F64-6CC82CAA502A}"/>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187" name="Straight Connector 186">
                <a:extLst>
                  <a:ext uri="{FF2B5EF4-FFF2-40B4-BE49-F238E27FC236}">
                    <a16:creationId xmlns:a16="http://schemas.microsoft.com/office/drawing/2014/main" id="{645B94CE-8D96-3E3B-9E83-8411B75992AE}"/>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A152866F-0900-BB0A-5873-DA1879A2326D}"/>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89" name="TextBox 188">
            <a:extLst>
              <a:ext uri="{FF2B5EF4-FFF2-40B4-BE49-F238E27FC236}">
                <a16:creationId xmlns:a16="http://schemas.microsoft.com/office/drawing/2014/main" id="{D61F5ECE-2AC7-9BDD-8F62-59269C19123D}"/>
              </a:ext>
            </a:extLst>
          </p:cNvPr>
          <p:cNvSpPr txBox="1"/>
          <p:nvPr/>
        </p:nvSpPr>
        <p:spPr>
          <a:xfrm>
            <a:off x="711833" y="5217134"/>
            <a:ext cx="2162704"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4-bit error causes NO parity error, hence cannot be detected</a:t>
            </a:r>
            <a:endParaRPr lang="en-SE" dirty="0"/>
          </a:p>
        </p:txBody>
      </p:sp>
      <p:sp>
        <p:nvSpPr>
          <p:cNvPr id="211" name="TextBox 210">
            <a:extLst>
              <a:ext uri="{FF2B5EF4-FFF2-40B4-BE49-F238E27FC236}">
                <a16:creationId xmlns:a16="http://schemas.microsoft.com/office/drawing/2014/main" id="{8D0DE781-01C3-0B14-5032-AD8B66BF7596}"/>
              </a:ext>
            </a:extLst>
          </p:cNvPr>
          <p:cNvSpPr txBox="1"/>
          <p:nvPr/>
        </p:nvSpPr>
        <p:spPr>
          <a:xfrm>
            <a:off x="3621545"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12" name="Group 211">
            <a:extLst>
              <a:ext uri="{FF2B5EF4-FFF2-40B4-BE49-F238E27FC236}">
                <a16:creationId xmlns:a16="http://schemas.microsoft.com/office/drawing/2014/main" id="{9D53216B-C20C-CE5C-F4C7-D59A4AB15297}"/>
              </a:ext>
            </a:extLst>
          </p:cNvPr>
          <p:cNvGrpSpPr/>
          <p:nvPr/>
        </p:nvGrpSpPr>
        <p:grpSpPr>
          <a:xfrm>
            <a:off x="3613182" y="3972306"/>
            <a:ext cx="1112530" cy="1123229"/>
            <a:chOff x="6988036" y="4811287"/>
            <a:chExt cx="1112530" cy="1123229"/>
          </a:xfrm>
        </p:grpSpPr>
        <p:sp>
          <p:nvSpPr>
            <p:cNvPr id="213" name="TextBox 212">
              <a:extLst>
                <a:ext uri="{FF2B5EF4-FFF2-40B4-BE49-F238E27FC236}">
                  <a16:creationId xmlns:a16="http://schemas.microsoft.com/office/drawing/2014/main" id="{86A100FE-238F-A2D9-0265-C6E483F9E5A3}"/>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14" name="TextBox 213">
              <a:extLst>
                <a:ext uri="{FF2B5EF4-FFF2-40B4-BE49-F238E27FC236}">
                  <a16:creationId xmlns:a16="http://schemas.microsoft.com/office/drawing/2014/main" id="{82C0D91B-7E49-2E0C-7A22-1B4206C981F8}"/>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15" name="TextBox 214">
              <a:extLst>
                <a:ext uri="{FF2B5EF4-FFF2-40B4-BE49-F238E27FC236}">
                  <a16:creationId xmlns:a16="http://schemas.microsoft.com/office/drawing/2014/main" id="{8E25036F-E3CE-50C4-359C-F5E4418B1303}"/>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16" name="Straight Connector 215">
              <a:extLst>
                <a:ext uri="{FF2B5EF4-FFF2-40B4-BE49-F238E27FC236}">
                  <a16:creationId xmlns:a16="http://schemas.microsoft.com/office/drawing/2014/main" id="{FDF28247-847A-CB8F-D8A2-1A1E663DD0E0}"/>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29571B3-68F8-0A81-8AE8-9C08E74F300D}"/>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8" name="TextBox 217">
            <a:extLst>
              <a:ext uri="{FF2B5EF4-FFF2-40B4-BE49-F238E27FC236}">
                <a16:creationId xmlns:a16="http://schemas.microsoft.com/office/drawing/2014/main" id="{E3D6B77D-B6C9-E89A-A52E-0C4B13BE608B}"/>
              </a:ext>
            </a:extLst>
          </p:cNvPr>
          <p:cNvSpPr txBox="1"/>
          <p:nvPr/>
        </p:nvSpPr>
        <p:spPr>
          <a:xfrm>
            <a:off x="4543106"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19" name="TextBox 218">
            <a:extLst>
              <a:ext uri="{FF2B5EF4-FFF2-40B4-BE49-F238E27FC236}">
                <a16:creationId xmlns:a16="http://schemas.microsoft.com/office/drawing/2014/main" id="{ED2E09A4-DE9D-8BD4-76AC-A74D972BD38A}"/>
              </a:ext>
            </a:extLst>
          </p:cNvPr>
          <p:cNvSpPr txBox="1"/>
          <p:nvPr/>
        </p:nvSpPr>
        <p:spPr>
          <a:xfrm>
            <a:off x="4538556"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0" name="TextBox 219">
            <a:extLst>
              <a:ext uri="{FF2B5EF4-FFF2-40B4-BE49-F238E27FC236}">
                <a16:creationId xmlns:a16="http://schemas.microsoft.com/office/drawing/2014/main" id="{219D6445-B156-C3EF-1951-1192B6942F1F}"/>
              </a:ext>
            </a:extLst>
          </p:cNvPr>
          <p:cNvSpPr txBox="1"/>
          <p:nvPr/>
        </p:nvSpPr>
        <p:spPr>
          <a:xfrm>
            <a:off x="4538556"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21" name="TextBox 220">
            <a:extLst>
              <a:ext uri="{FF2B5EF4-FFF2-40B4-BE49-F238E27FC236}">
                <a16:creationId xmlns:a16="http://schemas.microsoft.com/office/drawing/2014/main" id="{90CB87F3-4F0A-4DBD-FAE3-7499B2633B33}"/>
              </a:ext>
            </a:extLst>
          </p:cNvPr>
          <p:cNvSpPr txBox="1"/>
          <p:nvPr/>
        </p:nvSpPr>
        <p:spPr>
          <a:xfrm>
            <a:off x="4544243"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2" name="TextBox 221">
            <a:extLst>
              <a:ext uri="{FF2B5EF4-FFF2-40B4-BE49-F238E27FC236}">
                <a16:creationId xmlns:a16="http://schemas.microsoft.com/office/drawing/2014/main" id="{4213AED3-8CBB-C904-A22A-80A405931213}"/>
              </a:ext>
            </a:extLst>
          </p:cNvPr>
          <p:cNvSpPr txBox="1"/>
          <p:nvPr/>
        </p:nvSpPr>
        <p:spPr>
          <a:xfrm>
            <a:off x="3282257" y="5196203"/>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_2_row parity errors</a:t>
            </a:r>
          </a:p>
          <a:p>
            <a:r>
              <a:rPr lang="en-GB" dirty="0"/>
              <a:t>_2_column parity errors</a:t>
            </a:r>
            <a:endParaRPr lang="en-SE" dirty="0"/>
          </a:p>
          <a:p>
            <a:r>
              <a:rPr lang="en-GB" dirty="0"/>
              <a:t>_0_corner parity errors</a:t>
            </a:r>
            <a:endParaRPr lang="en-SE" dirty="0"/>
          </a:p>
        </p:txBody>
      </p:sp>
      <p:sp>
        <p:nvSpPr>
          <p:cNvPr id="224" name="Multiplication Sign 223">
            <a:extLst>
              <a:ext uri="{FF2B5EF4-FFF2-40B4-BE49-F238E27FC236}">
                <a16:creationId xmlns:a16="http://schemas.microsoft.com/office/drawing/2014/main" id="{FDCF0585-F10C-1BE0-5356-8F48004F9F3B}"/>
              </a:ext>
            </a:extLst>
          </p:cNvPr>
          <p:cNvSpPr/>
          <p:nvPr/>
        </p:nvSpPr>
        <p:spPr>
          <a:xfrm>
            <a:off x="3775947"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5" name="Multiplication Sign 224">
            <a:extLst>
              <a:ext uri="{FF2B5EF4-FFF2-40B4-BE49-F238E27FC236}">
                <a16:creationId xmlns:a16="http://schemas.microsoft.com/office/drawing/2014/main" id="{6CDA2DCB-FAAA-61F6-8D3F-B6BD4535B6F4}"/>
              </a:ext>
            </a:extLst>
          </p:cNvPr>
          <p:cNvSpPr/>
          <p:nvPr/>
        </p:nvSpPr>
        <p:spPr>
          <a:xfrm>
            <a:off x="4162945"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6" name="TextBox 225">
            <a:extLst>
              <a:ext uri="{FF2B5EF4-FFF2-40B4-BE49-F238E27FC236}">
                <a16:creationId xmlns:a16="http://schemas.microsoft.com/office/drawing/2014/main" id="{7116779A-99B5-BB77-7D40-A4D1F2A863DD}"/>
              </a:ext>
            </a:extLst>
          </p:cNvPr>
          <p:cNvSpPr txBox="1"/>
          <p:nvPr/>
        </p:nvSpPr>
        <p:spPr>
          <a:xfrm>
            <a:off x="6326760"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27" name="Group 226">
            <a:extLst>
              <a:ext uri="{FF2B5EF4-FFF2-40B4-BE49-F238E27FC236}">
                <a16:creationId xmlns:a16="http://schemas.microsoft.com/office/drawing/2014/main" id="{0AC4279C-B43A-B88B-0041-83E3C4D5F585}"/>
              </a:ext>
            </a:extLst>
          </p:cNvPr>
          <p:cNvGrpSpPr/>
          <p:nvPr/>
        </p:nvGrpSpPr>
        <p:grpSpPr>
          <a:xfrm>
            <a:off x="6318397" y="3972306"/>
            <a:ext cx="1112530" cy="1123229"/>
            <a:chOff x="6988036" y="4811287"/>
            <a:chExt cx="1112530" cy="1123229"/>
          </a:xfrm>
        </p:grpSpPr>
        <p:sp>
          <p:nvSpPr>
            <p:cNvPr id="228" name="TextBox 227">
              <a:extLst>
                <a:ext uri="{FF2B5EF4-FFF2-40B4-BE49-F238E27FC236}">
                  <a16:creationId xmlns:a16="http://schemas.microsoft.com/office/drawing/2014/main" id="{0BF9F16F-3EBB-C480-141B-94163A24A968}"/>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29" name="TextBox 228">
              <a:extLst>
                <a:ext uri="{FF2B5EF4-FFF2-40B4-BE49-F238E27FC236}">
                  <a16:creationId xmlns:a16="http://schemas.microsoft.com/office/drawing/2014/main" id="{83A46C1F-6818-0778-E96D-CE01317C385D}"/>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30" name="TextBox 229">
              <a:extLst>
                <a:ext uri="{FF2B5EF4-FFF2-40B4-BE49-F238E27FC236}">
                  <a16:creationId xmlns:a16="http://schemas.microsoft.com/office/drawing/2014/main" id="{30AD0602-B5F5-CC40-CB6E-21E870F31712}"/>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31" name="Straight Connector 230">
              <a:extLst>
                <a:ext uri="{FF2B5EF4-FFF2-40B4-BE49-F238E27FC236}">
                  <a16:creationId xmlns:a16="http://schemas.microsoft.com/office/drawing/2014/main" id="{2412D019-4307-7CD9-C7A8-0C8F0C43FF32}"/>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7ADEB1A5-62CE-4A75-9E55-FE6EAB3747F5}"/>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3" name="TextBox 232">
            <a:extLst>
              <a:ext uri="{FF2B5EF4-FFF2-40B4-BE49-F238E27FC236}">
                <a16:creationId xmlns:a16="http://schemas.microsoft.com/office/drawing/2014/main" id="{014AD64F-13D3-E5F2-45C7-3A612494E1C9}"/>
              </a:ext>
            </a:extLst>
          </p:cNvPr>
          <p:cNvSpPr txBox="1"/>
          <p:nvPr/>
        </p:nvSpPr>
        <p:spPr>
          <a:xfrm>
            <a:off x="7248321"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4" name="TextBox 233">
            <a:extLst>
              <a:ext uri="{FF2B5EF4-FFF2-40B4-BE49-F238E27FC236}">
                <a16:creationId xmlns:a16="http://schemas.microsoft.com/office/drawing/2014/main" id="{C9C13FA6-EAC0-326D-B973-07398418B414}"/>
              </a:ext>
            </a:extLst>
          </p:cNvPr>
          <p:cNvSpPr txBox="1"/>
          <p:nvPr/>
        </p:nvSpPr>
        <p:spPr>
          <a:xfrm>
            <a:off x="7243771"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5" name="TextBox 234">
            <a:extLst>
              <a:ext uri="{FF2B5EF4-FFF2-40B4-BE49-F238E27FC236}">
                <a16:creationId xmlns:a16="http://schemas.microsoft.com/office/drawing/2014/main" id="{E382398E-B983-7C7B-6D91-F833EC24A9E6}"/>
              </a:ext>
            </a:extLst>
          </p:cNvPr>
          <p:cNvSpPr txBox="1"/>
          <p:nvPr/>
        </p:nvSpPr>
        <p:spPr>
          <a:xfrm>
            <a:off x="7243771"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6" name="TextBox 235">
            <a:extLst>
              <a:ext uri="{FF2B5EF4-FFF2-40B4-BE49-F238E27FC236}">
                <a16:creationId xmlns:a16="http://schemas.microsoft.com/office/drawing/2014/main" id="{414BA6E8-3DA0-EF2A-480D-0B050A3F9311}"/>
              </a:ext>
            </a:extLst>
          </p:cNvPr>
          <p:cNvSpPr txBox="1"/>
          <p:nvPr/>
        </p:nvSpPr>
        <p:spPr>
          <a:xfrm>
            <a:off x="7249458"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8" name="Multiplication Sign 237">
            <a:extLst>
              <a:ext uri="{FF2B5EF4-FFF2-40B4-BE49-F238E27FC236}">
                <a16:creationId xmlns:a16="http://schemas.microsoft.com/office/drawing/2014/main" id="{E20300DB-2424-56D3-1EF5-CE324AA623EE}"/>
              </a:ext>
            </a:extLst>
          </p:cNvPr>
          <p:cNvSpPr/>
          <p:nvPr/>
        </p:nvSpPr>
        <p:spPr>
          <a:xfrm>
            <a:off x="6481162"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39" name="Multiplication Sign 238">
            <a:extLst>
              <a:ext uri="{FF2B5EF4-FFF2-40B4-BE49-F238E27FC236}">
                <a16:creationId xmlns:a16="http://schemas.microsoft.com/office/drawing/2014/main" id="{43A3E7FD-64DB-293F-E7DF-472BCFA99CC3}"/>
              </a:ext>
            </a:extLst>
          </p:cNvPr>
          <p:cNvSpPr/>
          <p:nvPr/>
        </p:nvSpPr>
        <p:spPr>
          <a:xfrm>
            <a:off x="6868160"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0" name="Multiplication Sign 239">
            <a:extLst>
              <a:ext uri="{FF2B5EF4-FFF2-40B4-BE49-F238E27FC236}">
                <a16:creationId xmlns:a16="http://schemas.microsoft.com/office/drawing/2014/main" id="{B08B86C4-E71B-ACCF-3061-1F254B943BF7}"/>
              </a:ext>
            </a:extLst>
          </p:cNvPr>
          <p:cNvSpPr/>
          <p:nvPr/>
        </p:nvSpPr>
        <p:spPr>
          <a:xfrm>
            <a:off x="6693419" y="4602210"/>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1" name="TextBox 240">
            <a:extLst>
              <a:ext uri="{FF2B5EF4-FFF2-40B4-BE49-F238E27FC236}">
                <a16:creationId xmlns:a16="http://schemas.microsoft.com/office/drawing/2014/main" id="{CEB5A9A7-C1B9-7174-88F2-00F23AE3FB0F}"/>
              </a:ext>
            </a:extLst>
          </p:cNvPr>
          <p:cNvSpPr txBox="1"/>
          <p:nvPr/>
        </p:nvSpPr>
        <p:spPr>
          <a:xfrm>
            <a:off x="9146729" y="4796962"/>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42" name="Group 241">
            <a:extLst>
              <a:ext uri="{FF2B5EF4-FFF2-40B4-BE49-F238E27FC236}">
                <a16:creationId xmlns:a16="http://schemas.microsoft.com/office/drawing/2014/main" id="{D4F7D878-5CC0-7E38-0D47-46952200FF41}"/>
              </a:ext>
            </a:extLst>
          </p:cNvPr>
          <p:cNvGrpSpPr/>
          <p:nvPr/>
        </p:nvGrpSpPr>
        <p:grpSpPr>
          <a:xfrm>
            <a:off x="9138366" y="3952133"/>
            <a:ext cx="1112530" cy="1123229"/>
            <a:chOff x="6988036" y="4811287"/>
            <a:chExt cx="1112530" cy="1123229"/>
          </a:xfrm>
        </p:grpSpPr>
        <p:sp>
          <p:nvSpPr>
            <p:cNvPr id="243" name="TextBox 242">
              <a:extLst>
                <a:ext uri="{FF2B5EF4-FFF2-40B4-BE49-F238E27FC236}">
                  <a16:creationId xmlns:a16="http://schemas.microsoft.com/office/drawing/2014/main" id="{6DCFF512-8EA4-812B-A44C-98CB529FF1D2}"/>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44" name="TextBox 243">
              <a:extLst>
                <a:ext uri="{FF2B5EF4-FFF2-40B4-BE49-F238E27FC236}">
                  <a16:creationId xmlns:a16="http://schemas.microsoft.com/office/drawing/2014/main" id="{CA3065ED-77FE-EEEC-CDA4-6E142DE3568B}"/>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45" name="TextBox 244">
              <a:extLst>
                <a:ext uri="{FF2B5EF4-FFF2-40B4-BE49-F238E27FC236}">
                  <a16:creationId xmlns:a16="http://schemas.microsoft.com/office/drawing/2014/main" id="{C2A9334E-132C-DFD5-B974-93965083AB5B}"/>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46" name="Straight Connector 245">
              <a:extLst>
                <a:ext uri="{FF2B5EF4-FFF2-40B4-BE49-F238E27FC236}">
                  <a16:creationId xmlns:a16="http://schemas.microsoft.com/office/drawing/2014/main" id="{3F7D5D61-D553-322D-E418-A2DD4C07899C}"/>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9CAC0DE-2AE1-D8B5-75D8-F1DB72F3ADA3}"/>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TextBox 247">
            <a:extLst>
              <a:ext uri="{FF2B5EF4-FFF2-40B4-BE49-F238E27FC236}">
                <a16:creationId xmlns:a16="http://schemas.microsoft.com/office/drawing/2014/main" id="{EAEC9710-56BA-E9C2-7C82-747359CE82CB}"/>
              </a:ext>
            </a:extLst>
          </p:cNvPr>
          <p:cNvSpPr txBox="1"/>
          <p:nvPr/>
        </p:nvSpPr>
        <p:spPr>
          <a:xfrm>
            <a:off x="10068290" y="395099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49" name="TextBox 248">
            <a:extLst>
              <a:ext uri="{FF2B5EF4-FFF2-40B4-BE49-F238E27FC236}">
                <a16:creationId xmlns:a16="http://schemas.microsoft.com/office/drawing/2014/main" id="{D27AC17D-C52D-C4BF-7892-1A92591BF912}"/>
              </a:ext>
            </a:extLst>
          </p:cNvPr>
          <p:cNvSpPr txBox="1"/>
          <p:nvPr/>
        </p:nvSpPr>
        <p:spPr>
          <a:xfrm>
            <a:off x="10063740" y="423646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0" name="TextBox 249">
            <a:extLst>
              <a:ext uri="{FF2B5EF4-FFF2-40B4-BE49-F238E27FC236}">
                <a16:creationId xmlns:a16="http://schemas.microsoft.com/office/drawing/2014/main" id="{80066451-549E-F64F-B198-04187D5C779F}"/>
              </a:ext>
            </a:extLst>
          </p:cNvPr>
          <p:cNvSpPr txBox="1"/>
          <p:nvPr/>
        </p:nvSpPr>
        <p:spPr>
          <a:xfrm>
            <a:off x="10063740" y="451965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51" name="TextBox 250">
            <a:extLst>
              <a:ext uri="{FF2B5EF4-FFF2-40B4-BE49-F238E27FC236}">
                <a16:creationId xmlns:a16="http://schemas.microsoft.com/office/drawing/2014/main" id="{4AA82E2A-D255-2694-7E43-0BCCCC5E45B3}"/>
              </a:ext>
            </a:extLst>
          </p:cNvPr>
          <p:cNvSpPr txBox="1"/>
          <p:nvPr/>
        </p:nvSpPr>
        <p:spPr>
          <a:xfrm>
            <a:off x="10069427" y="480511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3" name="Multiplication Sign 252">
            <a:extLst>
              <a:ext uri="{FF2B5EF4-FFF2-40B4-BE49-F238E27FC236}">
                <a16:creationId xmlns:a16="http://schemas.microsoft.com/office/drawing/2014/main" id="{507A1149-4632-81BF-6C71-C3B503DA181B}"/>
              </a:ext>
            </a:extLst>
          </p:cNvPr>
          <p:cNvSpPr/>
          <p:nvPr/>
        </p:nvSpPr>
        <p:spPr>
          <a:xfrm>
            <a:off x="9301131" y="4307712"/>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4" name="Multiplication Sign 253">
            <a:extLst>
              <a:ext uri="{FF2B5EF4-FFF2-40B4-BE49-F238E27FC236}">
                <a16:creationId xmlns:a16="http://schemas.microsoft.com/office/drawing/2014/main" id="{9B82EF15-0796-0695-BA2C-C12074DF725F}"/>
              </a:ext>
            </a:extLst>
          </p:cNvPr>
          <p:cNvSpPr/>
          <p:nvPr/>
        </p:nvSpPr>
        <p:spPr>
          <a:xfrm>
            <a:off x="9688129" y="4013381"/>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5" name="Multiplication Sign 254">
            <a:extLst>
              <a:ext uri="{FF2B5EF4-FFF2-40B4-BE49-F238E27FC236}">
                <a16:creationId xmlns:a16="http://schemas.microsoft.com/office/drawing/2014/main" id="{2AF8853F-CBB1-90AF-A3D7-29584C264422}"/>
              </a:ext>
            </a:extLst>
          </p:cNvPr>
          <p:cNvSpPr/>
          <p:nvPr/>
        </p:nvSpPr>
        <p:spPr>
          <a:xfrm>
            <a:off x="9513388" y="4582037"/>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6" name="Multiplication Sign 255">
            <a:extLst>
              <a:ext uri="{FF2B5EF4-FFF2-40B4-BE49-F238E27FC236}">
                <a16:creationId xmlns:a16="http://schemas.microsoft.com/office/drawing/2014/main" id="{5FCFF144-545D-AE1A-91C0-1B2639C6B300}"/>
              </a:ext>
            </a:extLst>
          </p:cNvPr>
          <p:cNvSpPr/>
          <p:nvPr/>
        </p:nvSpPr>
        <p:spPr>
          <a:xfrm>
            <a:off x="9843943" y="4541856"/>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8" name="TextBox 257">
            <a:extLst>
              <a:ext uri="{FF2B5EF4-FFF2-40B4-BE49-F238E27FC236}">
                <a16:creationId xmlns:a16="http://schemas.microsoft.com/office/drawing/2014/main" id="{934CBA85-53C3-7B8C-DA3F-686B8716305B}"/>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59" name="TextBox 258">
            <a:extLst>
              <a:ext uri="{FF2B5EF4-FFF2-40B4-BE49-F238E27FC236}">
                <a16:creationId xmlns:a16="http://schemas.microsoft.com/office/drawing/2014/main" id="{32EBD83D-CF4E-0D5B-64FE-3594C745DFBD}"/>
              </a:ext>
            </a:extLst>
          </p:cNvPr>
          <p:cNvSpPr txBox="1"/>
          <p:nvPr/>
        </p:nvSpPr>
        <p:spPr>
          <a:xfrm>
            <a:off x="6006629" y="5174451"/>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3-bit error causes</a:t>
            </a:r>
          </a:p>
          <a:p>
            <a:r>
              <a:rPr lang="en-GB" dirty="0"/>
              <a:t>_3_row parity errors</a:t>
            </a:r>
          </a:p>
          <a:p>
            <a:r>
              <a:rPr lang="en-GB" dirty="0"/>
              <a:t>_3_column parity errors</a:t>
            </a:r>
            <a:endParaRPr lang="en-SE" dirty="0"/>
          </a:p>
          <a:p>
            <a:r>
              <a:rPr lang="en-GB" dirty="0"/>
              <a:t>_0_corner parity errors</a:t>
            </a:r>
            <a:endParaRPr lang="en-SE" dirty="0"/>
          </a:p>
        </p:txBody>
      </p:sp>
      <p:sp>
        <p:nvSpPr>
          <p:cNvPr id="260" name="TextBox 259">
            <a:extLst>
              <a:ext uri="{FF2B5EF4-FFF2-40B4-BE49-F238E27FC236}">
                <a16:creationId xmlns:a16="http://schemas.microsoft.com/office/drawing/2014/main" id="{C37D5D02-B447-D4AE-89D7-76E708D293C4}"/>
              </a:ext>
            </a:extLst>
          </p:cNvPr>
          <p:cNvSpPr txBox="1"/>
          <p:nvPr/>
        </p:nvSpPr>
        <p:spPr>
          <a:xfrm>
            <a:off x="8731042" y="5182608"/>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a:t>4-bit </a:t>
            </a:r>
            <a:r>
              <a:rPr lang="en-GB" dirty="0"/>
              <a:t>error causes</a:t>
            </a:r>
          </a:p>
          <a:p>
            <a:r>
              <a:rPr lang="en-GB" dirty="0"/>
              <a:t>_2_row parity errors</a:t>
            </a:r>
          </a:p>
          <a:p>
            <a:r>
              <a:rPr lang="en-GB" dirty="0"/>
              <a:t>_4_column parity errors</a:t>
            </a:r>
            <a:endParaRPr lang="en-SE" dirty="0"/>
          </a:p>
          <a:p>
            <a:r>
              <a:rPr lang="en-GB" dirty="0"/>
              <a:t>_0_corner parity errors</a:t>
            </a:r>
            <a:endParaRPr lang="en-SE" dirty="0"/>
          </a:p>
        </p:txBody>
      </p:sp>
    </p:spTree>
    <p:extLst>
      <p:ext uri="{BB962C8B-B14F-4D97-AF65-F5344CB8AC3E}">
        <p14:creationId xmlns:p14="http://schemas.microsoft.com/office/powerpoint/2010/main" val="425406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par>
                                <p:cTn id="8" presetID="9"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dissolv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dissolve">
                                      <p:cBhvr>
                                        <p:cTn id="15" dur="5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dissolve">
                                      <p:cBhvr>
                                        <p:cTn id="20" dur="500"/>
                                        <p:tgtEl>
                                          <p:spTgt spid="7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dissolve">
                                      <p:cBhvr>
                                        <p:cTn id="25" dur="500"/>
                                        <p:tgtEl>
                                          <p:spTgt spid="7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up)">
                                      <p:cBhvr>
                                        <p:cTn id="30" dur="2000"/>
                                        <p:tgtEl>
                                          <p:spTgt spid="6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dissolve">
                                      <p:cBhvr>
                                        <p:cTn id="35" dur="500"/>
                                        <p:tgtEl>
                                          <p:spTgt spid="7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ipe(left)">
                                      <p:cBhvr>
                                        <p:cTn id="40" dur="1000"/>
                                        <p:tgtEl>
                                          <p:spTgt spid="7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up)">
                                      <p:cBhvr>
                                        <p:cTn id="45" dur="1000"/>
                                        <p:tgtEl>
                                          <p:spTgt spid="7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3"/>
                                        </p:tgtEl>
                                        <p:attrNameLst>
                                          <p:attrName>style.visibility</p:attrName>
                                        </p:attrNameLst>
                                      </p:cBhvr>
                                      <p:to>
                                        <p:strVal val="visible"/>
                                      </p:to>
                                    </p:set>
                                    <p:animEffect transition="in" filter="wipe(left)">
                                      <p:cBhvr>
                                        <p:cTn id="50" dur="1000"/>
                                        <p:tgtEl>
                                          <p:spTgt spid="14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46"/>
                                        </p:tgtEl>
                                        <p:attrNameLst>
                                          <p:attrName>style.visibility</p:attrName>
                                        </p:attrNameLst>
                                      </p:cBhvr>
                                      <p:to>
                                        <p:strVal val="visible"/>
                                      </p:to>
                                    </p:set>
                                    <p:animEffect transition="in" filter="wipe(left)">
                                      <p:cBhvr>
                                        <p:cTn id="55" dur="1000"/>
                                        <p:tgtEl>
                                          <p:spTgt spid="146"/>
                                        </p:tgtEl>
                                      </p:cBhvr>
                                    </p:animEffect>
                                  </p:childTnLst>
                                </p:cTn>
                              </p:par>
                              <p:par>
                                <p:cTn id="56" presetID="9" presetClass="entr" presetSubtype="0" fill="hold" nodeType="withEffect">
                                  <p:stCondLst>
                                    <p:cond delay="0"/>
                                  </p:stCondLst>
                                  <p:childTnLst>
                                    <p:set>
                                      <p:cBhvr>
                                        <p:cTn id="57" dur="1" fill="hold">
                                          <p:stCondLst>
                                            <p:cond delay="0"/>
                                          </p:stCondLst>
                                        </p:cTn>
                                        <p:tgtEl>
                                          <p:spTgt spid="212"/>
                                        </p:tgtEl>
                                        <p:attrNameLst>
                                          <p:attrName>style.visibility</p:attrName>
                                        </p:attrNameLst>
                                      </p:cBhvr>
                                      <p:to>
                                        <p:strVal val="visible"/>
                                      </p:to>
                                    </p:set>
                                    <p:animEffect transition="in" filter="dissolve">
                                      <p:cBhvr>
                                        <p:cTn id="58" dur="500"/>
                                        <p:tgtEl>
                                          <p:spTgt spid="21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18"/>
                                        </p:tgtEl>
                                        <p:attrNameLst>
                                          <p:attrName>style.visibility</p:attrName>
                                        </p:attrNameLst>
                                      </p:cBhvr>
                                      <p:to>
                                        <p:strVal val="visible"/>
                                      </p:to>
                                    </p:set>
                                    <p:animEffect transition="in" filter="dissolve">
                                      <p:cBhvr>
                                        <p:cTn id="63" dur="500"/>
                                        <p:tgtEl>
                                          <p:spTgt spid="218"/>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19"/>
                                        </p:tgtEl>
                                        <p:attrNameLst>
                                          <p:attrName>style.visibility</p:attrName>
                                        </p:attrNameLst>
                                      </p:cBhvr>
                                      <p:to>
                                        <p:strVal val="visible"/>
                                      </p:to>
                                    </p:set>
                                    <p:animEffect transition="in" filter="dissolve">
                                      <p:cBhvr>
                                        <p:cTn id="68" dur="500"/>
                                        <p:tgtEl>
                                          <p:spTgt spid="219"/>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20"/>
                                        </p:tgtEl>
                                        <p:attrNameLst>
                                          <p:attrName>style.visibility</p:attrName>
                                        </p:attrNameLst>
                                      </p:cBhvr>
                                      <p:to>
                                        <p:strVal val="visible"/>
                                      </p:to>
                                    </p:set>
                                    <p:animEffect transition="in" filter="dissolve">
                                      <p:cBhvr>
                                        <p:cTn id="73" dur="500"/>
                                        <p:tgtEl>
                                          <p:spTgt spid="22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11"/>
                                        </p:tgtEl>
                                        <p:attrNameLst>
                                          <p:attrName>style.visibility</p:attrName>
                                        </p:attrNameLst>
                                      </p:cBhvr>
                                      <p:to>
                                        <p:strVal val="visible"/>
                                      </p:to>
                                    </p:set>
                                    <p:animEffect transition="in" filter="wipe(up)">
                                      <p:cBhvr>
                                        <p:cTn id="78" dur="2000"/>
                                        <p:tgtEl>
                                          <p:spTgt spid="211"/>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21"/>
                                        </p:tgtEl>
                                        <p:attrNameLst>
                                          <p:attrName>style.visibility</p:attrName>
                                        </p:attrNameLst>
                                      </p:cBhvr>
                                      <p:to>
                                        <p:strVal val="visible"/>
                                      </p:to>
                                    </p:set>
                                    <p:animEffect transition="in" filter="dissolve">
                                      <p:cBhvr>
                                        <p:cTn id="83" dur="500"/>
                                        <p:tgtEl>
                                          <p:spTgt spid="221"/>
                                        </p:tgtEl>
                                      </p:cBhvr>
                                    </p:animEffect>
                                  </p:childTnLst>
                                </p:cTn>
                              </p:par>
                              <p:par>
                                <p:cTn id="84" presetID="9" presetClass="entr" presetSubtype="0" fill="hold" nodeType="withEffect">
                                  <p:stCondLst>
                                    <p:cond delay="0"/>
                                  </p:stCondLst>
                                  <p:childTnLst>
                                    <p:set>
                                      <p:cBhvr>
                                        <p:cTn id="85" dur="1" fill="hold">
                                          <p:stCondLst>
                                            <p:cond delay="0"/>
                                          </p:stCondLst>
                                        </p:cTn>
                                        <p:tgtEl>
                                          <p:spTgt spid="227"/>
                                        </p:tgtEl>
                                        <p:attrNameLst>
                                          <p:attrName>style.visibility</p:attrName>
                                        </p:attrNameLst>
                                      </p:cBhvr>
                                      <p:to>
                                        <p:strVal val="visible"/>
                                      </p:to>
                                    </p:set>
                                    <p:animEffect transition="in" filter="dissolve">
                                      <p:cBhvr>
                                        <p:cTn id="86" dur="500"/>
                                        <p:tgtEl>
                                          <p:spTgt spid="227"/>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233"/>
                                        </p:tgtEl>
                                        <p:attrNameLst>
                                          <p:attrName>style.visibility</p:attrName>
                                        </p:attrNameLst>
                                      </p:cBhvr>
                                      <p:to>
                                        <p:strVal val="visible"/>
                                      </p:to>
                                    </p:set>
                                    <p:animEffect transition="in" filter="dissolve">
                                      <p:cBhvr>
                                        <p:cTn id="91" dur="500"/>
                                        <p:tgtEl>
                                          <p:spTgt spid="233"/>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234"/>
                                        </p:tgtEl>
                                        <p:attrNameLst>
                                          <p:attrName>style.visibility</p:attrName>
                                        </p:attrNameLst>
                                      </p:cBhvr>
                                      <p:to>
                                        <p:strVal val="visible"/>
                                      </p:to>
                                    </p:set>
                                    <p:animEffect transition="in" filter="dissolve">
                                      <p:cBhvr>
                                        <p:cTn id="96" dur="500"/>
                                        <p:tgtEl>
                                          <p:spTgt spid="23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35"/>
                                        </p:tgtEl>
                                        <p:attrNameLst>
                                          <p:attrName>style.visibility</p:attrName>
                                        </p:attrNameLst>
                                      </p:cBhvr>
                                      <p:to>
                                        <p:strVal val="visible"/>
                                      </p:to>
                                    </p:set>
                                    <p:animEffect transition="in" filter="dissolve">
                                      <p:cBhvr>
                                        <p:cTn id="101" dur="500"/>
                                        <p:tgtEl>
                                          <p:spTgt spid="23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26"/>
                                        </p:tgtEl>
                                        <p:attrNameLst>
                                          <p:attrName>style.visibility</p:attrName>
                                        </p:attrNameLst>
                                      </p:cBhvr>
                                      <p:to>
                                        <p:strVal val="visible"/>
                                      </p:to>
                                    </p:set>
                                    <p:animEffect transition="in" filter="wipe(up)">
                                      <p:cBhvr>
                                        <p:cTn id="106" dur="2000"/>
                                        <p:tgtEl>
                                          <p:spTgt spid="226"/>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36"/>
                                        </p:tgtEl>
                                        <p:attrNameLst>
                                          <p:attrName>style.visibility</p:attrName>
                                        </p:attrNameLst>
                                      </p:cBhvr>
                                      <p:to>
                                        <p:strVal val="visible"/>
                                      </p:to>
                                    </p:set>
                                    <p:animEffect transition="in" filter="dissolve">
                                      <p:cBhvr>
                                        <p:cTn id="111" dur="500"/>
                                        <p:tgtEl>
                                          <p:spTgt spid="236"/>
                                        </p:tgtEl>
                                      </p:cBhvr>
                                    </p:animEffect>
                                  </p:childTnLst>
                                </p:cTn>
                              </p:par>
                              <p:par>
                                <p:cTn id="112" presetID="9" presetClass="entr" presetSubtype="0" fill="hold" nodeType="withEffect">
                                  <p:stCondLst>
                                    <p:cond delay="0"/>
                                  </p:stCondLst>
                                  <p:childTnLst>
                                    <p:set>
                                      <p:cBhvr>
                                        <p:cTn id="113" dur="1" fill="hold">
                                          <p:stCondLst>
                                            <p:cond delay="0"/>
                                          </p:stCondLst>
                                        </p:cTn>
                                        <p:tgtEl>
                                          <p:spTgt spid="242"/>
                                        </p:tgtEl>
                                        <p:attrNameLst>
                                          <p:attrName>style.visibility</p:attrName>
                                        </p:attrNameLst>
                                      </p:cBhvr>
                                      <p:to>
                                        <p:strVal val="visible"/>
                                      </p:to>
                                    </p:set>
                                    <p:animEffect transition="in" filter="dissolve">
                                      <p:cBhvr>
                                        <p:cTn id="114" dur="500"/>
                                        <p:tgtEl>
                                          <p:spTgt spid="242"/>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48"/>
                                        </p:tgtEl>
                                        <p:attrNameLst>
                                          <p:attrName>style.visibility</p:attrName>
                                        </p:attrNameLst>
                                      </p:cBhvr>
                                      <p:to>
                                        <p:strVal val="visible"/>
                                      </p:to>
                                    </p:set>
                                    <p:animEffect transition="in" filter="dissolve">
                                      <p:cBhvr>
                                        <p:cTn id="119" dur="500"/>
                                        <p:tgtEl>
                                          <p:spTgt spid="248"/>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49"/>
                                        </p:tgtEl>
                                        <p:attrNameLst>
                                          <p:attrName>style.visibility</p:attrName>
                                        </p:attrNameLst>
                                      </p:cBhvr>
                                      <p:to>
                                        <p:strVal val="visible"/>
                                      </p:to>
                                    </p:set>
                                    <p:animEffect transition="in" filter="dissolve">
                                      <p:cBhvr>
                                        <p:cTn id="124" dur="500"/>
                                        <p:tgtEl>
                                          <p:spTgt spid="249"/>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50"/>
                                        </p:tgtEl>
                                        <p:attrNameLst>
                                          <p:attrName>style.visibility</p:attrName>
                                        </p:attrNameLst>
                                      </p:cBhvr>
                                      <p:to>
                                        <p:strVal val="visible"/>
                                      </p:to>
                                    </p:set>
                                    <p:animEffect transition="in" filter="dissolve">
                                      <p:cBhvr>
                                        <p:cTn id="129" dur="500"/>
                                        <p:tgtEl>
                                          <p:spTgt spid="25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grpId="0" nodeType="clickEffect">
                                  <p:stCondLst>
                                    <p:cond delay="0"/>
                                  </p:stCondLst>
                                  <p:childTnLst>
                                    <p:set>
                                      <p:cBhvr>
                                        <p:cTn id="133" dur="1" fill="hold">
                                          <p:stCondLst>
                                            <p:cond delay="0"/>
                                          </p:stCondLst>
                                        </p:cTn>
                                        <p:tgtEl>
                                          <p:spTgt spid="241"/>
                                        </p:tgtEl>
                                        <p:attrNameLst>
                                          <p:attrName>style.visibility</p:attrName>
                                        </p:attrNameLst>
                                      </p:cBhvr>
                                      <p:to>
                                        <p:strVal val="visible"/>
                                      </p:to>
                                    </p:set>
                                    <p:animEffect transition="in" filter="wipe(up)">
                                      <p:cBhvr>
                                        <p:cTn id="134" dur="2000"/>
                                        <p:tgtEl>
                                          <p:spTgt spid="241"/>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51"/>
                                        </p:tgtEl>
                                        <p:attrNameLst>
                                          <p:attrName>style.visibility</p:attrName>
                                        </p:attrNameLst>
                                      </p:cBhvr>
                                      <p:to>
                                        <p:strVal val="visible"/>
                                      </p:to>
                                    </p:set>
                                    <p:animEffect transition="in" filter="dissolve">
                                      <p:cBhvr>
                                        <p:cTn id="139" dur="5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9" grpId="0"/>
      <p:bldP spid="70" grpId="0"/>
      <p:bldP spid="71" grpId="0"/>
      <p:bldP spid="72" grpId="0"/>
      <p:bldP spid="73" grpId="0"/>
      <p:bldP spid="211" grpId="0"/>
      <p:bldP spid="218" grpId="0"/>
      <p:bldP spid="219" grpId="0"/>
      <p:bldP spid="220" grpId="0"/>
      <p:bldP spid="221" grpId="0"/>
      <p:bldP spid="226" grpId="0"/>
      <p:bldP spid="233" grpId="0"/>
      <p:bldP spid="234" grpId="0"/>
      <p:bldP spid="235" grpId="0"/>
      <p:bldP spid="236" grpId="0"/>
      <p:bldP spid="241" grpId="0"/>
      <p:bldP spid="248" grpId="0"/>
      <p:bldP spid="249" grpId="0"/>
      <p:bldP spid="250" grpId="0"/>
      <p:bldP spid="25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B759CC00-BF06-854E-86A2-B83BD2F0473B}"/>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1</a:t>
            </a:r>
            <a:endParaRPr lang="en-US" sz="4400" dirty="0"/>
          </a:p>
        </p:txBody>
      </p:sp>
      <p:sp>
        <p:nvSpPr>
          <p:cNvPr id="33" name="Rectangle 4">
            <a:extLst>
              <a:ext uri="{FF2B5EF4-FFF2-40B4-BE49-F238E27FC236}">
                <a16:creationId xmlns:a16="http://schemas.microsoft.com/office/drawing/2014/main" id="{E9268402-B537-304A-80D7-4F08E8DE947C}"/>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sp>
        <p:nvSpPr>
          <p:cNvPr id="36" name="TextBox 1">
            <a:extLst>
              <a:ext uri="{FF2B5EF4-FFF2-40B4-BE49-F238E27FC236}">
                <a16:creationId xmlns:a16="http://schemas.microsoft.com/office/drawing/2014/main" id="{5F06603C-08A5-9845-B758-7BDABC3CAF1C}"/>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grpSp>
        <p:nvGrpSpPr>
          <p:cNvPr id="13" name="Group 12">
            <a:extLst>
              <a:ext uri="{FF2B5EF4-FFF2-40B4-BE49-F238E27FC236}">
                <a16:creationId xmlns:a16="http://schemas.microsoft.com/office/drawing/2014/main" id="{219F3C04-8A75-924D-8CE9-D51AC0954E3F}"/>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0D2B5DE6-30BC-384D-967C-0752A15E6049}"/>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7EDB71CD-D11F-5D42-AAAF-99C7646A0A34}"/>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727CD607-1F6A-FE44-BD7A-6D2EAB93B3E5}"/>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0277089F-1489-B940-903E-43BA205BCEA6}"/>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2D27A16A-ED66-A64E-999A-8DE379B7B5C0}"/>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C709EF1B-AB47-6D41-949D-2E4338243C54}"/>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04" name="TextBox 103">
            <a:extLst>
              <a:ext uri="{FF2B5EF4-FFF2-40B4-BE49-F238E27FC236}">
                <a16:creationId xmlns:a16="http://schemas.microsoft.com/office/drawing/2014/main" id="{835AA9A8-6F10-FC46-8C63-1F24C136BDC7}"/>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8EA0B225-9161-C044-9CCB-C8A2548A0D0E}"/>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106" name="TextBox 105">
            <a:extLst>
              <a:ext uri="{FF2B5EF4-FFF2-40B4-BE49-F238E27FC236}">
                <a16:creationId xmlns:a16="http://schemas.microsoft.com/office/drawing/2014/main" id="{C489F494-99AA-074F-8182-D3D7196530B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7" name="TextBox 106">
            <a:extLst>
              <a:ext uri="{FF2B5EF4-FFF2-40B4-BE49-F238E27FC236}">
                <a16:creationId xmlns:a16="http://schemas.microsoft.com/office/drawing/2014/main" id="{9DFD980A-60DC-134A-A8B3-E03AA7433300}"/>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08" name="Group 107">
            <a:extLst>
              <a:ext uri="{FF2B5EF4-FFF2-40B4-BE49-F238E27FC236}">
                <a16:creationId xmlns:a16="http://schemas.microsoft.com/office/drawing/2014/main" id="{2BFAC571-4E2C-784B-9D01-75A389FD3D84}"/>
              </a:ext>
            </a:extLst>
          </p:cNvPr>
          <p:cNvGrpSpPr/>
          <p:nvPr/>
        </p:nvGrpSpPr>
        <p:grpSpPr>
          <a:xfrm>
            <a:off x="8825948" y="3664228"/>
            <a:ext cx="1505129" cy="2259494"/>
            <a:chOff x="8825948" y="3664228"/>
            <a:chExt cx="1505129" cy="2259494"/>
          </a:xfrm>
        </p:grpSpPr>
        <p:sp>
          <p:nvSpPr>
            <p:cNvPr id="109" name="TextBox 108">
              <a:extLst>
                <a:ext uri="{FF2B5EF4-FFF2-40B4-BE49-F238E27FC236}">
                  <a16:creationId xmlns:a16="http://schemas.microsoft.com/office/drawing/2014/main" id="{A889B67E-A072-AB41-A01A-7F865D34C541}"/>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0" name="TextBox 109">
              <a:extLst>
                <a:ext uri="{FF2B5EF4-FFF2-40B4-BE49-F238E27FC236}">
                  <a16:creationId xmlns:a16="http://schemas.microsoft.com/office/drawing/2014/main" id="{1771E71D-3FEA-E24D-A9F2-3C6E914C90B6}"/>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1" name="TextBox 110">
              <a:extLst>
                <a:ext uri="{FF2B5EF4-FFF2-40B4-BE49-F238E27FC236}">
                  <a16:creationId xmlns:a16="http://schemas.microsoft.com/office/drawing/2014/main" id="{BADDCBC3-5B80-7048-9A15-D7F72168F895}"/>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12" name="TextBox 111">
              <a:extLst>
                <a:ext uri="{FF2B5EF4-FFF2-40B4-BE49-F238E27FC236}">
                  <a16:creationId xmlns:a16="http://schemas.microsoft.com/office/drawing/2014/main" id="{9083236F-E8E8-3543-B2CA-BFEC7F79BEE0}"/>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13" name="TextBox 112">
              <a:extLst>
                <a:ext uri="{FF2B5EF4-FFF2-40B4-BE49-F238E27FC236}">
                  <a16:creationId xmlns:a16="http://schemas.microsoft.com/office/drawing/2014/main" id="{020BB746-0ABB-D447-AF3A-94FD526E5ED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a:t>
              </a:r>
            </a:p>
          </p:txBody>
        </p:sp>
        <p:sp>
          <p:nvSpPr>
            <p:cNvPr id="114" name="TextBox 113">
              <a:extLst>
                <a:ext uri="{FF2B5EF4-FFF2-40B4-BE49-F238E27FC236}">
                  <a16:creationId xmlns:a16="http://schemas.microsoft.com/office/drawing/2014/main" id="{9EB22599-A868-F240-9967-17E8EF7F998A}"/>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15" name="TextBox 114">
              <a:extLst>
                <a:ext uri="{FF2B5EF4-FFF2-40B4-BE49-F238E27FC236}">
                  <a16:creationId xmlns:a16="http://schemas.microsoft.com/office/drawing/2014/main" id="{1B9F6BC8-86AC-5D4D-BE74-BC8DA0EAD36F}"/>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a:t>
              </a:r>
            </a:p>
          </p:txBody>
        </p:sp>
      </p:grpSp>
      <p:sp>
        <p:nvSpPr>
          <p:cNvPr id="116" name="TextBox 115">
            <a:extLst>
              <a:ext uri="{FF2B5EF4-FFF2-40B4-BE49-F238E27FC236}">
                <a16:creationId xmlns:a16="http://schemas.microsoft.com/office/drawing/2014/main" id="{7CE2820A-3665-2B4D-A5CA-35AFC4BC3720}"/>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117" name="TextBox 116">
            <a:extLst>
              <a:ext uri="{FF2B5EF4-FFF2-40B4-BE49-F238E27FC236}">
                <a16:creationId xmlns:a16="http://schemas.microsoft.com/office/drawing/2014/main" id="{CE3B34AB-8291-AF4C-95AB-CD958EF54DB2}"/>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118" name="TextBox 117">
            <a:extLst>
              <a:ext uri="{FF2B5EF4-FFF2-40B4-BE49-F238E27FC236}">
                <a16:creationId xmlns:a16="http://schemas.microsoft.com/office/drawing/2014/main" id="{74DA620B-908B-B44C-9BDF-C09E9B5A8569}"/>
              </a:ext>
            </a:extLst>
          </p:cNvPr>
          <p:cNvSpPr txBox="1"/>
          <p:nvPr/>
        </p:nvSpPr>
        <p:spPr>
          <a:xfrm>
            <a:off x="9700589"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A8D7C83E-1AF7-554B-AEBC-D0B417EC78D6}"/>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4A387E02-0869-A343-8D42-E08DDDF8DF68}"/>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F6FA86E-8575-FE41-8A7D-57A1A6D3671A}"/>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22" name="TextBox 121">
              <a:extLst>
                <a:ext uri="{FF2B5EF4-FFF2-40B4-BE49-F238E27FC236}">
                  <a16:creationId xmlns:a16="http://schemas.microsoft.com/office/drawing/2014/main" id="{61C2439F-EA3A-1744-8F2A-DE51769C22B5}"/>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30F89C6E-5B55-814C-A678-DF151635B08C}"/>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24" name="Straight Connector 123">
            <a:extLst>
              <a:ext uri="{FF2B5EF4-FFF2-40B4-BE49-F238E27FC236}">
                <a16:creationId xmlns:a16="http://schemas.microsoft.com/office/drawing/2014/main" id="{107599B5-1DC7-7B44-87F1-7FFE1BEE0273}"/>
              </a:ext>
            </a:extLst>
          </p:cNvPr>
          <p:cNvCxnSpPr>
            <a:cxnSpLocks/>
            <a:endCxn id="117"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A6D67B0D-4D6B-8A46-B8C0-A7A1E67CD0AE}"/>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9B3616B2-31C8-0340-A40E-1391DD88EC4E}"/>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08901261-BA86-0940-AD87-917B05B4E10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00815B2F-6609-A742-801E-A82E23AA6B2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2601E522-EFA7-8343-9D8C-C4CE6F34EE1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1FDA5430-A6B0-834B-BE48-437D3487D1C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8AA5CF5C-1769-FD4E-892C-DE8A33C74C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132" name="Rounded Rectangle 131">
            <a:extLst>
              <a:ext uri="{FF2B5EF4-FFF2-40B4-BE49-F238E27FC236}">
                <a16:creationId xmlns:a16="http://schemas.microsoft.com/office/drawing/2014/main" id="{A5C44807-2247-784F-B540-295D00EBEC83}"/>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3" name="Straight Connector 132">
            <a:extLst>
              <a:ext uri="{FF2B5EF4-FFF2-40B4-BE49-F238E27FC236}">
                <a16:creationId xmlns:a16="http://schemas.microsoft.com/office/drawing/2014/main" id="{4583F49F-5180-5D4F-8B8E-E8B400A05296}"/>
              </a:ext>
            </a:extLst>
          </p:cNvPr>
          <p:cNvCxnSpPr>
            <a:cxnSpLocks/>
            <a:endCxn id="117"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EA7DEF7-E301-BD4B-9C57-DFAFB6204A6F}"/>
              </a:ext>
            </a:extLst>
          </p:cNvPr>
          <p:cNvSpPr txBox="1"/>
          <p:nvPr/>
        </p:nvSpPr>
        <p:spPr>
          <a:xfrm>
            <a:off x="10376447" y="2544418"/>
            <a:ext cx="148200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7B53CD48-3690-8946-A52D-ED09BA2D0443}"/>
              </a:ext>
            </a:extLst>
          </p:cNvPr>
          <p:cNvSpPr txBox="1"/>
          <p:nvPr/>
        </p:nvSpPr>
        <p:spPr>
          <a:xfrm>
            <a:off x="10227366" y="2637181"/>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136" name="TextBox 135">
            <a:extLst>
              <a:ext uri="{FF2B5EF4-FFF2-40B4-BE49-F238E27FC236}">
                <a16:creationId xmlns:a16="http://schemas.microsoft.com/office/drawing/2014/main" id="{7BC69377-C795-514D-9135-191092B5D840}"/>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0DE5684-3F65-874B-8116-C643C79124D1}"/>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138" name="TextBox 137">
            <a:extLst>
              <a:ext uri="{FF2B5EF4-FFF2-40B4-BE49-F238E27FC236}">
                <a16:creationId xmlns:a16="http://schemas.microsoft.com/office/drawing/2014/main" id="{6886DF09-4CAB-0A49-B8FB-6B0C7333B9B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0972A026-1E79-6E4F-BB2B-9F601BFFF743}"/>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993119A0-F2D0-BF4D-A6DF-32CE329EF4A3}"/>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73B6FB98-CC05-DBDB-F683-BA5CF49C3FB1}"/>
              </a:ext>
            </a:extLst>
          </p:cNvPr>
          <p:cNvSpPr>
            <a:spLocks noGrp="1"/>
          </p:cNvSpPr>
          <p:nvPr>
            <p:ph type="sldNum" sz="quarter" idx="4"/>
          </p:nvPr>
        </p:nvSpPr>
        <p:spPr/>
        <p:txBody>
          <a:bodyPr/>
          <a:lstStyle/>
          <a:p>
            <a:r>
              <a:rPr lang="en-US" dirty="0"/>
              <a:t>Link Layer </a:t>
            </a:r>
            <a:fld id="{C4204591-24BD-A542-B9D5-F8D8A88D2FEE}" type="slidenum">
              <a:rPr lang="en-US" smtClean="0"/>
              <a:pPr/>
              <a:t>66</a:t>
            </a:fld>
            <a:endParaRPr lang="en-US" dirty="0"/>
          </a:p>
        </p:txBody>
      </p:sp>
      <p:sp>
        <p:nvSpPr>
          <p:cNvPr id="2" name="Rectangle 4">
            <a:extLst>
              <a:ext uri="{FF2B5EF4-FFF2-40B4-BE49-F238E27FC236}">
                <a16:creationId xmlns:a16="http://schemas.microsoft.com/office/drawing/2014/main" id="{1C78CECB-0F50-DFD1-4484-C75D3A12FDF6}"/>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D=101110, G=1001,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101110000</a:t>
            </a:r>
            <a:r>
              <a:rPr lang="en-US" sz="2800" i="1" dirty="0">
                <a:latin typeface="Calibri" panose="020F0502020204030204"/>
              </a:rPr>
              <a:t> </a:t>
            </a:r>
            <a:r>
              <a:rPr lang="en-US" sz="2800" i="1" dirty="0">
                <a:latin typeface="Calibri" panose="020F0502020204030204"/>
                <a:sym typeface="Wingdings" panose="05000000000000000000" pitchFamily="2" charset="2"/>
              </a:rPr>
              <a:t> </a:t>
            </a:r>
            <a:r>
              <a:rPr lang="en-US" sz="2800" i="1" dirty="0"/>
              <a:t>R=011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F418F019-BB11-6E4A-AD6D-308DC47414A4}"/>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C0491EDE-6EEE-1694-61CD-5587661E3B82}"/>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EE12848B-033E-D388-F4C4-3BE10306C3F3}"/>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8725C362-452E-5938-17CF-023D1C915D93}"/>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3C859011-368C-DFE9-C3B9-344D737E298F}"/>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483E91-E0B4-3144-14B1-080DFA1ECE34}"/>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EA697F-154D-9690-8E31-8ECE54E06C74}"/>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3EBE11B-E38C-1EE5-4DA1-131D91F6E35C}"/>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131AA47-93EA-73A2-184D-491032DED5DD}"/>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63EE5165-CBE5-EF01-30F0-38C652D3B2AD}"/>
              </a:ext>
            </a:extLst>
          </p:cNvPr>
          <p:cNvCxnSpPr>
            <a:cxnSpLocks/>
          </p:cNvCxnSpPr>
          <p:nvPr/>
        </p:nvCxnSpPr>
        <p:spPr>
          <a:xfrm>
            <a:off x="8902358" y="4347512"/>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7434174-E29D-D8E4-1A90-A28C6EB0FA49}"/>
              </a:ext>
            </a:extLst>
          </p:cNvPr>
          <p:cNvCxnSpPr>
            <a:cxnSpLocks/>
          </p:cNvCxnSpPr>
          <p:nvPr/>
        </p:nvCxnSpPr>
        <p:spPr>
          <a:xfrm>
            <a:off x="8345922" y="3143941"/>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21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C1AE-D614-C767-6A30-B2F944FB780F}"/>
              </a:ext>
            </a:extLst>
          </p:cNvPr>
          <p:cNvSpPr>
            <a:spLocks noGrp="1"/>
          </p:cNvSpPr>
          <p:nvPr>
            <p:ph type="title"/>
          </p:nvPr>
        </p:nvSpPr>
        <p:spPr/>
        <p:txBody>
          <a:bodyPr>
            <a:normAutofit fontScale="90000"/>
          </a:bodyPr>
          <a:lstStyle/>
          <a:p>
            <a:r>
              <a:rPr lang="en-US" altLang="en-US" dirty="0">
                <a:cs typeface="Calibri" panose="020F0502020204030204" pitchFamily="34" charset="0"/>
              </a:rPr>
              <a:t>Cyclic Redundancy Check (CRC): Example 1 </a:t>
            </a:r>
            <a:r>
              <a:rPr lang="en-US" altLang="en-US" dirty="0" err="1">
                <a:cs typeface="Calibri" panose="020F0502020204030204" pitchFamily="34" charset="0"/>
              </a:rPr>
              <a:t>Cont</a:t>
            </a:r>
            <a:endParaRPr lang="en-SE" dirty="0"/>
          </a:p>
        </p:txBody>
      </p:sp>
      <p:sp>
        <p:nvSpPr>
          <p:cNvPr id="3" name="Content Placeholder 2">
            <a:extLst>
              <a:ext uri="{FF2B5EF4-FFF2-40B4-BE49-F238E27FC236}">
                <a16:creationId xmlns:a16="http://schemas.microsoft.com/office/drawing/2014/main" id="{2CE27881-5D14-E08F-557C-058AF928A6B5}"/>
              </a:ext>
            </a:extLst>
          </p:cNvPr>
          <p:cNvSpPr>
            <a:spLocks noGrp="1"/>
          </p:cNvSpPr>
          <p:nvPr>
            <p:ph sz="half" idx="1"/>
          </p:nvPr>
        </p:nvSpPr>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Add remainder to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101110000</a:t>
            </a:r>
            <a:r>
              <a:rPr lang="en-US" i="1" dirty="0">
                <a:solidFill>
                  <a:prstClr val="black"/>
                </a:solidFill>
                <a:latin typeface="Calibri" panose="020F0502020204030204"/>
              </a:rPr>
              <a:t> XOR 011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101110011</a:t>
            </a:r>
          </a:p>
          <a:p>
            <a:pPr marL="130175" indent="0">
              <a:buNone/>
            </a:pPr>
            <a:r>
              <a:rPr lang="en-US" dirty="0">
                <a:solidFill>
                  <a:prstClr val="black"/>
                </a:solidFill>
                <a:latin typeface="Calibri" panose="020F0502020204030204"/>
              </a:rPr>
              <a:t>It must be divisible by G=1001,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DF99F6A-D381-571C-30ED-3878574362E4}"/>
              </a:ext>
            </a:extLst>
          </p:cNvPr>
          <p:cNvSpPr>
            <a:spLocks noGrp="1"/>
          </p:cNvSpPr>
          <p:nvPr>
            <p:ph type="sldNum" sz="quarter" idx="4"/>
          </p:nvPr>
        </p:nvSpPr>
        <p:spPr/>
        <p:txBody>
          <a:bodyPr/>
          <a:lstStyle/>
          <a:p>
            <a:r>
              <a:rPr lang="en-US"/>
              <a:t>Link Layer: 6-</a:t>
            </a:r>
            <a:fld id="{C4204591-24BD-A542-B9D5-F8D8A88D2FEE}" type="slidenum">
              <a:rPr lang="en-US" smtClean="0"/>
              <a:pPr/>
              <a:t>67</a:t>
            </a:fld>
            <a:endParaRPr lang="en-US" dirty="0"/>
          </a:p>
        </p:txBody>
      </p:sp>
      <p:sp>
        <p:nvSpPr>
          <p:cNvPr id="6" name="TextBox 5">
            <a:extLst>
              <a:ext uri="{FF2B5EF4-FFF2-40B4-BE49-F238E27FC236}">
                <a16:creationId xmlns:a16="http://schemas.microsoft.com/office/drawing/2014/main" id="{1969DE09-9A15-2B87-0622-CEA68C13E949}"/>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7" name="TextBox 6">
            <a:extLst>
              <a:ext uri="{FF2B5EF4-FFF2-40B4-BE49-F238E27FC236}">
                <a16:creationId xmlns:a16="http://schemas.microsoft.com/office/drawing/2014/main" id="{5ACF83C0-1DC5-7751-52B2-2EF29E5AECBA}"/>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8" name="TextBox 7">
            <a:extLst>
              <a:ext uri="{FF2B5EF4-FFF2-40B4-BE49-F238E27FC236}">
                <a16:creationId xmlns:a16="http://schemas.microsoft.com/office/drawing/2014/main" id="{0BD9CD74-FD2E-6F9F-1EE2-EC0D7F2F9970}"/>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9" name="TextBox 8">
            <a:extLst>
              <a:ext uri="{FF2B5EF4-FFF2-40B4-BE49-F238E27FC236}">
                <a16:creationId xmlns:a16="http://schemas.microsoft.com/office/drawing/2014/main" id="{651854F4-B4DA-2982-52D0-0E2190D4B03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 name="TextBox 9">
            <a:extLst>
              <a:ext uri="{FF2B5EF4-FFF2-40B4-BE49-F238E27FC236}">
                <a16:creationId xmlns:a16="http://schemas.microsoft.com/office/drawing/2014/main" id="{A8F87110-DA67-864D-BE62-CB8F4CF19D87}"/>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1" name="Group 10">
            <a:extLst>
              <a:ext uri="{FF2B5EF4-FFF2-40B4-BE49-F238E27FC236}">
                <a16:creationId xmlns:a16="http://schemas.microsoft.com/office/drawing/2014/main" id="{5FDD9F89-E81C-F8FA-4A88-2FDF66554EB7}"/>
              </a:ext>
            </a:extLst>
          </p:cNvPr>
          <p:cNvGrpSpPr/>
          <p:nvPr/>
        </p:nvGrpSpPr>
        <p:grpSpPr>
          <a:xfrm>
            <a:off x="8825948" y="3664228"/>
            <a:ext cx="1505129" cy="2259494"/>
            <a:chOff x="8825948" y="3664228"/>
            <a:chExt cx="1505129" cy="2259494"/>
          </a:xfrm>
        </p:grpSpPr>
        <p:sp>
          <p:nvSpPr>
            <p:cNvPr id="12" name="TextBox 11">
              <a:extLst>
                <a:ext uri="{FF2B5EF4-FFF2-40B4-BE49-F238E27FC236}">
                  <a16:creationId xmlns:a16="http://schemas.microsoft.com/office/drawing/2014/main" id="{92AB32BE-07EC-15BF-A0B8-18045858B497}"/>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3" name="TextBox 12">
              <a:extLst>
                <a:ext uri="{FF2B5EF4-FFF2-40B4-BE49-F238E27FC236}">
                  <a16:creationId xmlns:a16="http://schemas.microsoft.com/office/drawing/2014/main" id="{8FCBA805-4204-EF7D-ADA0-0FA650850ACC}"/>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4" name="TextBox 13">
              <a:extLst>
                <a:ext uri="{FF2B5EF4-FFF2-40B4-BE49-F238E27FC236}">
                  <a16:creationId xmlns:a16="http://schemas.microsoft.com/office/drawing/2014/main" id="{83E101EC-3508-FA25-79A9-6F300452089E}"/>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5" name="TextBox 14">
              <a:extLst>
                <a:ext uri="{FF2B5EF4-FFF2-40B4-BE49-F238E27FC236}">
                  <a16:creationId xmlns:a16="http://schemas.microsoft.com/office/drawing/2014/main" id="{78476A0F-94AC-0718-E24E-C28A00A05364}"/>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6" name="TextBox 15">
              <a:extLst>
                <a:ext uri="{FF2B5EF4-FFF2-40B4-BE49-F238E27FC236}">
                  <a16:creationId xmlns:a16="http://schemas.microsoft.com/office/drawing/2014/main" id="{B5688B83-5728-ACDF-641C-AA72EB939A8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7" name="TextBox 16">
              <a:extLst>
                <a:ext uri="{FF2B5EF4-FFF2-40B4-BE49-F238E27FC236}">
                  <a16:creationId xmlns:a16="http://schemas.microsoft.com/office/drawing/2014/main" id="{34295B0C-74CC-70DF-911C-800D1D5ADB53}"/>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6009EDE6-8DDB-BA6C-A431-81D428D5244C}"/>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grpSp>
      <p:sp>
        <p:nvSpPr>
          <p:cNvPr id="19" name="TextBox 18">
            <a:extLst>
              <a:ext uri="{FF2B5EF4-FFF2-40B4-BE49-F238E27FC236}">
                <a16:creationId xmlns:a16="http://schemas.microsoft.com/office/drawing/2014/main" id="{F0AFEB6F-AD76-1F60-B552-9091396F9C24}"/>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20" name="TextBox 19">
            <a:extLst>
              <a:ext uri="{FF2B5EF4-FFF2-40B4-BE49-F238E27FC236}">
                <a16:creationId xmlns:a16="http://schemas.microsoft.com/office/drawing/2014/main" id="{6A339C83-DBB6-C72D-45D2-73E57E26DCA0}"/>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21" name="TextBox 20">
            <a:extLst>
              <a:ext uri="{FF2B5EF4-FFF2-40B4-BE49-F238E27FC236}">
                <a16:creationId xmlns:a16="http://schemas.microsoft.com/office/drawing/2014/main" id="{B031A55F-3AF2-9323-9D66-473AE5D7AC98}"/>
              </a:ext>
            </a:extLst>
          </p:cNvPr>
          <p:cNvSpPr txBox="1"/>
          <p:nvPr/>
        </p:nvSpPr>
        <p:spPr>
          <a:xfrm>
            <a:off x="9652039" y="5977158"/>
            <a:ext cx="3802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22" name="Right Brace 21">
            <a:extLst>
              <a:ext uri="{FF2B5EF4-FFF2-40B4-BE49-F238E27FC236}">
                <a16:creationId xmlns:a16="http://schemas.microsoft.com/office/drawing/2014/main" id="{EFFA0458-937D-59DE-3357-D8AAF90AD83A}"/>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75E82A48-7C8E-1628-464A-E6F20CEFBA1E}"/>
              </a:ext>
            </a:extLst>
          </p:cNvPr>
          <p:cNvGrpSpPr/>
          <p:nvPr/>
        </p:nvGrpSpPr>
        <p:grpSpPr>
          <a:xfrm>
            <a:off x="6367670" y="1219201"/>
            <a:ext cx="1220206" cy="1064637"/>
            <a:chOff x="6367670" y="1219201"/>
            <a:chExt cx="1220206" cy="1064637"/>
          </a:xfrm>
        </p:grpSpPr>
        <p:sp>
          <p:nvSpPr>
            <p:cNvPr id="24" name="TextBox 23">
              <a:extLst>
                <a:ext uri="{FF2B5EF4-FFF2-40B4-BE49-F238E27FC236}">
                  <a16:creationId xmlns:a16="http://schemas.microsoft.com/office/drawing/2014/main" id="{088F030C-CEB8-9C20-E88C-C5F0724D73A9}"/>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25" name="TextBox 24">
              <a:extLst>
                <a:ext uri="{FF2B5EF4-FFF2-40B4-BE49-F238E27FC236}">
                  <a16:creationId xmlns:a16="http://schemas.microsoft.com/office/drawing/2014/main" id="{5123BC52-0720-93B2-3FC9-064D351D569A}"/>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26" name="Right Brace 25">
              <a:extLst>
                <a:ext uri="{FF2B5EF4-FFF2-40B4-BE49-F238E27FC236}">
                  <a16:creationId xmlns:a16="http://schemas.microsoft.com/office/drawing/2014/main" id="{BEBB89DA-EE31-805B-A54D-05F510DBC95D}"/>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7" name="Straight Connector 26">
            <a:extLst>
              <a:ext uri="{FF2B5EF4-FFF2-40B4-BE49-F238E27FC236}">
                <a16:creationId xmlns:a16="http://schemas.microsoft.com/office/drawing/2014/main" id="{A9E07773-B37A-4B8C-7FA5-60B41DC8774F}"/>
              </a:ext>
            </a:extLst>
          </p:cNvPr>
          <p:cNvCxnSpPr>
            <a:cxnSpLocks/>
            <a:endCxn id="20"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0B4A277-321F-DEDF-FA40-B35086785E10}"/>
              </a:ext>
            </a:extLst>
          </p:cNvPr>
          <p:cNvGrpSpPr/>
          <p:nvPr/>
        </p:nvGrpSpPr>
        <p:grpSpPr>
          <a:xfrm>
            <a:off x="7550151" y="1873802"/>
            <a:ext cx="2658302" cy="323298"/>
            <a:chOff x="7550151" y="1873802"/>
            <a:chExt cx="2658302" cy="323298"/>
          </a:xfrm>
        </p:grpSpPr>
        <p:grpSp>
          <p:nvGrpSpPr>
            <p:cNvPr id="29" name="Group 28">
              <a:extLst>
                <a:ext uri="{FF2B5EF4-FFF2-40B4-BE49-F238E27FC236}">
                  <a16:creationId xmlns:a16="http://schemas.microsoft.com/office/drawing/2014/main" id="{0FA3D721-6F9A-DF41-F1E5-A78C39D56B8A}"/>
                </a:ext>
              </a:extLst>
            </p:cNvPr>
            <p:cNvGrpSpPr/>
            <p:nvPr/>
          </p:nvGrpSpPr>
          <p:grpSpPr>
            <a:xfrm>
              <a:off x="7550151" y="1873802"/>
              <a:ext cx="2658302" cy="323298"/>
              <a:chOff x="7572376" y="1842052"/>
              <a:chExt cx="2658302" cy="323298"/>
            </a:xfrm>
          </p:grpSpPr>
          <p:cxnSp>
            <p:nvCxnSpPr>
              <p:cNvPr id="31" name="Straight Connector 30">
                <a:extLst>
                  <a:ext uri="{FF2B5EF4-FFF2-40B4-BE49-F238E27FC236}">
                    <a16:creationId xmlns:a16="http://schemas.microsoft.com/office/drawing/2014/main" id="{5EEC70C1-458B-52C7-5161-72514589CBD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e 128">
                <a:extLst>
                  <a:ext uri="{FF2B5EF4-FFF2-40B4-BE49-F238E27FC236}">
                    <a16:creationId xmlns:a16="http://schemas.microsoft.com/office/drawing/2014/main" id="{6CE924CA-BB2A-2DBD-1D2F-BBA399A3E30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 name="Oval 29">
              <a:extLst>
                <a:ext uri="{FF2B5EF4-FFF2-40B4-BE49-F238E27FC236}">
                  <a16:creationId xmlns:a16="http://schemas.microsoft.com/office/drawing/2014/main" id="{1F54AD36-EE60-80D1-5078-6EDD5473019E}"/>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3" name="TextBox 32">
            <a:extLst>
              <a:ext uri="{FF2B5EF4-FFF2-40B4-BE49-F238E27FC236}">
                <a16:creationId xmlns:a16="http://schemas.microsoft.com/office/drawing/2014/main" id="{DB221018-2410-E1E3-3C84-A2C9D25D0C82}"/>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34" name="TextBox 33">
            <a:extLst>
              <a:ext uri="{FF2B5EF4-FFF2-40B4-BE49-F238E27FC236}">
                <a16:creationId xmlns:a16="http://schemas.microsoft.com/office/drawing/2014/main" id="{1163BB59-89B3-4C83-F6F7-F117AF557E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35" name="Rounded Rectangle 131">
            <a:extLst>
              <a:ext uri="{FF2B5EF4-FFF2-40B4-BE49-F238E27FC236}">
                <a16:creationId xmlns:a16="http://schemas.microsoft.com/office/drawing/2014/main" id="{9CDD2DC1-D18D-0FA2-0028-4A9DF1218C29}"/>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6" name="Straight Connector 35">
            <a:extLst>
              <a:ext uri="{FF2B5EF4-FFF2-40B4-BE49-F238E27FC236}">
                <a16:creationId xmlns:a16="http://schemas.microsoft.com/office/drawing/2014/main" id="{19800F8D-1FD2-E4A2-504D-EA5CFA7B2FAA}"/>
              </a:ext>
            </a:extLst>
          </p:cNvPr>
          <p:cNvCxnSpPr>
            <a:cxnSpLocks/>
            <a:endCxn id="20"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71E2078-360B-765A-570E-5C559728ADA8}"/>
              </a:ext>
            </a:extLst>
          </p:cNvPr>
          <p:cNvSpPr txBox="1"/>
          <p:nvPr/>
        </p:nvSpPr>
        <p:spPr>
          <a:xfrm>
            <a:off x="10376447" y="2544418"/>
            <a:ext cx="185711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B1B937CF-60F7-DE1F-E959-FC7554E5FDED}"/>
              </a:ext>
            </a:extLst>
          </p:cNvPr>
          <p:cNvSpPr txBox="1"/>
          <p:nvPr/>
        </p:nvSpPr>
        <p:spPr>
          <a:xfrm>
            <a:off x="10227845" y="2638743"/>
            <a:ext cx="9309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39" name="TextBox 38">
            <a:extLst>
              <a:ext uri="{FF2B5EF4-FFF2-40B4-BE49-F238E27FC236}">
                <a16:creationId xmlns:a16="http://schemas.microsoft.com/office/drawing/2014/main" id="{A2160098-83A4-8AD1-F2C6-2EC5DC52624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40" name="TextBox 39">
            <a:extLst>
              <a:ext uri="{FF2B5EF4-FFF2-40B4-BE49-F238E27FC236}">
                <a16:creationId xmlns:a16="http://schemas.microsoft.com/office/drawing/2014/main" id="{460E00CD-3DD2-7B1A-A433-40F1B9506940}"/>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41" name="TextBox 40">
            <a:extLst>
              <a:ext uri="{FF2B5EF4-FFF2-40B4-BE49-F238E27FC236}">
                <a16:creationId xmlns:a16="http://schemas.microsoft.com/office/drawing/2014/main" id="{B2CD7E5F-825E-B83E-4A88-57FF7BFDA3C3}"/>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cxnSp>
        <p:nvCxnSpPr>
          <p:cNvPr id="42" name="Straight Connector 41">
            <a:extLst>
              <a:ext uri="{FF2B5EF4-FFF2-40B4-BE49-F238E27FC236}">
                <a16:creationId xmlns:a16="http://schemas.microsoft.com/office/drawing/2014/main" id="{3586AB4E-F195-FEA4-E0AC-F1184B69E367}"/>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89B1052A-783F-19E9-CB5B-9B111B7410F9}"/>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6DB6572D-4448-E6E2-F8F3-1D261BC848B0}"/>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Straight Connector 44">
            <a:extLst>
              <a:ext uri="{FF2B5EF4-FFF2-40B4-BE49-F238E27FC236}">
                <a16:creationId xmlns:a16="http://schemas.microsoft.com/office/drawing/2014/main" id="{9AFFD387-4548-1FA3-0CD3-5B11E592FE4F}"/>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6572F30D-4A0D-0586-C4B3-45755263B8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80EF867-EB05-8A59-C825-C4BFCA885B2F}"/>
              </a:ext>
            </a:extLst>
          </p:cNvPr>
          <p:cNvCxnSpPr>
            <a:cxnSpLocks/>
          </p:cNvCxnSpPr>
          <p:nvPr/>
        </p:nvCxnSpPr>
        <p:spPr>
          <a:xfrm>
            <a:off x="9871481" y="3405198"/>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1CF3366E-C427-4BFE-61F8-10F2D8486620}"/>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FEE2DD3-A493-698E-7391-CE5A990880AB}"/>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89A975-C15F-80DE-BB6B-AC8EBEE915B6}"/>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E7C3D83-B311-9062-7930-514F3CF801E8}"/>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Connector 47">
            <a:extLst>
              <a:ext uri="{FF2B5EF4-FFF2-40B4-BE49-F238E27FC236}">
                <a16:creationId xmlns:a16="http://schemas.microsoft.com/office/drawing/2014/main" id="{FD84F566-7B66-8D5F-E894-FCC5D6509A0D}"/>
              </a:ext>
            </a:extLst>
          </p:cNvPr>
          <p:cNvCxnSpPr>
            <a:cxnSpLocks/>
          </p:cNvCxnSpPr>
          <p:nvPr/>
        </p:nvCxnSpPr>
        <p:spPr>
          <a:xfrm>
            <a:off x="8345922" y="3143941"/>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10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2448B-763E-D464-6464-B49DEBBBFF89}"/>
            </a:ext>
          </a:extLst>
        </p:cNvPr>
        <p:cNvGrpSpPr/>
        <p:nvPr/>
      </p:nvGrpSpPr>
      <p:grpSpPr>
        <a:xfrm>
          <a:off x="0" y="0"/>
          <a:ext cx="0" cy="0"/>
          <a:chOff x="0" y="0"/>
          <a:chExt cx="0" cy="0"/>
        </a:xfrm>
      </p:grpSpPr>
      <p:sp>
        <p:nvSpPr>
          <p:cNvPr id="32" name="Title 1">
            <a:extLst>
              <a:ext uri="{FF2B5EF4-FFF2-40B4-BE49-F238E27FC236}">
                <a16:creationId xmlns:a16="http://schemas.microsoft.com/office/drawing/2014/main" id="{A975E13E-170F-B759-3B2A-3F53287DA165}"/>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2</a:t>
            </a:r>
            <a:endParaRPr lang="en-US" sz="4400" dirty="0"/>
          </a:p>
        </p:txBody>
      </p:sp>
      <p:sp>
        <p:nvSpPr>
          <p:cNvPr id="33" name="Rectangle 4">
            <a:extLst>
              <a:ext uri="{FF2B5EF4-FFF2-40B4-BE49-F238E27FC236}">
                <a16:creationId xmlns:a16="http://schemas.microsoft.com/office/drawing/2014/main" id="{2759C970-8A88-69F1-3E07-6ED6AF62AE12}"/>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grpSp>
        <p:nvGrpSpPr>
          <p:cNvPr id="13" name="Group 12">
            <a:extLst>
              <a:ext uri="{FF2B5EF4-FFF2-40B4-BE49-F238E27FC236}">
                <a16:creationId xmlns:a16="http://schemas.microsoft.com/office/drawing/2014/main" id="{6C5F4EF1-361B-C254-ED7F-B1A229E9938A}"/>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B0B6DE5F-53F3-1FFF-A29A-8874AA4BAB01}"/>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899A6712-7853-FDF2-2242-F7DEC2785BF8}"/>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1A832C4C-55AF-E340-6B1D-8DA36D62E24F}"/>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B33C4FD5-9F72-8430-5C66-7892F923E01F}"/>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500E7346-13B7-C17B-53B2-0D3CA9F62EE8}"/>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A94B5EE2-B4B8-8B11-B053-AD37F13088AE}"/>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4" name="TextBox 103">
            <a:extLst>
              <a:ext uri="{FF2B5EF4-FFF2-40B4-BE49-F238E27FC236}">
                <a16:creationId xmlns:a16="http://schemas.microsoft.com/office/drawing/2014/main" id="{0BEF7D26-9077-8EAD-17DA-46719BC89918}"/>
              </a:ext>
            </a:extLst>
          </p:cNvPr>
          <p:cNvSpPr txBox="1"/>
          <p:nvPr/>
        </p:nvSpPr>
        <p:spPr>
          <a:xfrm>
            <a:off x="8273542"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238EEAAD-92AD-A294-545C-0771079AA5EC}"/>
              </a:ext>
            </a:extLst>
          </p:cNvPr>
          <p:cNvSpPr txBox="1"/>
          <p:nvPr/>
        </p:nvSpPr>
        <p:spPr>
          <a:xfrm>
            <a:off x="7992115" y="2451654"/>
            <a:ext cx="12707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1  0  0  0</a:t>
            </a:r>
          </a:p>
        </p:txBody>
      </p:sp>
      <p:sp>
        <p:nvSpPr>
          <p:cNvPr id="106" name="TextBox 105">
            <a:extLst>
              <a:ext uri="{FF2B5EF4-FFF2-40B4-BE49-F238E27FC236}">
                <a16:creationId xmlns:a16="http://schemas.microsoft.com/office/drawing/2014/main" id="{DB0FEF26-1B86-97FD-7859-63EC4B274E2F}"/>
              </a:ext>
            </a:extLst>
          </p:cNvPr>
          <p:cNvSpPr txBox="1"/>
          <p:nvPr/>
        </p:nvSpPr>
        <p:spPr>
          <a:xfrm>
            <a:off x="7992114" y="2756456"/>
            <a:ext cx="13828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7" name="TextBox 106">
            <a:extLst>
              <a:ext uri="{FF2B5EF4-FFF2-40B4-BE49-F238E27FC236}">
                <a16:creationId xmlns:a16="http://schemas.microsoft.com/office/drawing/2014/main" id="{DAA44FE3-F84F-5496-6BC1-4C32805191CE}"/>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grpSp>
        <p:nvGrpSpPr>
          <p:cNvPr id="108" name="Group 107">
            <a:extLst>
              <a:ext uri="{FF2B5EF4-FFF2-40B4-BE49-F238E27FC236}">
                <a16:creationId xmlns:a16="http://schemas.microsoft.com/office/drawing/2014/main" id="{0064B98F-8E17-B952-0A16-B28F93F71BE4}"/>
              </a:ext>
            </a:extLst>
          </p:cNvPr>
          <p:cNvGrpSpPr/>
          <p:nvPr/>
        </p:nvGrpSpPr>
        <p:grpSpPr>
          <a:xfrm>
            <a:off x="8579927" y="3664228"/>
            <a:ext cx="1820077" cy="2259494"/>
            <a:chOff x="8579927" y="3664228"/>
            <a:chExt cx="1820077" cy="2259494"/>
          </a:xfrm>
        </p:grpSpPr>
        <p:sp>
          <p:nvSpPr>
            <p:cNvPr id="109" name="TextBox 108">
              <a:extLst>
                <a:ext uri="{FF2B5EF4-FFF2-40B4-BE49-F238E27FC236}">
                  <a16:creationId xmlns:a16="http://schemas.microsoft.com/office/drawing/2014/main" id="{BCAB676C-8511-CACE-8264-3F3D6D895342}"/>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0  0  0 0</a:t>
              </a:r>
            </a:p>
          </p:txBody>
        </p:sp>
        <p:sp>
          <p:nvSpPr>
            <p:cNvPr id="110" name="TextBox 109">
              <a:extLst>
                <a:ext uri="{FF2B5EF4-FFF2-40B4-BE49-F238E27FC236}">
                  <a16:creationId xmlns:a16="http://schemas.microsoft.com/office/drawing/2014/main" id="{8552BCF3-3CC7-5F62-BE4A-B907598B42D6}"/>
                </a:ext>
              </a:extLst>
            </p:cNvPr>
            <p:cNvSpPr txBox="1"/>
            <p:nvPr/>
          </p:nvSpPr>
          <p:spPr>
            <a:xfrm>
              <a:off x="9110869" y="5155096"/>
              <a:ext cx="128913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1  1  0  1</a:t>
              </a:r>
            </a:p>
          </p:txBody>
        </p:sp>
        <p:sp>
          <p:nvSpPr>
            <p:cNvPr id="111" name="TextBox 110">
              <a:extLst>
                <a:ext uri="{FF2B5EF4-FFF2-40B4-BE49-F238E27FC236}">
                  <a16:creationId xmlns:a16="http://schemas.microsoft.com/office/drawing/2014/main" id="{D2E1686B-61E1-F299-FB76-98E5CB07C066}"/>
                </a:ext>
              </a:extLst>
            </p:cNvPr>
            <p:cNvSpPr txBox="1"/>
            <p:nvPr/>
          </p:nvSpPr>
          <p:spPr>
            <a:xfrm>
              <a:off x="8600600" y="3962406"/>
              <a:ext cx="12202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12" name="TextBox 111">
              <a:extLst>
                <a:ext uri="{FF2B5EF4-FFF2-40B4-BE49-F238E27FC236}">
                  <a16:creationId xmlns:a16="http://schemas.microsoft.com/office/drawing/2014/main" id="{0FBAD641-D597-9EDA-23E7-45D990ABA4A2}"/>
                </a:ext>
              </a:extLst>
            </p:cNvPr>
            <p:cNvSpPr txBox="1"/>
            <p:nvPr/>
          </p:nvSpPr>
          <p:spPr>
            <a:xfrm>
              <a:off x="8579927" y="3664228"/>
              <a:ext cx="14188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1  1  1  0</a:t>
              </a:r>
            </a:p>
          </p:txBody>
        </p:sp>
        <p:sp>
          <p:nvSpPr>
            <p:cNvPr id="113" name="TextBox 112">
              <a:extLst>
                <a:ext uri="{FF2B5EF4-FFF2-40B4-BE49-F238E27FC236}">
                  <a16:creationId xmlns:a16="http://schemas.microsoft.com/office/drawing/2014/main" id="{E81421C1-F9FB-7EA9-495D-1AD4AC8D845F}"/>
                </a:ext>
              </a:extLst>
            </p:cNvPr>
            <p:cNvSpPr txBox="1"/>
            <p:nvPr/>
          </p:nvSpPr>
          <p:spPr>
            <a:xfrm>
              <a:off x="8899839" y="4253947"/>
              <a:ext cx="12826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0  1  1 0</a:t>
              </a:r>
            </a:p>
          </p:txBody>
        </p:sp>
        <p:sp>
          <p:nvSpPr>
            <p:cNvPr id="114" name="TextBox 113">
              <a:extLst>
                <a:ext uri="{FF2B5EF4-FFF2-40B4-BE49-F238E27FC236}">
                  <a16:creationId xmlns:a16="http://schemas.microsoft.com/office/drawing/2014/main" id="{52792FAD-7A19-8395-239A-D389B1F6FB4B}"/>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1  1 0  0</a:t>
              </a:r>
            </a:p>
          </p:txBody>
        </p:sp>
        <p:sp>
          <p:nvSpPr>
            <p:cNvPr id="115" name="TextBox 114">
              <a:extLst>
                <a:ext uri="{FF2B5EF4-FFF2-40B4-BE49-F238E27FC236}">
                  <a16:creationId xmlns:a16="http://schemas.microsoft.com/office/drawing/2014/main" id="{47E1C775-38A2-C4E6-0EA3-7D26FFC8E3E4}"/>
                </a:ext>
              </a:extLst>
            </p:cNvPr>
            <p:cNvSpPr txBox="1"/>
            <p:nvPr/>
          </p:nvSpPr>
          <p:spPr>
            <a:xfrm>
              <a:off x="9395794" y="5462057"/>
              <a:ext cx="99578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a:t>
              </a:r>
            </a:p>
          </p:txBody>
        </p:sp>
      </p:grpSp>
      <p:sp>
        <p:nvSpPr>
          <p:cNvPr id="116" name="TextBox 115">
            <a:extLst>
              <a:ext uri="{FF2B5EF4-FFF2-40B4-BE49-F238E27FC236}">
                <a16:creationId xmlns:a16="http://schemas.microsoft.com/office/drawing/2014/main" id="{C1CC6495-C2F3-8916-4EE5-D85F21A30F75}"/>
              </a:ext>
            </a:extLst>
          </p:cNvPr>
          <p:cNvSpPr txBox="1"/>
          <p:nvPr/>
        </p:nvSpPr>
        <p:spPr>
          <a:xfrm>
            <a:off x="9262887" y="1441645"/>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1  0  1</a:t>
            </a:r>
          </a:p>
        </p:txBody>
      </p:sp>
      <p:sp>
        <p:nvSpPr>
          <p:cNvPr id="118" name="TextBox 117">
            <a:extLst>
              <a:ext uri="{FF2B5EF4-FFF2-40B4-BE49-F238E27FC236}">
                <a16:creationId xmlns:a16="http://schemas.microsoft.com/office/drawing/2014/main" id="{05C68592-5C12-4802-530F-C0E617D7E8E2}"/>
              </a:ext>
            </a:extLst>
          </p:cNvPr>
          <p:cNvSpPr txBox="1"/>
          <p:nvPr/>
        </p:nvSpPr>
        <p:spPr>
          <a:xfrm>
            <a:off x="9784812"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85D4BA86-0733-5662-52D2-A1EAFA3E6C90}"/>
              </a:ext>
            </a:extLst>
          </p:cNvPr>
          <p:cNvSpPr/>
          <p:nvPr/>
        </p:nvSpPr>
        <p:spPr>
          <a:xfrm rot="5400000">
            <a:off x="9833613"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7216CF80-2792-C8EF-14B3-0AC1FFD3B589}"/>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AD1E5A5-858A-4124-2AAC-A7BFE82A0E80}"/>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22" name="TextBox 121">
              <a:extLst>
                <a:ext uri="{FF2B5EF4-FFF2-40B4-BE49-F238E27FC236}">
                  <a16:creationId xmlns:a16="http://schemas.microsoft.com/office/drawing/2014/main" id="{3B1EF965-6A65-573F-36C8-AA56F3DADBBF}"/>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BD2AB037-900F-D291-F4E8-8C73EE001ED5}"/>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5" name="Group 124">
            <a:extLst>
              <a:ext uri="{FF2B5EF4-FFF2-40B4-BE49-F238E27FC236}">
                <a16:creationId xmlns:a16="http://schemas.microsoft.com/office/drawing/2014/main" id="{74C896D6-0699-3BE8-4E15-27CE1E930A74}"/>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77659361-2293-8AA0-69CB-1165911070EF}"/>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46966917-D5AB-483F-3989-612B2BC48512}"/>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6CDDCD4F-347C-4240-28F4-F4717826D055}"/>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C3545C42-CF92-7BCD-3FBE-157F9550B1E6}"/>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00E3A220-453B-E54C-C211-490FEC359A1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74E1A120-C4EA-6D41-9ACF-0D957388588B}"/>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1  0  0  1  0  0</a:t>
            </a:r>
          </a:p>
        </p:txBody>
      </p:sp>
      <p:sp>
        <p:nvSpPr>
          <p:cNvPr id="132" name="Rounded Rectangle 131">
            <a:extLst>
              <a:ext uri="{FF2B5EF4-FFF2-40B4-BE49-F238E27FC236}">
                <a16:creationId xmlns:a16="http://schemas.microsoft.com/office/drawing/2014/main" id="{A7E5B72F-D8DC-5D26-2832-913B2976636A}"/>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TextBox 135">
            <a:extLst>
              <a:ext uri="{FF2B5EF4-FFF2-40B4-BE49-F238E27FC236}">
                <a16:creationId xmlns:a16="http://schemas.microsoft.com/office/drawing/2014/main" id="{436B6A6D-00DF-D889-11B8-7A55579145C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DCCB4CB-7780-684D-6804-E05BB92DD910}"/>
              </a:ext>
            </a:extLst>
          </p:cNvPr>
          <p:cNvSpPr txBox="1"/>
          <p:nvPr/>
        </p:nvSpPr>
        <p:spPr>
          <a:xfrm>
            <a:off x="8810715"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8" name="TextBox 137">
            <a:extLst>
              <a:ext uri="{FF2B5EF4-FFF2-40B4-BE49-F238E27FC236}">
                <a16:creationId xmlns:a16="http://schemas.microsoft.com/office/drawing/2014/main" id="{09780E50-664C-8910-2755-30428EA0ADC4}"/>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11303785-CB67-4C66-F46E-B0FC89E47F8F}"/>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1C6CD674-CAB8-8546-EDA4-C59DB7C003B0}"/>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8C3339CF-B8C8-534E-5CCB-347682D4614B}"/>
              </a:ext>
            </a:extLst>
          </p:cNvPr>
          <p:cNvSpPr>
            <a:spLocks noGrp="1"/>
          </p:cNvSpPr>
          <p:nvPr>
            <p:ph type="sldNum" sz="quarter" idx="4"/>
          </p:nvPr>
        </p:nvSpPr>
        <p:spPr/>
        <p:txBody>
          <a:bodyPr/>
          <a:lstStyle/>
          <a:p>
            <a:r>
              <a:rPr lang="en-US" dirty="0"/>
              <a:t>Link Layer </a:t>
            </a:r>
            <a:fld id="{C4204591-24BD-A542-B9D5-F8D8A88D2FEE}" type="slidenum">
              <a:rPr lang="en-US" smtClean="0"/>
              <a:pPr/>
              <a:t>68</a:t>
            </a:fld>
            <a:endParaRPr lang="en-US" dirty="0"/>
          </a:p>
        </p:txBody>
      </p:sp>
      <p:sp>
        <p:nvSpPr>
          <p:cNvPr id="2" name="Rectangle 4">
            <a:extLst>
              <a:ext uri="{FF2B5EF4-FFF2-40B4-BE49-F238E27FC236}">
                <a16:creationId xmlns:a16="http://schemas.microsoft.com/office/drawing/2014/main" id="{3A6CF532-B758-9BE4-AFEF-67A2BC562E3A}"/>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D=100100, G=1101,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100100000, </a:t>
            </a:r>
            <a:r>
              <a:rPr lang="en-US" sz="2800" i="1" dirty="0"/>
              <a:t>R=001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D2F81976-7EBD-1BC9-C954-63E39EC8FC80}"/>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08D52EB1-DBCA-001E-64C6-360FFE450A5A}"/>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DD5D50ED-4BC9-0780-390B-883230346D6B}"/>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0389E42C-4F01-759D-1B11-99E5DE4A1486}"/>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7CCB387D-E7E0-C8FC-2B29-C70BC5DC29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0C6BD9-49C2-5DBD-D526-D661177E9C73}"/>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25DB3F-F4BD-93F7-66B3-EE19981BBFDC}"/>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5829DF-C5C0-8D0D-23D0-B4BFF3EC2E39}"/>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11AF2A7-7424-99F7-29C1-809F17FA6CAE}"/>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81CE87C0-7206-331C-19F4-1F4A7D1CBE91}"/>
              </a:ext>
            </a:extLst>
          </p:cNvPr>
          <p:cNvCxnSpPr>
            <a:cxnSpLocks/>
          </p:cNvCxnSpPr>
          <p:nvPr/>
        </p:nvCxnSpPr>
        <p:spPr>
          <a:xfrm>
            <a:off x="8142800" y="315732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1787D42-CA82-0E25-1E73-09602A4C3B21}"/>
              </a:ext>
            </a:extLst>
          </p:cNvPr>
          <p:cNvCxnSpPr>
            <a:cxnSpLocks/>
          </p:cNvCxnSpPr>
          <p:nvPr/>
        </p:nvCxnSpPr>
        <p:spPr>
          <a:xfrm>
            <a:off x="8718159" y="435524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44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9FC7F-87DC-BB8B-181B-B1CE095A66FF}"/>
            </a:ext>
          </a:extLst>
        </p:cNvPr>
        <p:cNvGrpSpPr/>
        <p:nvPr/>
      </p:nvGrpSpPr>
      <p:grpSpPr>
        <a:xfrm>
          <a:off x="0" y="0"/>
          <a:ext cx="0" cy="0"/>
          <a:chOff x="0" y="0"/>
          <a:chExt cx="0" cy="0"/>
        </a:xfrm>
      </p:grpSpPr>
      <p:sp>
        <p:nvSpPr>
          <p:cNvPr id="32" name="Title 1">
            <a:extLst>
              <a:ext uri="{FF2B5EF4-FFF2-40B4-BE49-F238E27FC236}">
                <a16:creationId xmlns:a16="http://schemas.microsoft.com/office/drawing/2014/main" id="{D256EBE4-7D02-15AA-5798-987A30D43087}"/>
              </a:ext>
            </a:extLst>
          </p:cNvPr>
          <p:cNvSpPr>
            <a:spLocks noGrp="1"/>
          </p:cNvSpPr>
          <p:nvPr>
            <p:ph type="title"/>
          </p:nvPr>
        </p:nvSpPr>
        <p:spPr>
          <a:xfrm>
            <a:off x="800100" y="349426"/>
            <a:ext cx="10515600" cy="894622"/>
          </a:xfrm>
        </p:spPr>
        <p:txBody>
          <a:bodyPr>
            <a:normAutofit fontScale="90000"/>
          </a:bodyPr>
          <a:lstStyle/>
          <a:p>
            <a:r>
              <a:rPr lang="en-US" altLang="en-US" dirty="0">
                <a:cs typeface="Calibri" panose="020F0502020204030204" pitchFamily="34" charset="0"/>
              </a:rPr>
              <a:t>Cyclic Redundancy Check (CRC): Example 2 </a:t>
            </a:r>
            <a:r>
              <a:rPr lang="en-US" altLang="en-US" dirty="0" err="1">
                <a:cs typeface="Calibri" panose="020F0502020204030204" pitchFamily="34" charset="0"/>
              </a:rPr>
              <a:t>Cont</a:t>
            </a:r>
            <a:endParaRPr lang="en-US" sz="4400" dirty="0"/>
          </a:p>
        </p:txBody>
      </p:sp>
      <p:sp>
        <p:nvSpPr>
          <p:cNvPr id="36" name="TextBox 1">
            <a:extLst>
              <a:ext uri="{FF2B5EF4-FFF2-40B4-BE49-F238E27FC236}">
                <a16:creationId xmlns:a16="http://schemas.microsoft.com/office/drawing/2014/main" id="{DEFE52A5-D08F-D153-4363-B1EC883FD670}"/>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sp>
        <p:nvSpPr>
          <p:cNvPr id="103" name="TextBox 102">
            <a:extLst>
              <a:ext uri="{FF2B5EF4-FFF2-40B4-BE49-F238E27FC236}">
                <a16:creationId xmlns:a16="http://schemas.microsoft.com/office/drawing/2014/main" id="{2F73852D-4542-36D3-B4D5-48925DEB1AC2}"/>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4" name="TextBox 103">
            <a:extLst>
              <a:ext uri="{FF2B5EF4-FFF2-40B4-BE49-F238E27FC236}">
                <a16:creationId xmlns:a16="http://schemas.microsoft.com/office/drawing/2014/main" id="{3792E068-9770-F50D-6FC6-332FF3B0792E}"/>
              </a:ext>
            </a:extLst>
          </p:cNvPr>
          <p:cNvSpPr txBox="1"/>
          <p:nvPr/>
        </p:nvSpPr>
        <p:spPr>
          <a:xfrm>
            <a:off x="8273542"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A8CF200B-402F-B334-9BEB-A30E4EC770CD}"/>
              </a:ext>
            </a:extLst>
          </p:cNvPr>
          <p:cNvSpPr txBox="1"/>
          <p:nvPr/>
        </p:nvSpPr>
        <p:spPr>
          <a:xfrm>
            <a:off x="7992115" y="2451654"/>
            <a:ext cx="12707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1  0  0  0</a:t>
            </a:r>
          </a:p>
        </p:txBody>
      </p:sp>
      <p:sp>
        <p:nvSpPr>
          <p:cNvPr id="106" name="TextBox 105">
            <a:extLst>
              <a:ext uri="{FF2B5EF4-FFF2-40B4-BE49-F238E27FC236}">
                <a16:creationId xmlns:a16="http://schemas.microsoft.com/office/drawing/2014/main" id="{CAEACB36-864E-CC54-9D0D-9386E63E0D87}"/>
              </a:ext>
            </a:extLst>
          </p:cNvPr>
          <p:cNvSpPr txBox="1"/>
          <p:nvPr/>
        </p:nvSpPr>
        <p:spPr>
          <a:xfrm>
            <a:off x="7992114" y="2756456"/>
            <a:ext cx="13828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7" name="TextBox 106">
            <a:extLst>
              <a:ext uri="{FF2B5EF4-FFF2-40B4-BE49-F238E27FC236}">
                <a16:creationId xmlns:a16="http://schemas.microsoft.com/office/drawing/2014/main" id="{B7BAE6C5-2539-9E6D-ABE3-492C8C550545}"/>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grpSp>
        <p:nvGrpSpPr>
          <p:cNvPr id="108" name="Group 107">
            <a:extLst>
              <a:ext uri="{FF2B5EF4-FFF2-40B4-BE49-F238E27FC236}">
                <a16:creationId xmlns:a16="http://schemas.microsoft.com/office/drawing/2014/main" id="{9CBA8EBC-4764-2300-4F92-298062D5BFD4}"/>
              </a:ext>
            </a:extLst>
          </p:cNvPr>
          <p:cNvGrpSpPr/>
          <p:nvPr/>
        </p:nvGrpSpPr>
        <p:grpSpPr>
          <a:xfrm>
            <a:off x="8579927" y="3664228"/>
            <a:ext cx="1751150" cy="2259494"/>
            <a:chOff x="8579927" y="3664228"/>
            <a:chExt cx="1751150" cy="2259494"/>
          </a:xfrm>
        </p:grpSpPr>
        <p:sp>
          <p:nvSpPr>
            <p:cNvPr id="109" name="TextBox 108">
              <a:extLst>
                <a:ext uri="{FF2B5EF4-FFF2-40B4-BE49-F238E27FC236}">
                  <a16:creationId xmlns:a16="http://schemas.microsoft.com/office/drawing/2014/main" id="{E0B52265-0A7E-B7C0-C129-C30DE40ED294}"/>
                </a:ext>
              </a:extLst>
            </p:cNvPr>
            <p:cNvSpPr txBox="1"/>
            <p:nvPr/>
          </p:nvSpPr>
          <p:spPr>
            <a:xfrm>
              <a:off x="8832573" y="4558747"/>
              <a:ext cx="128913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0  0  0  0</a:t>
              </a:r>
            </a:p>
          </p:txBody>
        </p:sp>
        <p:sp>
          <p:nvSpPr>
            <p:cNvPr id="110" name="TextBox 109">
              <a:extLst>
                <a:ext uri="{FF2B5EF4-FFF2-40B4-BE49-F238E27FC236}">
                  <a16:creationId xmlns:a16="http://schemas.microsoft.com/office/drawing/2014/main" id="{FD61A9B7-CA69-BADF-41EE-0458E15C7117}"/>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1  1  0 1</a:t>
              </a:r>
            </a:p>
          </p:txBody>
        </p:sp>
        <p:sp>
          <p:nvSpPr>
            <p:cNvPr id="111" name="TextBox 110">
              <a:extLst>
                <a:ext uri="{FF2B5EF4-FFF2-40B4-BE49-F238E27FC236}">
                  <a16:creationId xmlns:a16="http://schemas.microsoft.com/office/drawing/2014/main" id="{272F3A75-2C4F-D070-DE17-C56422D5F346}"/>
                </a:ext>
              </a:extLst>
            </p:cNvPr>
            <p:cNvSpPr txBox="1"/>
            <p:nvPr/>
          </p:nvSpPr>
          <p:spPr>
            <a:xfrm>
              <a:off x="8600600" y="3962406"/>
              <a:ext cx="12202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12" name="TextBox 111">
              <a:extLst>
                <a:ext uri="{FF2B5EF4-FFF2-40B4-BE49-F238E27FC236}">
                  <a16:creationId xmlns:a16="http://schemas.microsoft.com/office/drawing/2014/main" id="{BACB5661-F699-6105-5FED-F8BDBF632FA3}"/>
                </a:ext>
              </a:extLst>
            </p:cNvPr>
            <p:cNvSpPr txBox="1"/>
            <p:nvPr/>
          </p:nvSpPr>
          <p:spPr>
            <a:xfrm>
              <a:off x="8579927" y="3664228"/>
              <a:ext cx="14188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1  1  1  0</a:t>
              </a:r>
            </a:p>
          </p:txBody>
        </p:sp>
        <p:sp>
          <p:nvSpPr>
            <p:cNvPr id="113" name="TextBox 112">
              <a:extLst>
                <a:ext uri="{FF2B5EF4-FFF2-40B4-BE49-F238E27FC236}">
                  <a16:creationId xmlns:a16="http://schemas.microsoft.com/office/drawing/2014/main" id="{5FB34202-25B1-6A50-88D8-E6454E81BDB2}"/>
                </a:ext>
              </a:extLst>
            </p:cNvPr>
            <p:cNvSpPr txBox="1"/>
            <p:nvPr/>
          </p:nvSpPr>
          <p:spPr>
            <a:xfrm>
              <a:off x="8899839" y="4253947"/>
              <a:ext cx="12826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0  1  1  0</a:t>
              </a:r>
            </a:p>
          </p:txBody>
        </p:sp>
        <p:sp>
          <p:nvSpPr>
            <p:cNvPr id="114" name="TextBox 113">
              <a:extLst>
                <a:ext uri="{FF2B5EF4-FFF2-40B4-BE49-F238E27FC236}">
                  <a16:creationId xmlns:a16="http://schemas.microsoft.com/office/drawing/2014/main" id="{38A0212A-6C99-8F0E-4A44-F140161FC11F}"/>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15" name="TextBox 114">
              <a:extLst>
                <a:ext uri="{FF2B5EF4-FFF2-40B4-BE49-F238E27FC236}">
                  <a16:creationId xmlns:a16="http://schemas.microsoft.com/office/drawing/2014/main" id="{F92B6BFA-891F-642A-BF43-D059B43DEC1E}"/>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grpSp>
      <p:sp>
        <p:nvSpPr>
          <p:cNvPr id="116" name="TextBox 115">
            <a:extLst>
              <a:ext uri="{FF2B5EF4-FFF2-40B4-BE49-F238E27FC236}">
                <a16:creationId xmlns:a16="http://schemas.microsoft.com/office/drawing/2014/main" id="{AE3FA8C6-2036-E839-6276-761CEAFD9939}"/>
              </a:ext>
            </a:extLst>
          </p:cNvPr>
          <p:cNvSpPr txBox="1"/>
          <p:nvPr/>
        </p:nvSpPr>
        <p:spPr>
          <a:xfrm>
            <a:off x="9262887" y="1441645"/>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1  0  1</a:t>
            </a:r>
          </a:p>
        </p:txBody>
      </p:sp>
      <p:sp>
        <p:nvSpPr>
          <p:cNvPr id="118" name="TextBox 117">
            <a:extLst>
              <a:ext uri="{FF2B5EF4-FFF2-40B4-BE49-F238E27FC236}">
                <a16:creationId xmlns:a16="http://schemas.microsoft.com/office/drawing/2014/main" id="{8337B612-2D7F-178B-66A6-8A7F3F7C97E6}"/>
              </a:ext>
            </a:extLst>
          </p:cNvPr>
          <p:cNvSpPr txBox="1"/>
          <p:nvPr/>
        </p:nvSpPr>
        <p:spPr>
          <a:xfrm>
            <a:off x="9784812"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398E66DA-E31C-917A-ACE5-CF6B0C892225}"/>
              </a:ext>
            </a:extLst>
          </p:cNvPr>
          <p:cNvSpPr/>
          <p:nvPr/>
        </p:nvSpPr>
        <p:spPr>
          <a:xfrm rot="5400000">
            <a:off x="9833613"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0A11F658-0677-6EEC-27E6-6B228C1F4CCC}"/>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665C0742-0524-8139-387A-90EB6A439440}"/>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22" name="TextBox 121">
              <a:extLst>
                <a:ext uri="{FF2B5EF4-FFF2-40B4-BE49-F238E27FC236}">
                  <a16:creationId xmlns:a16="http://schemas.microsoft.com/office/drawing/2014/main" id="{0B0E20F3-0B4D-F8F1-82F4-8A499476067C}"/>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1514BE28-BEF4-9447-F434-5F337412CAC4}"/>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5" name="Group 124">
            <a:extLst>
              <a:ext uri="{FF2B5EF4-FFF2-40B4-BE49-F238E27FC236}">
                <a16:creationId xmlns:a16="http://schemas.microsoft.com/office/drawing/2014/main" id="{DDE1AB25-B13B-8818-5196-F1A1165610FC}"/>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EDFA2D2F-900E-49E0-8751-AF19700ECAF6}"/>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CBCC83ED-5D41-FCE4-D8F4-C89064628232}"/>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C36DABB3-2414-C261-C670-75548BAA55B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8EECB50F-1852-3FB8-37B7-96BC7307D6C2}"/>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8FAD0D3C-BB15-1E14-6897-F2251CB75A0F}"/>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31" name="TextBox 130">
            <a:extLst>
              <a:ext uri="{FF2B5EF4-FFF2-40B4-BE49-F238E27FC236}">
                <a16:creationId xmlns:a16="http://schemas.microsoft.com/office/drawing/2014/main" id="{F6E6B33D-15CE-0888-A4AD-F167DD6DF4F2}"/>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1  0  0  1  0  0</a:t>
            </a:r>
          </a:p>
        </p:txBody>
      </p:sp>
      <p:sp>
        <p:nvSpPr>
          <p:cNvPr id="132" name="Rounded Rectangle 131">
            <a:extLst>
              <a:ext uri="{FF2B5EF4-FFF2-40B4-BE49-F238E27FC236}">
                <a16:creationId xmlns:a16="http://schemas.microsoft.com/office/drawing/2014/main" id="{EB4C9182-CA8C-7956-A229-9A7CF7A0DFAF}"/>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TextBox 135">
            <a:extLst>
              <a:ext uri="{FF2B5EF4-FFF2-40B4-BE49-F238E27FC236}">
                <a16:creationId xmlns:a16="http://schemas.microsoft.com/office/drawing/2014/main" id="{95DB7132-F26C-9E5E-B97A-408BE301C73E}"/>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91F27084-59DD-0FB6-161B-DBEC514BE414}"/>
              </a:ext>
            </a:extLst>
          </p:cNvPr>
          <p:cNvSpPr txBox="1"/>
          <p:nvPr/>
        </p:nvSpPr>
        <p:spPr>
          <a:xfrm>
            <a:off x="8810715"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8" name="TextBox 137">
            <a:extLst>
              <a:ext uri="{FF2B5EF4-FFF2-40B4-BE49-F238E27FC236}">
                <a16:creationId xmlns:a16="http://schemas.microsoft.com/office/drawing/2014/main" id="{AD11FE9D-F54C-5073-DED7-8AD4BC26753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 name="Slide Number Placeholder 6">
            <a:extLst>
              <a:ext uri="{FF2B5EF4-FFF2-40B4-BE49-F238E27FC236}">
                <a16:creationId xmlns:a16="http://schemas.microsoft.com/office/drawing/2014/main" id="{4CE9B083-2599-C15D-6329-DD6C8823E462}"/>
              </a:ext>
            </a:extLst>
          </p:cNvPr>
          <p:cNvSpPr>
            <a:spLocks noGrp="1"/>
          </p:cNvSpPr>
          <p:nvPr>
            <p:ph type="sldNum" sz="quarter" idx="4"/>
          </p:nvPr>
        </p:nvSpPr>
        <p:spPr/>
        <p:txBody>
          <a:bodyPr/>
          <a:lstStyle/>
          <a:p>
            <a:r>
              <a:rPr lang="en-US" dirty="0"/>
              <a:t>Link Layer </a:t>
            </a:r>
            <a:fld id="{C4204591-24BD-A542-B9D5-F8D8A88D2FEE}" type="slidenum">
              <a:rPr lang="en-US" smtClean="0"/>
              <a:pPr/>
              <a:t>69</a:t>
            </a:fld>
            <a:endParaRPr lang="en-US" dirty="0"/>
          </a:p>
        </p:txBody>
      </p:sp>
      <p:cxnSp>
        <p:nvCxnSpPr>
          <p:cNvPr id="6" name="Straight Connector 5">
            <a:extLst>
              <a:ext uri="{FF2B5EF4-FFF2-40B4-BE49-F238E27FC236}">
                <a16:creationId xmlns:a16="http://schemas.microsoft.com/office/drawing/2014/main" id="{C8FADC0E-EFDA-71D4-CA0A-2E42E36472B3}"/>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71C5B8C9-68C5-093C-1F49-BEE125B6E0EB}"/>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A005A291-F7AC-0B8A-4850-8B091A1A0EDE}"/>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F685CD50-D4E9-273F-1472-8C22E9EBCBF7}"/>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80F3329B-DBAB-22F5-C71A-122BBFB7AE35}"/>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8B1CEFC-558C-E8D5-2AA2-94E770531711}"/>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555B8F3-146B-860E-CF3B-4EE11B15329F}"/>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A05EA10-A663-C78B-D7AA-C38AC6B89AF3}"/>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52270AA-0876-4815-85E6-795933EE610E}"/>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39EC6C4B-6EB9-D4CF-6C30-BA7E3AE73C61}"/>
              </a:ext>
            </a:extLst>
          </p:cNvPr>
          <p:cNvCxnSpPr>
            <a:cxnSpLocks/>
          </p:cNvCxnSpPr>
          <p:nvPr/>
        </p:nvCxnSpPr>
        <p:spPr>
          <a:xfrm>
            <a:off x="8142800" y="315732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7B8EBC-0541-E34A-0038-C07A1631D5CC}"/>
              </a:ext>
            </a:extLst>
          </p:cNvPr>
          <p:cNvCxnSpPr>
            <a:cxnSpLocks/>
          </p:cNvCxnSpPr>
          <p:nvPr/>
        </p:nvCxnSpPr>
        <p:spPr>
          <a:xfrm>
            <a:off x="8718159" y="435524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926287B5-BB87-B753-EF95-85F4124686F6}"/>
              </a:ext>
            </a:extLst>
          </p:cNvPr>
          <p:cNvSpPr>
            <a:spLocks noGrp="1"/>
          </p:cNvSpPr>
          <p:nvPr>
            <p:ph sz="half" idx="1"/>
          </p:nvPr>
        </p:nvSpPr>
        <p:spPr>
          <a:xfrm>
            <a:off x="838200" y="1825625"/>
            <a:ext cx="5181600"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Add remainder to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effectLst/>
                <a:uLnTx/>
                <a:uFillTx/>
                <a:latin typeface="Calibri" panose="020F0502020204030204"/>
              </a:rPr>
              <a:t>100100000</a:t>
            </a:r>
            <a:r>
              <a:rPr lang="en-US" i="1" dirty="0">
                <a:solidFill>
                  <a:prstClr val="black"/>
                </a:solidFill>
                <a:latin typeface="Calibri" panose="020F0502020204030204"/>
              </a:rPr>
              <a:t> XOR 001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100100001</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G=1101,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98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1.4-01a</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77500" lnSpcReduction="20000"/>
          </a:bodyPr>
          <a:lstStyle/>
          <a:p>
            <a:r>
              <a:rPr lang="en-US" dirty="0"/>
              <a:t>1.4-01a. Performance: Delay. Consider the network shown in the figure below, with three links, each with a transmission rate of 1 Mbps, and a propagation delay of 1 msec per link. Assume the length of a packet is 1000 bits.</a:t>
            </a:r>
          </a:p>
          <a:p>
            <a:r>
              <a:rPr lang="en-US" dirty="0"/>
              <a:t>What is the end-end delay of a packet from when it first begins transmission on link 1, until is it received in full by the server at the end of link 3.  You can assume that queueing delays and packet processing delays are zero, but make sure you include packet transmission time delay on all links. Assume store-and forward packet transmission.</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77500" lnSpcReduction="20000"/>
          </a:bodyPr>
          <a:lstStyle/>
          <a:p>
            <a:r>
              <a:rPr lang="en-US" dirty="0"/>
              <a:t>Each link has transmission delay 1000 bits/1 Mbps = 1ms. So each link has total delay of transmission + propagation = 1+1=2 </a:t>
            </a:r>
            <a:r>
              <a:rPr lang="en-US" dirty="0" err="1"/>
              <a:t>ms.</a:t>
            </a:r>
            <a:endParaRPr lang="en-US" dirty="0"/>
          </a:p>
          <a:p>
            <a:r>
              <a:rPr lang="en-US" dirty="0"/>
              <a:t>For the three links, the total delay = 2 + 2 + 2 = 6 </a:t>
            </a:r>
            <a:r>
              <a:rPr lang="en-US" dirty="0" err="1"/>
              <a:t>ms.</a:t>
            </a:r>
            <a:r>
              <a:rPr lang="en-US" dirty="0"/>
              <a:t> `</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7</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tretch>
            <a:fillRect/>
          </a:stretch>
        </p:blipFill>
        <p:spPr>
          <a:xfrm>
            <a:off x="6019800" y="1020177"/>
            <a:ext cx="6038850" cy="1345288"/>
          </a:xfrm>
          <a:prstGeom prst="rect">
            <a:avLst/>
          </a:prstGeom>
        </p:spPr>
      </p:pic>
    </p:spTree>
    <p:extLst>
      <p:ext uri="{BB962C8B-B14F-4D97-AF65-F5344CB8AC3E}">
        <p14:creationId xmlns:p14="http://schemas.microsoft.com/office/powerpoint/2010/main" val="16605820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D60D-C16F-88CF-A86C-BFC0968D06AF}"/>
              </a:ext>
            </a:extLst>
          </p:cNvPr>
          <p:cNvSpPr>
            <a:spLocks noGrp="1"/>
          </p:cNvSpPr>
          <p:nvPr>
            <p:ph type="title"/>
          </p:nvPr>
        </p:nvSpPr>
        <p:spPr/>
        <p:txBody>
          <a:bodyPr/>
          <a:lstStyle/>
          <a:p>
            <a:r>
              <a:rPr lang="en-US" altLang="en-US" dirty="0">
                <a:cs typeface="Calibri" panose="020F0502020204030204" pitchFamily="34" charset="0"/>
              </a:rPr>
              <a:t>Cyclic Redundancy Check (CRC): Example 3</a:t>
            </a:r>
            <a:endParaRPr lang="en-SE" dirty="0"/>
          </a:p>
        </p:txBody>
      </p:sp>
      <p:sp>
        <p:nvSpPr>
          <p:cNvPr id="5" name="Slide Number Placeholder 4">
            <a:extLst>
              <a:ext uri="{FF2B5EF4-FFF2-40B4-BE49-F238E27FC236}">
                <a16:creationId xmlns:a16="http://schemas.microsoft.com/office/drawing/2014/main" id="{CCDCD5EC-BC22-493E-A6EC-CE483CED2CD8}"/>
              </a:ext>
            </a:extLst>
          </p:cNvPr>
          <p:cNvSpPr>
            <a:spLocks noGrp="1"/>
          </p:cNvSpPr>
          <p:nvPr>
            <p:ph type="sldNum" sz="quarter" idx="4"/>
          </p:nvPr>
        </p:nvSpPr>
        <p:spPr/>
        <p:txBody>
          <a:bodyPr/>
          <a:lstStyle/>
          <a:p>
            <a:r>
              <a:rPr lang="en-US"/>
              <a:t>Link Layer: 6-</a:t>
            </a:r>
            <a:fld id="{C4204591-24BD-A542-B9D5-F8D8A88D2FEE}" type="slidenum">
              <a:rPr lang="en-US" smtClean="0"/>
              <a:pPr/>
              <a:t>70</a:t>
            </a:fld>
            <a:endParaRPr lang="en-US" dirty="0"/>
          </a:p>
        </p:txBody>
      </p:sp>
      <p:sp>
        <p:nvSpPr>
          <p:cNvPr id="10" name="Rectangle 4">
            <a:extLst>
              <a:ext uri="{FF2B5EF4-FFF2-40B4-BE49-F238E27FC236}">
                <a16:creationId xmlns:a16="http://schemas.microsoft.com/office/drawing/2014/main" id="{E1D1B320-718F-E4BE-D951-A4CEC82C2CA8}"/>
              </a:ext>
            </a:extLst>
          </p:cNvPr>
          <p:cNvSpPr txBox="1">
            <a:spLocks noChangeArrowheads="1"/>
          </p:cNvSpPr>
          <p:nvPr/>
        </p:nvSpPr>
        <p:spPr>
          <a:xfrm>
            <a:off x="191736" y="1449583"/>
            <a:ext cx="5252642" cy="25080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indent="-117475">
              <a:lnSpc>
                <a:spcPct val="75000"/>
              </a:lnSpc>
              <a:buNone/>
              <a:defRPr/>
            </a:pPr>
            <a:r>
              <a:rPr kumimoji="0" lang="en-US" sz="2800" b="0" i="1" u="none" strike="noStrike" kern="1200" cap="none" spc="0" normalizeH="0" baseline="0" noProof="0" dirty="0">
                <a:ln>
                  <a:noFill/>
                </a:ln>
                <a:effectLst/>
                <a:uLnTx/>
                <a:uFillTx/>
                <a:latin typeface="Calibri" panose="020F0502020204030204"/>
              </a:rPr>
              <a:t>Example 2: </a:t>
            </a:r>
            <a:r>
              <a:rPr lang="en-US" i="1" dirty="0"/>
              <a:t>D=1011010010</a:t>
            </a:r>
            <a:r>
              <a:rPr kumimoji="0" lang="en-US" sz="2800" b="0" i="1" u="none" strike="noStrike" kern="1200" cap="none" spc="0" normalizeH="0" baseline="0" noProof="0" dirty="0">
                <a:ln>
                  <a:noFill/>
                </a:ln>
                <a:effectLst/>
                <a:uLnTx/>
                <a:uFillTx/>
                <a:latin typeface="Calibri" panose="020F0502020204030204"/>
              </a:rPr>
              <a:t>, G=110010, r=5</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a:t>
            </a:r>
            <a:r>
              <a:rPr lang="en-US" sz="2800" i="1" dirty="0"/>
              <a:t>101101001000000</a:t>
            </a:r>
          </a:p>
          <a:p>
            <a:pPr lvl="1">
              <a:lnSpc>
                <a:spcPct val="75000"/>
              </a:lnSpc>
              <a:buNone/>
              <a:defRPr/>
            </a:pPr>
            <a:r>
              <a:rPr lang="en-US" sz="2800" i="1" dirty="0">
                <a:sym typeface="Wingdings" panose="05000000000000000000" pitchFamily="2" charset="2"/>
              </a:rPr>
              <a:t> </a:t>
            </a:r>
            <a:r>
              <a:rPr lang="en-US" sz="2800" i="1" dirty="0"/>
              <a:t>R=01000</a:t>
            </a:r>
            <a:endParaRPr kumimoji="0" lang="en-US" sz="2800" b="0" i="1" u="none" strike="noStrike" kern="1200" cap="none" spc="0" normalizeH="0" baseline="0" noProof="0" dirty="0">
              <a:ln>
                <a:noFill/>
              </a:ln>
              <a:effectLst/>
              <a:uLnTx/>
              <a:uFillTx/>
              <a:latin typeface="Calibri" panose="020F0502020204030204"/>
            </a:endParaRPr>
          </a:p>
        </p:txBody>
      </p:sp>
      <p:sp>
        <p:nvSpPr>
          <p:cNvPr id="11" name="TextBox 10">
            <a:extLst>
              <a:ext uri="{FF2B5EF4-FFF2-40B4-BE49-F238E27FC236}">
                <a16:creationId xmlns:a16="http://schemas.microsoft.com/office/drawing/2014/main" id="{1039E13B-A782-9E58-D2A7-9E5A0186B71E}"/>
              </a:ext>
            </a:extLst>
          </p:cNvPr>
          <p:cNvSpPr txBox="1"/>
          <p:nvPr/>
        </p:nvSpPr>
        <p:spPr>
          <a:xfrm>
            <a:off x="6637914" y="2146851"/>
            <a:ext cx="20034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3" name="TextBox 12">
            <a:extLst>
              <a:ext uri="{FF2B5EF4-FFF2-40B4-BE49-F238E27FC236}">
                <a16:creationId xmlns:a16="http://schemas.microsoft.com/office/drawing/2014/main" id="{70EC1AC8-F672-C61E-2C32-57E73282BB30}"/>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29" name="TextBox 28">
            <a:extLst>
              <a:ext uri="{FF2B5EF4-FFF2-40B4-BE49-F238E27FC236}">
                <a16:creationId xmlns:a16="http://schemas.microsoft.com/office/drawing/2014/main" id="{18A85960-84C9-27A6-DB75-260E35497570}"/>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30" name="TextBox 29">
            <a:extLst>
              <a:ext uri="{FF2B5EF4-FFF2-40B4-BE49-F238E27FC236}">
                <a16:creationId xmlns:a16="http://schemas.microsoft.com/office/drawing/2014/main" id="{269218FF-2680-FA7A-F113-BB033F67670E}"/>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31" name="Right Brace 30">
            <a:extLst>
              <a:ext uri="{FF2B5EF4-FFF2-40B4-BE49-F238E27FC236}">
                <a16:creationId xmlns:a16="http://schemas.microsoft.com/office/drawing/2014/main" id="{4761328A-492C-D5D0-1F24-47E3F752B82E}"/>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C2C9B3CD-25D3-1BEF-B88D-D90E9D2649A9}"/>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33" name="Group 32">
            <a:extLst>
              <a:ext uri="{FF2B5EF4-FFF2-40B4-BE49-F238E27FC236}">
                <a16:creationId xmlns:a16="http://schemas.microsoft.com/office/drawing/2014/main" id="{E1A6D82A-3428-9FE8-F005-0D6F524149DD}"/>
              </a:ext>
            </a:extLst>
          </p:cNvPr>
          <p:cNvGrpSpPr/>
          <p:nvPr/>
        </p:nvGrpSpPr>
        <p:grpSpPr>
          <a:xfrm>
            <a:off x="6508431" y="1873802"/>
            <a:ext cx="2658302" cy="323298"/>
            <a:chOff x="7550151" y="1873802"/>
            <a:chExt cx="2658302" cy="323298"/>
          </a:xfrm>
        </p:grpSpPr>
        <p:grpSp>
          <p:nvGrpSpPr>
            <p:cNvPr id="34" name="Group 33">
              <a:extLst>
                <a:ext uri="{FF2B5EF4-FFF2-40B4-BE49-F238E27FC236}">
                  <a16:creationId xmlns:a16="http://schemas.microsoft.com/office/drawing/2014/main" id="{182AD461-64A0-36F0-20B8-0B1E135C0E1E}"/>
                </a:ext>
              </a:extLst>
            </p:cNvPr>
            <p:cNvGrpSpPr/>
            <p:nvPr/>
          </p:nvGrpSpPr>
          <p:grpSpPr>
            <a:xfrm>
              <a:off x="7550151" y="1873802"/>
              <a:ext cx="2658302" cy="323298"/>
              <a:chOff x="7572376" y="1842052"/>
              <a:chExt cx="2658302" cy="323298"/>
            </a:xfrm>
          </p:grpSpPr>
          <p:cxnSp>
            <p:nvCxnSpPr>
              <p:cNvPr id="36" name="Straight Connector 35">
                <a:extLst>
                  <a:ext uri="{FF2B5EF4-FFF2-40B4-BE49-F238E27FC236}">
                    <a16:creationId xmlns:a16="http://schemas.microsoft.com/office/drawing/2014/main" id="{B4F20B28-9748-8208-5B52-6D529B36BAC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Pie 128">
                <a:extLst>
                  <a:ext uri="{FF2B5EF4-FFF2-40B4-BE49-F238E27FC236}">
                    <a16:creationId xmlns:a16="http://schemas.microsoft.com/office/drawing/2014/main" id="{C3FED6A7-1708-17F3-4F71-F4FBA224A15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5" name="Oval 34">
              <a:extLst>
                <a:ext uri="{FF2B5EF4-FFF2-40B4-BE49-F238E27FC236}">
                  <a16:creationId xmlns:a16="http://schemas.microsoft.com/office/drawing/2014/main" id="{90FEEF1E-B7B6-13D9-F340-3E34E8824CCF}"/>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8" name="TextBox 37">
            <a:extLst>
              <a:ext uri="{FF2B5EF4-FFF2-40B4-BE49-F238E27FC236}">
                <a16:creationId xmlns:a16="http://schemas.microsoft.com/office/drawing/2014/main" id="{D60C2CF5-F36C-F72B-6E5D-30B3204F4E73}"/>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1  0  0  0  0  0  0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15C4629C-1E5B-2AD2-B2FB-B21618E55BFF}"/>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48" name="Straight Connector 47">
            <a:extLst>
              <a:ext uri="{FF2B5EF4-FFF2-40B4-BE49-F238E27FC236}">
                <a16:creationId xmlns:a16="http://schemas.microsoft.com/office/drawing/2014/main" id="{FB10BEEA-FAFF-D77F-9BEA-C96E8FEECC9B}"/>
              </a:ext>
            </a:extLst>
          </p:cNvPr>
          <p:cNvCxnSpPr>
            <a:cxnSpLocks/>
          </p:cNvCxnSpPr>
          <p:nvPr/>
        </p:nvCxnSpPr>
        <p:spPr>
          <a:xfrm>
            <a:off x="945396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43F8E799-BF4D-2447-7969-883FE2F6A2E0}"/>
              </a:ext>
            </a:extLst>
          </p:cNvPr>
          <p:cNvCxnSpPr>
            <a:cxnSpLocks/>
          </p:cNvCxnSpPr>
          <p:nvPr/>
        </p:nvCxnSpPr>
        <p:spPr>
          <a:xfrm>
            <a:off x="10593696" y="2253513"/>
            <a:ext cx="0" cy="247325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34C92EC7-6C53-8D56-8772-6D04F58568E1}"/>
              </a:ext>
            </a:extLst>
          </p:cNvPr>
          <p:cNvCxnSpPr>
            <a:cxnSpLocks/>
          </p:cNvCxnSpPr>
          <p:nvPr/>
        </p:nvCxnSpPr>
        <p:spPr>
          <a:xfrm>
            <a:off x="10921096" y="2197101"/>
            <a:ext cx="0" cy="254123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02EBDB8D-7862-1BF0-80D1-4E7D66427986}"/>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53" name="TextBox 52">
            <a:extLst>
              <a:ext uri="{FF2B5EF4-FFF2-40B4-BE49-F238E27FC236}">
                <a16:creationId xmlns:a16="http://schemas.microsoft.com/office/drawing/2014/main" id="{D4A31018-9919-5569-B3CE-915794F41DAB}"/>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58" name="Straight Connector 57">
            <a:extLst>
              <a:ext uri="{FF2B5EF4-FFF2-40B4-BE49-F238E27FC236}">
                <a16:creationId xmlns:a16="http://schemas.microsoft.com/office/drawing/2014/main" id="{C3D1C854-89F1-59DB-960A-A47B927E5F14}"/>
              </a:ext>
            </a:extLst>
          </p:cNvPr>
          <p:cNvCxnSpPr/>
          <p:nvPr/>
        </p:nvCxnSpPr>
        <p:spPr>
          <a:xfrm>
            <a:off x="8380449" y="187294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7FA00D52-1B2C-7D41-3E58-E0904C17213B}"/>
              </a:ext>
            </a:extLst>
          </p:cNvPr>
          <p:cNvSpPr/>
          <p:nvPr/>
        </p:nvSpPr>
        <p:spPr>
          <a:xfrm>
            <a:off x="2653411" y="3811616"/>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Connector 64">
            <a:extLst>
              <a:ext uri="{FF2B5EF4-FFF2-40B4-BE49-F238E27FC236}">
                <a16:creationId xmlns:a16="http://schemas.microsoft.com/office/drawing/2014/main" id="{421D39A7-7351-FBE3-2AED-706669A019AD}"/>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65993EA-FF76-B28E-335B-E335D58D8B8A}"/>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C3D27F2-1D7D-F542-8679-CE011AA6FFB0}"/>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7D488F4-443E-F32B-0553-E57062D35EE6}"/>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1  1  0  0  0  0</a:t>
            </a:r>
          </a:p>
        </p:txBody>
      </p:sp>
      <p:sp>
        <p:nvSpPr>
          <p:cNvPr id="76" name="TextBox 75">
            <a:extLst>
              <a:ext uri="{FF2B5EF4-FFF2-40B4-BE49-F238E27FC236}">
                <a16:creationId xmlns:a16="http://schemas.microsoft.com/office/drawing/2014/main" id="{F796CCBF-8CB5-EBD9-D526-E94A0857136D}"/>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77" name="Straight Connector 76">
            <a:extLst>
              <a:ext uri="{FF2B5EF4-FFF2-40B4-BE49-F238E27FC236}">
                <a16:creationId xmlns:a16="http://schemas.microsoft.com/office/drawing/2014/main" id="{CDC6ADE5-E61D-E6D8-F5A6-DDDB4A005230}"/>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0B9240E-9E8B-F642-15F0-58BAE2E4634A}"/>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0  1  0  0  0</a:t>
            </a:r>
          </a:p>
        </p:txBody>
      </p:sp>
      <p:sp>
        <p:nvSpPr>
          <p:cNvPr id="79" name="TextBox 78">
            <a:extLst>
              <a:ext uri="{FF2B5EF4-FFF2-40B4-BE49-F238E27FC236}">
                <a16:creationId xmlns:a16="http://schemas.microsoft.com/office/drawing/2014/main" id="{9B29BB55-7142-C9DD-C139-3A6E1026AFB7}"/>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84" name="Straight Connector 83">
            <a:extLst>
              <a:ext uri="{FF2B5EF4-FFF2-40B4-BE49-F238E27FC236}">
                <a16:creationId xmlns:a16="http://schemas.microsoft.com/office/drawing/2014/main" id="{21E46076-61D7-5426-FC7D-4D65E703C702}"/>
              </a:ext>
            </a:extLst>
          </p:cNvPr>
          <p:cNvCxnSpPr>
            <a:cxnSpLocks/>
          </p:cNvCxnSpPr>
          <p:nvPr/>
        </p:nvCxnSpPr>
        <p:spPr>
          <a:xfrm>
            <a:off x="968905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Connector 84">
            <a:extLst>
              <a:ext uri="{FF2B5EF4-FFF2-40B4-BE49-F238E27FC236}">
                <a16:creationId xmlns:a16="http://schemas.microsoft.com/office/drawing/2014/main" id="{8CA612CA-FF06-46DA-2902-45956F2279CA}"/>
              </a:ext>
            </a:extLst>
          </p:cNvPr>
          <p:cNvCxnSpPr>
            <a:cxnSpLocks/>
          </p:cNvCxnSpPr>
          <p:nvPr/>
        </p:nvCxnSpPr>
        <p:spPr>
          <a:xfrm>
            <a:off x="998112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Straight Connector 85">
            <a:extLst>
              <a:ext uri="{FF2B5EF4-FFF2-40B4-BE49-F238E27FC236}">
                <a16:creationId xmlns:a16="http://schemas.microsoft.com/office/drawing/2014/main" id="{947CD634-81C0-9028-FB37-38E141460948}"/>
              </a:ext>
            </a:extLst>
          </p:cNvPr>
          <p:cNvCxnSpPr>
            <a:cxnSpLocks/>
          </p:cNvCxnSpPr>
          <p:nvPr/>
        </p:nvCxnSpPr>
        <p:spPr>
          <a:xfrm>
            <a:off x="1028144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Straight Connector 88">
            <a:extLst>
              <a:ext uri="{FF2B5EF4-FFF2-40B4-BE49-F238E27FC236}">
                <a16:creationId xmlns:a16="http://schemas.microsoft.com/office/drawing/2014/main" id="{0424C7AF-C5D5-5C53-F0D4-23D32C4027BD}"/>
              </a:ext>
            </a:extLst>
          </p:cNvPr>
          <p:cNvCxnSpPr>
            <a:cxnSpLocks/>
          </p:cNvCxnSpPr>
          <p:nvPr/>
        </p:nvCxnSpPr>
        <p:spPr>
          <a:xfrm>
            <a:off x="9118475" y="2240712"/>
            <a:ext cx="22614" cy="93181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4082B3EC-EB59-51EE-308B-817B61216538}"/>
              </a:ext>
            </a:extLst>
          </p:cNvPr>
          <p:cNvCxnSpPr>
            <a:cxnSpLocks/>
          </p:cNvCxnSpPr>
          <p:nvPr/>
        </p:nvCxnSpPr>
        <p:spPr>
          <a:xfrm>
            <a:off x="8818656" y="2240712"/>
            <a:ext cx="22614" cy="89850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Straight Connector 97">
            <a:extLst>
              <a:ext uri="{FF2B5EF4-FFF2-40B4-BE49-F238E27FC236}">
                <a16:creationId xmlns:a16="http://schemas.microsoft.com/office/drawing/2014/main" id="{E63BAA00-DB0E-FEF8-6E3A-B45097877C72}"/>
              </a:ext>
            </a:extLst>
          </p:cNvPr>
          <p:cNvCxnSpPr>
            <a:cxnSpLocks/>
          </p:cNvCxnSpPr>
          <p:nvPr/>
        </p:nvCxnSpPr>
        <p:spPr>
          <a:xfrm>
            <a:off x="8541175" y="2240712"/>
            <a:ext cx="12294" cy="33296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3" name="TextBox 102">
            <a:extLst>
              <a:ext uri="{FF2B5EF4-FFF2-40B4-BE49-F238E27FC236}">
                <a16:creationId xmlns:a16="http://schemas.microsoft.com/office/drawing/2014/main" id="{3C4C256C-6BBD-0620-785F-7972D95451B0}"/>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04" name="Right Brace 103">
            <a:extLst>
              <a:ext uri="{FF2B5EF4-FFF2-40B4-BE49-F238E27FC236}">
                <a16:creationId xmlns:a16="http://schemas.microsoft.com/office/drawing/2014/main" id="{04D3FE6C-9E93-F003-3C64-8AF40021C036}"/>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TextBox 106">
            <a:extLst>
              <a:ext uri="{FF2B5EF4-FFF2-40B4-BE49-F238E27FC236}">
                <a16:creationId xmlns:a16="http://schemas.microsoft.com/office/drawing/2014/main" id="{DA7EC07B-AF8D-A607-58D9-EE80B1A28C71}"/>
              </a:ext>
            </a:extLst>
          </p:cNvPr>
          <p:cNvSpPr txBox="1"/>
          <p:nvPr/>
        </p:nvSpPr>
        <p:spPr>
          <a:xfrm>
            <a:off x="3690063" y="6150701"/>
            <a:ext cx="5055420"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Error Detection and Correction 2: Cyclic Redundancy Check</a:t>
            </a:r>
          </a:p>
          <a:p>
            <a:r>
              <a:rPr lang="en-GB" sz="1600" dirty="0">
                <a:hlinkClick r:id="rId3"/>
              </a:rPr>
              <a:t>https://www.youtube.com/watch?v=6gbkoFciryA</a:t>
            </a:r>
            <a:r>
              <a:rPr lang="en-GB" sz="1600" dirty="0"/>
              <a:t> </a:t>
            </a:r>
          </a:p>
        </p:txBody>
      </p:sp>
    </p:spTree>
    <p:extLst>
      <p:ext uri="{BB962C8B-B14F-4D97-AF65-F5344CB8AC3E}">
        <p14:creationId xmlns:p14="http://schemas.microsoft.com/office/powerpoint/2010/main" val="4163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6B9E-54F6-8498-628B-5DC81AABC8DB}"/>
              </a:ext>
            </a:extLst>
          </p:cNvPr>
          <p:cNvSpPr>
            <a:spLocks noGrp="1"/>
          </p:cNvSpPr>
          <p:nvPr>
            <p:ph type="title"/>
          </p:nvPr>
        </p:nvSpPr>
        <p:spPr/>
        <p:txBody>
          <a:bodyPr>
            <a:normAutofit fontScale="90000"/>
          </a:bodyPr>
          <a:lstStyle/>
          <a:p>
            <a:r>
              <a:rPr lang="en-US" altLang="en-US" dirty="0">
                <a:cs typeface="Calibri" panose="020F0502020204030204" pitchFamily="34" charset="0"/>
              </a:rPr>
              <a:t>Cyclic Redundancy Check (CRC): Example 3 </a:t>
            </a:r>
            <a:r>
              <a:rPr lang="en-US" altLang="en-US" dirty="0" err="1">
                <a:cs typeface="Calibri" panose="020F0502020204030204" pitchFamily="34" charset="0"/>
              </a:rPr>
              <a:t>Cont</a:t>
            </a:r>
            <a:endParaRPr lang="en-SE" dirty="0"/>
          </a:p>
        </p:txBody>
      </p:sp>
      <p:sp>
        <p:nvSpPr>
          <p:cNvPr id="5" name="Slide Number Placeholder 4">
            <a:extLst>
              <a:ext uri="{FF2B5EF4-FFF2-40B4-BE49-F238E27FC236}">
                <a16:creationId xmlns:a16="http://schemas.microsoft.com/office/drawing/2014/main" id="{AFBB61E2-5043-743E-031A-1FF0F43D48AC}"/>
              </a:ext>
            </a:extLst>
          </p:cNvPr>
          <p:cNvSpPr>
            <a:spLocks noGrp="1"/>
          </p:cNvSpPr>
          <p:nvPr>
            <p:ph type="sldNum" sz="quarter" idx="4"/>
          </p:nvPr>
        </p:nvSpPr>
        <p:spPr/>
        <p:txBody>
          <a:bodyPr/>
          <a:lstStyle/>
          <a:p>
            <a:r>
              <a:rPr lang="en-US"/>
              <a:t>Link Layer: 6-</a:t>
            </a:r>
            <a:fld id="{C4204591-24BD-A542-B9D5-F8D8A88D2FEE}" type="slidenum">
              <a:rPr lang="en-US" smtClean="0"/>
              <a:pPr/>
              <a:t>71</a:t>
            </a:fld>
            <a:endParaRPr lang="en-US" dirty="0"/>
          </a:p>
        </p:txBody>
      </p:sp>
      <p:sp>
        <p:nvSpPr>
          <p:cNvPr id="6" name="TextBox 5">
            <a:extLst>
              <a:ext uri="{FF2B5EF4-FFF2-40B4-BE49-F238E27FC236}">
                <a16:creationId xmlns:a16="http://schemas.microsoft.com/office/drawing/2014/main" id="{DE635EB7-4F8B-AAF6-ECB5-A1011EC1646A}"/>
              </a:ext>
            </a:extLst>
          </p:cNvPr>
          <p:cNvSpPr txBox="1"/>
          <p:nvPr/>
        </p:nvSpPr>
        <p:spPr>
          <a:xfrm>
            <a:off x="6637914" y="2146851"/>
            <a:ext cx="2003464" cy="461665"/>
          </a:xfrm>
          <a:prstGeom prst="rect">
            <a:avLst/>
          </a:prstGeom>
          <a:ln>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7" name="TextBox 6">
            <a:extLst>
              <a:ext uri="{FF2B5EF4-FFF2-40B4-BE49-F238E27FC236}">
                <a16:creationId xmlns:a16="http://schemas.microsoft.com/office/drawing/2014/main" id="{3AB2D47A-CB27-4382-2A22-38E7AA426A2C}"/>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8" name="TextBox 7">
            <a:extLst>
              <a:ext uri="{FF2B5EF4-FFF2-40B4-BE49-F238E27FC236}">
                <a16:creationId xmlns:a16="http://schemas.microsoft.com/office/drawing/2014/main" id="{227A7226-581E-0CA1-B8AE-E9D2D47265E3}"/>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2" name="TextBox 11">
            <a:extLst>
              <a:ext uri="{FF2B5EF4-FFF2-40B4-BE49-F238E27FC236}">
                <a16:creationId xmlns:a16="http://schemas.microsoft.com/office/drawing/2014/main" id="{222A816B-57C2-CE13-9F56-DC3388C47517}"/>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13" name="Group 12">
            <a:extLst>
              <a:ext uri="{FF2B5EF4-FFF2-40B4-BE49-F238E27FC236}">
                <a16:creationId xmlns:a16="http://schemas.microsoft.com/office/drawing/2014/main" id="{5AAF006B-E63B-CE35-C794-4ED2311706B9}"/>
              </a:ext>
            </a:extLst>
          </p:cNvPr>
          <p:cNvGrpSpPr/>
          <p:nvPr/>
        </p:nvGrpSpPr>
        <p:grpSpPr>
          <a:xfrm>
            <a:off x="6508431" y="1873802"/>
            <a:ext cx="2658302" cy="323298"/>
            <a:chOff x="7550151" y="1873802"/>
            <a:chExt cx="2658302" cy="323298"/>
          </a:xfrm>
        </p:grpSpPr>
        <p:grpSp>
          <p:nvGrpSpPr>
            <p:cNvPr id="14" name="Group 13">
              <a:extLst>
                <a:ext uri="{FF2B5EF4-FFF2-40B4-BE49-F238E27FC236}">
                  <a16:creationId xmlns:a16="http://schemas.microsoft.com/office/drawing/2014/main" id="{E33E76A9-DB13-1DBE-B752-E0CDCF01A61E}"/>
                </a:ext>
              </a:extLst>
            </p:cNvPr>
            <p:cNvGrpSpPr/>
            <p:nvPr/>
          </p:nvGrpSpPr>
          <p:grpSpPr>
            <a:xfrm>
              <a:off x="7550151" y="1873802"/>
              <a:ext cx="2658302" cy="323298"/>
              <a:chOff x="7572376" y="1842052"/>
              <a:chExt cx="2658302" cy="323298"/>
            </a:xfrm>
          </p:grpSpPr>
          <p:cxnSp>
            <p:nvCxnSpPr>
              <p:cNvPr id="16" name="Straight Connector 15">
                <a:extLst>
                  <a:ext uri="{FF2B5EF4-FFF2-40B4-BE49-F238E27FC236}">
                    <a16:creationId xmlns:a16="http://schemas.microsoft.com/office/drawing/2014/main" id="{80ACF1DE-4AB6-092B-0740-F177AC2E0684}"/>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e 128">
                <a:extLst>
                  <a:ext uri="{FF2B5EF4-FFF2-40B4-BE49-F238E27FC236}">
                    <a16:creationId xmlns:a16="http://schemas.microsoft.com/office/drawing/2014/main" id="{E8ACFB66-3230-C15F-5A77-6D79A00789F7}"/>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Oval 14">
              <a:extLst>
                <a:ext uri="{FF2B5EF4-FFF2-40B4-BE49-F238E27FC236}">
                  <a16:creationId xmlns:a16="http://schemas.microsoft.com/office/drawing/2014/main" id="{15B56BB1-379B-9600-6272-7A3221CC1AE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8" name="TextBox 17">
            <a:extLst>
              <a:ext uri="{FF2B5EF4-FFF2-40B4-BE49-F238E27FC236}">
                <a16:creationId xmlns:a16="http://schemas.microsoft.com/office/drawing/2014/main" id="{51DFE44E-DCA6-BDCA-E546-59B6C7E3C61F}"/>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a:t>
            </a:r>
            <a:r>
              <a:rPr lang="en-US" sz="2400" dirty="0">
                <a:solidFill>
                  <a:srgbClr val="FF0000"/>
                </a:solidFill>
              </a:rPr>
              <a:t>1</a:t>
            </a:r>
            <a:r>
              <a:rPr lang="en-US" sz="2400" dirty="0">
                <a:solidFill>
                  <a:prstClr val="black"/>
                </a:solidFill>
              </a:rPr>
              <a:t>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B17E6337-0F42-B661-FB0F-81B78D6B6DF1}"/>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20" name="Straight Connector 19">
            <a:extLst>
              <a:ext uri="{FF2B5EF4-FFF2-40B4-BE49-F238E27FC236}">
                <a16:creationId xmlns:a16="http://schemas.microsoft.com/office/drawing/2014/main" id="{2082F20E-6DD5-097C-C008-8BA4A8C1B864}"/>
              </a:ext>
            </a:extLst>
          </p:cNvPr>
          <p:cNvCxnSpPr>
            <a:cxnSpLocks/>
          </p:cNvCxnSpPr>
          <p:nvPr/>
        </p:nvCxnSpPr>
        <p:spPr>
          <a:xfrm>
            <a:off x="945396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E8B199F-E899-27F6-B962-6935F04C64DF}"/>
              </a:ext>
            </a:extLst>
          </p:cNvPr>
          <p:cNvCxnSpPr>
            <a:cxnSpLocks/>
          </p:cNvCxnSpPr>
          <p:nvPr/>
        </p:nvCxnSpPr>
        <p:spPr>
          <a:xfrm>
            <a:off x="10593696" y="2253513"/>
            <a:ext cx="0" cy="247325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A8D5AB8D-D86D-BD36-0860-624024A6F4D3}"/>
              </a:ext>
            </a:extLst>
          </p:cNvPr>
          <p:cNvCxnSpPr>
            <a:cxnSpLocks/>
          </p:cNvCxnSpPr>
          <p:nvPr/>
        </p:nvCxnSpPr>
        <p:spPr>
          <a:xfrm>
            <a:off x="10921096" y="2146851"/>
            <a:ext cx="0" cy="259148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30F9EF9F-34DA-24EF-6185-8BD81F4B5110}"/>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24" name="TextBox 23">
            <a:extLst>
              <a:ext uri="{FF2B5EF4-FFF2-40B4-BE49-F238E27FC236}">
                <a16:creationId xmlns:a16="http://schemas.microsoft.com/office/drawing/2014/main" id="{7719E624-CD0B-FD40-1420-3920C44728C2}"/>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25" name="Straight Connector 24">
            <a:extLst>
              <a:ext uri="{FF2B5EF4-FFF2-40B4-BE49-F238E27FC236}">
                <a16:creationId xmlns:a16="http://schemas.microsoft.com/office/drawing/2014/main" id="{2A3A903A-5539-A13E-6D50-C04F22B43E95}"/>
              </a:ext>
            </a:extLst>
          </p:cNvPr>
          <p:cNvCxnSpPr/>
          <p:nvPr/>
        </p:nvCxnSpPr>
        <p:spPr>
          <a:xfrm>
            <a:off x="8380449" y="188056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5C2C3AD-806A-8A1D-F011-5C4CFCF98F4A}"/>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5D3297D-CA07-8556-7967-4F080448F420}"/>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EFCCD9-07B6-77D8-8FD8-94193A86F676}"/>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A9AD187-D5F0-9FAA-4EC1-F42561544FE1}"/>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30" name="TextBox 29">
            <a:extLst>
              <a:ext uri="{FF2B5EF4-FFF2-40B4-BE49-F238E27FC236}">
                <a16:creationId xmlns:a16="http://schemas.microsoft.com/office/drawing/2014/main" id="{0CCF5ABE-55B6-7DD6-AE1F-99277642849A}"/>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31" name="Straight Connector 30">
            <a:extLst>
              <a:ext uri="{FF2B5EF4-FFF2-40B4-BE49-F238E27FC236}">
                <a16:creationId xmlns:a16="http://schemas.microsoft.com/office/drawing/2014/main" id="{876DCFA8-EF71-E086-0945-31A242CB19B3}"/>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908024B-9F24-E6D0-C651-A71D19C49369}"/>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a:t>
            </a:r>
          </a:p>
        </p:txBody>
      </p:sp>
      <p:sp>
        <p:nvSpPr>
          <p:cNvPr id="33" name="TextBox 32">
            <a:extLst>
              <a:ext uri="{FF2B5EF4-FFF2-40B4-BE49-F238E27FC236}">
                <a16:creationId xmlns:a16="http://schemas.microsoft.com/office/drawing/2014/main" id="{689F6B61-FD56-7A03-415E-5DB3BAE55D70}"/>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34" name="Straight Connector 33">
            <a:extLst>
              <a:ext uri="{FF2B5EF4-FFF2-40B4-BE49-F238E27FC236}">
                <a16:creationId xmlns:a16="http://schemas.microsoft.com/office/drawing/2014/main" id="{41C92CB6-AF99-727E-7188-27D59CFEFCF0}"/>
              </a:ext>
            </a:extLst>
          </p:cNvPr>
          <p:cNvCxnSpPr>
            <a:cxnSpLocks/>
          </p:cNvCxnSpPr>
          <p:nvPr/>
        </p:nvCxnSpPr>
        <p:spPr>
          <a:xfrm>
            <a:off x="968905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6D64E20F-37F9-2675-9D77-E9A6294DE4B0}"/>
              </a:ext>
            </a:extLst>
          </p:cNvPr>
          <p:cNvCxnSpPr>
            <a:cxnSpLocks/>
          </p:cNvCxnSpPr>
          <p:nvPr/>
        </p:nvCxnSpPr>
        <p:spPr>
          <a:xfrm>
            <a:off x="998112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5D284C8C-455F-E672-FC33-3AB546AB58E1}"/>
              </a:ext>
            </a:extLst>
          </p:cNvPr>
          <p:cNvCxnSpPr>
            <a:cxnSpLocks/>
          </p:cNvCxnSpPr>
          <p:nvPr/>
        </p:nvCxnSpPr>
        <p:spPr>
          <a:xfrm>
            <a:off x="1028144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E5E779BA-8AB1-7915-3D60-2B4A185E3558}"/>
              </a:ext>
            </a:extLst>
          </p:cNvPr>
          <p:cNvCxnSpPr>
            <a:cxnSpLocks/>
          </p:cNvCxnSpPr>
          <p:nvPr/>
        </p:nvCxnSpPr>
        <p:spPr>
          <a:xfrm>
            <a:off x="9118475" y="2197101"/>
            <a:ext cx="22614" cy="97542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97C78337-DAEB-6213-DAB6-4A6302739FB9}"/>
              </a:ext>
            </a:extLst>
          </p:cNvPr>
          <p:cNvCxnSpPr>
            <a:cxnSpLocks/>
          </p:cNvCxnSpPr>
          <p:nvPr/>
        </p:nvCxnSpPr>
        <p:spPr>
          <a:xfrm>
            <a:off x="8818656" y="2240712"/>
            <a:ext cx="22614" cy="89850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954371C6-6DBC-AC8F-756C-B2E18B1BAFA4}"/>
              </a:ext>
            </a:extLst>
          </p:cNvPr>
          <p:cNvCxnSpPr>
            <a:cxnSpLocks/>
          </p:cNvCxnSpPr>
          <p:nvPr/>
        </p:nvCxnSpPr>
        <p:spPr>
          <a:xfrm>
            <a:off x="8553469" y="2253513"/>
            <a:ext cx="0" cy="320167"/>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E7451EE6-AFE1-5370-F9B6-69EDF01B0183}"/>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41" name="Right Brace 40">
            <a:extLst>
              <a:ext uri="{FF2B5EF4-FFF2-40B4-BE49-F238E27FC236}">
                <a16:creationId xmlns:a16="http://schemas.microsoft.com/office/drawing/2014/main" id="{BA4EFC92-F9C0-A8D5-5588-397962D8325E}"/>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5EE2F3F6-E300-9F2C-8B7A-EA1F74C86472}"/>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45" name="Right Brace 44">
            <a:extLst>
              <a:ext uri="{FF2B5EF4-FFF2-40B4-BE49-F238E27FC236}">
                <a16:creationId xmlns:a16="http://schemas.microsoft.com/office/drawing/2014/main" id="{A1E3830C-6E2D-EC50-70E8-D216AD125895}"/>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Content Placeholder 2">
            <a:extLst>
              <a:ext uri="{FF2B5EF4-FFF2-40B4-BE49-F238E27FC236}">
                <a16:creationId xmlns:a16="http://schemas.microsoft.com/office/drawing/2014/main" id="{43B7EE80-8866-6836-0CB8-990059580664}"/>
              </a:ext>
            </a:extLst>
          </p:cNvPr>
          <p:cNvSpPr>
            <a:spLocks noGrp="1"/>
          </p:cNvSpPr>
          <p:nvPr>
            <p:ph sz="half" idx="1"/>
          </p:nvPr>
        </p:nvSpPr>
        <p:spPr>
          <a:xfrm>
            <a:off x="397170" y="2035761"/>
            <a:ext cx="5505577"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800" i="1" dirty="0">
                <a:solidFill>
                  <a:prstClr val="black"/>
                </a:solidFill>
              </a:rPr>
              <a:t>101101001000000</a:t>
            </a:r>
            <a:r>
              <a:rPr lang="en-US" i="1" dirty="0">
                <a:solidFill>
                  <a:prstClr val="black"/>
                </a:solidFill>
                <a:latin typeface="Calibri" panose="020F0502020204030204"/>
              </a:rPr>
              <a:t> XOR </a:t>
            </a:r>
            <a:r>
              <a:rPr lang="en-US" sz="2800" i="1" dirty="0">
                <a:solidFill>
                  <a:prstClr val="black"/>
                </a:solidFill>
              </a:rPr>
              <a:t>01000</a:t>
            </a:r>
            <a:endParaRPr lang="en-US" i="1" dirty="0">
              <a:solidFill>
                <a:prstClr val="black"/>
              </a:solidFill>
              <a:latin typeface="Calibri" panose="020F0502020204030204"/>
            </a:endParaRPr>
          </a:p>
          <a:p>
            <a:pPr marL="130175" indent="0">
              <a:buNone/>
            </a:pPr>
            <a:r>
              <a:rPr lang="en-US" i="1" dirty="0">
                <a:solidFill>
                  <a:prstClr val="black"/>
                </a:solidFill>
                <a:latin typeface="Calibri" panose="020F0502020204030204"/>
              </a:rPr>
              <a:t>= </a:t>
            </a:r>
            <a:r>
              <a:rPr lang="en-US" sz="2800" i="1" dirty="0">
                <a:solidFill>
                  <a:prstClr val="black"/>
                </a:solidFill>
              </a:rPr>
              <a:t>101101001001000</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a:t>
            </a:r>
            <a:r>
              <a:rPr kumimoji="0" lang="en-US" sz="2800" b="0" i="1" u="none" strike="noStrike" kern="1200" cap="none" spc="0" normalizeH="0" baseline="0" noProof="0" dirty="0">
                <a:ln>
                  <a:noFill/>
                </a:ln>
                <a:effectLst/>
                <a:uLnTx/>
                <a:uFillTx/>
                <a:latin typeface="Calibri" panose="020F0502020204030204"/>
              </a:rPr>
              <a:t> 110010</a:t>
            </a:r>
            <a:r>
              <a:rPr lang="en-US" dirty="0">
                <a:solidFill>
                  <a:prstClr val="black"/>
                </a:solidFill>
                <a:latin typeface="Calibri" panose="020F0502020204030204"/>
              </a:rPr>
              <a:t>,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58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550B-1212-454B-B1C8-6E00051465E6}"/>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A97313AC-93C4-B3E7-3EF9-8F7E2C438447}"/>
              </a:ext>
            </a:extLst>
          </p:cNvPr>
          <p:cNvSpPr>
            <a:spLocks noGrp="1"/>
          </p:cNvSpPr>
          <p:nvPr>
            <p:ph sz="half" idx="1"/>
          </p:nvPr>
        </p:nvSpPr>
        <p:spPr>
          <a:xfrm>
            <a:off x="838199" y="1825625"/>
            <a:ext cx="10701759" cy="4580554"/>
          </a:xfrm>
        </p:spPr>
        <p:txBody>
          <a:bodyPr>
            <a:normAutofit fontScale="62500" lnSpcReduction="20000"/>
          </a:bodyPr>
          <a:lstStyle/>
          <a:p>
            <a:r>
              <a:rPr lang="en-GB" dirty="0"/>
              <a:t>Error Detection</a:t>
            </a:r>
          </a:p>
          <a:p>
            <a:pPr lvl="1"/>
            <a:r>
              <a:rPr lang="en-GB" dirty="0">
                <a:hlinkClick r:id="rId2"/>
              </a:rPr>
              <a:t>https://www.youtube.com/watch?v=EMrY-8m8D1E&amp;list=PLBlnK6fEyqRgMCUAG0XRw78UA8qnv6jEx&amp;index=44</a:t>
            </a:r>
            <a:r>
              <a:rPr lang="en-GB" dirty="0"/>
              <a:t> </a:t>
            </a:r>
          </a:p>
          <a:p>
            <a:r>
              <a:rPr lang="en-GB" dirty="0"/>
              <a:t>Vertical Redundancy Check (VRC)</a:t>
            </a:r>
          </a:p>
          <a:p>
            <a:pPr lvl="1"/>
            <a:r>
              <a:rPr lang="en-GB" dirty="0">
                <a:hlinkClick r:id="rId3"/>
              </a:rPr>
              <a:t>https://www.youtube.com/watch?v=UwERCzJv-y8&amp;list=PLBlnK6fEyqRgMCUAG0XRw78UA8qnv6jEx&amp;index=45</a:t>
            </a:r>
            <a:endParaRPr lang="en-GB" dirty="0"/>
          </a:p>
          <a:p>
            <a:r>
              <a:rPr lang="en-GB" dirty="0"/>
              <a:t>Longitudinal Redundancy Check (LRC)</a:t>
            </a:r>
          </a:p>
          <a:p>
            <a:pPr lvl="1"/>
            <a:r>
              <a:rPr lang="en-GB" dirty="0">
                <a:hlinkClick r:id="rId4"/>
              </a:rPr>
              <a:t>https://www.youtube.com/watch?v=nNONvBsOtrE&amp;list=PLBlnK6fEyqRgMCUAG0XRw78UA8qnv6jEx&amp;index=46</a:t>
            </a:r>
            <a:r>
              <a:rPr lang="en-GB" dirty="0"/>
              <a:t> </a:t>
            </a:r>
          </a:p>
          <a:p>
            <a:r>
              <a:rPr lang="en-GB" dirty="0"/>
              <a:t>Checksum</a:t>
            </a:r>
          </a:p>
          <a:p>
            <a:pPr lvl="1"/>
            <a:r>
              <a:rPr lang="en-GB" dirty="0">
                <a:hlinkClick r:id="rId5"/>
              </a:rPr>
              <a:t>https://www.youtube.com/watch?v=AtVWnyDDaDI&amp;list=PLBlnK6fEyqRgMCUAG0XRw78UA8qnv6jEx&amp;index=47</a:t>
            </a:r>
            <a:r>
              <a:rPr lang="en-GB" dirty="0"/>
              <a:t> </a:t>
            </a:r>
          </a:p>
          <a:p>
            <a:r>
              <a:rPr lang="en-GB" dirty="0"/>
              <a:t>Cyclic Redundancy Check (CRC) - Part 1 (This is </a:t>
            </a:r>
            <a:r>
              <a:rPr lang="en-US" altLang="en-US" dirty="0">
                <a:cs typeface="Calibri" panose="020F0502020204030204" pitchFamily="34" charset="0"/>
                <a:hlinkClick r:id="rId6" action="ppaction://hlinksldjump"/>
              </a:rPr>
              <a:t>Example 2</a:t>
            </a:r>
            <a:r>
              <a:rPr lang="en-US" altLang="en-US" dirty="0">
                <a:cs typeface="Calibri" panose="020F0502020204030204" pitchFamily="34" charset="0"/>
              </a:rPr>
              <a:t>)</a:t>
            </a:r>
            <a:endParaRPr lang="en-GB" dirty="0"/>
          </a:p>
          <a:p>
            <a:pPr lvl="1"/>
            <a:r>
              <a:rPr lang="en-GB" dirty="0">
                <a:hlinkClick r:id="rId7"/>
              </a:rPr>
              <a:t>https://www.youtube.com/watch?v=A9g6rTMblz4&amp;list=PLBlnK6fEyqRgMCUAG0XRw78UA8qnv6jEx&amp;index=48</a:t>
            </a:r>
            <a:endParaRPr lang="en-GB" dirty="0"/>
          </a:p>
          <a:p>
            <a:r>
              <a:rPr lang="en-GB" dirty="0"/>
              <a:t>Cyclic Redundancy Check (CRC) - Part 2 (This is </a:t>
            </a:r>
            <a:r>
              <a:rPr lang="en-US" altLang="en-US" dirty="0">
                <a:cs typeface="Calibri" panose="020F0502020204030204" pitchFamily="34" charset="0"/>
                <a:hlinkClick r:id="rId8" action="ppaction://hlinksldjump"/>
              </a:rPr>
              <a:t>Example 2 </a:t>
            </a:r>
            <a:r>
              <a:rPr lang="en-US" altLang="en-US" dirty="0" err="1">
                <a:cs typeface="Calibri" panose="020F0502020204030204" pitchFamily="34" charset="0"/>
                <a:hlinkClick r:id="rId8" action="ppaction://hlinksldjump"/>
              </a:rPr>
              <a:t>Cont</a:t>
            </a:r>
            <a:r>
              <a:rPr lang="en-US" altLang="en-US" dirty="0">
                <a:cs typeface="Calibri" panose="020F0502020204030204" pitchFamily="34" charset="0"/>
              </a:rPr>
              <a:t>)</a:t>
            </a:r>
            <a:endParaRPr lang="en-GB" dirty="0"/>
          </a:p>
          <a:p>
            <a:pPr lvl="1"/>
            <a:r>
              <a:rPr lang="en-GB" dirty="0">
                <a:hlinkClick r:id="rId9"/>
              </a:rPr>
              <a:t>https://www.youtube.com/watch?v=wQGwfBS3gpk&amp;list=PLBlnK6fEyqRgMCUAG0XRw78UA8qnv6jEx&amp;index=49</a:t>
            </a:r>
            <a:endParaRPr lang="en-GB" dirty="0"/>
          </a:p>
          <a:p>
            <a:r>
              <a:rPr lang="en-GB" dirty="0"/>
              <a:t>Cyclic Redundancy Check (Solved Problem)</a:t>
            </a:r>
          </a:p>
          <a:p>
            <a:pPr lvl="1"/>
            <a:r>
              <a:rPr lang="en-GB" dirty="0">
                <a:hlinkClick r:id="rId10"/>
              </a:rPr>
              <a:t>https://www.youtube.com/watch?v=tEkePtlujSA&amp;list=PLBlnK6fEyqRgMCUAG0XRw78UA8qnv6jEx&amp;index=50</a:t>
            </a:r>
            <a:r>
              <a:rPr lang="en-GB" dirty="0"/>
              <a:t> </a:t>
            </a:r>
          </a:p>
          <a:p>
            <a:r>
              <a:rPr lang="en-GB" dirty="0"/>
              <a:t>Error Detection and Correction 2: Cyclic Redundancy Check (This is </a:t>
            </a:r>
            <a:r>
              <a:rPr lang="en-US" altLang="en-US" dirty="0">
                <a:cs typeface="Calibri" panose="020F0502020204030204" pitchFamily="34" charset="0"/>
                <a:hlinkClick r:id="rId11" action="ppaction://hlinksldjump"/>
              </a:rPr>
              <a:t>Example 3</a:t>
            </a:r>
            <a:r>
              <a:rPr lang="en-US" altLang="en-US" dirty="0">
                <a:cs typeface="Calibri" panose="020F0502020204030204" pitchFamily="34" charset="0"/>
              </a:rPr>
              <a:t>)</a:t>
            </a:r>
            <a:endParaRPr lang="en-GB" dirty="0"/>
          </a:p>
          <a:p>
            <a:pPr lvl="1"/>
            <a:r>
              <a:rPr lang="en-GB" dirty="0">
                <a:hlinkClick r:id="rId12"/>
              </a:rPr>
              <a:t>https://www.youtube.com/watch?v=6gbkoFciryA</a:t>
            </a:r>
            <a:r>
              <a:rPr lang="en-GB" dirty="0"/>
              <a:t> </a:t>
            </a:r>
          </a:p>
          <a:p>
            <a:pPr lvl="1"/>
            <a:endParaRPr lang="en-GB" dirty="0"/>
          </a:p>
          <a:p>
            <a:pPr lvl="1"/>
            <a:endParaRPr lang="en-SE" dirty="0"/>
          </a:p>
        </p:txBody>
      </p:sp>
      <p:sp>
        <p:nvSpPr>
          <p:cNvPr id="5" name="Slide Number Placeholder 4">
            <a:extLst>
              <a:ext uri="{FF2B5EF4-FFF2-40B4-BE49-F238E27FC236}">
                <a16:creationId xmlns:a16="http://schemas.microsoft.com/office/drawing/2014/main" id="{6C9FC642-42CA-222F-2F67-644BE6C11673}"/>
              </a:ext>
            </a:extLst>
          </p:cNvPr>
          <p:cNvSpPr>
            <a:spLocks noGrp="1"/>
          </p:cNvSpPr>
          <p:nvPr>
            <p:ph type="sldNum" sz="quarter" idx="4"/>
          </p:nvPr>
        </p:nvSpPr>
        <p:spPr/>
        <p:txBody>
          <a:bodyPr/>
          <a:lstStyle/>
          <a:p>
            <a:r>
              <a:rPr lang="en-US"/>
              <a:t>Link Layer: 6-</a:t>
            </a:r>
            <a:fld id="{C4204591-24BD-A542-B9D5-F8D8A88D2FEE}" type="slidenum">
              <a:rPr lang="en-US" smtClean="0"/>
              <a:pPr/>
              <a:t>72</a:t>
            </a:fld>
            <a:endParaRPr lang="en-US" dirty="0"/>
          </a:p>
        </p:txBody>
      </p:sp>
    </p:spTree>
    <p:extLst>
      <p:ext uri="{BB962C8B-B14F-4D97-AF65-F5344CB8AC3E}">
        <p14:creationId xmlns:p14="http://schemas.microsoft.com/office/powerpoint/2010/main" val="60277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1AE0-F315-5884-8B7F-63EAD75EE498}"/>
              </a:ext>
            </a:extLst>
          </p:cNvPr>
          <p:cNvSpPr>
            <a:spLocks noGrp="1"/>
          </p:cNvSpPr>
          <p:nvPr>
            <p:ph type="title"/>
          </p:nvPr>
        </p:nvSpPr>
        <p:spPr/>
        <p:txBody>
          <a:bodyPr/>
          <a:lstStyle/>
          <a:p>
            <a:r>
              <a:rPr lang="en-GB" dirty="0"/>
              <a:t>Quiz 1 Parity Checking</a:t>
            </a:r>
            <a:endParaRPr lang="en-SE" dirty="0"/>
          </a:p>
        </p:txBody>
      </p:sp>
      <p:sp>
        <p:nvSpPr>
          <p:cNvPr id="3" name="Content Placeholder 2">
            <a:extLst>
              <a:ext uri="{FF2B5EF4-FFF2-40B4-BE49-F238E27FC236}">
                <a16:creationId xmlns:a16="http://schemas.microsoft.com/office/drawing/2014/main" id="{9FE181EC-7910-CA4B-17E5-1A6335C019BE}"/>
              </a:ext>
            </a:extLst>
          </p:cNvPr>
          <p:cNvSpPr>
            <a:spLocks noGrp="1"/>
          </p:cNvSpPr>
          <p:nvPr>
            <p:ph sz="half" idx="1"/>
          </p:nvPr>
        </p:nvSpPr>
        <p:spPr/>
        <p:txBody>
          <a:bodyPr>
            <a:normAutofit lnSpcReduction="10000"/>
          </a:bodyPr>
          <a:lstStyle/>
          <a:p>
            <a:pPr algn="l"/>
            <a:r>
              <a:rPr lang="en-GB" b="0" i="0" dirty="0">
                <a:solidFill>
                  <a:srgbClr val="222222"/>
                </a:solidFill>
                <a:effectLst/>
                <a:latin typeface="Arial" panose="020B0604020202020204" pitchFamily="34" charset="0"/>
              </a:rPr>
              <a:t>Q: Compute the parity bits for the following data matrix:</a:t>
            </a:r>
          </a:p>
          <a:p>
            <a:pPr lvl="1"/>
            <a:r>
              <a:rPr lang="en-SE" b="0" i="0" dirty="0">
                <a:solidFill>
                  <a:srgbClr val="222222"/>
                </a:solidFill>
                <a:effectLst/>
                <a:latin typeface="Arial" panose="020B0604020202020204" pitchFamily="34" charset="0"/>
              </a:rPr>
              <a:t>1 0 1</a:t>
            </a:r>
          </a:p>
          <a:p>
            <a:pPr lvl="1"/>
            <a:r>
              <a:rPr lang="en-SE" b="0" i="0" dirty="0">
                <a:solidFill>
                  <a:srgbClr val="222222"/>
                </a:solidFill>
                <a:effectLst/>
                <a:latin typeface="Arial" panose="020B0604020202020204" pitchFamily="34" charset="0"/>
              </a:rPr>
              <a:t>0 1 0</a:t>
            </a:r>
          </a:p>
          <a:p>
            <a:pPr lvl="1"/>
            <a:r>
              <a:rPr lang="en-SE" b="0" i="0" dirty="0">
                <a:solidFill>
                  <a:srgbClr val="222222"/>
                </a:solidFill>
                <a:effectLst/>
                <a:latin typeface="Arial" panose="020B0604020202020204" pitchFamily="34" charset="0"/>
              </a:rPr>
              <a:t>1 1 1</a:t>
            </a:r>
            <a:endParaRPr lang="en-GB" b="0" i="0" dirty="0">
              <a:solidFill>
                <a:srgbClr val="222222"/>
              </a:solidFill>
              <a:effectLst/>
              <a:latin typeface="Arial" panose="020B0604020202020204" pitchFamily="34" charset="0"/>
            </a:endParaRPr>
          </a:p>
          <a:p>
            <a:r>
              <a:rPr lang="en-GB" b="0" i="0" dirty="0">
                <a:solidFill>
                  <a:srgbClr val="222222"/>
                </a:solidFill>
                <a:effectLst/>
                <a:latin typeface="Arial" panose="020B0604020202020204" pitchFamily="34" charset="0"/>
              </a:rPr>
              <a:t>A: </a:t>
            </a:r>
          </a:p>
          <a:p>
            <a:pPr lvl="1"/>
            <a:r>
              <a:rPr lang="en-SE" b="0" i="0" dirty="0">
                <a:solidFill>
                  <a:srgbClr val="4D4D4C"/>
                </a:solidFill>
                <a:effectLst/>
                <a:latin typeface="__berkeleyMono_1826c3"/>
              </a:rPr>
              <a:t>1 0 1 | 0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1 0 | 1</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1 1 1 | 1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a:t>
            </a:r>
            <a:r>
              <a:rPr lang="en-GB" b="0" i="0" dirty="0">
                <a:solidFill>
                  <a:srgbClr val="4D4D4C"/>
                </a:solidFill>
                <a:effectLst/>
                <a:latin typeface="__berkeleyMono_1826c3"/>
              </a:rPr>
              <a:t>---</a:t>
            </a:r>
            <a:r>
              <a:rPr lang="en-SE" b="0" i="0" dirty="0">
                <a:solidFill>
                  <a:srgbClr val="4D4D4C"/>
                </a:solidFill>
                <a:effectLst/>
                <a:latin typeface="__berkeleyMono_1826c3"/>
              </a:rPr>
              <a:t>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0 0 | 0</a:t>
            </a:r>
            <a:endParaRPr lang="en-SE" b="0" i="0" dirty="0">
              <a:solidFill>
                <a:srgbClr val="222222"/>
              </a:solidFill>
              <a:effectLst/>
              <a:latin typeface="Arial" panose="020B0604020202020204" pitchFamily="34" charset="0"/>
            </a:endParaRPr>
          </a:p>
          <a:p>
            <a:endParaRPr lang="en-SE" dirty="0"/>
          </a:p>
        </p:txBody>
      </p:sp>
      <p:sp>
        <p:nvSpPr>
          <p:cNvPr id="5" name="Slide Number Placeholder 4">
            <a:extLst>
              <a:ext uri="{FF2B5EF4-FFF2-40B4-BE49-F238E27FC236}">
                <a16:creationId xmlns:a16="http://schemas.microsoft.com/office/drawing/2014/main" id="{64F40EF0-8EBD-8E17-34A8-D983D212B6C4}"/>
              </a:ext>
            </a:extLst>
          </p:cNvPr>
          <p:cNvSpPr>
            <a:spLocks noGrp="1"/>
          </p:cNvSpPr>
          <p:nvPr>
            <p:ph type="sldNum" sz="quarter" idx="4"/>
          </p:nvPr>
        </p:nvSpPr>
        <p:spPr/>
        <p:txBody>
          <a:bodyPr/>
          <a:lstStyle/>
          <a:p>
            <a:r>
              <a:rPr lang="en-US"/>
              <a:t>Link Layer: 6-</a:t>
            </a:r>
            <a:fld id="{C4204591-24BD-A542-B9D5-F8D8A88D2FEE}" type="slidenum">
              <a:rPr lang="en-US" smtClean="0"/>
              <a:pPr/>
              <a:t>73</a:t>
            </a:fld>
            <a:endParaRPr lang="en-US" dirty="0"/>
          </a:p>
        </p:txBody>
      </p:sp>
      <p:sp>
        <p:nvSpPr>
          <p:cNvPr id="6" name="Content Placeholder 2">
            <a:extLst>
              <a:ext uri="{FF2B5EF4-FFF2-40B4-BE49-F238E27FC236}">
                <a16:creationId xmlns:a16="http://schemas.microsoft.com/office/drawing/2014/main" id="{6BD486F4-30D9-E42E-8A38-3167FCE9EAEF}"/>
              </a:ext>
            </a:extLst>
          </p:cNvPr>
          <p:cNvSpPr txBox="1">
            <a:spLocks/>
          </p:cNvSpPr>
          <p:nvPr/>
        </p:nvSpPr>
        <p:spPr>
          <a:xfrm>
            <a:off x="6193973" y="1825625"/>
            <a:ext cx="5181600" cy="4351338"/>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222222"/>
                </a:solidFill>
                <a:latin typeface="Arial" panose="020B0604020202020204" pitchFamily="34" charset="0"/>
              </a:rPr>
              <a:t>Q: Compute the parity bits for the following data matrix:</a:t>
            </a:r>
          </a:p>
          <a:p>
            <a:pPr lvl="1"/>
            <a:r>
              <a:rPr lang="en-SE" dirty="0">
                <a:solidFill>
                  <a:srgbClr val="222222"/>
                </a:solidFill>
                <a:latin typeface="Arial" panose="020B0604020202020204" pitchFamily="34" charset="0"/>
              </a:rPr>
              <a:t>1 0 1</a:t>
            </a:r>
          </a:p>
          <a:p>
            <a:pPr lvl="1"/>
            <a:r>
              <a:rPr lang="en-SE" dirty="0">
                <a:solidFill>
                  <a:srgbClr val="222222"/>
                </a:solidFill>
                <a:latin typeface="Arial" panose="020B0604020202020204" pitchFamily="34" charset="0"/>
              </a:rPr>
              <a:t>0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0</a:t>
            </a:r>
          </a:p>
          <a:p>
            <a:pPr lvl="1"/>
            <a:r>
              <a:rPr lang="en-SE" dirty="0">
                <a:solidFill>
                  <a:srgbClr val="222222"/>
                </a:solidFill>
                <a:latin typeface="Arial" panose="020B0604020202020204" pitchFamily="34" charset="0"/>
              </a:rPr>
              <a:t>1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1</a:t>
            </a:r>
            <a:endParaRPr lang="en-GB" dirty="0">
              <a:solidFill>
                <a:srgbClr val="222222"/>
              </a:solidFill>
              <a:latin typeface="Arial" panose="020B0604020202020204" pitchFamily="34" charset="0"/>
            </a:endParaRPr>
          </a:p>
          <a:p>
            <a:r>
              <a:rPr lang="en-GB" dirty="0">
                <a:solidFill>
                  <a:srgbClr val="222222"/>
                </a:solidFill>
                <a:latin typeface="Arial" panose="020B0604020202020204" pitchFamily="34" charset="0"/>
              </a:rPr>
              <a:t>A: </a:t>
            </a:r>
          </a:p>
          <a:p>
            <a:pPr lvl="1"/>
            <a:r>
              <a:rPr lang="en-SE" dirty="0">
                <a:solidFill>
                  <a:srgbClr val="4D4D4C"/>
                </a:solidFill>
                <a:latin typeface="__berkeleyMono_1826c3"/>
              </a:rPr>
              <a:t>1 0 1 | </a:t>
            </a:r>
            <a:r>
              <a:rPr lang="en-US" dirty="0">
                <a:solidFill>
                  <a:srgbClr val="4D4D4C"/>
                </a:solidFill>
                <a:latin typeface="__berkeleyMono_1826c3"/>
              </a:rPr>
              <a:t>0</a:t>
            </a:r>
            <a:endParaRPr lang="en-GB" dirty="0">
              <a:solidFill>
                <a:srgbClr val="4D4D4C"/>
              </a:solidFill>
              <a:latin typeface="__berkeleyMono_1826c3"/>
            </a:endParaRPr>
          </a:p>
          <a:p>
            <a:pPr lvl="1"/>
            <a:r>
              <a:rPr lang="en-SE" dirty="0">
                <a:solidFill>
                  <a:srgbClr val="4D4D4C"/>
                </a:solidFill>
                <a:latin typeface="__berkeleyMono_1826c3"/>
              </a:rPr>
              <a:t>0 </a:t>
            </a:r>
            <a:r>
              <a:rPr lang="en-GB" dirty="0">
                <a:solidFill>
                  <a:srgbClr val="4D4D4C"/>
                </a:solidFill>
                <a:latin typeface="__berkeleyMono_1826c3"/>
              </a:rPr>
              <a:t>0</a:t>
            </a:r>
            <a:r>
              <a:rPr lang="en-SE" dirty="0">
                <a:solidFill>
                  <a:srgbClr val="4D4D4C"/>
                </a:solidFill>
                <a:latin typeface="__berkeleyMono_1826c3"/>
              </a:rPr>
              <a:t> 0 |</a:t>
            </a:r>
            <a:r>
              <a:rPr lang="en-US" dirty="0">
                <a:solidFill>
                  <a:srgbClr val="4D4D4C"/>
                </a:solidFill>
                <a:latin typeface="__berkeleyMono_1826c3"/>
              </a:rPr>
              <a:t> 0</a:t>
            </a:r>
            <a:endParaRPr lang="en-GB" dirty="0">
              <a:solidFill>
                <a:srgbClr val="4D4D4C"/>
              </a:solidFill>
              <a:latin typeface="__berkeleyMono_1826c3"/>
            </a:endParaRPr>
          </a:p>
          <a:p>
            <a:pPr lvl="1"/>
            <a:r>
              <a:rPr lang="en-SE" dirty="0">
                <a:solidFill>
                  <a:srgbClr val="4D4D4C"/>
                </a:solidFill>
                <a:latin typeface="__berkeleyMono_1826c3"/>
              </a:rPr>
              <a:t>1 </a:t>
            </a:r>
            <a:r>
              <a:rPr lang="en-GB" dirty="0">
                <a:solidFill>
                  <a:srgbClr val="4D4D4C"/>
                </a:solidFill>
                <a:latin typeface="__berkeleyMono_1826c3"/>
              </a:rPr>
              <a:t>0</a:t>
            </a:r>
            <a:r>
              <a:rPr lang="en-SE" dirty="0">
                <a:solidFill>
                  <a:srgbClr val="4D4D4C"/>
                </a:solidFill>
                <a:latin typeface="__berkeleyMono_1826c3"/>
              </a:rPr>
              <a:t> 1 |</a:t>
            </a:r>
            <a:r>
              <a:rPr lang="en-US" dirty="0">
                <a:solidFill>
                  <a:srgbClr val="4D4D4C"/>
                </a:solidFill>
                <a:latin typeface="__berkeleyMono_1826c3"/>
              </a:rPr>
              <a:t> 0</a:t>
            </a:r>
            <a:endParaRPr lang="en-GB" dirty="0">
              <a:solidFill>
                <a:srgbClr val="4D4D4C"/>
              </a:solidFill>
              <a:latin typeface="__berkeleyMono_1826c3"/>
            </a:endParaRPr>
          </a:p>
          <a:p>
            <a:pPr lvl="1"/>
            <a:r>
              <a:rPr lang="en-SE" dirty="0">
                <a:solidFill>
                  <a:srgbClr val="4D4D4C"/>
                </a:solidFill>
                <a:latin typeface="__berkeleyMono_1826c3"/>
              </a:rPr>
              <a:t>---------</a:t>
            </a:r>
            <a:r>
              <a:rPr lang="en-GB" dirty="0">
                <a:solidFill>
                  <a:srgbClr val="4D4D4C"/>
                </a:solidFill>
                <a:latin typeface="__berkeleyMono_1826c3"/>
              </a:rPr>
              <a:t>---</a:t>
            </a:r>
            <a:r>
              <a:rPr lang="en-SE" dirty="0">
                <a:solidFill>
                  <a:srgbClr val="4D4D4C"/>
                </a:solidFill>
                <a:latin typeface="__berkeleyMono_1826c3"/>
              </a:rPr>
              <a:t> </a:t>
            </a:r>
            <a:endParaRPr lang="en-GB" dirty="0">
              <a:solidFill>
                <a:srgbClr val="4D4D4C"/>
              </a:solidFill>
              <a:latin typeface="__berkeleyMono_1826c3"/>
            </a:endParaRPr>
          </a:p>
          <a:p>
            <a:pPr lvl="1"/>
            <a:r>
              <a:rPr lang="en-GB" dirty="0">
                <a:solidFill>
                  <a:srgbClr val="4D4D4C"/>
                </a:solidFill>
                <a:latin typeface="__berkeleyMono_1826c3"/>
              </a:rPr>
              <a:t>0 0 0 </a:t>
            </a:r>
            <a:r>
              <a:rPr lang="en-SE" dirty="0">
                <a:solidFill>
                  <a:srgbClr val="4D4D4C"/>
                </a:solidFill>
                <a:latin typeface="__berkeleyMono_1826c3"/>
              </a:rPr>
              <a:t>|</a:t>
            </a:r>
            <a:r>
              <a:rPr lang="en-US" dirty="0">
                <a:solidFill>
                  <a:srgbClr val="4D4D4C"/>
                </a:solidFill>
                <a:latin typeface="__berkeleyMono_1826c3"/>
              </a:rPr>
              <a:t> 0</a:t>
            </a:r>
            <a:endParaRPr lang="en-SE" dirty="0">
              <a:solidFill>
                <a:srgbClr val="222222"/>
              </a:solidFill>
              <a:latin typeface="Arial" panose="020B0604020202020204" pitchFamily="34" charset="0"/>
            </a:endParaRPr>
          </a:p>
          <a:p>
            <a:endParaRPr lang="en-SE" dirty="0"/>
          </a:p>
        </p:txBody>
      </p:sp>
      <p:sp>
        <p:nvSpPr>
          <p:cNvPr id="4" name="TextBox 3">
            <a:extLst>
              <a:ext uri="{FF2B5EF4-FFF2-40B4-BE49-F238E27FC236}">
                <a16:creationId xmlns:a16="http://schemas.microsoft.com/office/drawing/2014/main" id="{41E971C2-F1BD-92E4-57A6-B3B9E9FBD0F6}"/>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55731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04DA-C5F9-395E-5BB5-6B1E22B4C121}"/>
              </a:ext>
            </a:extLst>
          </p:cNvPr>
          <p:cNvSpPr>
            <a:spLocks noGrp="1"/>
          </p:cNvSpPr>
          <p:nvPr>
            <p:ph type="title"/>
          </p:nvPr>
        </p:nvSpPr>
        <p:spPr/>
        <p:txBody>
          <a:bodyPr/>
          <a:lstStyle/>
          <a:p>
            <a:r>
              <a:rPr lang="en-GB" dirty="0"/>
              <a:t>Quiz 2 Internet checksum </a:t>
            </a:r>
            <a:endParaRPr lang="en-SE" dirty="0"/>
          </a:p>
        </p:txBody>
      </p:sp>
      <p:sp>
        <p:nvSpPr>
          <p:cNvPr id="3" name="Content Placeholder 2">
            <a:extLst>
              <a:ext uri="{FF2B5EF4-FFF2-40B4-BE49-F238E27FC236}">
                <a16:creationId xmlns:a16="http://schemas.microsoft.com/office/drawing/2014/main" id="{6B1A2C70-A039-B2E8-5316-A47E188489DA}"/>
              </a:ext>
            </a:extLst>
          </p:cNvPr>
          <p:cNvSpPr>
            <a:spLocks noGrp="1"/>
          </p:cNvSpPr>
          <p:nvPr>
            <p:ph sz="half" idx="1"/>
          </p:nvPr>
        </p:nvSpPr>
        <p:spPr>
          <a:xfrm>
            <a:off x="838200" y="1825625"/>
            <a:ext cx="8631679" cy="4617464"/>
          </a:xfrm>
        </p:spPr>
        <p:txBody>
          <a:bodyPr>
            <a:normAutofit fontScale="92500" lnSpcReduction="20000"/>
          </a:bodyPr>
          <a:lstStyle/>
          <a:p>
            <a:r>
              <a:rPr lang="en-GB" b="0" i="0" dirty="0">
                <a:solidFill>
                  <a:srgbClr val="000000"/>
                </a:solidFill>
                <a:effectLst/>
                <a:latin typeface="fff"/>
              </a:rPr>
              <a:t>Q: Suppose that a packet 1001 1100 1010 0011 is transmitted using Internet checksum (N=4-bit integer). What is the value of the checksum? </a:t>
            </a:r>
            <a:r>
              <a:rPr lang="en-GB" b="0" i="1" dirty="0">
                <a:solidFill>
                  <a:srgbClr val="000000"/>
                </a:solidFill>
                <a:effectLst/>
                <a:latin typeface="ff1d"/>
              </a:rPr>
              <a:t>Show your calculation process.</a:t>
            </a:r>
            <a:endParaRPr lang="en-GB" b="0" i="0" dirty="0">
              <a:solidFill>
                <a:srgbClr val="000000"/>
              </a:solidFill>
              <a:effectLst/>
              <a:latin typeface="fff"/>
            </a:endParaRPr>
          </a:p>
          <a:p>
            <a:pPr algn="l"/>
            <a:r>
              <a:rPr lang="en-GB" dirty="0">
                <a:solidFill>
                  <a:prstClr val="black"/>
                </a:solidFill>
                <a:latin typeface="Calibri" panose="020F0502020204030204"/>
              </a:rPr>
              <a:t>A: </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One’s complement sum for 4-bit integers is defined as sum modulo 2</a:t>
            </a:r>
            <a:r>
              <a:rPr kumimoji="0" lang="en-GB" sz="28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 N=4, and adding any overflow of high order bits back into low-order bits, then taking one’s complement.</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 = 1001+1 = 1010</a:t>
            </a:r>
          </a:p>
          <a:p>
            <a:pPr algn="l"/>
            <a:r>
              <a:rPr lang="en-GB" b="0" i="0" dirty="0">
                <a:solidFill>
                  <a:srgbClr val="000000"/>
                </a:solidFill>
                <a:effectLst/>
                <a:latin typeface="fff"/>
              </a:rPr>
              <a:t>1010+1001 =  0011+1 = 0100.</a:t>
            </a:r>
          </a:p>
          <a:p>
            <a:pPr algn="l"/>
            <a:r>
              <a:rPr lang="en-GB" b="0" i="0" dirty="0">
                <a:solidFill>
                  <a:srgbClr val="000000"/>
                </a:solidFill>
                <a:effectLst/>
                <a:latin typeface="fff"/>
              </a:rPr>
              <a:t>So, the Internet checksum is 1011, the one’s complement of 0100.</a:t>
            </a:r>
          </a:p>
          <a:p>
            <a:pPr algn="l"/>
            <a:r>
              <a:rPr lang="en-GB" dirty="0">
                <a:solidFill>
                  <a:srgbClr val="000000"/>
                </a:solidFill>
                <a:latin typeface="fff"/>
              </a:rPr>
              <a:t>You can also do it in one step as shown on the right.</a:t>
            </a:r>
            <a:endParaRPr lang="en-SE" dirty="0"/>
          </a:p>
        </p:txBody>
      </p:sp>
      <p:sp>
        <p:nvSpPr>
          <p:cNvPr id="5" name="Slide Number Placeholder 4">
            <a:extLst>
              <a:ext uri="{FF2B5EF4-FFF2-40B4-BE49-F238E27FC236}">
                <a16:creationId xmlns:a16="http://schemas.microsoft.com/office/drawing/2014/main" id="{FA1C8FDB-74E3-5B55-9D7D-0E1A424D8A31}"/>
              </a:ext>
            </a:extLst>
          </p:cNvPr>
          <p:cNvSpPr>
            <a:spLocks noGrp="1"/>
          </p:cNvSpPr>
          <p:nvPr>
            <p:ph type="sldNum" sz="quarter" idx="4"/>
          </p:nvPr>
        </p:nvSpPr>
        <p:spPr/>
        <p:txBody>
          <a:bodyPr/>
          <a:lstStyle/>
          <a:p>
            <a:r>
              <a:rPr lang="en-US"/>
              <a:t>Link Layer: 6-</a:t>
            </a:r>
            <a:fld id="{C4204591-24BD-A542-B9D5-F8D8A88D2FEE}" type="slidenum">
              <a:rPr lang="en-US" smtClean="0"/>
              <a:pPr/>
              <a:t>74</a:t>
            </a:fld>
            <a:endParaRPr lang="en-US" dirty="0"/>
          </a:p>
        </p:txBody>
      </p:sp>
      <p:sp>
        <p:nvSpPr>
          <p:cNvPr id="6" name="TextBox 5">
            <a:extLst>
              <a:ext uri="{FF2B5EF4-FFF2-40B4-BE49-F238E27FC236}">
                <a16:creationId xmlns:a16="http://schemas.microsoft.com/office/drawing/2014/main" id="{A15B5A7A-3FCB-476D-989B-E5F733D1F0FE}"/>
              </a:ext>
            </a:extLst>
          </p:cNvPr>
          <p:cNvSpPr txBox="1"/>
          <p:nvPr/>
        </p:nvSpPr>
        <p:spPr>
          <a:xfrm>
            <a:off x="10196412" y="1980744"/>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1 0 0 1</a:t>
            </a:r>
          </a:p>
        </p:txBody>
      </p:sp>
      <p:sp>
        <p:nvSpPr>
          <p:cNvPr id="7" name="TextBox 6">
            <a:extLst>
              <a:ext uri="{FF2B5EF4-FFF2-40B4-BE49-F238E27FC236}">
                <a16:creationId xmlns:a16="http://schemas.microsoft.com/office/drawing/2014/main" id="{AB23653B-4D03-4901-860A-B8C07FFC5C5B}"/>
              </a:ext>
            </a:extLst>
          </p:cNvPr>
          <p:cNvSpPr txBox="1"/>
          <p:nvPr/>
        </p:nvSpPr>
        <p:spPr>
          <a:xfrm>
            <a:off x="10201163" y="2356623"/>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1 1 0 0</a:t>
            </a:r>
          </a:p>
        </p:txBody>
      </p:sp>
      <p:sp>
        <p:nvSpPr>
          <p:cNvPr id="8" name="TextBox 7">
            <a:extLst>
              <a:ext uri="{FF2B5EF4-FFF2-40B4-BE49-F238E27FC236}">
                <a16:creationId xmlns:a16="http://schemas.microsoft.com/office/drawing/2014/main" id="{240EF042-2F92-40AD-8384-B8A332D56CD4}"/>
              </a:ext>
            </a:extLst>
          </p:cNvPr>
          <p:cNvSpPr txBox="1"/>
          <p:nvPr/>
        </p:nvSpPr>
        <p:spPr>
          <a:xfrm>
            <a:off x="10201163" y="2818288"/>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1 0 1 0</a:t>
            </a:r>
          </a:p>
        </p:txBody>
      </p:sp>
      <p:sp>
        <p:nvSpPr>
          <p:cNvPr id="9" name="TextBox 8">
            <a:extLst>
              <a:ext uri="{FF2B5EF4-FFF2-40B4-BE49-F238E27FC236}">
                <a16:creationId xmlns:a16="http://schemas.microsoft.com/office/drawing/2014/main" id="{CB5D979D-1025-4597-A435-0053CB0C7FC1}"/>
              </a:ext>
            </a:extLst>
          </p:cNvPr>
          <p:cNvSpPr txBox="1"/>
          <p:nvPr/>
        </p:nvSpPr>
        <p:spPr>
          <a:xfrm>
            <a:off x="10201163" y="3228194"/>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0 0 1 1</a:t>
            </a:r>
          </a:p>
        </p:txBody>
      </p:sp>
      <p:sp>
        <p:nvSpPr>
          <p:cNvPr id="10" name="Line 5">
            <a:extLst>
              <a:ext uri="{FF2B5EF4-FFF2-40B4-BE49-F238E27FC236}">
                <a16:creationId xmlns:a16="http://schemas.microsoft.com/office/drawing/2014/main" id="{43290581-E253-4734-8E49-8EDA75EA40B2}"/>
              </a:ext>
            </a:extLst>
          </p:cNvPr>
          <p:cNvSpPr>
            <a:spLocks noChangeShapeType="1"/>
          </p:cNvSpPr>
          <p:nvPr/>
        </p:nvSpPr>
        <p:spPr bwMode="auto">
          <a:xfrm flipH="1">
            <a:off x="10201163" y="3689859"/>
            <a:ext cx="1475084"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Box 10">
            <a:extLst>
              <a:ext uri="{FF2B5EF4-FFF2-40B4-BE49-F238E27FC236}">
                <a16:creationId xmlns:a16="http://schemas.microsoft.com/office/drawing/2014/main" id="{0CB43484-5712-44E3-935B-C69D60CAF34C}"/>
              </a:ext>
            </a:extLst>
          </p:cNvPr>
          <p:cNvSpPr txBox="1"/>
          <p:nvPr/>
        </p:nvSpPr>
        <p:spPr>
          <a:xfrm>
            <a:off x="9501576" y="3663933"/>
            <a:ext cx="2396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10 </a:t>
            </a:r>
            <a:r>
              <a:rPr kumimoji="0" lang="en-US" sz="2400" b="1" i="0" u="none" strike="noStrike" kern="1200" cap="none" spc="0" normalizeH="0" baseline="0" noProof="0" dirty="0">
                <a:ln>
                  <a:noFill/>
                </a:ln>
                <a:effectLst/>
                <a:uLnTx/>
                <a:uFillTx/>
                <a:latin typeface="Courier" pitchFamily="2" charset="0"/>
                <a:ea typeface="+mn-ea"/>
                <a:cs typeface="+mn-cs"/>
              </a:rPr>
              <a:t>0</a:t>
            </a: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 </a:t>
            </a: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0 1 0 </a:t>
            </a:r>
          </a:p>
        </p:txBody>
      </p:sp>
      <p:sp>
        <p:nvSpPr>
          <p:cNvPr id="12" name="TextBox 11">
            <a:extLst>
              <a:ext uri="{FF2B5EF4-FFF2-40B4-BE49-F238E27FC236}">
                <a16:creationId xmlns:a16="http://schemas.microsoft.com/office/drawing/2014/main" id="{A9482622-E406-4E7E-99F6-06D3B76B74BE}"/>
              </a:ext>
            </a:extLst>
          </p:cNvPr>
          <p:cNvSpPr txBox="1"/>
          <p:nvPr/>
        </p:nvSpPr>
        <p:spPr>
          <a:xfrm>
            <a:off x="10976339" y="3999782"/>
            <a:ext cx="92204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1 0 </a:t>
            </a:r>
          </a:p>
        </p:txBody>
      </p:sp>
      <p:sp>
        <p:nvSpPr>
          <p:cNvPr id="15" name="Line 5">
            <a:extLst>
              <a:ext uri="{FF2B5EF4-FFF2-40B4-BE49-F238E27FC236}">
                <a16:creationId xmlns:a16="http://schemas.microsoft.com/office/drawing/2014/main" id="{59F058D9-B700-47E0-BAD2-A4639096A7D9}"/>
              </a:ext>
            </a:extLst>
          </p:cNvPr>
          <p:cNvSpPr>
            <a:spLocks noChangeShapeType="1"/>
          </p:cNvSpPr>
          <p:nvPr/>
        </p:nvSpPr>
        <p:spPr bwMode="auto">
          <a:xfrm flipH="1">
            <a:off x="10232860" y="4382252"/>
            <a:ext cx="1475084"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 name="TextBox 15">
            <a:extLst>
              <a:ext uri="{FF2B5EF4-FFF2-40B4-BE49-F238E27FC236}">
                <a16:creationId xmlns:a16="http://schemas.microsoft.com/office/drawing/2014/main" id="{02C5C926-F79C-477C-BFDE-63CF5764BAB8}"/>
              </a:ext>
            </a:extLst>
          </p:cNvPr>
          <p:cNvSpPr txBox="1"/>
          <p:nvPr/>
        </p:nvSpPr>
        <p:spPr>
          <a:xfrm>
            <a:off x="9533273" y="4356326"/>
            <a:ext cx="2396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effectLst/>
                <a:uLnTx/>
                <a:uFillTx/>
                <a:latin typeface="Courier" pitchFamily="2" charset="0"/>
                <a:ea typeface="+mn-ea"/>
                <a:cs typeface="+mn-cs"/>
              </a:rPr>
              <a:t>    0</a:t>
            </a: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 </a:t>
            </a: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1 0 0 </a:t>
            </a:r>
          </a:p>
        </p:txBody>
      </p:sp>
      <p:cxnSp>
        <p:nvCxnSpPr>
          <p:cNvPr id="17" name="Straight Arrow Connector 16">
            <a:extLst>
              <a:ext uri="{FF2B5EF4-FFF2-40B4-BE49-F238E27FC236}">
                <a16:creationId xmlns:a16="http://schemas.microsoft.com/office/drawing/2014/main" id="{2DC26082-2FA0-4015-BF3F-21D4E9ACDB65}"/>
              </a:ext>
            </a:extLst>
          </p:cNvPr>
          <p:cNvCxnSpPr>
            <a:cxnSpLocks/>
          </p:cNvCxnSpPr>
          <p:nvPr/>
        </p:nvCxnSpPr>
        <p:spPr>
          <a:xfrm>
            <a:off x="10137004" y="4039995"/>
            <a:ext cx="935192" cy="204907"/>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a:extLst>
              <a:ext uri="{FF2B5EF4-FFF2-40B4-BE49-F238E27FC236}">
                <a16:creationId xmlns:a16="http://schemas.microsoft.com/office/drawing/2014/main" id="{CDE37FFC-BBB4-E823-4ADA-B6AF32B65C4D}"/>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6522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5C86-08EC-69DD-3D9D-E4EA00063B07}"/>
              </a:ext>
            </a:extLst>
          </p:cNvPr>
          <p:cNvSpPr>
            <a:spLocks noGrp="1"/>
          </p:cNvSpPr>
          <p:nvPr>
            <p:ph type="title"/>
          </p:nvPr>
        </p:nvSpPr>
        <p:spPr/>
        <p:txBody>
          <a:bodyPr/>
          <a:lstStyle/>
          <a:p>
            <a:r>
              <a:rPr lang="en-GB" dirty="0"/>
              <a:t>Quiz 3 CRC</a:t>
            </a:r>
            <a:endParaRPr lang="en-SE" dirty="0"/>
          </a:p>
        </p:txBody>
      </p:sp>
      <p:sp>
        <p:nvSpPr>
          <p:cNvPr id="3" name="Content Placeholder 2">
            <a:extLst>
              <a:ext uri="{FF2B5EF4-FFF2-40B4-BE49-F238E27FC236}">
                <a16:creationId xmlns:a16="http://schemas.microsoft.com/office/drawing/2014/main" id="{51A0F250-CE27-8EB8-7946-EC163EC21984}"/>
              </a:ext>
            </a:extLst>
          </p:cNvPr>
          <p:cNvSpPr>
            <a:spLocks noGrp="1"/>
          </p:cNvSpPr>
          <p:nvPr>
            <p:ph sz="half" idx="1"/>
          </p:nvPr>
        </p:nvSpPr>
        <p:spPr>
          <a:xfrm>
            <a:off x="838199" y="1684421"/>
            <a:ext cx="11024937" cy="4492542"/>
          </a:xfrm>
        </p:spPr>
        <p:txBody>
          <a:bodyPr>
            <a:normAutofit fontScale="85000" lnSpcReduction="10000"/>
          </a:bodyPr>
          <a:lstStyle/>
          <a:p>
            <a:r>
              <a:rPr lang="en-GB" b="0" i="0" dirty="0">
                <a:solidFill>
                  <a:srgbClr val="000000"/>
                </a:solidFill>
                <a:effectLst/>
                <a:latin typeface="ff1d"/>
              </a:rPr>
              <a:t>Q: A bit stream 1001 is transmitted using the standard CRC method. The generator is 1011. Show the actual bit string transmitted. Suppose that the first bit sent is inverted during transmission error. Show that this error is detected at the receiver’s end. Give an example of bit errors in the bit string transmitted that will not be detected by the receiver. </a:t>
            </a:r>
            <a:r>
              <a:rPr lang="en-GB" b="0" i="1" dirty="0">
                <a:solidFill>
                  <a:srgbClr val="000000"/>
                </a:solidFill>
                <a:effectLst/>
                <a:latin typeface="ff1d"/>
              </a:rPr>
              <a:t>Show your calculation process.</a:t>
            </a:r>
          </a:p>
          <a:p>
            <a:r>
              <a:rPr lang="en-GB" b="0" i="0" dirty="0">
                <a:solidFill>
                  <a:srgbClr val="000000"/>
                </a:solidFill>
                <a:effectLst/>
                <a:latin typeface="ff1d"/>
              </a:rPr>
              <a:t>A: </a:t>
            </a:r>
            <a:r>
              <a:rPr kumimoji="0" lang="en-US" sz="2800" b="0" i="1" u="none" strike="noStrike" kern="1200" cap="none" spc="0" normalizeH="0" baseline="0" noProof="0" dirty="0">
                <a:ln>
                  <a:noFill/>
                </a:ln>
                <a:effectLst/>
                <a:uLnTx/>
                <a:uFillTx/>
                <a:latin typeface="Calibri" panose="020F0502020204030204"/>
              </a:rPr>
              <a:t>D=1001, G=</a:t>
            </a:r>
            <a:r>
              <a:rPr lang="en-GB" b="0" i="1" dirty="0">
                <a:solidFill>
                  <a:srgbClr val="000000"/>
                </a:solidFill>
                <a:effectLst/>
                <a:latin typeface="ff1d"/>
              </a:rPr>
              <a:t>1011</a:t>
            </a:r>
            <a:r>
              <a:rPr kumimoji="0" lang="en-US" sz="2800" b="0" i="1" u="none" strike="noStrike" kern="1200" cap="none" spc="0" normalizeH="0" baseline="0" noProof="0" dirty="0">
                <a:ln>
                  <a:noFill/>
                </a:ln>
                <a:effectLst/>
                <a:uLnTx/>
                <a:uFillTx/>
                <a:latin typeface="Calibri" panose="020F0502020204030204"/>
              </a:rPr>
              <a:t>, r=3</a:t>
            </a:r>
            <a:r>
              <a:rPr kumimoji="0" lang="en-US" sz="2800" b="0" u="none" strike="noStrike" kern="1200" cap="none" spc="0" normalizeH="0" baseline="0" noProof="0" dirty="0">
                <a:ln>
                  <a:noFill/>
                </a:ln>
                <a:effectLst/>
                <a:uLnTx/>
                <a:uFillTx/>
                <a:latin typeface="Calibri" panose="020F0502020204030204"/>
              </a:rPr>
              <a:t>. Compute </a:t>
            </a:r>
            <a:r>
              <a:rPr kumimoji="0" lang="en-US" sz="2800" b="0" i="1" u="none" strike="noStrike" kern="1200" cap="none" spc="0" normalizeH="0" baseline="0" noProof="0" dirty="0">
                <a:ln>
                  <a:noFill/>
                </a:ln>
                <a:effectLst/>
                <a:uLnTx/>
                <a:uFillTx/>
                <a:latin typeface="Calibri" panose="020F0502020204030204"/>
              </a:rPr>
              <a:t>R</a:t>
            </a:r>
          </a:p>
          <a:p>
            <a:pPr algn="l"/>
            <a:r>
              <a:rPr lang="en-GB" b="0" i="0" dirty="0">
                <a:solidFill>
                  <a:srgbClr val="000000"/>
                </a:solidFill>
                <a:effectLst/>
                <a:latin typeface="ff1d"/>
              </a:rPr>
              <a:t>The message after appending three zeros is 1001000. The remainder on dividing 1001000 by 1011 is 110. So, the actual bits transmitted are 1001110. </a:t>
            </a:r>
          </a:p>
          <a:p>
            <a:pPr algn="l"/>
            <a:r>
              <a:rPr lang="en-GB" b="0" i="0" dirty="0">
                <a:solidFill>
                  <a:srgbClr val="000000"/>
                </a:solidFill>
                <a:effectLst/>
                <a:latin typeface="ff1d"/>
              </a:rPr>
              <a:t>The received bit stream with an error in the first bit is 0001110. Dividing this by 1011 produces a remainder of 101, which is different from 0. Thus, the receiver detects an error. </a:t>
            </a:r>
          </a:p>
          <a:p>
            <a:pPr algn="l"/>
            <a:r>
              <a:rPr lang="en-GB" b="0" i="0" dirty="0">
                <a:solidFill>
                  <a:srgbClr val="000000"/>
                </a:solidFill>
                <a:effectLst/>
                <a:latin typeface="ff1d"/>
              </a:rPr>
              <a:t>If the transmitted bit stream is converted to any multiple of 1001, the error will not be detected. A trivial example is if all ones in the bit stream are inverted to 0.</a:t>
            </a:r>
          </a:p>
          <a:p>
            <a:endParaRPr lang="en-SE" dirty="0"/>
          </a:p>
        </p:txBody>
      </p:sp>
      <p:sp>
        <p:nvSpPr>
          <p:cNvPr id="5" name="Slide Number Placeholder 4">
            <a:extLst>
              <a:ext uri="{FF2B5EF4-FFF2-40B4-BE49-F238E27FC236}">
                <a16:creationId xmlns:a16="http://schemas.microsoft.com/office/drawing/2014/main" id="{71B4E39F-442F-ACEF-AAC3-9B7033842C3F}"/>
              </a:ext>
            </a:extLst>
          </p:cNvPr>
          <p:cNvSpPr>
            <a:spLocks noGrp="1"/>
          </p:cNvSpPr>
          <p:nvPr>
            <p:ph type="sldNum" sz="quarter" idx="4"/>
          </p:nvPr>
        </p:nvSpPr>
        <p:spPr/>
        <p:txBody>
          <a:bodyPr/>
          <a:lstStyle/>
          <a:p>
            <a:r>
              <a:rPr lang="en-US"/>
              <a:t>Link Layer: 6-</a:t>
            </a:r>
            <a:fld id="{C4204591-24BD-A542-B9D5-F8D8A88D2FEE}" type="slidenum">
              <a:rPr lang="en-US" smtClean="0"/>
              <a:pPr/>
              <a:t>75</a:t>
            </a:fld>
            <a:endParaRPr lang="en-US" dirty="0"/>
          </a:p>
        </p:txBody>
      </p:sp>
      <p:sp>
        <p:nvSpPr>
          <p:cNvPr id="4" name="TextBox 3">
            <a:extLst>
              <a:ext uri="{FF2B5EF4-FFF2-40B4-BE49-F238E27FC236}">
                <a16:creationId xmlns:a16="http://schemas.microsoft.com/office/drawing/2014/main" id="{97A95404-BCF7-E029-3D06-F47447036EED}"/>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60178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588D-C746-1544-BDFE-37DF0B75E49E}"/>
              </a:ext>
            </a:extLst>
          </p:cNvPr>
          <p:cNvSpPr>
            <a:spLocks noGrp="1"/>
          </p:cNvSpPr>
          <p:nvPr>
            <p:ph type="title"/>
          </p:nvPr>
        </p:nvSpPr>
        <p:spPr/>
        <p:txBody>
          <a:bodyPr/>
          <a:lstStyle/>
          <a:p>
            <a:r>
              <a:rPr lang="en-GB" dirty="0"/>
              <a:t>Quiz 4 CRC</a:t>
            </a:r>
            <a:endParaRPr lang="en-SE" dirty="0"/>
          </a:p>
        </p:txBody>
      </p:sp>
      <p:sp>
        <p:nvSpPr>
          <p:cNvPr id="5" name="Slide Number Placeholder 4">
            <a:extLst>
              <a:ext uri="{FF2B5EF4-FFF2-40B4-BE49-F238E27FC236}">
                <a16:creationId xmlns:a16="http://schemas.microsoft.com/office/drawing/2014/main" id="{9B7B4A26-516C-421E-0DB4-BA30E1D554EF}"/>
              </a:ext>
            </a:extLst>
          </p:cNvPr>
          <p:cNvSpPr>
            <a:spLocks noGrp="1"/>
          </p:cNvSpPr>
          <p:nvPr>
            <p:ph type="sldNum" sz="quarter" idx="4"/>
          </p:nvPr>
        </p:nvSpPr>
        <p:spPr/>
        <p:txBody>
          <a:bodyPr/>
          <a:lstStyle/>
          <a:p>
            <a:r>
              <a:rPr lang="en-US"/>
              <a:t>Link Layer: 6-</a:t>
            </a:r>
            <a:fld id="{C4204591-24BD-A542-B9D5-F8D8A88D2FEE}" type="slidenum">
              <a:rPr lang="en-US" smtClean="0"/>
              <a:pPr/>
              <a:t>76</a:t>
            </a:fld>
            <a:endParaRPr lang="en-US" dirty="0"/>
          </a:p>
        </p:txBody>
      </p:sp>
      <p:sp>
        <p:nvSpPr>
          <p:cNvPr id="8" name="Rectangle 4">
            <a:extLst>
              <a:ext uri="{FF2B5EF4-FFF2-40B4-BE49-F238E27FC236}">
                <a16:creationId xmlns:a16="http://schemas.microsoft.com/office/drawing/2014/main" id="{E8E1CA87-FD16-A028-704C-BB85482B77BD}"/>
              </a:ext>
            </a:extLst>
          </p:cNvPr>
          <p:cNvSpPr txBox="1">
            <a:spLocks noChangeArrowheads="1"/>
          </p:cNvSpPr>
          <p:nvPr/>
        </p:nvSpPr>
        <p:spPr>
          <a:xfrm>
            <a:off x="5579751" y="3654424"/>
            <a:ext cx="5252642" cy="486393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endParaRPr kumimoji="0" lang="en-US" sz="2800" b="0" i="1" u="none" strike="noStrike" kern="1200" cap="none" spc="0" normalizeH="0" baseline="0" noProof="0" dirty="0">
              <a:ln>
                <a:noFill/>
              </a:ln>
              <a:effectLst/>
              <a:uLnTx/>
              <a:uFillTx/>
              <a:latin typeface="Calibri" panose="020F0502020204030204"/>
            </a:endParaRPr>
          </a:p>
        </p:txBody>
      </p:sp>
      <p:sp>
        <p:nvSpPr>
          <p:cNvPr id="9" name="Content Placeholder 8">
            <a:extLst>
              <a:ext uri="{FF2B5EF4-FFF2-40B4-BE49-F238E27FC236}">
                <a16:creationId xmlns:a16="http://schemas.microsoft.com/office/drawing/2014/main" id="{735B5325-E0A2-EBEE-464C-BC2C4AEF9222}"/>
              </a:ext>
            </a:extLst>
          </p:cNvPr>
          <p:cNvSpPr>
            <a:spLocks noGrp="1"/>
          </p:cNvSpPr>
          <p:nvPr>
            <p:ph sz="half" idx="2"/>
          </p:nvPr>
        </p:nvSpPr>
        <p:spPr/>
        <p:txBody>
          <a:bodyPr/>
          <a:lstStyle/>
          <a:p>
            <a:r>
              <a:rPr kumimoji="0" lang="en-US" sz="2800" b="0" i="1" u="none" strike="noStrike" kern="1200" cap="none" spc="0" normalizeH="0" baseline="0" noProof="0" dirty="0">
                <a:ln>
                  <a:noFill/>
                </a:ln>
                <a:effectLst/>
                <a:uLnTx/>
                <a:uFillTx/>
                <a:latin typeface="Calibri" panose="020F0502020204030204"/>
              </a:rPr>
              <a:t>D=1001100, G=1011, r=3. </a:t>
            </a:r>
            <a:r>
              <a:rPr kumimoji="0" lang="en-US" sz="2800" b="0" u="none" strike="noStrike" kern="1200" cap="none" spc="0" normalizeH="0" baseline="0" noProof="0" dirty="0">
                <a:ln>
                  <a:noFill/>
                </a:ln>
                <a:effectLst/>
                <a:uLnTx/>
                <a:uFillTx/>
                <a:latin typeface="Calibri" panose="020F0502020204030204"/>
              </a:rPr>
              <a:t>Compute </a:t>
            </a:r>
            <a:r>
              <a:rPr kumimoji="0" lang="en-US" sz="2800" b="0" i="1" u="none" strike="noStrike" kern="1200" cap="none" spc="0" normalizeH="0" baseline="0" noProof="0" dirty="0">
                <a:ln>
                  <a:noFill/>
                </a:ln>
                <a:effectLst/>
                <a:uLnTx/>
                <a:uFillTx/>
                <a:latin typeface="Calibri" panose="020F0502020204030204"/>
              </a:rPr>
              <a:t>R. </a:t>
            </a:r>
            <a:r>
              <a:rPr lang="en-GB" b="0" i="1" dirty="0">
                <a:solidFill>
                  <a:srgbClr val="000000"/>
                </a:solidFill>
                <a:effectLst/>
                <a:latin typeface="ff1d"/>
              </a:rPr>
              <a:t>Show your calculation process.</a:t>
            </a:r>
            <a:endParaRPr kumimoji="0" lang="en-US" sz="2800" b="0" i="1" u="none" strike="noStrike" kern="1200" cap="none" spc="0" normalizeH="0" baseline="0" noProof="0" dirty="0">
              <a:ln>
                <a:noFill/>
              </a:ln>
              <a:effectLst/>
              <a:uLnTx/>
              <a:uFillTx/>
              <a:latin typeface="Calibri" panose="020F0502020204030204"/>
            </a:endParaRPr>
          </a:p>
          <a:p>
            <a:endParaRPr lang="en-SE" dirty="0"/>
          </a:p>
        </p:txBody>
      </p:sp>
      <p:sp>
        <p:nvSpPr>
          <p:cNvPr id="3" name="Content Placeholder 8">
            <a:extLst>
              <a:ext uri="{FF2B5EF4-FFF2-40B4-BE49-F238E27FC236}">
                <a16:creationId xmlns:a16="http://schemas.microsoft.com/office/drawing/2014/main" id="{5643FB74-33B0-9A8B-B014-30C7B8C8D0FF}"/>
              </a:ext>
            </a:extLst>
          </p:cNvPr>
          <p:cNvSpPr txBox="1">
            <a:spLocks/>
          </p:cNvSpPr>
          <p:nvPr/>
        </p:nvSpPr>
        <p:spPr>
          <a:xfrm>
            <a:off x="694376" y="1825625"/>
            <a:ext cx="5181600" cy="43513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latin typeface="Calibri" panose="020F0502020204030204"/>
              </a:rPr>
              <a:t>D=110011, G=1001, r=3. Compute R. </a:t>
            </a:r>
            <a:r>
              <a:rPr lang="en-GB" b="0" i="1" dirty="0">
                <a:solidFill>
                  <a:srgbClr val="000000"/>
                </a:solidFill>
                <a:effectLst/>
                <a:latin typeface="ff1d"/>
              </a:rPr>
              <a:t>Show your calculation process.</a:t>
            </a:r>
          </a:p>
          <a:p>
            <a:endParaRPr lang="pt-BR" i="1" dirty="0">
              <a:latin typeface="Calibri" panose="020F0502020204030204"/>
            </a:endParaRPr>
          </a:p>
        </p:txBody>
      </p:sp>
      <p:sp>
        <p:nvSpPr>
          <p:cNvPr id="4" name="TextBox 3">
            <a:extLst>
              <a:ext uri="{FF2B5EF4-FFF2-40B4-BE49-F238E27FC236}">
                <a16:creationId xmlns:a16="http://schemas.microsoft.com/office/drawing/2014/main" id="{9920E178-0378-6F2E-0585-E6DCAE195F7C}"/>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98575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7</a:t>
            </a:r>
            <a:br>
              <a:rPr lang="en-US" altLang="en-US" sz="6000" b="1" dirty="0">
                <a:solidFill>
                  <a:srgbClr val="000099"/>
                </a:solidFill>
                <a:latin typeface="+mj-lt"/>
              </a:rPr>
            </a:br>
            <a:r>
              <a:rPr lang="en-US" altLang="en-US" sz="5400" b="1" dirty="0">
                <a:solidFill>
                  <a:srgbClr val="000099"/>
                </a:solidFill>
                <a:latin typeface="+mj-lt"/>
              </a:rPr>
              <a:t>Wireless and</a:t>
            </a:r>
          </a:p>
          <a:p>
            <a:pPr>
              <a:lnSpc>
                <a:spcPct val="85000"/>
              </a:lnSpc>
            </a:pPr>
            <a:r>
              <a:rPr lang="en-US" altLang="en-US" sz="5400" b="1" dirty="0">
                <a:solidFill>
                  <a:srgbClr val="000099"/>
                </a:solidFill>
                <a:latin typeface="+mj-lt"/>
              </a:rPr>
              <a:t>Mobile Networks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FE209DE0-2F65-14A5-9FD0-B36DAF4BE506}"/>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41223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C9B9773-F2B9-2CB3-3A6E-F850DF66FAC3}"/>
                  </a:ext>
                </a:extLst>
              </p:cNvPr>
              <p:cNvSpPr>
                <a:spLocks noGrp="1"/>
              </p:cNvSpPr>
              <p:nvPr>
                <p:ph idx="1"/>
              </p:nvPr>
            </p:nvSpPr>
            <p:spPr/>
            <p:txBody>
              <a:bodyPr>
                <a:normAutofit fontScale="77500" lnSpcReduction="20000"/>
              </a:bodyPr>
              <a:lstStyle/>
              <a:p>
                <a:r>
                  <a:rPr lang="de-DE" dirty="0"/>
                  <a:t>Q1: Consider the codes for two senders: Sender 1 Code: (1,-1,-1,-1,1,-1,-1,-1), Sender 2 Code: (1,-1,1,-1,1,-1,1,-1). Are they orthogonal?</a:t>
                </a:r>
              </a:p>
              <a:p>
                <a:r>
                  <a:rPr lang="de-DE" dirty="0"/>
                  <a:t>A: Inner product (1,-1,-1,-1,1,-1,-1,-1)</a:t>
                </a:r>
                <a:r>
                  <a:rPr lang="en-GB" sz="2800" b="0" dirty="0">
                    <a:solidFill>
                      <a:schemeClr val="tx1"/>
                    </a:solidFill>
                    <a:cs typeface="Arial" charset="0"/>
                  </a:rPr>
                  <a:t> </a:t>
                </a:r>
                <a14:m>
                  <m:oMath xmlns:m="http://schemas.openxmlformats.org/officeDocument/2006/math">
                    <m:r>
                      <a:rPr lang="en-GB" sz="2800" b="0" i="1" smtClean="0">
                        <a:solidFill>
                          <a:schemeClr val="tx1"/>
                        </a:solidFill>
                        <a:latin typeface="Cambria Math" panose="02040503050406030204" pitchFamily="18" charset="0"/>
                        <a:cs typeface="Arial" charset="0"/>
                      </a:rPr>
                      <m:t>⋅</m:t>
                    </m:r>
                    <m:r>
                      <a:rPr lang="en-US" sz="2800" b="0" i="1" smtClean="0">
                        <a:solidFill>
                          <a:schemeClr val="tx1"/>
                        </a:solidFill>
                        <a:latin typeface="Cambria Math" panose="02040503050406030204" pitchFamily="18" charset="0"/>
                        <a:cs typeface="Arial" charset="0"/>
                      </a:rPr>
                      <m:t> </m:t>
                    </m:r>
                  </m:oMath>
                </a14:m>
                <a:r>
                  <a:rPr lang="de-DE" dirty="0"/>
                  <a:t>(1,-1,1,-1,1,-1,1,-1) = 4, so not orthogonal</a:t>
                </a:r>
              </a:p>
              <a:p>
                <a:r>
                  <a:rPr lang="de-DE" dirty="0"/>
                  <a:t>Q2: Consider the codes for two senders: </a:t>
                </a:r>
                <a:r>
                  <a:rPr lang="en-US" dirty="0"/>
                  <a:t>Sender 1 Code: (1,-1,1,-1,1,-1,-1,-1), Sender 2 Code: (1,1,1,1,1,1,1,-1). Are they orthogonal?</a:t>
                </a:r>
              </a:p>
              <a:p>
                <a:r>
                  <a:rPr lang="de-DE" dirty="0"/>
                  <a:t>A: inner product </a:t>
                </a:r>
                <a:r>
                  <a:rPr lang="en-US" dirty="0"/>
                  <a:t>(1,-1,1,-1,1,-1,-1,-1)</a:t>
                </a:r>
                <a14:m>
                  <m:oMath xmlns:m="http://schemas.openxmlformats.org/officeDocument/2006/math">
                    <m:r>
                      <a:rPr lang="en-GB" sz="2800" b="0" i="1" smtClean="0">
                        <a:solidFill>
                          <a:schemeClr val="tx1"/>
                        </a:solidFill>
                        <a:latin typeface="Cambria Math" panose="02040503050406030204" pitchFamily="18" charset="0"/>
                        <a:cs typeface="Arial" charset="0"/>
                      </a:rPr>
                      <m:t>⋅</m:t>
                    </m:r>
                    <m:r>
                      <a:rPr lang="en-US" sz="2800" b="0" i="1" smtClean="0">
                        <a:solidFill>
                          <a:schemeClr val="tx1"/>
                        </a:solidFill>
                        <a:latin typeface="Cambria Math" panose="02040503050406030204" pitchFamily="18" charset="0"/>
                        <a:cs typeface="Arial" charset="0"/>
                      </a:rPr>
                      <m:t> </m:t>
                    </m:r>
                  </m:oMath>
                </a14:m>
                <a:r>
                  <a:rPr lang="en-US" dirty="0"/>
                  <a:t>(1,1,1,1,1,1,1,-1)</a:t>
                </a:r>
                <a:r>
                  <a:rPr lang="de-DE" dirty="0"/>
                  <a:t> = 0, so they are orthogonal</a:t>
                </a:r>
              </a:p>
              <a:p>
                <a:r>
                  <a:rPr lang="de-DE" dirty="0"/>
                  <a:t>Q3: With the codes in Q2, suppose Sender 1 sends data bit 1 and Sender 2 sends data bit -1 simultaneously, compute the encoded data.</a:t>
                </a:r>
              </a:p>
              <a:p>
                <a:r>
                  <a:rPr lang="de-DE" dirty="0"/>
                  <a:t>A: 1*</a:t>
                </a:r>
                <a:r>
                  <a:rPr lang="en-US" dirty="0"/>
                  <a:t> (1,-1,1,-1,1,-1,-1,-1) + (-1)* (1,1,1,1,1,1,1,-1)=(0,-2,0,-2,0,-2,-2,0)</a:t>
                </a:r>
                <a:endParaRPr lang="de-DE" dirty="0"/>
              </a:p>
              <a:p>
                <a:r>
                  <a:rPr lang="de-DE" dirty="0"/>
                  <a:t>Q4: Compute the decoded data bit for Sender 1 and decoded data bit Sender 2.</a:t>
                </a:r>
              </a:p>
              <a:p>
                <a:r>
                  <a:rPr lang="de-DE" dirty="0"/>
                  <a:t>A: Decoded bit for Sender 1: (1/8)*</a:t>
                </a:r>
                <a:r>
                  <a:rPr lang="en-US" dirty="0"/>
                  <a:t>(0,-2,0,-2,0,-2,-2,0)</a:t>
                </a:r>
                <a14:m>
                  <m:oMath xmlns:m="http://schemas.openxmlformats.org/officeDocument/2006/math">
                    <m:r>
                      <a:rPr lang="en-GB" sz="2800" b="0" i="1" smtClean="0">
                        <a:solidFill>
                          <a:schemeClr val="tx1"/>
                        </a:solidFill>
                        <a:latin typeface="Cambria Math" panose="02040503050406030204" pitchFamily="18" charset="0"/>
                        <a:cs typeface="Arial" charset="0"/>
                      </a:rPr>
                      <m:t>⋅</m:t>
                    </m:r>
                  </m:oMath>
                </a14:m>
                <a:r>
                  <a:rPr lang="en-US" dirty="0"/>
                  <a:t>(1,-1,1,-1,1,-1,-1,-1) = 1</a:t>
                </a:r>
              </a:p>
              <a:p>
                <a:r>
                  <a:rPr lang="de-DE" dirty="0"/>
                  <a:t>Decoded bit for Sender 2: (1/8)*</a:t>
                </a:r>
                <a:r>
                  <a:rPr lang="en-US" dirty="0"/>
                  <a:t>(0,-2,0,-2,0,-2,-2,0)</a:t>
                </a:r>
                <a14:m>
                  <m:oMath xmlns:m="http://schemas.openxmlformats.org/officeDocument/2006/math">
                    <m:r>
                      <a:rPr lang="en-GB" sz="2800" b="0" i="1" smtClean="0">
                        <a:solidFill>
                          <a:schemeClr val="tx1"/>
                        </a:solidFill>
                        <a:latin typeface="Cambria Math" panose="02040503050406030204" pitchFamily="18" charset="0"/>
                        <a:cs typeface="Arial" charset="0"/>
                      </a:rPr>
                      <m:t>⋅</m:t>
                    </m:r>
                  </m:oMath>
                </a14:m>
                <a:r>
                  <a:rPr lang="en-US" dirty="0"/>
                  <a:t>(1,1,1,1,1,1,1,-1) = -1</a:t>
                </a:r>
                <a:endParaRPr lang="en-SE" dirty="0"/>
              </a:p>
            </p:txBody>
          </p:sp>
        </mc:Choice>
        <mc:Fallback xmlns="">
          <p:sp>
            <p:nvSpPr>
              <p:cNvPr id="2" name="Content Placeholder 1">
                <a:extLst>
                  <a:ext uri="{FF2B5EF4-FFF2-40B4-BE49-F238E27FC236}">
                    <a16:creationId xmlns:a16="http://schemas.microsoft.com/office/drawing/2014/main" id="{3C9B9773-F2B9-2CB3-3A6E-F850DF66FAC3}"/>
                  </a:ext>
                </a:extLst>
              </p:cNvPr>
              <p:cNvSpPr>
                <a:spLocks noGrp="1" noRot="1" noChangeAspect="1" noMove="1" noResize="1" noEditPoints="1" noAdjustHandles="1" noChangeArrowheads="1" noChangeShapeType="1" noTextEdit="1"/>
              </p:cNvSpPr>
              <p:nvPr>
                <p:ph idx="1"/>
              </p:nvPr>
            </p:nvSpPr>
            <p:spPr>
              <a:blipFill>
                <a:blip r:embed="rId2"/>
                <a:stretch>
                  <a:fillRect t="-2941"/>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AF8E8566-209D-29BA-53DB-FB88E454FAE6}"/>
              </a:ext>
            </a:extLst>
          </p:cNvPr>
          <p:cNvSpPr>
            <a:spLocks noGrp="1"/>
          </p:cNvSpPr>
          <p:nvPr>
            <p:ph type="title"/>
          </p:nvPr>
        </p:nvSpPr>
        <p:spPr/>
        <p:txBody>
          <a:bodyPr/>
          <a:lstStyle/>
          <a:p>
            <a:r>
              <a:rPr lang="en-GB" dirty="0"/>
              <a:t>Quiz 1  CDMA</a:t>
            </a:r>
            <a:endParaRPr lang="en-SE" dirty="0"/>
          </a:p>
        </p:txBody>
      </p:sp>
      <p:sp>
        <p:nvSpPr>
          <p:cNvPr id="4" name="Slide Number Placeholder 3">
            <a:extLst>
              <a:ext uri="{FF2B5EF4-FFF2-40B4-BE49-F238E27FC236}">
                <a16:creationId xmlns:a16="http://schemas.microsoft.com/office/drawing/2014/main" id="{9344419F-ADD9-75BB-A58B-6E9F9F8D2675}"/>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78</a:t>
            </a:fld>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02882E8D-0883-4C0D-9D63-9E048ACCB3FA}"/>
                  </a:ext>
                </a:extLst>
              </p14:cNvPr>
              <p14:cNvContentPartPr/>
              <p14:nvPr/>
            </p14:nvContentPartPr>
            <p14:xfrm>
              <a:off x="3703747" y="2696540"/>
              <a:ext cx="360" cy="360"/>
            </p14:xfrm>
          </p:contentPart>
        </mc:Choice>
        <mc:Fallback xmlns="">
          <p:pic>
            <p:nvPicPr>
              <p:cNvPr id="5" name="Ink 4">
                <a:extLst>
                  <a:ext uri="{FF2B5EF4-FFF2-40B4-BE49-F238E27FC236}">
                    <a16:creationId xmlns:a16="http://schemas.microsoft.com/office/drawing/2014/main" id="{02882E8D-0883-4C0D-9D63-9E048ACCB3FA}"/>
                  </a:ext>
                </a:extLst>
              </p:cNvPr>
              <p:cNvPicPr/>
              <p:nvPr/>
            </p:nvPicPr>
            <p:blipFill>
              <a:blip r:embed="rId4"/>
              <a:stretch>
                <a:fillRect/>
              </a:stretch>
            </p:blipFill>
            <p:spPr>
              <a:xfrm>
                <a:off x="3695107" y="268754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7323A91-0750-4E53-BD63-DB45D5CE8721}"/>
                  </a:ext>
                </a:extLst>
              </p14:cNvPr>
              <p14:cNvContentPartPr/>
              <p14:nvPr/>
            </p14:nvContentPartPr>
            <p14:xfrm>
              <a:off x="3703747" y="2541380"/>
              <a:ext cx="360" cy="360"/>
            </p14:xfrm>
          </p:contentPart>
        </mc:Choice>
        <mc:Fallback xmlns="">
          <p:pic>
            <p:nvPicPr>
              <p:cNvPr id="6" name="Ink 5">
                <a:extLst>
                  <a:ext uri="{FF2B5EF4-FFF2-40B4-BE49-F238E27FC236}">
                    <a16:creationId xmlns:a16="http://schemas.microsoft.com/office/drawing/2014/main" id="{E7323A91-0750-4E53-BD63-DB45D5CE8721}"/>
                  </a:ext>
                </a:extLst>
              </p:cNvPr>
              <p:cNvPicPr/>
              <p:nvPr/>
            </p:nvPicPr>
            <p:blipFill>
              <a:blip r:embed="rId4"/>
              <a:stretch>
                <a:fillRect/>
              </a:stretch>
            </p:blipFill>
            <p:spPr>
              <a:xfrm>
                <a:off x="3695107" y="25323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693F6420-A45E-4AAE-915E-30254180F16C}"/>
                  </a:ext>
                </a:extLst>
              </p14:cNvPr>
              <p14:cNvContentPartPr/>
              <p14:nvPr/>
            </p14:nvContentPartPr>
            <p14:xfrm>
              <a:off x="3068347" y="2634260"/>
              <a:ext cx="360" cy="360"/>
            </p14:xfrm>
          </p:contentPart>
        </mc:Choice>
        <mc:Fallback xmlns="">
          <p:pic>
            <p:nvPicPr>
              <p:cNvPr id="7" name="Ink 6">
                <a:extLst>
                  <a:ext uri="{FF2B5EF4-FFF2-40B4-BE49-F238E27FC236}">
                    <a16:creationId xmlns:a16="http://schemas.microsoft.com/office/drawing/2014/main" id="{693F6420-A45E-4AAE-915E-30254180F16C}"/>
                  </a:ext>
                </a:extLst>
              </p:cNvPr>
              <p:cNvPicPr/>
              <p:nvPr/>
            </p:nvPicPr>
            <p:blipFill>
              <a:blip r:embed="rId4"/>
              <a:stretch>
                <a:fillRect/>
              </a:stretch>
            </p:blipFill>
            <p:spPr>
              <a:xfrm>
                <a:off x="3059347" y="2625620"/>
                <a:ext cx="18000" cy="18000"/>
              </a:xfrm>
              <a:prstGeom prst="rect">
                <a:avLst/>
              </a:prstGeom>
            </p:spPr>
          </p:pic>
        </mc:Fallback>
      </mc:AlternateContent>
      <p:sp>
        <p:nvSpPr>
          <p:cNvPr id="8" name="TextBox 7">
            <a:extLst>
              <a:ext uri="{FF2B5EF4-FFF2-40B4-BE49-F238E27FC236}">
                <a16:creationId xmlns:a16="http://schemas.microsoft.com/office/drawing/2014/main" id="{E46BBC98-BBAF-4425-A884-A36140536F40}"/>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41266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E6B04AE-9954-E68A-70FD-07645FD50F15}"/>
                  </a:ext>
                </a:extLst>
              </p:cNvPr>
              <p:cNvSpPr>
                <a:spLocks noGrp="1"/>
              </p:cNvSpPr>
              <p:nvPr>
                <p:ph idx="1"/>
              </p:nvPr>
            </p:nvSpPr>
            <p:spPr>
              <a:xfrm>
                <a:off x="838200" y="1724027"/>
                <a:ext cx="10515600" cy="4816622"/>
              </a:xfrm>
            </p:spPr>
            <p:txBody>
              <a:bodyPr>
                <a:normAutofit fontScale="70000" lnSpcReduction="20000"/>
              </a:bodyPr>
              <a:lstStyle/>
              <a:p>
                <a:pPr algn="l"/>
                <a:r>
                  <a:rPr lang="en-GB" b="0" i="0" dirty="0">
                    <a:solidFill>
                      <a:srgbClr val="000000"/>
                    </a:solidFill>
                    <a:effectLst/>
                    <a:latin typeface="fff"/>
                  </a:rPr>
                  <a:t>Q: A CDMA receiver receives the following encoded data: </a:t>
                </a:r>
              </a:p>
              <a:p>
                <a:pPr algn="l"/>
                <a:r>
                  <a:rPr lang="en-GB" b="0" i="0" dirty="0">
                    <a:solidFill>
                      <a:srgbClr val="000000"/>
                    </a:solidFill>
                    <a:effectLst/>
                    <a:latin typeface="fff"/>
                  </a:rPr>
                  <a:t>(-1 +1 -3 +1 -1 -3 +1 +1). </a:t>
                </a:r>
              </a:p>
              <a:p>
                <a:pPr algn="l"/>
                <a:r>
                  <a:rPr lang="en-GB" b="0" i="0" dirty="0">
                    <a:solidFill>
                      <a:srgbClr val="000000"/>
                    </a:solidFill>
                    <a:effectLst/>
                    <a:latin typeface="fff"/>
                  </a:rPr>
                  <a:t>Assuming  the following codes used by four sending stations (they are pairwise orthogonal to each other), </a:t>
                </a:r>
              </a:p>
              <a:p>
                <a:pPr lvl="1"/>
                <a:r>
                  <a:rPr lang="pt-BR" dirty="0">
                    <a:solidFill>
                      <a:srgbClr val="000000"/>
                    </a:solidFill>
                    <a:latin typeface="fff"/>
                  </a:rPr>
                  <a:t>A=(-1,-1,-1,+1,+1,-1,+1,+1)</a:t>
                </a:r>
              </a:p>
              <a:p>
                <a:pPr lvl="1"/>
                <a:r>
                  <a:rPr lang="pt-BR" dirty="0">
                    <a:solidFill>
                      <a:srgbClr val="000000"/>
                    </a:solidFill>
                    <a:latin typeface="fff"/>
                  </a:rPr>
                  <a:t>B=(-1,-1,+1,-1,+1,+1,+1,-1)</a:t>
                </a:r>
              </a:p>
              <a:p>
                <a:pPr lvl="1"/>
                <a:r>
                  <a:rPr lang="pt-BR" dirty="0">
                    <a:solidFill>
                      <a:srgbClr val="000000"/>
                    </a:solidFill>
                    <a:latin typeface="fff"/>
                  </a:rPr>
                  <a:t>C=(-1,+1,-1,+1,+1,+1,-1,-1)</a:t>
                </a:r>
              </a:p>
              <a:p>
                <a:pPr lvl="1"/>
                <a:r>
                  <a:rPr lang="pt-BR" dirty="0">
                    <a:solidFill>
                      <a:srgbClr val="000000"/>
                    </a:solidFill>
                    <a:latin typeface="fff"/>
                  </a:rPr>
                  <a:t>D=(-1,+1,-1,-1,-1,-1,+1,-1)</a:t>
                </a:r>
                <a:endParaRPr lang="en-GB" dirty="0">
                  <a:solidFill>
                    <a:srgbClr val="000000"/>
                  </a:solidFill>
                  <a:latin typeface="fff"/>
                </a:endParaRPr>
              </a:p>
              <a:p>
                <a:pPr algn="l"/>
                <a:r>
                  <a:rPr lang="en-GB" b="0" i="0" dirty="0">
                    <a:solidFill>
                      <a:srgbClr val="000000"/>
                    </a:solidFill>
                    <a:effectLst/>
                    <a:latin typeface="fff"/>
                  </a:rPr>
                  <a:t>which stations  transmitted, and which bits did each one send?</a:t>
                </a:r>
              </a:p>
              <a:p>
                <a:pPr algn="l"/>
                <a:r>
                  <a:rPr lang="en-GB" dirty="0">
                    <a:solidFill>
                      <a:srgbClr val="000000"/>
                    </a:solidFill>
                    <a:latin typeface="fff"/>
                  </a:rPr>
                  <a:t>A: Compute the normalized inner products with each code:</a:t>
                </a:r>
                <a:endParaRPr lang="en-GB" b="0" i="0" dirty="0">
                  <a:solidFill>
                    <a:srgbClr val="000000"/>
                  </a:solidFill>
                  <a:effectLst/>
                  <a:latin typeface="fff"/>
                </a:endParaRPr>
              </a:p>
              <a:p>
                <a:pPr lvl="1"/>
                <a:r>
                  <a:rPr lang="en-GB" dirty="0"/>
                  <a:t>A’s data:(1/8)</a:t>
                </a:r>
                <a:r>
                  <a:rPr lang="en-GB" dirty="0">
                    <a:solidFill>
                      <a:srgbClr val="000000"/>
                    </a:solidFill>
                    <a:latin typeface="fff"/>
                  </a:rPr>
                  <a:t>*(-1 +1 -3 +1 -1 -3 +1 +1)</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pt-BR" dirty="0">
                    <a:solidFill>
                      <a:srgbClr val="000000"/>
                    </a:solidFill>
                    <a:latin typeface="fff"/>
                  </a:rPr>
                  <a:t> (-1,-1,-1,+1,+1,-1,+1,+1)</a:t>
                </a:r>
                <a:r>
                  <a:rPr lang="en-SE" dirty="0"/>
                  <a:t> = 1</a:t>
                </a:r>
              </a:p>
              <a:p>
                <a:pPr lvl="1"/>
                <a:r>
                  <a:rPr lang="en-GB" dirty="0"/>
                  <a:t>B’s data:(1/8)</a:t>
                </a:r>
                <a:r>
                  <a:rPr lang="en-GB" dirty="0">
                    <a:solidFill>
                      <a:srgbClr val="000000"/>
                    </a:solidFill>
                    <a:latin typeface="fff"/>
                  </a:rPr>
                  <a:t>*(-1 +1 -3 +1 -1 -3 +1 +1)</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pt-BR" dirty="0">
                    <a:solidFill>
                      <a:srgbClr val="000000"/>
                    </a:solidFill>
                    <a:latin typeface="fff"/>
                  </a:rPr>
                  <a:t> </a:t>
                </a:r>
                <a:r>
                  <a:rPr lang="en-SE" dirty="0"/>
                  <a:t>(-1-1+1-1+1+1+1-1) =-1</a:t>
                </a:r>
              </a:p>
              <a:p>
                <a:pPr lvl="1"/>
                <a:r>
                  <a:rPr lang="en-GB" dirty="0"/>
                  <a:t>C’s data:(1/8)</a:t>
                </a:r>
                <a:r>
                  <a:rPr lang="en-GB" dirty="0">
                    <a:solidFill>
                      <a:srgbClr val="000000"/>
                    </a:solidFill>
                    <a:latin typeface="fff"/>
                  </a:rPr>
                  <a:t>*(-1 +1 -3 +1 -1 -3 +1 +1)</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pt-BR" dirty="0">
                    <a:solidFill>
                      <a:srgbClr val="000000"/>
                    </a:solidFill>
                    <a:latin typeface="fff"/>
                  </a:rPr>
                  <a:t> </a:t>
                </a:r>
                <a:r>
                  <a:rPr lang="en-SE" dirty="0"/>
                  <a:t>(-1+1-1+1+1+1-1-1) =0</a:t>
                </a:r>
              </a:p>
              <a:p>
                <a:pPr lvl="1"/>
                <a:r>
                  <a:rPr lang="en-GB" dirty="0"/>
                  <a:t>D’s data:(1/8)</a:t>
                </a:r>
                <a:r>
                  <a:rPr lang="en-GB" dirty="0">
                    <a:solidFill>
                      <a:srgbClr val="000000"/>
                    </a:solidFill>
                    <a:latin typeface="fff"/>
                  </a:rPr>
                  <a:t>* (-1 +1 -3 +1 -1 -3 +1 +1)</a:t>
                </a:r>
                <a:r>
                  <a:rPr lang="en-GB" dirty="0">
                    <a:solidFill>
                      <a:srgbClr val="000000"/>
                    </a:solidFill>
                    <a:cs typeface="Arial" charset="0"/>
                  </a:rPr>
                  <a:t> </a:t>
                </a:r>
                <a14:m>
                  <m:oMath xmlns:m="http://schemas.openxmlformats.org/officeDocument/2006/math">
                    <m:r>
                      <a:rPr lang="en-GB" i="1">
                        <a:solidFill>
                          <a:srgbClr val="000000"/>
                        </a:solidFill>
                        <a:latin typeface="Cambria Math" panose="02040503050406030204" pitchFamily="18" charset="0"/>
                        <a:cs typeface="Arial" charset="0"/>
                      </a:rPr>
                      <m:t>⋅</m:t>
                    </m:r>
                  </m:oMath>
                </a14:m>
                <a:r>
                  <a:rPr lang="pt-BR" dirty="0">
                    <a:solidFill>
                      <a:srgbClr val="000000"/>
                    </a:solidFill>
                    <a:latin typeface="fff"/>
                  </a:rPr>
                  <a:t> </a:t>
                </a:r>
                <a:r>
                  <a:rPr lang="en-SE" dirty="0"/>
                  <a:t>(-1-1-1-1-1-1-1-1) = 1</a:t>
                </a:r>
                <a:endParaRPr lang="en-GB" dirty="0"/>
              </a:p>
              <a:p>
                <a:r>
                  <a:rPr lang="en-GB"/>
                  <a:t>Stations </a:t>
                </a:r>
                <a:r>
                  <a:rPr lang="en-GB" dirty="0"/>
                  <a:t>A, B, and D transmitted bits 1, -1, 1 respectively while station C did not transmit.</a:t>
                </a:r>
              </a:p>
              <a:p>
                <a:pPr lvl="1"/>
                <a:r>
                  <a:rPr lang="en-GB" dirty="0"/>
                  <a:t>Transmitted bits 1, -1, 1 correspond to application bits 1, 0, 1</a:t>
                </a:r>
              </a:p>
              <a:p>
                <a:endParaRPr lang="en-SE" dirty="0"/>
              </a:p>
            </p:txBody>
          </p:sp>
        </mc:Choice>
        <mc:Fallback xmlns="">
          <p:sp>
            <p:nvSpPr>
              <p:cNvPr id="2" name="Content Placeholder 1">
                <a:extLst>
                  <a:ext uri="{FF2B5EF4-FFF2-40B4-BE49-F238E27FC236}">
                    <a16:creationId xmlns:a16="http://schemas.microsoft.com/office/drawing/2014/main" id="{3E6B04AE-9954-E68A-70FD-07645FD50F15}"/>
                  </a:ext>
                </a:extLst>
              </p:cNvPr>
              <p:cNvSpPr>
                <a:spLocks noGrp="1" noRot="1" noChangeAspect="1" noMove="1" noResize="1" noEditPoints="1" noAdjustHandles="1" noChangeArrowheads="1" noChangeShapeType="1" noTextEdit="1"/>
              </p:cNvSpPr>
              <p:nvPr>
                <p:ph idx="1"/>
              </p:nvPr>
            </p:nvSpPr>
            <p:spPr>
              <a:xfrm>
                <a:off x="838200" y="1724027"/>
                <a:ext cx="10515600" cy="4816622"/>
              </a:xfrm>
              <a:blipFill>
                <a:blip r:embed="rId2"/>
                <a:stretch>
                  <a:fillRect t="-2405"/>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DC57F3D0-9372-A31D-96F6-557E17D45AE0}"/>
              </a:ext>
            </a:extLst>
          </p:cNvPr>
          <p:cNvSpPr>
            <a:spLocks noGrp="1"/>
          </p:cNvSpPr>
          <p:nvPr>
            <p:ph type="title"/>
          </p:nvPr>
        </p:nvSpPr>
        <p:spPr/>
        <p:txBody>
          <a:bodyPr/>
          <a:lstStyle/>
          <a:p>
            <a:r>
              <a:rPr lang="en-US" dirty="0"/>
              <a:t>Quiz 2 </a:t>
            </a:r>
            <a:r>
              <a:rPr lang="en-GB"/>
              <a:t>CDMA</a:t>
            </a:r>
            <a:endParaRPr lang="en-SE" dirty="0"/>
          </a:p>
        </p:txBody>
      </p:sp>
      <p:sp>
        <p:nvSpPr>
          <p:cNvPr id="4" name="Slide Number Placeholder 3">
            <a:extLst>
              <a:ext uri="{FF2B5EF4-FFF2-40B4-BE49-F238E27FC236}">
                <a16:creationId xmlns:a16="http://schemas.microsoft.com/office/drawing/2014/main" id="{F5AEB15B-A88E-19BE-679E-8A21A748C49D}"/>
              </a:ext>
            </a:extLst>
          </p:cNvPr>
          <p:cNvSpPr>
            <a:spLocks noGrp="1"/>
          </p:cNvSpPr>
          <p:nvPr>
            <p:ph type="sldNum" sz="quarter" idx="4"/>
          </p:nvPr>
        </p:nvSpPr>
        <p:spPr/>
        <p:txBody>
          <a:bodyPr/>
          <a:lstStyle/>
          <a:p>
            <a:r>
              <a:rPr lang="en-US"/>
              <a:t>Wireless and Mobile Networks: 7- </a:t>
            </a:r>
            <a:fld id="{C4204591-24BD-A542-B9D5-F8D8A88D2FEE}" type="slidenum">
              <a:rPr lang="en-US" smtClean="0"/>
              <a:pPr/>
              <a:t>79</a:t>
            </a:fld>
            <a:endParaRPr lang="en-US" dirty="0"/>
          </a:p>
        </p:txBody>
      </p:sp>
      <p:sp>
        <p:nvSpPr>
          <p:cNvPr id="5" name="TextBox 4">
            <a:extLst>
              <a:ext uri="{FF2B5EF4-FFF2-40B4-BE49-F238E27FC236}">
                <a16:creationId xmlns:a16="http://schemas.microsoft.com/office/drawing/2014/main" id="{6F417031-B5BE-ECFB-9814-A340086BA81E}"/>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610812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1.4-01b</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Maximum end-end throughput. Consider the scenario shown below, with a single source client sending to a server over two links of capacities R1=100 Mbps and R3=10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(100, 10)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8</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1409664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12A0"/>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8</a:t>
            </a:r>
            <a:br>
              <a:rPr lang="en-US" altLang="en-US" sz="6000" b="1" dirty="0">
                <a:solidFill>
                  <a:srgbClr val="000099"/>
                </a:solidFill>
                <a:latin typeface="+mj-lt"/>
              </a:rPr>
            </a:br>
            <a:r>
              <a:rPr lang="en-US" altLang="en-US" sz="5400" b="1" dirty="0">
                <a:solidFill>
                  <a:srgbClr val="000099"/>
                </a:solidFill>
                <a:latin typeface="+mj-lt"/>
              </a:rPr>
              <a:t>Security</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C0B390AC-6947-3AA9-393C-A1EF85A3FFD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62885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A4AB85-0D28-C8E5-EC16-DF50E3772110}"/>
              </a:ext>
            </a:extLst>
          </p:cNvPr>
          <p:cNvSpPr>
            <a:spLocks noGrp="1"/>
          </p:cNvSpPr>
          <p:nvPr>
            <p:ph type="title"/>
          </p:nvPr>
        </p:nvSpPr>
        <p:spPr/>
        <p:txBody>
          <a:bodyPr/>
          <a:lstStyle/>
          <a:p>
            <a:r>
              <a:rPr lang="en-GB" dirty="0"/>
              <a:t>Quiz: Block Cipher </a:t>
            </a:r>
            <a:endParaRPr lang="en-SE" dirty="0"/>
          </a:p>
        </p:txBody>
      </p:sp>
      <p:sp>
        <p:nvSpPr>
          <p:cNvPr id="4" name="Slide Number Placeholder 3">
            <a:extLst>
              <a:ext uri="{FF2B5EF4-FFF2-40B4-BE49-F238E27FC236}">
                <a16:creationId xmlns:a16="http://schemas.microsoft.com/office/drawing/2014/main" id="{08100F45-4937-573D-76D7-2025CFAA4C70}"/>
              </a:ext>
            </a:extLst>
          </p:cNvPr>
          <p:cNvSpPr>
            <a:spLocks noGrp="1"/>
          </p:cNvSpPr>
          <p:nvPr>
            <p:ph type="sldNum" sz="quarter" idx="4"/>
          </p:nvPr>
        </p:nvSpPr>
        <p:spPr/>
        <p:txBody>
          <a:bodyPr/>
          <a:lstStyle/>
          <a:p>
            <a:r>
              <a:rPr lang="en-US"/>
              <a:t>Security: 8- </a:t>
            </a:r>
            <a:fld id="{C4204591-24BD-A542-B9D5-F8D8A88D2FEE}" type="slidenum">
              <a:rPr lang="en-US" smtClean="0"/>
              <a:pPr/>
              <a:t>81</a:t>
            </a:fld>
            <a:endParaRPr lang="en-US" dirty="0"/>
          </a:p>
        </p:txBody>
      </p:sp>
      <p:sp>
        <p:nvSpPr>
          <p:cNvPr id="5" name="object 6">
            <a:extLst>
              <a:ext uri="{FF2B5EF4-FFF2-40B4-BE49-F238E27FC236}">
                <a16:creationId xmlns:a16="http://schemas.microsoft.com/office/drawing/2014/main" id="{132C1605-77DC-4A30-EDF2-C0B087727664}"/>
              </a:ext>
            </a:extLst>
          </p:cNvPr>
          <p:cNvSpPr txBox="1"/>
          <p:nvPr/>
        </p:nvSpPr>
        <p:spPr>
          <a:xfrm>
            <a:off x="838200" y="1587566"/>
            <a:ext cx="7758430" cy="391160"/>
          </a:xfrm>
          <a:prstGeom prst="rect">
            <a:avLst/>
          </a:prstGeom>
        </p:spPr>
        <p:txBody>
          <a:bodyPr vert="horz" wrap="square" lIns="0" tIns="12700" rIns="0" bIns="0" rtlCol="0">
            <a:spAutoFit/>
          </a:bodyPr>
          <a:lstStyle/>
          <a:p>
            <a:pPr marL="354965" indent="-342265">
              <a:lnSpc>
                <a:spcPct val="100000"/>
              </a:lnSpc>
              <a:spcBef>
                <a:spcPts val="100"/>
              </a:spcBef>
              <a:buClr>
                <a:srgbClr val="063DE8"/>
              </a:buClr>
              <a:buSzPct val="75000"/>
              <a:buFont typeface="Wingdings"/>
              <a:buChar char=""/>
              <a:tabLst>
                <a:tab pos="354965" algn="l"/>
              </a:tabLst>
            </a:pPr>
            <a:r>
              <a:rPr sz="2400" dirty="0">
                <a:latin typeface="Times New Roman"/>
                <a:cs typeface="Times New Roman"/>
              </a:rPr>
              <a:t>Consider</a:t>
            </a:r>
            <a:r>
              <a:rPr sz="2400" spc="-2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20" dirty="0">
                <a:latin typeface="Times New Roman"/>
                <a:cs typeface="Times New Roman"/>
              </a:rPr>
              <a:t> </a:t>
            </a:r>
            <a:r>
              <a:rPr sz="2400" dirty="0">
                <a:latin typeface="Times New Roman"/>
                <a:cs typeface="Times New Roman"/>
              </a:rPr>
              <a:t>block</a:t>
            </a:r>
            <a:r>
              <a:rPr sz="2400" spc="-25" dirty="0">
                <a:latin typeface="Times New Roman"/>
                <a:cs typeface="Times New Roman"/>
              </a:rPr>
              <a:t> </a:t>
            </a:r>
            <a:r>
              <a:rPr sz="2400" dirty="0">
                <a:latin typeface="Times New Roman"/>
                <a:cs typeface="Times New Roman"/>
              </a:rPr>
              <a:t>cipher</a:t>
            </a:r>
            <a:r>
              <a:rPr sz="2400" spc="-3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Table</a:t>
            </a:r>
            <a:r>
              <a:rPr sz="2400" spc="-30" dirty="0">
                <a:latin typeface="Times New Roman"/>
                <a:cs typeface="Times New Roman"/>
              </a:rPr>
              <a:t> </a:t>
            </a:r>
            <a:r>
              <a:rPr sz="2400" spc="-10" dirty="0">
                <a:latin typeface="Times New Roman"/>
                <a:cs typeface="Times New Roman"/>
              </a:rPr>
              <a:t>below</a:t>
            </a:r>
            <a:endParaRPr sz="2400" dirty="0">
              <a:latin typeface="Times New Roman"/>
              <a:cs typeface="Times New Roman"/>
            </a:endParaRPr>
          </a:p>
        </p:txBody>
      </p:sp>
      <p:sp>
        <p:nvSpPr>
          <p:cNvPr id="6" name="object 7">
            <a:extLst>
              <a:ext uri="{FF2B5EF4-FFF2-40B4-BE49-F238E27FC236}">
                <a16:creationId xmlns:a16="http://schemas.microsoft.com/office/drawing/2014/main" id="{F49605AA-7221-50BC-6303-4E90FB6C3FC9}"/>
              </a:ext>
            </a:extLst>
          </p:cNvPr>
          <p:cNvSpPr txBox="1"/>
          <p:nvPr/>
        </p:nvSpPr>
        <p:spPr>
          <a:xfrm>
            <a:off x="838200" y="2831150"/>
            <a:ext cx="8083550" cy="3244215"/>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sz="2400" dirty="0">
                <a:latin typeface="Times New Roman"/>
                <a:cs typeface="Times New Roman"/>
              </a:rPr>
              <a:t>Suppose</a:t>
            </a:r>
            <a:r>
              <a:rPr sz="2400" spc="-3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plaintext</a:t>
            </a:r>
            <a:r>
              <a:rPr sz="2400" spc="-50" dirty="0">
                <a:latin typeface="Times New Roman"/>
                <a:cs typeface="Times New Roman"/>
              </a:rPr>
              <a:t> </a:t>
            </a:r>
            <a:r>
              <a:rPr sz="2400" dirty="0">
                <a:latin typeface="Times New Roman"/>
                <a:cs typeface="Times New Roman"/>
              </a:rPr>
              <a:t>is</a:t>
            </a:r>
            <a:r>
              <a:rPr sz="2400" spc="-35" dirty="0">
                <a:latin typeface="Times New Roman"/>
                <a:cs typeface="Times New Roman"/>
              </a:rPr>
              <a:t> </a:t>
            </a:r>
            <a:r>
              <a:rPr sz="2400" spc="-10" dirty="0">
                <a:latin typeface="Times New Roman"/>
                <a:cs typeface="Times New Roman"/>
              </a:rPr>
              <a:t>100101100.</a:t>
            </a:r>
            <a:endParaRPr sz="2400" dirty="0">
              <a:latin typeface="Times New Roman"/>
              <a:cs typeface="Times New Roman"/>
            </a:endParaRPr>
          </a:p>
          <a:p>
            <a:pPr marL="355600" marR="436245" indent="-342900">
              <a:lnSpc>
                <a:spcPct val="100000"/>
              </a:lnSpc>
              <a:spcBef>
                <a:spcPts val="575"/>
              </a:spcBef>
              <a:buAutoNum type="alphaLcParenBoth"/>
              <a:tabLst>
                <a:tab pos="355600" algn="l"/>
                <a:tab pos="425450" algn="l"/>
              </a:tabLst>
            </a:pPr>
            <a:r>
              <a:rPr sz="2400" dirty="0">
                <a:latin typeface="Times New Roman"/>
                <a:cs typeface="Times New Roman"/>
              </a:rPr>
              <a:t>	Initially</a:t>
            </a:r>
            <a:r>
              <a:rPr sz="2400" spc="-35" dirty="0">
                <a:latin typeface="Times New Roman"/>
                <a:cs typeface="Times New Roman"/>
              </a:rPr>
              <a:t> </a:t>
            </a:r>
            <a:r>
              <a:rPr sz="2400" dirty="0">
                <a:latin typeface="Times New Roman"/>
                <a:cs typeface="Times New Roman"/>
              </a:rPr>
              <a:t>assume</a:t>
            </a:r>
            <a:r>
              <a:rPr sz="2400" spc="-25"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not</a:t>
            </a:r>
            <a:r>
              <a:rPr sz="2400" spc="-25" dirty="0">
                <a:latin typeface="Times New Roman"/>
                <a:cs typeface="Times New Roman"/>
              </a:rPr>
              <a:t> </a:t>
            </a:r>
            <a:r>
              <a:rPr sz="2400" dirty="0">
                <a:latin typeface="Times New Roman"/>
                <a:cs typeface="Times New Roman"/>
              </a:rPr>
              <a:t>used.</a:t>
            </a:r>
            <a:r>
              <a:rPr sz="2400" spc="-1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resulting ciphertext?</a:t>
            </a:r>
            <a:endParaRPr sz="2400" dirty="0">
              <a:latin typeface="Times New Roman"/>
              <a:cs typeface="Times New Roman"/>
            </a:endParaRPr>
          </a:p>
          <a:p>
            <a:pPr marL="355600" marR="5080" indent="-342900">
              <a:lnSpc>
                <a:spcPct val="100000"/>
              </a:lnSpc>
              <a:spcBef>
                <a:spcPts val="575"/>
              </a:spcBef>
              <a:buAutoNum type="alphaLcParenBoth"/>
              <a:tabLst>
                <a:tab pos="355600" algn="l"/>
                <a:tab pos="443230" algn="l"/>
              </a:tabLst>
            </a:pPr>
            <a:r>
              <a:rPr sz="2400" dirty="0">
                <a:latin typeface="Times New Roman"/>
                <a:cs typeface="Times New Roman"/>
              </a:rPr>
              <a:t>	Suppose</a:t>
            </a:r>
            <a:r>
              <a:rPr sz="2400" spc="-40" dirty="0">
                <a:latin typeface="Times New Roman"/>
                <a:cs typeface="Times New Roman"/>
              </a:rPr>
              <a:t> </a:t>
            </a:r>
            <a:r>
              <a:rPr sz="2400" dirty="0">
                <a:latin typeface="Times New Roman"/>
                <a:cs typeface="Times New Roman"/>
              </a:rPr>
              <a:t>Trudy</a:t>
            </a:r>
            <a:r>
              <a:rPr sz="2400" spc="-40" dirty="0">
                <a:latin typeface="Times New Roman"/>
                <a:cs typeface="Times New Roman"/>
              </a:rPr>
              <a:t> </a:t>
            </a:r>
            <a:r>
              <a:rPr sz="2400" dirty="0">
                <a:latin typeface="Times New Roman"/>
                <a:cs typeface="Times New Roman"/>
              </a:rPr>
              <a:t>sniffs</a:t>
            </a:r>
            <a:r>
              <a:rPr sz="2400" spc="-30" dirty="0">
                <a:latin typeface="Times New Roman"/>
                <a:cs typeface="Times New Roman"/>
              </a:rPr>
              <a:t> </a:t>
            </a:r>
            <a:r>
              <a:rPr sz="2400" dirty="0">
                <a:latin typeface="Times New Roman"/>
                <a:cs typeface="Times New Roman"/>
              </a:rPr>
              <a:t>the</a:t>
            </a:r>
            <a:r>
              <a:rPr sz="2400" spc="-50" dirty="0">
                <a:latin typeface="Times New Roman"/>
                <a:cs typeface="Times New Roman"/>
              </a:rPr>
              <a:t> </a:t>
            </a:r>
            <a:r>
              <a:rPr sz="2400" dirty="0">
                <a:latin typeface="Times New Roman"/>
                <a:cs typeface="Times New Roman"/>
              </a:rPr>
              <a:t>ciphertext.</a:t>
            </a:r>
            <a:r>
              <a:rPr sz="2400" spc="-55" dirty="0">
                <a:latin typeface="Times New Roman"/>
                <a:cs typeface="Times New Roman"/>
              </a:rPr>
              <a:t> </a:t>
            </a:r>
            <a:r>
              <a:rPr sz="2400" dirty="0">
                <a:latin typeface="Times New Roman"/>
                <a:cs typeface="Times New Roman"/>
              </a:rPr>
              <a:t>Assuming</a:t>
            </a:r>
            <a:r>
              <a:rPr sz="2400" spc="-35" dirty="0">
                <a:latin typeface="Times New Roman"/>
                <a:cs typeface="Times New Roman"/>
              </a:rPr>
              <a:t> </a:t>
            </a:r>
            <a:r>
              <a:rPr sz="2400" dirty="0">
                <a:latin typeface="Times New Roman"/>
                <a:cs typeface="Times New Roman"/>
              </a:rPr>
              <a:t>she</a:t>
            </a:r>
            <a:r>
              <a:rPr sz="2400" spc="-45" dirty="0">
                <a:latin typeface="Times New Roman"/>
                <a:cs typeface="Times New Roman"/>
              </a:rPr>
              <a:t> </a:t>
            </a:r>
            <a:r>
              <a:rPr sz="2400" dirty="0">
                <a:latin typeface="Times New Roman"/>
                <a:cs typeface="Times New Roman"/>
              </a:rPr>
              <a:t>knows</a:t>
            </a:r>
            <a:r>
              <a:rPr sz="2400" spc="-30" dirty="0">
                <a:latin typeface="Times New Roman"/>
                <a:cs typeface="Times New Roman"/>
              </a:rPr>
              <a:t> </a:t>
            </a:r>
            <a:r>
              <a:rPr sz="2400" spc="-20" dirty="0">
                <a:latin typeface="Times New Roman"/>
                <a:cs typeface="Times New Roman"/>
              </a:rPr>
              <a:t>that </a:t>
            </a:r>
            <a:r>
              <a:rPr sz="2400" dirty="0">
                <a:latin typeface="Times New Roman"/>
                <a:cs typeface="Times New Roman"/>
              </a:rPr>
              <a:t>a</a:t>
            </a:r>
            <a:r>
              <a:rPr sz="2400" spc="-1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15" dirty="0">
                <a:latin typeface="Times New Roman"/>
                <a:cs typeface="Times New Roman"/>
              </a:rPr>
              <a:t> </a:t>
            </a:r>
            <a:r>
              <a:rPr sz="2400" dirty="0">
                <a:latin typeface="Times New Roman"/>
                <a:cs typeface="Times New Roman"/>
              </a:rPr>
              <a:t>block</a:t>
            </a:r>
            <a:r>
              <a:rPr sz="2400" spc="-15" dirty="0">
                <a:latin typeface="Times New Roman"/>
                <a:cs typeface="Times New Roman"/>
              </a:rPr>
              <a:t> </a:t>
            </a:r>
            <a:r>
              <a:rPr sz="2400" dirty="0">
                <a:latin typeface="Times New Roman"/>
                <a:cs typeface="Times New Roman"/>
              </a:rPr>
              <a:t>cipher</a:t>
            </a:r>
            <a:r>
              <a:rPr sz="2400" spc="-20" dirty="0">
                <a:latin typeface="Times New Roman"/>
                <a:cs typeface="Times New Roman"/>
              </a:rPr>
              <a:t> </a:t>
            </a:r>
            <a:r>
              <a:rPr sz="2400" dirty="0">
                <a:latin typeface="Times New Roman"/>
                <a:cs typeface="Times New Roman"/>
              </a:rPr>
              <a:t>without</a:t>
            </a:r>
            <a:r>
              <a:rPr sz="2400" spc="-20" dirty="0">
                <a:latin typeface="Times New Roman"/>
                <a:cs typeface="Times New Roman"/>
              </a:rPr>
              <a:t> </a:t>
            </a:r>
            <a:r>
              <a:rPr sz="2400" dirty="0">
                <a:latin typeface="Times New Roman"/>
                <a:cs typeface="Times New Roman"/>
              </a:rPr>
              <a:t>CBC</a:t>
            </a:r>
            <a:r>
              <a:rPr sz="2400" spc="-1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being</a:t>
            </a:r>
            <a:r>
              <a:rPr sz="2400" spc="-15" dirty="0">
                <a:latin typeface="Times New Roman"/>
                <a:cs typeface="Times New Roman"/>
              </a:rPr>
              <a:t> </a:t>
            </a:r>
            <a:r>
              <a:rPr sz="2400" dirty="0">
                <a:latin typeface="Times New Roman"/>
                <a:cs typeface="Times New Roman"/>
              </a:rPr>
              <a:t>employed</a:t>
            </a:r>
            <a:r>
              <a:rPr sz="2400" spc="-30" dirty="0">
                <a:latin typeface="Times New Roman"/>
                <a:cs typeface="Times New Roman"/>
              </a:rPr>
              <a:t> </a:t>
            </a:r>
            <a:r>
              <a:rPr sz="2400" spc="-20" dirty="0">
                <a:latin typeface="Times New Roman"/>
                <a:cs typeface="Times New Roman"/>
              </a:rPr>
              <a:t>(but </a:t>
            </a:r>
            <a:r>
              <a:rPr sz="2400" dirty="0">
                <a:latin typeface="Times New Roman"/>
                <a:cs typeface="Times New Roman"/>
              </a:rPr>
              <a:t>doesn’t</a:t>
            </a:r>
            <a:r>
              <a:rPr sz="2400" spc="-40" dirty="0">
                <a:latin typeface="Times New Roman"/>
                <a:cs typeface="Times New Roman"/>
              </a:rPr>
              <a:t> </a:t>
            </a:r>
            <a:r>
              <a:rPr sz="2400" dirty="0">
                <a:latin typeface="Times New Roman"/>
                <a:cs typeface="Times New Roman"/>
              </a:rPr>
              <a:t>know</a:t>
            </a:r>
            <a:r>
              <a:rPr sz="2400" spc="-2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specific</a:t>
            </a:r>
            <a:r>
              <a:rPr sz="2400" spc="-45" dirty="0">
                <a:latin typeface="Times New Roman"/>
                <a:cs typeface="Times New Roman"/>
              </a:rPr>
              <a:t> </a:t>
            </a:r>
            <a:r>
              <a:rPr sz="2400" dirty="0">
                <a:latin typeface="Times New Roman"/>
                <a:cs typeface="Times New Roman"/>
              </a:rPr>
              <a:t>cipher),</a:t>
            </a:r>
            <a:r>
              <a:rPr sz="2400" spc="-4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can</a:t>
            </a:r>
            <a:r>
              <a:rPr sz="2400" spc="-40" dirty="0">
                <a:latin typeface="Times New Roman"/>
                <a:cs typeface="Times New Roman"/>
              </a:rPr>
              <a:t> </a:t>
            </a:r>
            <a:r>
              <a:rPr sz="2400" dirty="0">
                <a:latin typeface="Times New Roman"/>
                <a:cs typeface="Times New Roman"/>
              </a:rPr>
              <a:t>she</a:t>
            </a:r>
            <a:r>
              <a:rPr sz="2400" spc="-30" dirty="0">
                <a:latin typeface="Times New Roman"/>
                <a:cs typeface="Times New Roman"/>
              </a:rPr>
              <a:t> </a:t>
            </a:r>
            <a:r>
              <a:rPr sz="2400" spc="-10" dirty="0">
                <a:latin typeface="Times New Roman"/>
                <a:cs typeface="Times New Roman"/>
              </a:rPr>
              <a:t>surmise?</a:t>
            </a:r>
            <a:endParaRPr sz="2400" dirty="0">
              <a:latin typeface="Times New Roman"/>
              <a:cs typeface="Times New Roman"/>
            </a:endParaRPr>
          </a:p>
          <a:p>
            <a:pPr marL="355600" marR="673735" indent="-342900">
              <a:lnSpc>
                <a:spcPct val="100000"/>
              </a:lnSpc>
              <a:spcBef>
                <a:spcPts val="575"/>
              </a:spcBef>
              <a:buAutoNum type="alphaLcParenBoth"/>
              <a:tabLst>
                <a:tab pos="355600" algn="l"/>
                <a:tab pos="425450" algn="l"/>
              </a:tabLst>
            </a:pPr>
            <a:r>
              <a:rPr sz="2400" dirty="0">
                <a:latin typeface="Times New Roman"/>
                <a:cs typeface="Times New Roman"/>
              </a:rPr>
              <a:t>	Now,</a:t>
            </a:r>
            <a:r>
              <a:rPr sz="2400" spc="-15" dirty="0">
                <a:latin typeface="Times New Roman"/>
                <a:cs typeface="Times New Roman"/>
              </a:rPr>
              <a:t> </a:t>
            </a:r>
            <a:r>
              <a:rPr sz="2400" dirty="0">
                <a:latin typeface="Times New Roman"/>
                <a:cs typeface="Times New Roman"/>
              </a:rPr>
              <a:t>suppose</a:t>
            </a:r>
            <a:r>
              <a:rPr sz="2400" spc="-1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with</a:t>
            </a:r>
            <a:r>
              <a:rPr sz="2400" spc="-20" dirty="0">
                <a:latin typeface="Times New Roman"/>
                <a:cs typeface="Times New Roman"/>
              </a:rPr>
              <a:t> IV-</a:t>
            </a:r>
            <a:r>
              <a:rPr sz="2400" dirty="0">
                <a:latin typeface="Times New Roman"/>
                <a:cs typeface="Times New Roman"/>
              </a:rPr>
              <a:t>111.</a:t>
            </a:r>
            <a:r>
              <a:rPr sz="2400" spc="-10" dirty="0">
                <a:latin typeface="Times New Roman"/>
                <a:cs typeface="Times New Roman"/>
              </a:rPr>
              <a:t> </a:t>
            </a:r>
            <a:r>
              <a:rPr sz="2400" dirty="0">
                <a:latin typeface="Times New Roman"/>
                <a:cs typeface="Times New Roman"/>
              </a:rPr>
              <a:t>What</a:t>
            </a:r>
            <a:r>
              <a:rPr sz="2400" spc="-30"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spc="-25" dirty="0">
                <a:latin typeface="Times New Roman"/>
                <a:cs typeface="Times New Roman"/>
              </a:rPr>
              <a:t>the </a:t>
            </a:r>
            <a:r>
              <a:rPr sz="2400" dirty="0">
                <a:latin typeface="Times New Roman"/>
                <a:cs typeface="Times New Roman"/>
              </a:rPr>
              <a:t>resulting</a:t>
            </a:r>
            <a:r>
              <a:rPr sz="2400" spc="-55" dirty="0">
                <a:latin typeface="Times New Roman"/>
                <a:cs typeface="Times New Roman"/>
              </a:rPr>
              <a:t> </a:t>
            </a:r>
            <a:r>
              <a:rPr sz="2400" spc="-10" dirty="0">
                <a:latin typeface="Times New Roman"/>
                <a:cs typeface="Times New Roman"/>
              </a:rPr>
              <a:t>ciphertext?</a:t>
            </a:r>
            <a:endParaRPr sz="2400" dirty="0">
              <a:latin typeface="Times New Roman"/>
              <a:cs typeface="Times New Roman"/>
            </a:endParaRPr>
          </a:p>
        </p:txBody>
      </p:sp>
      <p:graphicFrame>
        <p:nvGraphicFramePr>
          <p:cNvPr id="7" name="object 8">
            <a:extLst>
              <a:ext uri="{FF2B5EF4-FFF2-40B4-BE49-F238E27FC236}">
                <a16:creationId xmlns:a16="http://schemas.microsoft.com/office/drawing/2014/main" id="{71D47F29-8A82-D190-147A-B5B836CC12B7}"/>
              </a:ext>
            </a:extLst>
          </p:cNvPr>
          <p:cNvGraphicFramePr>
            <a:graphicFrameLocks noGrp="1"/>
          </p:cNvGraphicFramePr>
          <p:nvPr/>
        </p:nvGraphicFramePr>
        <p:xfrm>
          <a:off x="2132012" y="209988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78695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2AE0A8-F64D-1253-C2F7-B4AEDB0EE20A}"/>
              </a:ext>
            </a:extLst>
          </p:cNvPr>
          <p:cNvSpPr>
            <a:spLocks noGrp="1"/>
          </p:cNvSpPr>
          <p:nvPr>
            <p:ph type="title"/>
          </p:nvPr>
        </p:nvSpPr>
        <p:spPr/>
        <p:txBody>
          <a:bodyPr/>
          <a:lstStyle/>
          <a:p>
            <a:r>
              <a:rPr lang="en-GB" dirty="0"/>
              <a:t>Quiz: Block Cipher ANS</a:t>
            </a:r>
            <a:endParaRPr lang="en-SE" dirty="0"/>
          </a:p>
        </p:txBody>
      </p:sp>
      <p:sp>
        <p:nvSpPr>
          <p:cNvPr id="4" name="Slide Number Placeholder 3">
            <a:extLst>
              <a:ext uri="{FF2B5EF4-FFF2-40B4-BE49-F238E27FC236}">
                <a16:creationId xmlns:a16="http://schemas.microsoft.com/office/drawing/2014/main" id="{B5DB6926-60C0-F22D-19B3-49C887C5E747}"/>
              </a:ext>
            </a:extLst>
          </p:cNvPr>
          <p:cNvSpPr>
            <a:spLocks noGrp="1"/>
          </p:cNvSpPr>
          <p:nvPr>
            <p:ph type="sldNum" sz="quarter" idx="4"/>
          </p:nvPr>
        </p:nvSpPr>
        <p:spPr/>
        <p:txBody>
          <a:bodyPr/>
          <a:lstStyle/>
          <a:p>
            <a:r>
              <a:rPr lang="en-US"/>
              <a:t>Security: 8- </a:t>
            </a:r>
            <a:fld id="{C4204591-24BD-A542-B9D5-F8D8A88D2FEE}" type="slidenum">
              <a:rPr lang="en-US" smtClean="0"/>
              <a:pPr/>
              <a:t>82</a:t>
            </a:fld>
            <a:endParaRPr lang="en-US" dirty="0"/>
          </a:p>
        </p:txBody>
      </p:sp>
      <p:graphicFrame>
        <p:nvGraphicFramePr>
          <p:cNvPr id="5" name="object 8">
            <a:extLst>
              <a:ext uri="{FF2B5EF4-FFF2-40B4-BE49-F238E27FC236}">
                <a16:creationId xmlns:a16="http://schemas.microsoft.com/office/drawing/2014/main" id="{35FF0462-3B01-77B1-43C2-75B1DA566F71}"/>
              </a:ext>
            </a:extLst>
          </p:cNvPr>
          <p:cNvGraphicFramePr>
            <a:graphicFrameLocks noGrp="1"/>
          </p:cNvGraphicFramePr>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100</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101</a:t>
                      </a:r>
                      <a:endParaRPr sz="240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a:t>
                      </a:r>
                      <a:r>
                        <a:rPr lang="en-GB" sz="2400" spc="-25" dirty="0">
                          <a:latin typeface="Times New Roman"/>
                          <a:cs typeface="Times New Roman"/>
                        </a:rPr>
                        <a:t>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a:t>
                      </a:r>
                      <a:r>
                        <a:rPr lang="en-SE" sz="2400" spc="-25" dirty="0">
                          <a:latin typeface="Times New Roman"/>
                          <a:cs typeface="Times New Roman"/>
                        </a:rPr>
                        <a:t>1</a:t>
                      </a:r>
                      <a:r>
                        <a:rPr lang="en-GB" sz="2400" spc="-25" dirty="0">
                          <a:latin typeface="Times New Roman"/>
                          <a:cs typeface="Times New Roman"/>
                        </a:rPr>
                        <a:t>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a:t>
                      </a:r>
                      <a:r>
                        <a:rPr lang="en-SE" sz="2400" spc="-25" dirty="0">
                          <a:latin typeface="Times New Roman"/>
                          <a:cs typeface="Times New Roman"/>
                        </a:rPr>
                        <a:t>00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011</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010</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CF7EFC38-5BC0-DD94-70D1-83C391E30262}"/>
              </a:ext>
            </a:extLst>
          </p:cNvPr>
          <p:cNvPicPr>
            <a:picLocks noChangeAspect="1"/>
          </p:cNvPicPr>
          <p:nvPr/>
        </p:nvPicPr>
        <p:blipFill>
          <a:blip r:embed="rId3"/>
          <a:stretch>
            <a:fillRect/>
          </a:stretch>
        </p:blipFill>
        <p:spPr>
          <a:xfrm>
            <a:off x="6234546" y="1804044"/>
            <a:ext cx="5936612" cy="1179151"/>
          </a:xfrm>
          <a:prstGeom prst="rect">
            <a:avLst/>
          </a:prstGeom>
        </p:spPr>
      </p:pic>
      <p:sp>
        <p:nvSpPr>
          <p:cNvPr id="2" name="Content Placeholder 1">
            <a:extLst>
              <a:ext uri="{FF2B5EF4-FFF2-40B4-BE49-F238E27FC236}">
                <a16:creationId xmlns:a16="http://schemas.microsoft.com/office/drawing/2014/main" id="{969FB151-384C-9DC5-76A1-FD33648F1CB7}"/>
              </a:ext>
            </a:extLst>
          </p:cNvPr>
          <p:cNvSpPr>
            <a:spLocks noGrp="1"/>
          </p:cNvSpPr>
          <p:nvPr>
            <p:ph idx="1"/>
          </p:nvPr>
        </p:nvSpPr>
        <p:spPr>
          <a:xfrm>
            <a:off x="138955" y="1346444"/>
            <a:ext cx="6563181" cy="5247994"/>
          </a:xfrm>
        </p:spPr>
        <p:txBody>
          <a:bodyPr>
            <a:normAutofit fontScale="92500" lnSpcReduction="10000"/>
          </a:bodyPr>
          <a:lstStyle/>
          <a:p>
            <a:pPr marL="355600" marR="436245" indent="-342900">
              <a:lnSpc>
                <a:spcPct val="120000"/>
              </a:lnSpc>
              <a:spcBef>
                <a:spcPts val="575"/>
              </a:spcBef>
              <a:buAutoNum type="alphaLcParenBoth"/>
              <a:tabLst>
                <a:tab pos="355600" algn="l"/>
                <a:tab pos="425450" algn="l"/>
              </a:tabLst>
            </a:pPr>
            <a:r>
              <a:rPr lang="en-GB" sz="1800" dirty="0">
                <a:latin typeface="Times New Roman"/>
                <a:cs typeface="Times New Roman"/>
              </a:rPr>
              <a:t>Initially assume that CBC is not used. What is the resulting ciphertext?</a:t>
            </a:r>
          </a:p>
          <a:p>
            <a:pPr marL="12700" marR="436245" indent="0">
              <a:lnSpc>
                <a:spcPct val="120000"/>
              </a:lnSpc>
              <a:spcBef>
                <a:spcPts val="575"/>
              </a:spcBef>
              <a:buNone/>
              <a:tabLst>
                <a:tab pos="355600" algn="l"/>
                <a:tab pos="425450" algn="l"/>
              </a:tabLst>
            </a:pPr>
            <a:r>
              <a:rPr lang="en-GB" sz="1800" dirty="0">
                <a:latin typeface="Times New Roman"/>
                <a:cs typeface="Times New Roman"/>
              </a:rPr>
              <a:t>ANS: Ciphertext for plaintext 100101100 is 011010011, since 100 maps to 011, 101 maps to 010, 100 maps to 011</a:t>
            </a:r>
          </a:p>
          <a:p>
            <a:pPr marL="12700" marR="436245" indent="0">
              <a:lnSpc>
                <a:spcPct val="120000"/>
              </a:lnSpc>
              <a:spcBef>
                <a:spcPts val="575"/>
              </a:spcBef>
              <a:buNone/>
              <a:tabLst>
                <a:tab pos="355600" algn="l"/>
                <a:tab pos="425450" algn="l"/>
              </a:tabLst>
            </a:pPr>
            <a:r>
              <a:rPr lang="en-GB" sz="1800" dirty="0">
                <a:solidFill>
                  <a:srgbClr val="011199"/>
                </a:solidFill>
                <a:latin typeface="Times New Roman"/>
                <a:cs typeface="Times New Roman"/>
              </a:rPr>
              <a:t>(b) </a:t>
            </a:r>
            <a:r>
              <a:rPr lang="en-GB" sz="1800" dirty="0">
                <a:latin typeface="Times New Roman"/>
                <a:cs typeface="Times New Roman"/>
              </a:rPr>
              <a:t>Suppose Trudy sniffs the ciphertext. Assuming she knows that a 3-bit block cipher without CBC </a:t>
            </a:r>
            <a:r>
              <a:rPr lang="en-GB" sz="1600" dirty="0">
                <a:latin typeface="Times New Roman" panose="02020603050405020304" pitchFamily="18" charset="0"/>
                <a:cs typeface="Times New Roman" panose="02020603050405020304" pitchFamily="18" charset="0"/>
              </a:rPr>
              <a:t>is</a:t>
            </a:r>
            <a:r>
              <a:rPr lang="en-GB" sz="1600" spc="-1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being</a:t>
            </a:r>
            <a:r>
              <a:rPr lang="en-GB" sz="1600" spc="-1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employed</a:t>
            </a:r>
            <a:r>
              <a:rPr lang="en-GB" sz="1600" spc="-30" dirty="0">
                <a:latin typeface="Times New Roman" panose="02020603050405020304" pitchFamily="18" charset="0"/>
                <a:cs typeface="Times New Roman" panose="02020603050405020304" pitchFamily="18" charset="0"/>
              </a:rPr>
              <a:t> </a:t>
            </a:r>
            <a:r>
              <a:rPr lang="en-GB" sz="1600" spc="-20" dirty="0">
                <a:latin typeface="Times New Roman" panose="02020603050405020304" pitchFamily="18" charset="0"/>
                <a:cs typeface="Times New Roman" panose="02020603050405020304" pitchFamily="18" charset="0"/>
              </a:rPr>
              <a:t>(but </a:t>
            </a:r>
            <a:r>
              <a:rPr lang="en-GB" sz="1600" dirty="0">
                <a:latin typeface="Times New Roman" panose="02020603050405020304" pitchFamily="18" charset="0"/>
                <a:cs typeface="Times New Roman" panose="02020603050405020304" pitchFamily="18" charset="0"/>
              </a:rPr>
              <a:t>doesn’t</a:t>
            </a:r>
            <a:r>
              <a:rPr lang="en-GB" sz="1600" spc="-4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know</a:t>
            </a:r>
            <a:r>
              <a:rPr lang="en-GB" sz="1600" spc="-2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the</a:t>
            </a:r>
            <a:r>
              <a:rPr lang="en-GB" sz="1600" spc="-3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specific</a:t>
            </a:r>
            <a:r>
              <a:rPr lang="en-GB" sz="1600" spc="-4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cipher),</a:t>
            </a:r>
            <a:r>
              <a:rPr lang="en-GB" sz="1600" spc="-4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what</a:t>
            </a:r>
            <a:r>
              <a:rPr lang="en-GB" sz="1600" spc="-3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can</a:t>
            </a:r>
            <a:r>
              <a:rPr lang="en-GB" sz="1600" spc="-4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she</a:t>
            </a:r>
            <a:r>
              <a:rPr lang="en-GB" sz="1600" spc="-30" dirty="0">
                <a:latin typeface="Times New Roman" panose="02020603050405020304" pitchFamily="18" charset="0"/>
                <a:cs typeface="Times New Roman" panose="02020603050405020304" pitchFamily="18" charset="0"/>
              </a:rPr>
              <a:t> </a:t>
            </a:r>
            <a:r>
              <a:rPr lang="en-GB" sz="1600" spc="-10" dirty="0">
                <a:latin typeface="Times New Roman" panose="02020603050405020304" pitchFamily="18" charset="0"/>
                <a:cs typeface="Times New Roman" panose="02020603050405020304" pitchFamily="18" charset="0"/>
              </a:rPr>
              <a:t>surmise?</a:t>
            </a:r>
          </a:p>
          <a:p>
            <a:pPr marL="12700" marR="5080" indent="0">
              <a:lnSpc>
                <a:spcPct val="100000"/>
              </a:lnSpc>
              <a:spcBef>
                <a:spcPts val="575"/>
              </a:spcBef>
              <a:buNone/>
              <a:tabLst>
                <a:tab pos="355600" algn="l"/>
                <a:tab pos="443230" algn="l"/>
              </a:tabLst>
            </a:pPr>
            <a:r>
              <a:rPr lang="en-GB" sz="1600" dirty="0">
                <a:latin typeface="Times New Roman" panose="02020603050405020304" pitchFamily="18" charset="0"/>
                <a:cs typeface="Times New Roman" panose="02020603050405020304" pitchFamily="18" charset="0"/>
              </a:rPr>
              <a:t>ANS: Without CBC, each identical plaintext block will always map to the same ciphertext block. This makes it easier for Trudy to recognize patterns in repeated blocks of data. If Trudy intercepts enough ciphertexts, she could perform frequency analysis on the blocks. For example, if certain ciphertext blocks appear more frequently, she might guess that they correspond to more common plaintext blocks (like spaces or common letters in text). Or if it is known that the message always starts out with certain predefined fields, then the cryptanalyst may have a number of known plaintext-ciphertext pairs to work with.</a:t>
            </a:r>
          </a:p>
          <a:p>
            <a:pPr marL="12700" marR="673735" indent="0">
              <a:lnSpc>
                <a:spcPct val="100000"/>
              </a:lnSpc>
              <a:spcBef>
                <a:spcPts val="575"/>
              </a:spcBef>
              <a:buNone/>
              <a:tabLst>
                <a:tab pos="355600" algn="l"/>
                <a:tab pos="425450" algn="l"/>
              </a:tabLst>
            </a:pPr>
            <a:r>
              <a:rPr lang="en-GB" sz="1600" dirty="0">
                <a:solidFill>
                  <a:srgbClr val="011199"/>
                </a:solidFill>
                <a:latin typeface="Times New Roman" panose="02020603050405020304" pitchFamily="18" charset="0"/>
                <a:cs typeface="Times New Roman" panose="02020603050405020304" pitchFamily="18" charset="0"/>
              </a:rPr>
              <a:t>(c) </a:t>
            </a:r>
            <a:r>
              <a:rPr lang="en-GB" sz="1600" dirty="0">
                <a:latin typeface="Times New Roman" panose="02020603050405020304" pitchFamily="18" charset="0"/>
                <a:cs typeface="Times New Roman" panose="02020603050405020304" pitchFamily="18" charset="0"/>
              </a:rPr>
              <a:t>Now,</a:t>
            </a:r>
            <a:r>
              <a:rPr lang="en-GB" sz="1600" spc="-1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suppose</a:t>
            </a:r>
            <a:r>
              <a:rPr lang="en-GB" sz="1600" spc="-1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that</a:t>
            </a:r>
            <a:r>
              <a:rPr lang="en-GB" sz="1600" spc="-3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CBC</a:t>
            </a:r>
            <a:r>
              <a:rPr lang="en-GB" sz="1600" spc="-2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is</a:t>
            </a:r>
            <a:r>
              <a:rPr lang="en-GB" sz="1600" spc="-1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used</a:t>
            </a:r>
            <a:r>
              <a:rPr lang="en-GB" sz="1600" spc="-2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with</a:t>
            </a:r>
            <a:r>
              <a:rPr lang="en-GB" sz="1600" spc="-20" dirty="0">
                <a:latin typeface="Times New Roman" panose="02020603050405020304" pitchFamily="18" charset="0"/>
                <a:cs typeface="Times New Roman" panose="02020603050405020304" pitchFamily="18" charset="0"/>
              </a:rPr>
              <a:t> IV=</a:t>
            </a:r>
            <a:r>
              <a:rPr lang="en-GB" sz="1600" dirty="0">
                <a:latin typeface="Times New Roman" panose="02020603050405020304" pitchFamily="18" charset="0"/>
                <a:cs typeface="Times New Roman" panose="02020603050405020304" pitchFamily="18" charset="0"/>
              </a:rPr>
              <a:t>111.</a:t>
            </a:r>
            <a:r>
              <a:rPr lang="en-GB" sz="1600" spc="-1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What</a:t>
            </a:r>
            <a:r>
              <a:rPr lang="en-GB" sz="1600" spc="-3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is</a:t>
            </a:r>
            <a:r>
              <a:rPr lang="en-GB" sz="1600" spc="-20" dirty="0">
                <a:latin typeface="Times New Roman" panose="02020603050405020304" pitchFamily="18" charset="0"/>
                <a:cs typeface="Times New Roman" panose="02020603050405020304" pitchFamily="18" charset="0"/>
              </a:rPr>
              <a:t> </a:t>
            </a:r>
            <a:r>
              <a:rPr lang="en-GB" sz="1600" spc="-25" dirty="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resulting</a:t>
            </a:r>
            <a:r>
              <a:rPr lang="en-GB" sz="1600" spc="-55" dirty="0">
                <a:latin typeface="Times New Roman" panose="02020603050405020304" pitchFamily="18" charset="0"/>
                <a:cs typeface="Times New Roman" panose="02020603050405020304" pitchFamily="18" charset="0"/>
              </a:rPr>
              <a:t> </a:t>
            </a:r>
            <a:r>
              <a:rPr lang="en-GB" sz="1600" spc="-10" dirty="0">
                <a:latin typeface="Times New Roman" panose="02020603050405020304" pitchFamily="18" charset="0"/>
                <a:cs typeface="Times New Roman" panose="02020603050405020304" pitchFamily="18" charset="0"/>
              </a:rPr>
              <a:t>ciphertext?</a:t>
            </a:r>
          </a:p>
          <a:p>
            <a:pPr marL="12700" marR="673735" indent="0">
              <a:lnSpc>
                <a:spcPct val="100000"/>
              </a:lnSpc>
              <a:spcBef>
                <a:spcPts val="575"/>
              </a:spcBef>
              <a:buNone/>
              <a:tabLst>
                <a:tab pos="355600" algn="l"/>
                <a:tab pos="425450" algn="l"/>
              </a:tabLst>
            </a:pPr>
            <a:r>
              <a:rPr lang="en-GB" sz="1600" spc="-10" dirty="0">
                <a:latin typeface="Times New Roman" panose="02020603050405020304" pitchFamily="18" charset="0"/>
                <a:cs typeface="Times New Roman" panose="02020603050405020304" pitchFamily="18" charset="0"/>
              </a:rPr>
              <a:t>ANS:  </a:t>
            </a:r>
            <a:r>
              <a:rPr lang="en-GB" sz="1600" dirty="0">
                <a:latin typeface="Times New Roman" panose="02020603050405020304" pitchFamily="18" charset="0"/>
                <a:cs typeface="Times New Roman" panose="02020603050405020304" pitchFamily="18" charset="0"/>
              </a:rPr>
              <a:t>With CBC and IV = 111, resulting ciphertext for plaintext 100101100 is 100111100. See next page.</a:t>
            </a:r>
            <a:endParaRPr lang="en-SE"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82AC401-28B9-1A4D-CCB4-65D17A2B3D03}"/>
              </a:ext>
            </a:extLst>
          </p:cNvPr>
          <p:cNvSpPr txBox="1"/>
          <p:nvPr/>
        </p:nvSpPr>
        <p:spPr>
          <a:xfrm>
            <a:off x="6290241" y="1774564"/>
            <a:ext cx="535724" cy="369332"/>
          </a:xfrm>
          <a:prstGeom prst="rect">
            <a:avLst/>
          </a:prstGeom>
          <a:noFill/>
        </p:spPr>
        <p:txBody>
          <a:bodyPr wrap="none" rtlCol="0">
            <a:spAutoFit/>
          </a:bodyPr>
          <a:lstStyle/>
          <a:p>
            <a:r>
              <a:rPr lang="en-GB" dirty="0"/>
              <a:t>100</a:t>
            </a:r>
            <a:endParaRPr lang="en-SE" dirty="0"/>
          </a:p>
        </p:txBody>
      </p:sp>
      <p:sp>
        <p:nvSpPr>
          <p:cNvPr id="9" name="TextBox 8">
            <a:extLst>
              <a:ext uri="{FF2B5EF4-FFF2-40B4-BE49-F238E27FC236}">
                <a16:creationId xmlns:a16="http://schemas.microsoft.com/office/drawing/2014/main" id="{FF36A675-BFE5-CAD4-11CD-58FD4CF9507D}"/>
              </a:ext>
            </a:extLst>
          </p:cNvPr>
          <p:cNvSpPr txBox="1"/>
          <p:nvPr/>
        </p:nvSpPr>
        <p:spPr>
          <a:xfrm>
            <a:off x="6290241" y="2677579"/>
            <a:ext cx="535724" cy="369332"/>
          </a:xfrm>
          <a:prstGeom prst="rect">
            <a:avLst/>
          </a:prstGeom>
          <a:noFill/>
        </p:spPr>
        <p:txBody>
          <a:bodyPr wrap="none" rtlCol="0">
            <a:spAutoFit/>
          </a:bodyPr>
          <a:lstStyle/>
          <a:p>
            <a:r>
              <a:rPr lang="en-GB" dirty="0"/>
              <a:t>011</a:t>
            </a:r>
            <a:endParaRPr lang="en-SE" dirty="0"/>
          </a:p>
        </p:txBody>
      </p:sp>
      <p:sp>
        <p:nvSpPr>
          <p:cNvPr id="10" name="TextBox 9">
            <a:extLst>
              <a:ext uri="{FF2B5EF4-FFF2-40B4-BE49-F238E27FC236}">
                <a16:creationId xmlns:a16="http://schemas.microsoft.com/office/drawing/2014/main" id="{D700E9B7-954C-570B-F33B-B284C0156307}"/>
              </a:ext>
            </a:extLst>
          </p:cNvPr>
          <p:cNvSpPr txBox="1"/>
          <p:nvPr/>
        </p:nvSpPr>
        <p:spPr>
          <a:xfrm>
            <a:off x="8292624" y="1774564"/>
            <a:ext cx="535724" cy="369332"/>
          </a:xfrm>
          <a:prstGeom prst="rect">
            <a:avLst/>
          </a:prstGeom>
          <a:noFill/>
        </p:spPr>
        <p:txBody>
          <a:bodyPr wrap="none" rtlCol="0">
            <a:spAutoFit/>
          </a:bodyPr>
          <a:lstStyle/>
          <a:p>
            <a:r>
              <a:rPr lang="en-GB" dirty="0"/>
              <a:t>101</a:t>
            </a:r>
            <a:endParaRPr lang="en-SE" dirty="0"/>
          </a:p>
        </p:txBody>
      </p:sp>
      <p:sp>
        <p:nvSpPr>
          <p:cNvPr id="11" name="TextBox 10">
            <a:extLst>
              <a:ext uri="{FF2B5EF4-FFF2-40B4-BE49-F238E27FC236}">
                <a16:creationId xmlns:a16="http://schemas.microsoft.com/office/drawing/2014/main" id="{FEAEA55B-088A-B4EC-88D8-A3AB73F6DB6B}"/>
              </a:ext>
            </a:extLst>
          </p:cNvPr>
          <p:cNvSpPr txBox="1"/>
          <p:nvPr/>
        </p:nvSpPr>
        <p:spPr>
          <a:xfrm>
            <a:off x="8292624" y="2645721"/>
            <a:ext cx="535724" cy="369332"/>
          </a:xfrm>
          <a:prstGeom prst="rect">
            <a:avLst/>
          </a:prstGeom>
          <a:noFill/>
        </p:spPr>
        <p:txBody>
          <a:bodyPr wrap="none" rtlCol="0">
            <a:spAutoFit/>
          </a:bodyPr>
          <a:lstStyle/>
          <a:p>
            <a:r>
              <a:rPr lang="en-GB" dirty="0"/>
              <a:t>010</a:t>
            </a:r>
            <a:endParaRPr lang="en-SE" dirty="0"/>
          </a:p>
        </p:txBody>
      </p:sp>
      <p:sp>
        <p:nvSpPr>
          <p:cNvPr id="12" name="TextBox 11">
            <a:extLst>
              <a:ext uri="{FF2B5EF4-FFF2-40B4-BE49-F238E27FC236}">
                <a16:creationId xmlns:a16="http://schemas.microsoft.com/office/drawing/2014/main" id="{F99ED35F-D236-7D2E-F947-9A4B391A53E2}"/>
              </a:ext>
            </a:extLst>
          </p:cNvPr>
          <p:cNvSpPr txBox="1"/>
          <p:nvPr/>
        </p:nvSpPr>
        <p:spPr>
          <a:xfrm>
            <a:off x="10592078" y="1772186"/>
            <a:ext cx="535724" cy="369332"/>
          </a:xfrm>
          <a:prstGeom prst="rect">
            <a:avLst/>
          </a:prstGeom>
          <a:noFill/>
        </p:spPr>
        <p:txBody>
          <a:bodyPr wrap="none" rtlCol="0">
            <a:spAutoFit/>
          </a:bodyPr>
          <a:lstStyle/>
          <a:p>
            <a:r>
              <a:rPr lang="en-GB" dirty="0"/>
              <a:t>100</a:t>
            </a:r>
            <a:endParaRPr lang="en-SE" dirty="0"/>
          </a:p>
        </p:txBody>
      </p:sp>
      <p:sp>
        <p:nvSpPr>
          <p:cNvPr id="13" name="TextBox 12">
            <a:extLst>
              <a:ext uri="{FF2B5EF4-FFF2-40B4-BE49-F238E27FC236}">
                <a16:creationId xmlns:a16="http://schemas.microsoft.com/office/drawing/2014/main" id="{3494E869-0DFF-7964-80D9-79FBBE716CF6}"/>
              </a:ext>
            </a:extLst>
          </p:cNvPr>
          <p:cNvSpPr txBox="1"/>
          <p:nvPr/>
        </p:nvSpPr>
        <p:spPr>
          <a:xfrm>
            <a:off x="10592078" y="2675201"/>
            <a:ext cx="535724" cy="369332"/>
          </a:xfrm>
          <a:prstGeom prst="rect">
            <a:avLst/>
          </a:prstGeom>
          <a:noFill/>
        </p:spPr>
        <p:txBody>
          <a:bodyPr wrap="none" rtlCol="0">
            <a:spAutoFit/>
          </a:bodyPr>
          <a:lstStyle/>
          <a:p>
            <a:r>
              <a:rPr lang="en-GB" dirty="0"/>
              <a:t>011</a:t>
            </a:r>
            <a:endParaRPr lang="en-SE" dirty="0"/>
          </a:p>
        </p:txBody>
      </p:sp>
      <p:sp>
        <p:nvSpPr>
          <p:cNvPr id="14" name="TextBox 13">
            <a:extLst>
              <a:ext uri="{FF2B5EF4-FFF2-40B4-BE49-F238E27FC236}">
                <a16:creationId xmlns:a16="http://schemas.microsoft.com/office/drawing/2014/main" id="{0C137E8B-F66D-CAC9-E9C9-4E92884AA7C7}"/>
              </a:ext>
            </a:extLst>
          </p:cNvPr>
          <p:cNvSpPr txBox="1"/>
          <p:nvPr/>
        </p:nvSpPr>
        <p:spPr>
          <a:xfrm>
            <a:off x="7843458" y="4380200"/>
            <a:ext cx="3510342" cy="1938992"/>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2000" dirty="0"/>
              <a:t>The same plaintext 100 is encrypted into the same cyphertext (011) at different positions in the input, making it possible to attacker to perform frequency analysis.</a:t>
            </a:r>
            <a:endParaRPr lang="en-SE" sz="2000" dirty="0"/>
          </a:p>
        </p:txBody>
      </p:sp>
    </p:spTree>
    <p:extLst>
      <p:ext uri="{BB962C8B-B14F-4D97-AF65-F5344CB8AC3E}">
        <p14:creationId xmlns:p14="http://schemas.microsoft.com/office/powerpoint/2010/main" val="4261109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3962B9-C231-C4DC-9AAC-30F6490365E4}"/>
              </a:ext>
            </a:extLst>
          </p:cNvPr>
          <p:cNvSpPr>
            <a:spLocks noGrp="1"/>
          </p:cNvSpPr>
          <p:nvPr>
            <p:ph type="title"/>
          </p:nvPr>
        </p:nvSpPr>
        <p:spPr>
          <a:xfrm>
            <a:off x="838200" y="136397"/>
            <a:ext cx="10515600" cy="894622"/>
          </a:xfrm>
        </p:spPr>
        <p:txBody>
          <a:bodyPr/>
          <a:lstStyle/>
          <a:p>
            <a:r>
              <a:rPr lang="en-GB" dirty="0"/>
              <a:t>Quiz Block Cipher ANS </a:t>
            </a:r>
            <a:r>
              <a:rPr lang="en-GB" dirty="0" err="1"/>
              <a:t>con’t</a:t>
            </a:r>
            <a:endParaRPr lang="en-SE" dirty="0"/>
          </a:p>
        </p:txBody>
      </p:sp>
      <p:sp>
        <p:nvSpPr>
          <p:cNvPr id="4" name="Slide Number Placeholder 3">
            <a:extLst>
              <a:ext uri="{FF2B5EF4-FFF2-40B4-BE49-F238E27FC236}">
                <a16:creationId xmlns:a16="http://schemas.microsoft.com/office/drawing/2014/main" id="{F5F3098E-32B5-5B55-320A-5046F0FE5119}"/>
              </a:ext>
            </a:extLst>
          </p:cNvPr>
          <p:cNvSpPr>
            <a:spLocks noGrp="1"/>
          </p:cNvSpPr>
          <p:nvPr>
            <p:ph type="sldNum" sz="quarter" idx="4"/>
          </p:nvPr>
        </p:nvSpPr>
        <p:spPr/>
        <p:txBody>
          <a:bodyPr/>
          <a:lstStyle/>
          <a:p>
            <a:r>
              <a:rPr lang="en-US"/>
              <a:t>Security: 8- </a:t>
            </a:r>
            <a:fld id="{C4204591-24BD-A542-B9D5-F8D8A88D2FEE}" type="slidenum">
              <a:rPr lang="en-US" smtClean="0"/>
              <a:pPr/>
              <a:t>83</a:t>
            </a:fld>
            <a:endParaRPr lang="en-US" dirty="0"/>
          </a:p>
        </p:txBody>
      </p:sp>
      <p:graphicFrame>
        <p:nvGraphicFramePr>
          <p:cNvPr id="6" name="object 8">
            <a:extLst>
              <a:ext uri="{FF2B5EF4-FFF2-40B4-BE49-F238E27FC236}">
                <a16:creationId xmlns:a16="http://schemas.microsoft.com/office/drawing/2014/main" id="{335D830B-1706-BD66-6B3F-E41F54AAB336}"/>
              </a:ext>
            </a:extLst>
          </p:cNvPr>
          <p:cNvGraphicFramePr>
            <a:graphicFrameLocks noGrp="1"/>
          </p:cNvGraphicFramePr>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001</a:t>
                      </a:r>
                      <a:endParaRPr sz="240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010</a:t>
                      </a:r>
                      <a:endParaRPr sz="240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011</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a:t>
                      </a:r>
                      <a:r>
                        <a:rPr lang="en-GB" sz="2400" spc="-25" dirty="0">
                          <a:latin typeface="Times New Roman"/>
                          <a:cs typeface="Times New Roman"/>
                        </a:rPr>
                        <a:t>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11</a:t>
                      </a:r>
                      <a:r>
                        <a:rPr lang="en-GB" sz="2400" spc="-25" dirty="0">
                          <a:solidFill>
                            <a:srgbClr val="FF0000"/>
                          </a:solidFill>
                          <a:latin typeface="Times New Roman"/>
                          <a:cs typeface="Times New Roman"/>
                        </a:rPr>
                        <a:t>0</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101</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100</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5B72016C-7010-61EF-517E-045AEC9409FA}"/>
              </a:ext>
            </a:extLst>
          </p:cNvPr>
          <p:cNvPicPr>
            <a:picLocks noChangeAspect="1"/>
          </p:cNvPicPr>
          <p:nvPr/>
        </p:nvPicPr>
        <p:blipFill>
          <a:blip r:embed="rId2"/>
          <a:stretch>
            <a:fillRect/>
          </a:stretch>
        </p:blipFill>
        <p:spPr>
          <a:xfrm>
            <a:off x="5719228" y="1662192"/>
            <a:ext cx="6472772" cy="2431826"/>
          </a:xfrm>
          <a:prstGeom prst="rect">
            <a:avLst/>
          </a:prstGeom>
        </p:spPr>
      </p:pic>
      <p:sp>
        <p:nvSpPr>
          <p:cNvPr id="8" name="TextBox 7">
            <a:extLst>
              <a:ext uri="{FF2B5EF4-FFF2-40B4-BE49-F238E27FC236}">
                <a16:creationId xmlns:a16="http://schemas.microsoft.com/office/drawing/2014/main" id="{4815EEF1-DF84-37C6-BE6A-B5B78166DD63}"/>
              </a:ext>
            </a:extLst>
          </p:cNvPr>
          <p:cNvSpPr txBox="1"/>
          <p:nvPr/>
        </p:nvSpPr>
        <p:spPr>
          <a:xfrm>
            <a:off x="6040582" y="2020888"/>
            <a:ext cx="535724" cy="369332"/>
          </a:xfrm>
          <a:prstGeom prst="rect">
            <a:avLst/>
          </a:prstGeom>
          <a:noFill/>
        </p:spPr>
        <p:txBody>
          <a:bodyPr wrap="none" rtlCol="0">
            <a:spAutoFit/>
          </a:bodyPr>
          <a:lstStyle/>
          <a:p>
            <a:r>
              <a:rPr lang="en-GB" dirty="0"/>
              <a:t>111</a:t>
            </a:r>
            <a:endParaRPr lang="en-SE" dirty="0"/>
          </a:p>
        </p:txBody>
      </p:sp>
      <p:sp>
        <p:nvSpPr>
          <p:cNvPr id="11" name="TextBox 10">
            <a:extLst>
              <a:ext uri="{FF2B5EF4-FFF2-40B4-BE49-F238E27FC236}">
                <a16:creationId xmlns:a16="http://schemas.microsoft.com/office/drawing/2014/main" id="{9E2DB30E-7EB6-0A8D-26A7-B24A39779919}"/>
              </a:ext>
            </a:extLst>
          </p:cNvPr>
          <p:cNvSpPr txBox="1"/>
          <p:nvPr/>
        </p:nvSpPr>
        <p:spPr>
          <a:xfrm>
            <a:off x="6576306" y="2020888"/>
            <a:ext cx="535724" cy="369332"/>
          </a:xfrm>
          <a:prstGeom prst="rect">
            <a:avLst/>
          </a:prstGeom>
          <a:noFill/>
        </p:spPr>
        <p:txBody>
          <a:bodyPr wrap="none" rtlCol="0">
            <a:spAutoFit/>
          </a:bodyPr>
          <a:lstStyle/>
          <a:p>
            <a:r>
              <a:rPr lang="en-GB" dirty="0"/>
              <a:t>100</a:t>
            </a:r>
            <a:endParaRPr lang="en-SE" dirty="0"/>
          </a:p>
        </p:txBody>
      </p:sp>
      <p:sp>
        <p:nvSpPr>
          <p:cNvPr id="12" name="TextBox 11">
            <a:extLst>
              <a:ext uri="{FF2B5EF4-FFF2-40B4-BE49-F238E27FC236}">
                <a16:creationId xmlns:a16="http://schemas.microsoft.com/office/drawing/2014/main" id="{99D3811F-4F8D-C083-C71C-B8EFF64A731D}"/>
              </a:ext>
            </a:extLst>
          </p:cNvPr>
          <p:cNvSpPr txBox="1"/>
          <p:nvPr/>
        </p:nvSpPr>
        <p:spPr>
          <a:xfrm>
            <a:off x="6576306" y="2564250"/>
            <a:ext cx="535724" cy="369332"/>
          </a:xfrm>
          <a:prstGeom prst="rect">
            <a:avLst/>
          </a:prstGeom>
          <a:noFill/>
        </p:spPr>
        <p:txBody>
          <a:bodyPr wrap="none" rtlCol="0">
            <a:spAutoFit/>
          </a:bodyPr>
          <a:lstStyle/>
          <a:p>
            <a:r>
              <a:rPr lang="en-GB" dirty="0"/>
              <a:t>011</a:t>
            </a:r>
            <a:endParaRPr lang="en-SE" dirty="0"/>
          </a:p>
        </p:txBody>
      </p:sp>
      <p:sp>
        <p:nvSpPr>
          <p:cNvPr id="13" name="TextBox 12">
            <a:extLst>
              <a:ext uri="{FF2B5EF4-FFF2-40B4-BE49-F238E27FC236}">
                <a16:creationId xmlns:a16="http://schemas.microsoft.com/office/drawing/2014/main" id="{BC2FCDFE-2A58-391A-6D38-D26A74A69437}"/>
              </a:ext>
            </a:extLst>
          </p:cNvPr>
          <p:cNvSpPr txBox="1"/>
          <p:nvPr/>
        </p:nvSpPr>
        <p:spPr>
          <a:xfrm>
            <a:off x="6576306" y="3382879"/>
            <a:ext cx="535724" cy="369332"/>
          </a:xfrm>
          <a:prstGeom prst="rect">
            <a:avLst/>
          </a:prstGeom>
          <a:noFill/>
        </p:spPr>
        <p:txBody>
          <a:bodyPr wrap="none" rtlCol="0">
            <a:spAutoFit/>
          </a:bodyPr>
          <a:lstStyle/>
          <a:p>
            <a:r>
              <a:rPr lang="en-GB" dirty="0"/>
              <a:t>100</a:t>
            </a:r>
            <a:endParaRPr lang="en-SE" dirty="0"/>
          </a:p>
        </p:txBody>
      </p:sp>
      <p:sp>
        <p:nvSpPr>
          <p:cNvPr id="14" name="TextBox 13">
            <a:extLst>
              <a:ext uri="{FF2B5EF4-FFF2-40B4-BE49-F238E27FC236}">
                <a16:creationId xmlns:a16="http://schemas.microsoft.com/office/drawing/2014/main" id="{B54D56B7-62AC-83B4-99B0-69C91DA41C66}"/>
              </a:ext>
            </a:extLst>
          </p:cNvPr>
          <p:cNvSpPr txBox="1"/>
          <p:nvPr/>
        </p:nvSpPr>
        <p:spPr>
          <a:xfrm>
            <a:off x="8646188" y="2020888"/>
            <a:ext cx="535724" cy="369332"/>
          </a:xfrm>
          <a:prstGeom prst="rect">
            <a:avLst/>
          </a:prstGeom>
          <a:noFill/>
        </p:spPr>
        <p:txBody>
          <a:bodyPr wrap="none" rtlCol="0">
            <a:spAutoFit/>
          </a:bodyPr>
          <a:lstStyle/>
          <a:p>
            <a:r>
              <a:rPr lang="en-GB" dirty="0"/>
              <a:t>101</a:t>
            </a:r>
            <a:endParaRPr lang="en-SE" dirty="0"/>
          </a:p>
        </p:txBody>
      </p:sp>
      <p:sp>
        <p:nvSpPr>
          <p:cNvPr id="15" name="TextBox 14">
            <a:extLst>
              <a:ext uri="{FF2B5EF4-FFF2-40B4-BE49-F238E27FC236}">
                <a16:creationId xmlns:a16="http://schemas.microsoft.com/office/drawing/2014/main" id="{F3E9B628-3BFC-D6C6-ECDF-258F731C01D5}"/>
              </a:ext>
            </a:extLst>
          </p:cNvPr>
          <p:cNvSpPr txBox="1"/>
          <p:nvPr/>
        </p:nvSpPr>
        <p:spPr>
          <a:xfrm>
            <a:off x="8646188" y="2564250"/>
            <a:ext cx="535724" cy="369332"/>
          </a:xfrm>
          <a:prstGeom prst="rect">
            <a:avLst/>
          </a:prstGeom>
          <a:noFill/>
        </p:spPr>
        <p:txBody>
          <a:bodyPr wrap="none" rtlCol="0">
            <a:spAutoFit/>
          </a:bodyPr>
          <a:lstStyle/>
          <a:p>
            <a:r>
              <a:rPr lang="en-GB" dirty="0"/>
              <a:t>001</a:t>
            </a:r>
            <a:endParaRPr lang="en-SE" dirty="0"/>
          </a:p>
        </p:txBody>
      </p:sp>
      <p:sp>
        <p:nvSpPr>
          <p:cNvPr id="18" name="TextBox 17">
            <a:extLst>
              <a:ext uri="{FF2B5EF4-FFF2-40B4-BE49-F238E27FC236}">
                <a16:creationId xmlns:a16="http://schemas.microsoft.com/office/drawing/2014/main" id="{F5CC55AA-2A8C-3188-4A6D-5D713171DC0E}"/>
              </a:ext>
            </a:extLst>
          </p:cNvPr>
          <p:cNvSpPr txBox="1"/>
          <p:nvPr/>
        </p:nvSpPr>
        <p:spPr>
          <a:xfrm>
            <a:off x="8687752" y="3329134"/>
            <a:ext cx="535724" cy="369332"/>
          </a:xfrm>
          <a:prstGeom prst="rect">
            <a:avLst/>
          </a:prstGeom>
          <a:noFill/>
        </p:spPr>
        <p:txBody>
          <a:bodyPr wrap="none" rtlCol="0">
            <a:spAutoFit/>
          </a:bodyPr>
          <a:lstStyle/>
          <a:p>
            <a:r>
              <a:rPr lang="en-GB" dirty="0"/>
              <a:t>110</a:t>
            </a:r>
            <a:endParaRPr lang="en-SE" dirty="0"/>
          </a:p>
        </p:txBody>
      </p:sp>
      <p:sp>
        <p:nvSpPr>
          <p:cNvPr id="19" name="TextBox 18">
            <a:extLst>
              <a:ext uri="{FF2B5EF4-FFF2-40B4-BE49-F238E27FC236}">
                <a16:creationId xmlns:a16="http://schemas.microsoft.com/office/drawing/2014/main" id="{805BD3EB-0FC4-1013-9758-265FDB454403}"/>
              </a:ext>
            </a:extLst>
          </p:cNvPr>
          <p:cNvSpPr txBox="1"/>
          <p:nvPr/>
        </p:nvSpPr>
        <p:spPr>
          <a:xfrm>
            <a:off x="11573148" y="2020190"/>
            <a:ext cx="535724" cy="369332"/>
          </a:xfrm>
          <a:prstGeom prst="rect">
            <a:avLst/>
          </a:prstGeom>
          <a:noFill/>
        </p:spPr>
        <p:txBody>
          <a:bodyPr wrap="none" rtlCol="0">
            <a:spAutoFit/>
          </a:bodyPr>
          <a:lstStyle/>
          <a:p>
            <a:r>
              <a:rPr lang="en-GB" dirty="0"/>
              <a:t>100</a:t>
            </a:r>
            <a:endParaRPr lang="en-SE" dirty="0"/>
          </a:p>
        </p:txBody>
      </p:sp>
      <p:sp>
        <p:nvSpPr>
          <p:cNvPr id="20" name="TextBox 19">
            <a:extLst>
              <a:ext uri="{FF2B5EF4-FFF2-40B4-BE49-F238E27FC236}">
                <a16:creationId xmlns:a16="http://schemas.microsoft.com/office/drawing/2014/main" id="{FDCB3F43-BC2D-5C20-5530-B76180170DB8}"/>
              </a:ext>
            </a:extLst>
          </p:cNvPr>
          <p:cNvSpPr txBox="1"/>
          <p:nvPr/>
        </p:nvSpPr>
        <p:spPr>
          <a:xfrm>
            <a:off x="11566095" y="2491499"/>
            <a:ext cx="535724" cy="369332"/>
          </a:xfrm>
          <a:prstGeom prst="rect">
            <a:avLst/>
          </a:prstGeom>
          <a:noFill/>
        </p:spPr>
        <p:txBody>
          <a:bodyPr wrap="none" rtlCol="0">
            <a:spAutoFit/>
          </a:bodyPr>
          <a:lstStyle/>
          <a:p>
            <a:r>
              <a:rPr lang="en-GB" dirty="0"/>
              <a:t>010</a:t>
            </a:r>
            <a:endParaRPr lang="en-SE" dirty="0"/>
          </a:p>
        </p:txBody>
      </p:sp>
      <p:sp>
        <p:nvSpPr>
          <p:cNvPr id="21" name="TextBox 20">
            <a:extLst>
              <a:ext uri="{FF2B5EF4-FFF2-40B4-BE49-F238E27FC236}">
                <a16:creationId xmlns:a16="http://schemas.microsoft.com/office/drawing/2014/main" id="{D3466A0F-170B-06F3-2D8C-38B561A5BF45}"/>
              </a:ext>
            </a:extLst>
          </p:cNvPr>
          <p:cNvSpPr txBox="1"/>
          <p:nvPr/>
        </p:nvSpPr>
        <p:spPr>
          <a:xfrm>
            <a:off x="10764373" y="2146237"/>
            <a:ext cx="535724" cy="369332"/>
          </a:xfrm>
          <a:prstGeom prst="rect">
            <a:avLst/>
          </a:prstGeom>
          <a:noFill/>
        </p:spPr>
        <p:txBody>
          <a:bodyPr wrap="none" rtlCol="0">
            <a:spAutoFit/>
          </a:bodyPr>
          <a:lstStyle/>
          <a:p>
            <a:r>
              <a:rPr lang="en-GB" dirty="0"/>
              <a:t>110</a:t>
            </a:r>
            <a:endParaRPr lang="en-SE" dirty="0"/>
          </a:p>
        </p:txBody>
      </p:sp>
      <p:sp>
        <p:nvSpPr>
          <p:cNvPr id="22" name="TextBox 21">
            <a:extLst>
              <a:ext uri="{FF2B5EF4-FFF2-40B4-BE49-F238E27FC236}">
                <a16:creationId xmlns:a16="http://schemas.microsoft.com/office/drawing/2014/main" id="{A17576F4-94D5-97B5-C499-0ACBE3800BA4}"/>
              </a:ext>
            </a:extLst>
          </p:cNvPr>
          <p:cNvSpPr txBox="1"/>
          <p:nvPr/>
        </p:nvSpPr>
        <p:spPr>
          <a:xfrm>
            <a:off x="11586468" y="3297705"/>
            <a:ext cx="535724" cy="369332"/>
          </a:xfrm>
          <a:prstGeom prst="rect">
            <a:avLst/>
          </a:prstGeom>
          <a:noFill/>
        </p:spPr>
        <p:txBody>
          <a:bodyPr wrap="none" rtlCol="0">
            <a:spAutoFit/>
          </a:bodyPr>
          <a:lstStyle/>
          <a:p>
            <a:r>
              <a:rPr lang="en-GB" dirty="0"/>
              <a:t>101</a:t>
            </a:r>
            <a:endParaRPr lang="en-SE" dirty="0"/>
          </a:p>
        </p:txBody>
      </p:sp>
      <p:sp>
        <p:nvSpPr>
          <p:cNvPr id="2" name="Content Placeholder 1">
            <a:extLst>
              <a:ext uri="{FF2B5EF4-FFF2-40B4-BE49-F238E27FC236}">
                <a16:creationId xmlns:a16="http://schemas.microsoft.com/office/drawing/2014/main" id="{CEB549BE-A5E1-C079-62D3-A46C8881DBD1}"/>
              </a:ext>
            </a:extLst>
          </p:cNvPr>
          <p:cNvSpPr>
            <a:spLocks noGrp="1"/>
          </p:cNvSpPr>
          <p:nvPr>
            <p:ph idx="1"/>
          </p:nvPr>
        </p:nvSpPr>
        <p:spPr>
          <a:xfrm>
            <a:off x="-27616" y="1017605"/>
            <a:ext cx="5978017" cy="5751063"/>
          </a:xfrm>
        </p:spPr>
        <p:txBody>
          <a:bodyPr>
            <a:normAutofit fontScale="85000" lnSpcReduction="20000"/>
          </a:bodyPr>
          <a:lstStyle/>
          <a:p>
            <a:r>
              <a:rPr lang="en-GB" sz="2800" dirty="0">
                <a:latin typeface="Times New Roman"/>
                <a:cs typeface="Times New Roman"/>
              </a:rPr>
              <a:t>Plaintext 100101100</a:t>
            </a:r>
            <a:endParaRPr lang="en-GB" dirty="0"/>
          </a:p>
          <a:p>
            <a:r>
              <a:rPr lang="en-GB" dirty="0"/>
              <a:t>The first step is to XOR the first plaintext block with IV = 111</a:t>
            </a:r>
          </a:p>
          <a:p>
            <a:pPr lvl="1"/>
            <a:r>
              <a:rPr lang="en-GB" dirty="0"/>
              <a:t>First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t>Second Block: Now we XOR the second plaintext block with the first ciphertext block:</a:t>
            </a:r>
          </a:p>
          <a:p>
            <a:pPr lvl="1"/>
            <a:r>
              <a:rPr lang="en-GB" dirty="0"/>
              <a:t>Second plaintext block: 101, so 101⊕100=001</a:t>
            </a:r>
          </a:p>
          <a:p>
            <a:pPr lvl="1"/>
            <a:r>
              <a:rPr lang="en-GB" dirty="0"/>
              <a:t>Now we encrypt this result (001) using our cipher table: 001 maps to </a:t>
            </a:r>
            <a:r>
              <a:rPr lang="en-GB" dirty="0">
                <a:solidFill>
                  <a:srgbClr val="FF0000"/>
                </a:solidFill>
              </a:rPr>
              <a:t>110</a:t>
            </a:r>
            <a:r>
              <a:rPr lang="en-GB" dirty="0"/>
              <a:t>.</a:t>
            </a:r>
          </a:p>
          <a:p>
            <a:r>
              <a:rPr lang="en-GB" dirty="0"/>
              <a:t>Third Block: Finally, we XOR the third plaintext block with the second ciphertext block:</a:t>
            </a:r>
          </a:p>
          <a:p>
            <a:pPr lvl="1"/>
            <a:r>
              <a:rPr lang="en-GB" dirty="0"/>
              <a:t>Third plaintext block: 100, so 100⊕110=010</a:t>
            </a:r>
          </a:p>
          <a:p>
            <a:pPr lvl="1"/>
            <a:r>
              <a:rPr lang="en-GB" dirty="0"/>
              <a:t>Now we encrypt this result (011) using our cipher table: 010 maps to </a:t>
            </a:r>
            <a:r>
              <a:rPr lang="en-GB" dirty="0">
                <a:solidFill>
                  <a:srgbClr val="FF0000"/>
                </a:solidFill>
              </a:rPr>
              <a:t>101</a:t>
            </a:r>
            <a:r>
              <a:rPr lang="en-GB" dirty="0"/>
              <a:t>.</a:t>
            </a:r>
          </a:p>
          <a:p>
            <a:r>
              <a:rPr lang="en-GB" dirty="0">
                <a:latin typeface="Times New Roman" panose="02020603050405020304" pitchFamily="18" charset="0"/>
                <a:cs typeface="Times New Roman" panose="02020603050405020304" pitchFamily="18" charset="0"/>
              </a:rPr>
              <a:t>Resulting ciphertext for plaintext 100101100 is 100110101. </a:t>
            </a:r>
            <a:endParaRPr lang="en-GB" dirty="0"/>
          </a:p>
        </p:txBody>
      </p:sp>
      <p:sp>
        <p:nvSpPr>
          <p:cNvPr id="23" name="TextBox 22">
            <a:extLst>
              <a:ext uri="{FF2B5EF4-FFF2-40B4-BE49-F238E27FC236}">
                <a16:creationId xmlns:a16="http://schemas.microsoft.com/office/drawing/2014/main" id="{9605755F-9B94-479F-7CB2-38960452BFA9}"/>
              </a:ext>
            </a:extLst>
          </p:cNvPr>
          <p:cNvSpPr txBox="1"/>
          <p:nvPr/>
        </p:nvSpPr>
        <p:spPr>
          <a:xfrm>
            <a:off x="7843458" y="4380200"/>
            <a:ext cx="3285206" cy="1631216"/>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2000" dirty="0"/>
              <a:t>The same plaintext 100 is encrypted into different cyphertexts (100 or 101) at different positions in the input, thanks to CBC.</a:t>
            </a:r>
            <a:endParaRPr lang="en-SE" sz="2000" dirty="0"/>
          </a:p>
        </p:txBody>
      </p:sp>
    </p:spTree>
    <p:extLst>
      <p:ext uri="{BB962C8B-B14F-4D97-AF65-F5344CB8AC3E}">
        <p14:creationId xmlns:p14="http://schemas.microsoft.com/office/powerpoint/2010/main" val="390966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1.4-01c</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 Performance: Maximum end-end throughput. Consider the scenario shown below, with a single source client sending to a server over two links of capacities R1=10 Mbps and R3=100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 100)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9</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34636615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10.xml><?xml version="1.0" encoding="utf-8"?>
<p:tagLst xmlns:a="http://schemas.openxmlformats.org/drawingml/2006/main" xmlns:r="http://schemas.openxmlformats.org/officeDocument/2006/relationships" xmlns:p="http://schemas.openxmlformats.org/presentationml/2006/main">
  <p:tag name="HIGHLIGHTER" val="false"/>
</p:tagLst>
</file>

<file path=ppt/tags/tag100.xml><?xml version="1.0" encoding="utf-8"?>
<p:tagLst xmlns:a="http://schemas.openxmlformats.org/drawingml/2006/main" xmlns:r="http://schemas.openxmlformats.org/officeDocument/2006/relationships" xmlns:p="http://schemas.openxmlformats.org/presentationml/2006/main">
  <p:tag name="HIGHLIGHTER" val="false"/>
</p:tagLst>
</file>

<file path=ppt/tags/tag101.xml><?xml version="1.0" encoding="utf-8"?>
<p:tagLst xmlns:a="http://schemas.openxmlformats.org/drawingml/2006/main" xmlns:r="http://schemas.openxmlformats.org/officeDocument/2006/relationships" xmlns:p="http://schemas.openxmlformats.org/presentationml/2006/main">
  <p:tag name="HIGHLIGHTER" val="false"/>
</p:tagLst>
</file>

<file path=ppt/tags/tag102.xml><?xml version="1.0" encoding="utf-8"?>
<p:tagLst xmlns:a="http://schemas.openxmlformats.org/drawingml/2006/main" xmlns:r="http://schemas.openxmlformats.org/officeDocument/2006/relationships" xmlns:p="http://schemas.openxmlformats.org/presentationml/2006/main">
  <p:tag name="HIGHLIGHTER" val="false"/>
</p:tagLst>
</file>

<file path=ppt/tags/tag103.xml><?xml version="1.0" encoding="utf-8"?>
<p:tagLst xmlns:a="http://schemas.openxmlformats.org/drawingml/2006/main" xmlns:r="http://schemas.openxmlformats.org/officeDocument/2006/relationships" xmlns:p="http://schemas.openxmlformats.org/presentationml/2006/main">
  <p:tag name="HIGHLIGHTER" val="false"/>
</p:tagLst>
</file>

<file path=ppt/tags/tag104.xml><?xml version="1.0" encoding="utf-8"?>
<p:tagLst xmlns:a="http://schemas.openxmlformats.org/drawingml/2006/main" xmlns:r="http://schemas.openxmlformats.org/officeDocument/2006/relationships" xmlns:p="http://schemas.openxmlformats.org/presentationml/2006/main">
  <p:tag name="HIGHLIGHTER" val="false"/>
</p:tagLst>
</file>

<file path=ppt/tags/tag105.xml><?xml version="1.0" encoding="utf-8"?>
<p:tagLst xmlns:a="http://schemas.openxmlformats.org/drawingml/2006/main" xmlns:r="http://schemas.openxmlformats.org/officeDocument/2006/relationships" xmlns:p="http://schemas.openxmlformats.org/presentationml/2006/main">
  <p:tag name="HIGHLIGHTER" val="false"/>
</p:tagLst>
</file>

<file path=ppt/tags/tag106.xml><?xml version="1.0" encoding="utf-8"?>
<p:tagLst xmlns:a="http://schemas.openxmlformats.org/drawingml/2006/main" xmlns:r="http://schemas.openxmlformats.org/officeDocument/2006/relationships" xmlns:p="http://schemas.openxmlformats.org/presentationml/2006/main">
  <p:tag name="HIGHLIGHTER" val="false"/>
</p:tagLst>
</file>

<file path=ppt/tags/tag107.xml><?xml version="1.0" encoding="utf-8"?>
<p:tagLst xmlns:a="http://schemas.openxmlformats.org/drawingml/2006/main" xmlns:r="http://schemas.openxmlformats.org/officeDocument/2006/relationships" xmlns:p="http://schemas.openxmlformats.org/presentationml/2006/main">
  <p:tag name="HIGHLIGHTER" val="false"/>
</p:tagLst>
</file>

<file path=ppt/tags/tag108.xml><?xml version="1.0" encoding="utf-8"?>
<p:tagLst xmlns:a="http://schemas.openxmlformats.org/drawingml/2006/main" xmlns:r="http://schemas.openxmlformats.org/officeDocument/2006/relationships" xmlns:p="http://schemas.openxmlformats.org/presentationml/2006/main">
  <p:tag name="HIGHLIGHTER" val="false"/>
</p:tagLst>
</file>

<file path=ppt/tags/tag109.xml><?xml version="1.0" encoding="utf-8"?>
<p:tagLst xmlns:a="http://schemas.openxmlformats.org/drawingml/2006/main" xmlns:r="http://schemas.openxmlformats.org/officeDocument/2006/relationships" xmlns:p="http://schemas.openxmlformats.org/presentationml/2006/main">
  <p:tag name="HIGHLIGHTER" val="false"/>
</p:tagLst>
</file>

<file path=ppt/tags/tag11.xml><?xml version="1.0" encoding="utf-8"?>
<p:tagLst xmlns:a="http://schemas.openxmlformats.org/drawingml/2006/main" xmlns:r="http://schemas.openxmlformats.org/officeDocument/2006/relationships" xmlns:p="http://schemas.openxmlformats.org/presentationml/2006/main">
  <p:tag name="HIGHLIGHTER" val="false"/>
</p:tagLst>
</file>

<file path=ppt/tags/tag110.xml><?xml version="1.0" encoding="utf-8"?>
<p:tagLst xmlns:a="http://schemas.openxmlformats.org/drawingml/2006/main" xmlns:r="http://schemas.openxmlformats.org/officeDocument/2006/relationships" xmlns:p="http://schemas.openxmlformats.org/presentationml/2006/main">
  <p:tag name="HIGHLIGHTER" val="false"/>
</p:tagLst>
</file>

<file path=ppt/tags/tag111.xml><?xml version="1.0" encoding="utf-8"?>
<p:tagLst xmlns:a="http://schemas.openxmlformats.org/drawingml/2006/main" xmlns:r="http://schemas.openxmlformats.org/officeDocument/2006/relationships" xmlns:p="http://schemas.openxmlformats.org/presentationml/2006/main">
  <p:tag name="HIGHLIGHTER" val="false"/>
</p:tagLst>
</file>

<file path=ppt/tags/tag112.xml><?xml version="1.0" encoding="utf-8"?>
<p:tagLst xmlns:a="http://schemas.openxmlformats.org/drawingml/2006/main" xmlns:r="http://schemas.openxmlformats.org/officeDocument/2006/relationships" xmlns:p="http://schemas.openxmlformats.org/presentationml/2006/main">
  <p:tag name="HIGHLIGHTER" val="false"/>
</p:tagLst>
</file>

<file path=ppt/tags/tag113.xml><?xml version="1.0" encoding="utf-8"?>
<p:tagLst xmlns:a="http://schemas.openxmlformats.org/drawingml/2006/main" xmlns:r="http://schemas.openxmlformats.org/officeDocument/2006/relationships" xmlns:p="http://schemas.openxmlformats.org/presentationml/2006/main">
  <p:tag name="HIGHLIGHTER" val="false"/>
</p:tagLst>
</file>

<file path=ppt/tags/tag114.xml><?xml version="1.0" encoding="utf-8"?>
<p:tagLst xmlns:a="http://schemas.openxmlformats.org/drawingml/2006/main" xmlns:r="http://schemas.openxmlformats.org/officeDocument/2006/relationships" xmlns:p="http://schemas.openxmlformats.org/presentationml/2006/main">
  <p:tag name="HIGHLIGHTER" val="false"/>
</p:tagLst>
</file>

<file path=ppt/tags/tag115.xml><?xml version="1.0" encoding="utf-8"?>
<p:tagLst xmlns:a="http://schemas.openxmlformats.org/drawingml/2006/main" xmlns:r="http://schemas.openxmlformats.org/officeDocument/2006/relationships" xmlns:p="http://schemas.openxmlformats.org/presentationml/2006/main">
  <p:tag name="HIGHLIGHTER" val="false"/>
</p:tagLst>
</file>

<file path=ppt/tags/tag116.xml><?xml version="1.0" encoding="utf-8"?>
<p:tagLst xmlns:a="http://schemas.openxmlformats.org/drawingml/2006/main" xmlns:r="http://schemas.openxmlformats.org/officeDocument/2006/relationships" xmlns:p="http://schemas.openxmlformats.org/presentationml/2006/main">
  <p:tag name="HIGHLIGHTER" val="false"/>
</p:tagLst>
</file>

<file path=ppt/tags/tag117.xml><?xml version="1.0" encoding="utf-8"?>
<p:tagLst xmlns:a="http://schemas.openxmlformats.org/drawingml/2006/main" xmlns:r="http://schemas.openxmlformats.org/officeDocument/2006/relationships" xmlns:p="http://schemas.openxmlformats.org/presentationml/2006/main">
  <p:tag name="HIGHLIGHTER" val="false"/>
</p:tagLst>
</file>

<file path=ppt/tags/tag118.xml><?xml version="1.0" encoding="utf-8"?>
<p:tagLst xmlns:a="http://schemas.openxmlformats.org/drawingml/2006/main" xmlns:r="http://schemas.openxmlformats.org/officeDocument/2006/relationships" xmlns:p="http://schemas.openxmlformats.org/presentationml/2006/main">
  <p:tag name="HIGHLIGHTER" val="false"/>
</p:tagLst>
</file>

<file path=ppt/tags/tag119.xml><?xml version="1.0" encoding="utf-8"?>
<p:tagLst xmlns:a="http://schemas.openxmlformats.org/drawingml/2006/main" xmlns:r="http://schemas.openxmlformats.org/officeDocument/2006/relationships" xmlns:p="http://schemas.openxmlformats.org/presentationml/2006/main">
  <p:tag name="HIGHLIGHTER" val="false"/>
</p:tagLst>
</file>

<file path=ppt/tags/tag12.xml><?xml version="1.0" encoding="utf-8"?>
<p:tagLst xmlns:a="http://schemas.openxmlformats.org/drawingml/2006/main" xmlns:r="http://schemas.openxmlformats.org/officeDocument/2006/relationships" xmlns:p="http://schemas.openxmlformats.org/presentationml/2006/main">
  <p:tag name="HIGHLIGHTER" val="false"/>
</p:tagLst>
</file>

<file path=ppt/tags/tag120.xml><?xml version="1.0" encoding="utf-8"?>
<p:tagLst xmlns:a="http://schemas.openxmlformats.org/drawingml/2006/main" xmlns:r="http://schemas.openxmlformats.org/officeDocument/2006/relationships" xmlns:p="http://schemas.openxmlformats.org/presentationml/2006/main">
  <p:tag name="HIGHLIGHTER" val="false"/>
</p:tagLst>
</file>

<file path=ppt/tags/tag121.xml><?xml version="1.0" encoding="utf-8"?>
<p:tagLst xmlns:a="http://schemas.openxmlformats.org/drawingml/2006/main" xmlns:r="http://schemas.openxmlformats.org/officeDocument/2006/relationships" xmlns:p="http://schemas.openxmlformats.org/presentationml/2006/main">
  <p:tag name="HIGHLIGHTER" val="false"/>
</p:tagLst>
</file>

<file path=ppt/tags/tag13.xml><?xml version="1.0" encoding="utf-8"?>
<p:tagLst xmlns:a="http://schemas.openxmlformats.org/drawingml/2006/main" xmlns:r="http://schemas.openxmlformats.org/officeDocument/2006/relationships" xmlns:p="http://schemas.openxmlformats.org/presentationml/2006/main">
  <p:tag name="HIGHLIGHTER" val="false"/>
</p:tagLst>
</file>

<file path=ppt/tags/tag14.xml><?xml version="1.0" encoding="utf-8"?>
<p:tagLst xmlns:a="http://schemas.openxmlformats.org/drawingml/2006/main" xmlns:r="http://schemas.openxmlformats.org/officeDocument/2006/relationships" xmlns:p="http://schemas.openxmlformats.org/presentationml/2006/main">
  <p:tag name="HIGHLIGHTER" val="false"/>
</p:tagLst>
</file>

<file path=ppt/tags/tag15.xml><?xml version="1.0" encoding="utf-8"?>
<p:tagLst xmlns:a="http://schemas.openxmlformats.org/drawingml/2006/main" xmlns:r="http://schemas.openxmlformats.org/officeDocument/2006/relationships" xmlns:p="http://schemas.openxmlformats.org/presentationml/2006/main">
  <p:tag name="HIGHLIGHTER" val="false"/>
</p:tagLst>
</file>

<file path=ppt/tags/tag16.xml><?xml version="1.0" encoding="utf-8"?>
<p:tagLst xmlns:a="http://schemas.openxmlformats.org/drawingml/2006/main" xmlns:r="http://schemas.openxmlformats.org/officeDocument/2006/relationships" xmlns:p="http://schemas.openxmlformats.org/presentationml/2006/main">
  <p:tag name="HIGHLIGHTER" val="false"/>
</p:tagLst>
</file>

<file path=ppt/tags/tag17.xml><?xml version="1.0" encoding="utf-8"?>
<p:tagLst xmlns:a="http://schemas.openxmlformats.org/drawingml/2006/main" xmlns:r="http://schemas.openxmlformats.org/officeDocument/2006/relationships" xmlns:p="http://schemas.openxmlformats.org/presentationml/2006/main">
  <p:tag name="HIGHLIGHTER" val="false"/>
</p:tagLst>
</file>

<file path=ppt/tags/tag18.xml><?xml version="1.0" encoding="utf-8"?>
<p:tagLst xmlns:a="http://schemas.openxmlformats.org/drawingml/2006/main" xmlns:r="http://schemas.openxmlformats.org/officeDocument/2006/relationships" xmlns:p="http://schemas.openxmlformats.org/presentationml/2006/main">
  <p:tag name="HIGHLIGHTER" val="false"/>
</p:tagLst>
</file>

<file path=ppt/tags/tag19.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20.xml><?xml version="1.0" encoding="utf-8"?>
<p:tagLst xmlns:a="http://schemas.openxmlformats.org/drawingml/2006/main" xmlns:r="http://schemas.openxmlformats.org/officeDocument/2006/relationships" xmlns:p="http://schemas.openxmlformats.org/presentationml/2006/main">
  <p:tag name="HIGHLIGHTER" val="false"/>
</p:tagLst>
</file>

<file path=ppt/tags/tag21.xml><?xml version="1.0" encoding="utf-8"?>
<p:tagLst xmlns:a="http://schemas.openxmlformats.org/drawingml/2006/main" xmlns:r="http://schemas.openxmlformats.org/officeDocument/2006/relationships" xmlns:p="http://schemas.openxmlformats.org/presentationml/2006/main">
  <p:tag name="HIGHLIGHTER" val="false"/>
</p:tagLst>
</file>

<file path=ppt/tags/tag22.xml><?xml version="1.0" encoding="utf-8"?>
<p:tagLst xmlns:a="http://schemas.openxmlformats.org/drawingml/2006/main" xmlns:r="http://schemas.openxmlformats.org/officeDocument/2006/relationships" xmlns:p="http://schemas.openxmlformats.org/presentationml/2006/main">
  <p:tag name="HIGHLIGHTER" val="false"/>
</p:tagLst>
</file>

<file path=ppt/tags/tag23.xml><?xml version="1.0" encoding="utf-8"?>
<p:tagLst xmlns:a="http://schemas.openxmlformats.org/drawingml/2006/main" xmlns:r="http://schemas.openxmlformats.org/officeDocument/2006/relationships" xmlns:p="http://schemas.openxmlformats.org/presentationml/2006/main">
  <p:tag name="HIGHLIGHTER" val="false"/>
</p:tagLst>
</file>

<file path=ppt/tags/tag24.xml><?xml version="1.0" encoding="utf-8"?>
<p:tagLst xmlns:a="http://schemas.openxmlformats.org/drawingml/2006/main" xmlns:r="http://schemas.openxmlformats.org/officeDocument/2006/relationships" xmlns:p="http://schemas.openxmlformats.org/presentationml/2006/main">
  <p:tag name="HIGHLIGHTER" val="false"/>
</p:tagLst>
</file>

<file path=ppt/tags/tag25.xml><?xml version="1.0" encoding="utf-8"?>
<p:tagLst xmlns:a="http://schemas.openxmlformats.org/drawingml/2006/main" xmlns:r="http://schemas.openxmlformats.org/officeDocument/2006/relationships" xmlns:p="http://schemas.openxmlformats.org/presentationml/2006/main">
  <p:tag name="HIGHLIGHTER" val="false"/>
</p:tagLst>
</file>

<file path=ppt/tags/tag26.xml><?xml version="1.0" encoding="utf-8"?>
<p:tagLst xmlns:a="http://schemas.openxmlformats.org/drawingml/2006/main" xmlns:r="http://schemas.openxmlformats.org/officeDocument/2006/relationships" xmlns:p="http://schemas.openxmlformats.org/presentationml/2006/main">
  <p:tag name="HIGHLIGHTER" val="false"/>
</p:tagLst>
</file>

<file path=ppt/tags/tag27.xml><?xml version="1.0" encoding="utf-8"?>
<p:tagLst xmlns:a="http://schemas.openxmlformats.org/drawingml/2006/main" xmlns:r="http://schemas.openxmlformats.org/officeDocument/2006/relationships" xmlns:p="http://schemas.openxmlformats.org/presentationml/2006/main">
  <p:tag name="HIGHLIGHTER" val="false"/>
</p:tagLst>
</file>

<file path=ppt/tags/tag28.xml><?xml version="1.0" encoding="utf-8"?>
<p:tagLst xmlns:a="http://schemas.openxmlformats.org/drawingml/2006/main" xmlns:r="http://schemas.openxmlformats.org/officeDocument/2006/relationships" xmlns:p="http://schemas.openxmlformats.org/presentationml/2006/main">
  <p:tag name="HIGHLIGHTER" val="false"/>
</p:tagLst>
</file>

<file path=ppt/tags/tag29.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30.xml><?xml version="1.0" encoding="utf-8"?>
<p:tagLst xmlns:a="http://schemas.openxmlformats.org/drawingml/2006/main" xmlns:r="http://schemas.openxmlformats.org/officeDocument/2006/relationships" xmlns:p="http://schemas.openxmlformats.org/presentationml/2006/main">
  <p:tag name="HIGHLIGHTER" val="false"/>
</p:tagLst>
</file>

<file path=ppt/tags/tag31.xml><?xml version="1.0" encoding="utf-8"?>
<p:tagLst xmlns:a="http://schemas.openxmlformats.org/drawingml/2006/main" xmlns:r="http://schemas.openxmlformats.org/officeDocument/2006/relationships" xmlns:p="http://schemas.openxmlformats.org/presentationml/2006/main">
  <p:tag name="HIGHLIGHTER" val="false"/>
</p:tagLst>
</file>

<file path=ppt/tags/tag32.xml><?xml version="1.0" encoding="utf-8"?>
<p:tagLst xmlns:a="http://schemas.openxmlformats.org/drawingml/2006/main" xmlns:r="http://schemas.openxmlformats.org/officeDocument/2006/relationships" xmlns:p="http://schemas.openxmlformats.org/presentationml/2006/main">
  <p:tag name="HIGHLIGHTER" val="false"/>
</p:tagLst>
</file>

<file path=ppt/tags/tag33.xml><?xml version="1.0" encoding="utf-8"?>
<p:tagLst xmlns:a="http://schemas.openxmlformats.org/drawingml/2006/main" xmlns:r="http://schemas.openxmlformats.org/officeDocument/2006/relationships" xmlns:p="http://schemas.openxmlformats.org/presentationml/2006/main">
  <p:tag name="HIGHLIGHTER" val="false"/>
</p:tagLst>
</file>

<file path=ppt/tags/tag34.xml><?xml version="1.0" encoding="utf-8"?>
<p:tagLst xmlns:a="http://schemas.openxmlformats.org/drawingml/2006/main" xmlns:r="http://schemas.openxmlformats.org/officeDocument/2006/relationships" xmlns:p="http://schemas.openxmlformats.org/presentationml/2006/main">
  <p:tag name="HIGHLIGHTER" val="false"/>
</p:tagLst>
</file>

<file path=ppt/tags/tag35.xml><?xml version="1.0" encoding="utf-8"?>
<p:tagLst xmlns:a="http://schemas.openxmlformats.org/drawingml/2006/main" xmlns:r="http://schemas.openxmlformats.org/officeDocument/2006/relationships" xmlns:p="http://schemas.openxmlformats.org/presentationml/2006/main">
  <p:tag name="HIGHLIGHTER" val="false"/>
</p:tagLst>
</file>

<file path=ppt/tags/tag36.xml><?xml version="1.0" encoding="utf-8"?>
<p:tagLst xmlns:a="http://schemas.openxmlformats.org/drawingml/2006/main" xmlns:r="http://schemas.openxmlformats.org/officeDocument/2006/relationships" xmlns:p="http://schemas.openxmlformats.org/presentationml/2006/main">
  <p:tag name="HIGHLIGHTER" val="false"/>
</p:tagLst>
</file>

<file path=ppt/tags/tag37.xml><?xml version="1.0" encoding="utf-8"?>
<p:tagLst xmlns:a="http://schemas.openxmlformats.org/drawingml/2006/main" xmlns:r="http://schemas.openxmlformats.org/officeDocument/2006/relationships" xmlns:p="http://schemas.openxmlformats.org/presentationml/2006/main">
  <p:tag name="HIGHLIGHTER" val="false"/>
</p:tagLst>
</file>

<file path=ppt/tags/tag38.xml><?xml version="1.0" encoding="utf-8"?>
<p:tagLst xmlns:a="http://schemas.openxmlformats.org/drawingml/2006/main" xmlns:r="http://schemas.openxmlformats.org/officeDocument/2006/relationships" xmlns:p="http://schemas.openxmlformats.org/presentationml/2006/main">
  <p:tag name="HIGHLIGHTER" val="false"/>
</p:tagLst>
</file>

<file path=ppt/tags/tag39.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ags/tag40.xml><?xml version="1.0" encoding="utf-8"?>
<p:tagLst xmlns:a="http://schemas.openxmlformats.org/drawingml/2006/main" xmlns:r="http://schemas.openxmlformats.org/officeDocument/2006/relationships" xmlns:p="http://schemas.openxmlformats.org/presentationml/2006/main">
  <p:tag name="HIGHLIGHTER" val="false"/>
</p:tagLst>
</file>

<file path=ppt/tags/tag41.xml><?xml version="1.0" encoding="utf-8"?>
<p:tagLst xmlns:a="http://schemas.openxmlformats.org/drawingml/2006/main" xmlns:r="http://schemas.openxmlformats.org/officeDocument/2006/relationships" xmlns:p="http://schemas.openxmlformats.org/presentationml/2006/main">
  <p:tag name="HIGHLIGHTER" val="false"/>
</p:tagLst>
</file>

<file path=ppt/tags/tag42.xml><?xml version="1.0" encoding="utf-8"?>
<p:tagLst xmlns:a="http://schemas.openxmlformats.org/drawingml/2006/main" xmlns:r="http://schemas.openxmlformats.org/officeDocument/2006/relationships" xmlns:p="http://schemas.openxmlformats.org/presentationml/2006/main">
  <p:tag name="HIGHLIGHTER" val="false"/>
</p:tagLst>
</file>

<file path=ppt/tags/tag43.xml><?xml version="1.0" encoding="utf-8"?>
<p:tagLst xmlns:a="http://schemas.openxmlformats.org/drawingml/2006/main" xmlns:r="http://schemas.openxmlformats.org/officeDocument/2006/relationships" xmlns:p="http://schemas.openxmlformats.org/presentationml/2006/main">
  <p:tag name="HIGHLIGHTER" val="false"/>
</p:tagLst>
</file>

<file path=ppt/tags/tag44.xml><?xml version="1.0" encoding="utf-8"?>
<p:tagLst xmlns:a="http://schemas.openxmlformats.org/drawingml/2006/main" xmlns:r="http://schemas.openxmlformats.org/officeDocument/2006/relationships" xmlns:p="http://schemas.openxmlformats.org/presentationml/2006/main">
  <p:tag name="HIGHLIGHTER" val="false"/>
</p:tagLst>
</file>

<file path=ppt/tags/tag45.xml><?xml version="1.0" encoding="utf-8"?>
<p:tagLst xmlns:a="http://schemas.openxmlformats.org/drawingml/2006/main" xmlns:r="http://schemas.openxmlformats.org/officeDocument/2006/relationships" xmlns:p="http://schemas.openxmlformats.org/presentationml/2006/main">
  <p:tag name="HIGHLIGHTER" val="false"/>
</p:tagLst>
</file>

<file path=ppt/tags/tag46.xml><?xml version="1.0" encoding="utf-8"?>
<p:tagLst xmlns:a="http://schemas.openxmlformats.org/drawingml/2006/main" xmlns:r="http://schemas.openxmlformats.org/officeDocument/2006/relationships" xmlns:p="http://schemas.openxmlformats.org/presentationml/2006/main">
  <p:tag name="HIGHLIGHTER" val="false"/>
</p:tagLst>
</file>

<file path=ppt/tags/tag47.xml><?xml version="1.0" encoding="utf-8"?>
<p:tagLst xmlns:a="http://schemas.openxmlformats.org/drawingml/2006/main" xmlns:r="http://schemas.openxmlformats.org/officeDocument/2006/relationships" xmlns:p="http://schemas.openxmlformats.org/presentationml/2006/main">
  <p:tag name="HIGHLIGHTER" val="false"/>
</p:tagLst>
</file>

<file path=ppt/tags/tag48.xml><?xml version="1.0" encoding="utf-8"?>
<p:tagLst xmlns:a="http://schemas.openxmlformats.org/drawingml/2006/main" xmlns:r="http://schemas.openxmlformats.org/officeDocument/2006/relationships" xmlns:p="http://schemas.openxmlformats.org/presentationml/2006/main">
  <p:tag name="HIGHLIGHTER" val="false"/>
</p:tagLst>
</file>

<file path=ppt/tags/tag49.xml><?xml version="1.0" encoding="utf-8"?>
<p:tagLst xmlns:a="http://schemas.openxmlformats.org/drawingml/2006/main" xmlns:r="http://schemas.openxmlformats.org/officeDocument/2006/relationships" xmlns:p="http://schemas.openxmlformats.org/presentationml/2006/main">
  <p:tag name="HIGHLIGHTER" val="false"/>
</p:tagLst>
</file>

<file path=ppt/tags/tag5.xml><?xml version="1.0" encoding="utf-8"?>
<p:tagLst xmlns:a="http://schemas.openxmlformats.org/drawingml/2006/main" xmlns:r="http://schemas.openxmlformats.org/officeDocument/2006/relationships" xmlns:p="http://schemas.openxmlformats.org/presentationml/2006/main">
  <p:tag name="HIGHLIGHTER" val="false"/>
</p:tagLst>
</file>

<file path=ppt/tags/tag50.xml><?xml version="1.0" encoding="utf-8"?>
<p:tagLst xmlns:a="http://schemas.openxmlformats.org/drawingml/2006/main" xmlns:r="http://schemas.openxmlformats.org/officeDocument/2006/relationships" xmlns:p="http://schemas.openxmlformats.org/presentationml/2006/main">
  <p:tag name="HIGHLIGHTER" val="false"/>
</p:tagLst>
</file>

<file path=ppt/tags/tag51.xml><?xml version="1.0" encoding="utf-8"?>
<p:tagLst xmlns:a="http://schemas.openxmlformats.org/drawingml/2006/main" xmlns:r="http://schemas.openxmlformats.org/officeDocument/2006/relationships" xmlns:p="http://schemas.openxmlformats.org/presentationml/2006/main">
  <p:tag name="HIGHLIGHTER" val="false"/>
</p:tagLst>
</file>

<file path=ppt/tags/tag52.xml><?xml version="1.0" encoding="utf-8"?>
<p:tagLst xmlns:a="http://schemas.openxmlformats.org/drawingml/2006/main" xmlns:r="http://schemas.openxmlformats.org/officeDocument/2006/relationships" xmlns:p="http://schemas.openxmlformats.org/presentationml/2006/main">
  <p:tag name="HIGHLIGHTER" val="false"/>
</p:tagLst>
</file>

<file path=ppt/tags/tag53.xml><?xml version="1.0" encoding="utf-8"?>
<p:tagLst xmlns:a="http://schemas.openxmlformats.org/drawingml/2006/main" xmlns:r="http://schemas.openxmlformats.org/officeDocument/2006/relationships" xmlns:p="http://schemas.openxmlformats.org/presentationml/2006/main">
  <p:tag name="HIGHLIGHTER" val="false"/>
</p:tagLst>
</file>

<file path=ppt/tags/tag54.xml><?xml version="1.0" encoding="utf-8"?>
<p:tagLst xmlns:a="http://schemas.openxmlformats.org/drawingml/2006/main" xmlns:r="http://schemas.openxmlformats.org/officeDocument/2006/relationships" xmlns:p="http://schemas.openxmlformats.org/presentationml/2006/main">
  <p:tag name="HIGHLIGHTER" val="false"/>
</p:tagLst>
</file>

<file path=ppt/tags/tag55.xml><?xml version="1.0" encoding="utf-8"?>
<p:tagLst xmlns:a="http://schemas.openxmlformats.org/drawingml/2006/main" xmlns:r="http://schemas.openxmlformats.org/officeDocument/2006/relationships" xmlns:p="http://schemas.openxmlformats.org/presentationml/2006/main">
  <p:tag name="HIGHLIGHTER" val="false"/>
</p:tagLst>
</file>

<file path=ppt/tags/tag56.xml><?xml version="1.0" encoding="utf-8"?>
<p:tagLst xmlns:a="http://schemas.openxmlformats.org/drawingml/2006/main" xmlns:r="http://schemas.openxmlformats.org/officeDocument/2006/relationships" xmlns:p="http://schemas.openxmlformats.org/presentationml/2006/main">
  <p:tag name="HIGHLIGHTER" val="false"/>
</p:tagLst>
</file>

<file path=ppt/tags/tag57.xml><?xml version="1.0" encoding="utf-8"?>
<p:tagLst xmlns:a="http://schemas.openxmlformats.org/drawingml/2006/main" xmlns:r="http://schemas.openxmlformats.org/officeDocument/2006/relationships" xmlns:p="http://schemas.openxmlformats.org/presentationml/2006/main">
  <p:tag name="HIGHLIGHTER" val="false"/>
</p:tagLst>
</file>

<file path=ppt/tags/tag58.xml><?xml version="1.0" encoding="utf-8"?>
<p:tagLst xmlns:a="http://schemas.openxmlformats.org/drawingml/2006/main" xmlns:r="http://schemas.openxmlformats.org/officeDocument/2006/relationships" xmlns:p="http://schemas.openxmlformats.org/presentationml/2006/main">
  <p:tag name="HIGHLIGHTER" val="false"/>
</p:tagLst>
</file>

<file path=ppt/tags/tag59.xml><?xml version="1.0" encoding="utf-8"?>
<p:tagLst xmlns:a="http://schemas.openxmlformats.org/drawingml/2006/main" xmlns:r="http://schemas.openxmlformats.org/officeDocument/2006/relationships" xmlns:p="http://schemas.openxmlformats.org/presentationml/2006/main">
  <p:tag name="HIGHLIGHTER" val="false"/>
</p:tagLst>
</file>

<file path=ppt/tags/tag6.xml><?xml version="1.0" encoding="utf-8"?>
<p:tagLst xmlns:a="http://schemas.openxmlformats.org/drawingml/2006/main" xmlns:r="http://schemas.openxmlformats.org/officeDocument/2006/relationships" xmlns:p="http://schemas.openxmlformats.org/presentationml/2006/main">
  <p:tag name="HIGHLIGHTER" val="false"/>
</p:tagLst>
</file>

<file path=ppt/tags/tag60.xml><?xml version="1.0" encoding="utf-8"?>
<p:tagLst xmlns:a="http://schemas.openxmlformats.org/drawingml/2006/main" xmlns:r="http://schemas.openxmlformats.org/officeDocument/2006/relationships" xmlns:p="http://schemas.openxmlformats.org/presentationml/2006/main">
  <p:tag name="HIGHLIGHTER" val="false"/>
</p:tagLst>
</file>

<file path=ppt/tags/tag61.xml><?xml version="1.0" encoding="utf-8"?>
<p:tagLst xmlns:a="http://schemas.openxmlformats.org/drawingml/2006/main" xmlns:r="http://schemas.openxmlformats.org/officeDocument/2006/relationships" xmlns:p="http://schemas.openxmlformats.org/presentationml/2006/main">
  <p:tag name="HIGHLIGHTER" val="false"/>
</p:tagLst>
</file>

<file path=ppt/tags/tag62.xml><?xml version="1.0" encoding="utf-8"?>
<p:tagLst xmlns:a="http://schemas.openxmlformats.org/drawingml/2006/main" xmlns:r="http://schemas.openxmlformats.org/officeDocument/2006/relationships" xmlns:p="http://schemas.openxmlformats.org/presentationml/2006/main">
  <p:tag name="HIGHLIGHTER" val="false"/>
</p:tagLst>
</file>

<file path=ppt/tags/tag63.xml><?xml version="1.0" encoding="utf-8"?>
<p:tagLst xmlns:a="http://schemas.openxmlformats.org/drawingml/2006/main" xmlns:r="http://schemas.openxmlformats.org/officeDocument/2006/relationships" xmlns:p="http://schemas.openxmlformats.org/presentationml/2006/main">
  <p:tag name="HIGHLIGHTER" val="false"/>
</p:tagLst>
</file>

<file path=ppt/tags/tag64.xml><?xml version="1.0" encoding="utf-8"?>
<p:tagLst xmlns:a="http://schemas.openxmlformats.org/drawingml/2006/main" xmlns:r="http://schemas.openxmlformats.org/officeDocument/2006/relationships" xmlns:p="http://schemas.openxmlformats.org/presentationml/2006/main">
  <p:tag name="HIGHLIGHTER" val="false"/>
</p:tagLst>
</file>

<file path=ppt/tags/tag65.xml><?xml version="1.0" encoding="utf-8"?>
<p:tagLst xmlns:a="http://schemas.openxmlformats.org/drawingml/2006/main" xmlns:r="http://schemas.openxmlformats.org/officeDocument/2006/relationships" xmlns:p="http://schemas.openxmlformats.org/presentationml/2006/main">
  <p:tag name="HIGHLIGHTER" val="false"/>
</p:tagLst>
</file>

<file path=ppt/tags/tag66.xml><?xml version="1.0" encoding="utf-8"?>
<p:tagLst xmlns:a="http://schemas.openxmlformats.org/drawingml/2006/main" xmlns:r="http://schemas.openxmlformats.org/officeDocument/2006/relationships" xmlns:p="http://schemas.openxmlformats.org/presentationml/2006/main">
  <p:tag name="HIGHLIGHTER" val="false"/>
</p:tagLst>
</file>

<file path=ppt/tags/tag67.xml><?xml version="1.0" encoding="utf-8"?>
<p:tagLst xmlns:a="http://schemas.openxmlformats.org/drawingml/2006/main" xmlns:r="http://schemas.openxmlformats.org/officeDocument/2006/relationships" xmlns:p="http://schemas.openxmlformats.org/presentationml/2006/main">
  <p:tag name="HIGHLIGHTER" val="false"/>
</p:tagLst>
</file>

<file path=ppt/tags/tag68.xml><?xml version="1.0" encoding="utf-8"?>
<p:tagLst xmlns:a="http://schemas.openxmlformats.org/drawingml/2006/main" xmlns:r="http://schemas.openxmlformats.org/officeDocument/2006/relationships" xmlns:p="http://schemas.openxmlformats.org/presentationml/2006/main">
  <p:tag name="HIGHLIGHTER" val="false"/>
</p:tagLst>
</file>

<file path=ppt/tags/tag69.xml><?xml version="1.0" encoding="utf-8"?>
<p:tagLst xmlns:a="http://schemas.openxmlformats.org/drawingml/2006/main" xmlns:r="http://schemas.openxmlformats.org/officeDocument/2006/relationships" xmlns:p="http://schemas.openxmlformats.org/presentationml/2006/main">
  <p:tag name="HIGHLIGHTER" val="false"/>
</p:tagLst>
</file>

<file path=ppt/tags/tag7.xml><?xml version="1.0" encoding="utf-8"?>
<p:tagLst xmlns:a="http://schemas.openxmlformats.org/drawingml/2006/main" xmlns:r="http://schemas.openxmlformats.org/officeDocument/2006/relationships" xmlns:p="http://schemas.openxmlformats.org/presentationml/2006/main">
  <p:tag name="HIGHLIGHTER" val="false"/>
</p:tagLst>
</file>

<file path=ppt/tags/tag70.xml><?xml version="1.0" encoding="utf-8"?>
<p:tagLst xmlns:a="http://schemas.openxmlformats.org/drawingml/2006/main" xmlns:r="http://schemas.openxmlformats.org/officeDocument/2006/relationships" xmlns:p="http://schemas.openxmlformats.org/presentationml/2006/main">
  <p:tag name="HIGHLIGHTER" val="false"/>
</p:tagLst>
</file>

<file path=ppt/tags/tag71.xml><?xml version="1.0" encoding="utf-8"?>
<p:tagLst xmlns:a="http://schemas.openxmlformats.org/drawingml/2006/main" xmlns:r="http://schemas.openxmlformats.org/officeDocument/2006/relationships" xmlns:p="http://schemas.openxmlformats.org/presentationml/2006/main">
  <p:tag name="HIGHLIGHTER" val="false"/>
</p:tagLst>
</file>

<file path=ppt/tags/tag72.xml><?xml version="1.0" encoding="utf-8"?>
<p:tagLst xmlns:a="http://schemas.openxmlformats.org/drawingml/2006/main" xmlns:r="http://schemas.openxmlformats.org/officeDocument/2006/relationships" xmlns:p="http://schemas.openxmlformats.org/presentationml/2006/main">
  <p:tag name="HIGHLIGHTER" val="false"/>
</p:tagLst>
</file>

<file path=ppt/tags/tag73.xml><?xml version="1.0" encoding="utf-8"?>
<p:tagLst xmlns:a="http://schemas.openxmlformats.org/drawingml/2006/main" xmlns:r="http://schemas.openxmlformats.org/officeDocument/2006/relationships" xmlns:p="http://schemas.openxmlformats.org/presentationml/2006/main">
  <p:tag name="HIGHLIGHTER" val="false"/>
</p:tagLst>
</file>

<file path=ppt/tags/tag74.xml><?xml version="1.0" encoding="utf-8"?>
<p:tagLst xmlns:a="http://schemas.openxmlformats.org/drawingml/2006/main" xmlns:r="http://schemas.openxmlformats.org/officeDocument/2006/relationships" xmlns:p="http://schemas.openxmlformats.org/presentationml/2006/main">
  <p:tag name="HIGHLIGHTER" val="false"/>
</p:tagLst>
</file>

<file path=ppt/tags/tag75.xml><?xml version="1.0" encoding="utf-8"?>
<p:tagLst xmlns:a="http://schemas.openxmlformats.org/drawingml/2006/main" xmlns:r="http://schemas.openxmlformats.org/officeDocument/2006/relationships" xmlns:p="http://schemas.openxmlformats.org/presentationml/2006/main">
  <p:tag name="HIGHLIGHTER" val="false"/>
</p:tagLst>
</file>

<file path=ppt/tags/tag76.xml><?xml version="1.0" encoding="utf-8"?>
<p:tagLst xmlns:a="http://schemas.openxmlformats.org/drawingml/2006/main" xmlns:r="http://schemas.openxmlformats.org/officeDocument/2006/relationships" xmlns:p="http://schemas.openxmlformats.org/presentationml/2006/main">
  <p:tag name="HIGHLIGHTER" val="false"/>
</p:tagLst>
</file>

<file path=ppt/tags/tag77.xml><?xml version="1.0" encoding="utf-8"?>
<p:tagLst xmlns:a="http://schemas.openxmlformats.org/drawingml/2006/main" xmlns:r="http://schemas.openxmlformats.org/officeDocument/2006/relationships" xmlns:p="http://schemas.openxmlformats.org/presentationml/2006/main">
  <p:tag name="HIGHLIGHTER" val="false"/>
</p:tagLst>
</file>

<file path=ppt/tags/tag78.xml><?xml version="1.0" encoding="utf-8"?>
<p:tagLst xmlns:a="http://schemas.openxmlformats.org/drawingml/2006/main" xmlns:r="http://schemas.openxmlformats.org/officeDocument/2006/relationships" xmlns:p="http://schemas.openxmlformats.org/presentationml/2006/main">
  <p:tag name="HIGHLIGHTER" val="false"/>
</p:tagLst>
</file>

<file path=ppt/tags/tag79.xml><?xml version="1.0" encoding="utf-8"?>
<p:tagLst xmlns:a="http://schemas.openxmlformats.org/drawingml/2006/main" xmlns:r="http://schemas.openxmlformats.org/officeDocument/2006/relationships" xmlns:p="http://schemas.openxmlformats.org/presentationml/2006/main">
  <p:tag name="HIGHLIGHTER" val="false"/>
</p:tagLst>
</file>

<file path=ppt/tags/tag8.xml><?xml version="1.0" encoding="utf-8"?>
<p:tagLst xmlns:a="http://schemas.openxmlformats.org/drawingml/2006/main" xmlns:r="http://schemas.openxmlformats.org/officeDocument/2006/relationships" xmlns:p="http://schemas.openxmlformats.org/presentationml/2006/main">
  <p:tag name="HIGHLIGHTER" val="false"/>
</p:tagLst>
</file>

<file path=ppt/tags/tag80.xml><?xml version="1.0" encoding="utf-8"?>
<p:tagLst xmlns:a="http://schemas.openxmlformats.org/drawingml/2006/main" xmlns:r="http://schemas.openxmlformats.org/officeDocument/2006/relationships" xmlns:p="http://schemas.openxmlformats.org/presentationml/2006/main">
  <p:tag name="HIGHLIGHTER" val="false"/>
</p:tagLst>
</file>

<file path=ppt/tags/tag81.xml><?xml version="1.0" encoding="utf-8"?>
<p:tagLst xmlns:a="http://schemas.openxmlformats.org/drawingml/2006/main" xmlns:r="http://schemas.openxmlformats.org/officeDocument/2006/relationships" xmlns:p="http://schemas.openxmlformats.org/presentationml/2006/main">
  <p:tag name="HIGHLIGHTER" val="false"/>
</p:tagLst>
</file>

<file path=ppt/tags/tag82.xml><?xml version="1.0" encoding="utf-8"?>
<p:tagLst xmlns:a="http://schemas.openxmlformats.org/drawingml/2006/main" xmlns:r="http://schemas.openxmlformats.org/officeDocument/2006/relationships" xmlns:p="http://schemas.openxmlformats.org/presentationml/2006/main">
  <p:tag name="HIGHLIGHTER" val="false"/>
</p:tagLst>
</file>

<file path=ppt/tags/tag83.xml><?xml version="1.0" encoding="utf-8"?>
<p:tagLst xmlns:a="http://schemas.openxmlformats.org/drawingml/2006/main" xmlns:r="http://schemas.openxmlformats.org/officeDocument/2006/relationships" xmlns:p="http://schemas.openxmlformats.org/presentationml/2006/main">
  <p:tag name="HIGHLIGHTER" val="false"/>
</p:tagLst>
</file>

<file path=ppt/tags/tag84.xml><?xml version="1.0" encoding="utf-8"?>
<p:tagLst xmlns:a="http://schemas.openxmlformats.org/drawingml/2006/main" xmlns:r="http://schemas.openxmlformats.org/officeDocument/2006/relationships" xmlns:p="http://schemas.openxmlformats.org/presentationml/2006/main">
  <p:tag name="HIGHLIGHTER" val="false"/>
</p:tagLst>
</file>

<file path=ppt/tags/tag85.xml><?xml version="1.0" encoding="utf-8"?>
<p:tagLst xmlns:a="http://schemas.openxmlformats.org/drawingml/2006/main" xmlns:r="http://schemas.openxmlformats.org/officeDocument/2006/relationships" xmlns:p="http://schemas.openxmlformats.org/presentationml/2006/main">
  <p:tag name="HIGHLIGHTER" val="false"/>
</p:tagLst>
</file>

<file path=ppt/tags/tag86.xml><?xml version="1.0" encoding="utf-8"?>
<p:tagLst xmlns:a="http://schemas.openxmlformats.org/drawingml/2006/main" xmlns:r="http://schemas.openxmlformats.org/officeDocument/2006/relationships" xmlns:p="http://schemas.openxmlformats.org/presentationml/2006/main">
  <p:tag name="HIGHLIGHTER" val="false"/>
</p:tagLst>
</file>

<file path=ppt/tags/tag87.xml><?xml version="1.0" encoding="utf-8"?>
<p:tagLst xmlns:a="http://schemas.openxmlformats.org/drawingml/2006/main" xmlns:r="http://schemas.openxmlformats.org/officeDocument/2006/relationships" xmlns:p="http://schemas.openxmlformats.org/presentationml/2006/main">
  <p:tag name="HIGHLIGHTER" val="false"/>
</p:tagLst>
</file>

<file path=ppt/tags/tag88.xml><?xml version="1.0" encoding="utf-8"?>
<p:tagLst xmlns:a="http://schemas.openxmlformats.org/drawingml/2006/main" xmlns:r="http://schemas.openxmlformats.org/officeDocument/2006/relationships" xmlns:p="http://schemas.openxmlformats.org/presentationml/2006/main">
  <p:tag name="HIGHLIGHTER" val="false"/>
</p:tagLst>
</file>

<file path=ppt/tags/tag89.xml><?xml version="1.0" encoding="utf-8"?>
<p:tagLst xmlns:a="http://schemas.openxmlformats.org/drawingml/2006/main" xmlns:r="http://schemas.openxmlformats.org/officeDocument/2006/relationships" xmlns:p="http://schemas.openxmlformats.org/presentationml/2006/main">
  <p:tag name="HIGHLIGHTER" val="false"/>
</p:tagLst>
</file>

<file path=ppt/tags/tag9.xml><?xml version="1.0" encoding="utf-8"?>
<p:tagLst xmlns:a="http://schemas.openxmlformats.org/drawingml/2006/main" xmlns:r="http://schemas.openxmlformats.org/officeDocument/2006/relationships" xmlns:p="http://schemas.openxmlformats.org/presentationml/2006/main">
  <p:tag name="HIGHLIGHTER" val="false"/>
</p:tagLst>
</file>

<file path=ppt/tags/tag90.xml><?xml version="1.0" encoding="utf-8"?>
<p:tagLst xmlns:a="http://schemas.openxmlformats.org/drawingml/2006/main" xmlns:r="http://schemas.openxmlformats.org/officeDocument/2006/relationships" xmlns:p="http://schemas.openxmlformats.org/presentationml/2006/main">
  <p:tag name="HIGHLIGHTER" val="false"/>
</p:tagLst>
</file>

<file path=ppt/tags/tag91.xml><?xml version="1.0" encoding="utf-8"?>
<p:tagLst xmlns:a="http://schemas.openxmlformats.org/drawingml/2006/main" xmlns:r="http://schemas.openxmlformats.org/officeDocument/2006/relationships" xmlns:p="http://schemas.openxmlformats.org/presentationml/2006/main">
  <p:tag name="HIGHLIGHTER" val="false"/>
</p:tagLst>
</file>

<file path=ppt/tags/tag92.xml><?xml version="1.0" encoding="utf-8"?>
<p:tagLst xmlns:a="http://schemas.openxmlformats.org/drawingml/2006/main" xmlns:r="http://schemas.openxmlformats.org/officeDocument/2006/relationships" xmlns:p="http://schemas.openxmlformats.org/presentationml/2006/main">
  <p:tag name="HIGHLIGHTER" val="false"/>
</p:tagLst>
</file>

<file path=ppt/tags/tag93.xml><?xml version="1.0" encoding="utf-8"?>
<p:tagLst xmlns:a="http://schemas.openxmlformats.org/drawingml/2006/main" xmlns:r="http://schemas.openxmlformats.org/officeDocument/2006/relationships" xmlns:p="http://schemas.openxmlformats.org/presentationml/2006/main">
  <p:tag name="HIGHLIGHTER" val="false"/>
</p:tagLst>
</file>

<file path=ppt/tags/tag94.xml><?xml version="1.0" encoding="utf-8"?>
<p:tagLst xmlns:a="http://schemas.openxmlformats.org/drawingml/2006/main" xmlns:r="http://schemas.openxmlformats.org/officeDocument/2006/relationships" xmlns:p="http://schemas.openxmlformats.org/presentationml/2006/main">
  <p:tag name="HIGHLIGHTER" val="false"/>
</p:tagLst>
</file>

<file path=ppt/tags/tag95.xml><?xml version="1.0" encoding="utf-8"?>
<p:tagLst xmlns:a="http://schemas.openxmlformats.org/drawingml/2006/main" xmlns:r="http://schemas.openxmlformats.org/officeDocument/2006/relationships" xmlns:p="http://schemas.openxmlformats.org/presentationml/2006/main">
  <p:tag name="HIGHLIGHTER" val="false"/>
</p:tagLst>
</file>

<file path=ppt/tags/tag96.xml><?xml version="1.0" encoding="utf-8"?>
<p:tagLst xmlns:a="http://schemas.openxmlformats.org/drawingml/2006/main" xmlns:r="http://schemas.openxmlformats.org/officeDocument/2006/relationships" xmlns:p="http://schemas.openxmlformats.org/presentationml/2006/main">
  <p:tag name="HIGHLIGHTER" val="false"/>
</p:tagLst>
</file>

<file path=ppt/tags/tag97.xml><?xml version="1.0" encoding="utf-8"?>
<p:tagLst xmlns:a="http://schemas.openxmlformats.org/drawingml/2006/main" xmlns:r="http://schemas.openxmlformats.org/officeDocument/2006/relationships" xmlns:p="http://schemas.openxmlformats.org/presentationml/2006/main">
  <p:tag name="HIGHLIGHTER" val="false"/>
</p:tagLst>
</file>

<file path=ppt/tags/tag98.xml><?xml version="1.0" encoding="utf-8"?>
<p:tagLst xmlns:a="http://schemas.openxmlformats.org/drawingml/2006/main" xmlns:r="http://schemas.openxmlformats.org/officeDocument/2006/relationships" xmlns:p="http://schemas.openxmlformats.org/presentationml/2006/main">
  <p:tag name="HIGHLIGHTER" val="false"/>
</p:tagLst>
</file>

<file path=ppt/tags/tag99.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17388</TotalTime>
  <Words>13497</Words>
  <Application>Microsoft Office PowerPoint</Application>
  <PresentationFormat>Widescreen</PresentationFormat>
  <Paragraphs>2088</Paragraphs>
  <Slides>83</Slides>
  <Notes>37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83</vt:i4>
      </vt:variant>
    </vt:vector>
  </HeadingPairs>
  <TitlesOfParts>
    <vt:vector size="99" baseType="lpstr">
      <vt:lpstr>__berkeleyMono_1826c3</vt:lpstr>
      <vt:lpstr>Courier</vt:lpstr>
      <vt:lpstr>ff1d</vt:lpstr>
      <vt:lpstr>fff</vt:lpstr>
      <vt:lpstr>ＭＳ Ｐゴシック</vt:lpstr>
      <vt:lpstr>Arial</vt:lpstr>
      <vt:lpstr>Calibri</vt:lpstr>
      <vt:lpstr>Calibri Light</vt:lpstr>
      <vt:lpstr>Cambria Math</vt:lpstr>
      <vt:lpstr>Comic Sans MS</vt:lpstr>
      <vt:lpstr>Gill Sans MT</vt:lpstr>
      <vt:lpstr>Symbol</vt:lpstr>
      <vt:lpstr>Tahoma</vt:lpstr>
      <vt:lpstr>Times New Roman</vt:lpstr>
      <vt:lpstr>Wingdings</vt:lpstr>
      <vt:lpstr>Office Theme</vt:lpstr>
      <vt:lpstr>PowerPoint Presentation</vt:lpstr>
      <vt:lpstr>PowerPoint Presentation</vt:lpstr>
      <vt:lpstr>Packet delay: four sources</vt:lpstr>
      <vt:lpstr>Throughput</vt:lpstr>
      <vt:lpstr>Throughput</vt:lpstr>
      <vt:lpstr>Throughput: network scenario</vt:lpstr>
      <vt:lpstr>Question 1.4-01a</vt:lpstr>
      <vt:lpstr>Question 1.4-01b</vt:lpstr>
      <vt:lpstr>Question 1.4-01c</vt:lpstr>
      <vt:lpstr>Question 1.4-01c</vt:lpstr>
      <vt:lpstr>Question 1.4-01d </vt:lpstr>
      <vt:lpstr>Question 1.4-01e </vt:lpstr>
      <vt:lpstr>Question 1.4-01e variations </vt:lpstr>
      <vt:lpstr>Question 1.4-02a</vt:lpstr>
      <vt:lpstr>Question 1.4-02b</vt:lpstr>
      <vt:lpstr>Question 1.4-02c</vt:lpstr>
      <vt:lpstr>Question 1.4-02d</vt:lpstr>
      <vt:lpstr>PowerPoint Presentation</vt:lpstr>
      <vt:lpstr>Chapter 3: roadmap</vt:lpstr>
      <vt:lpstr>TCP: retransmission scenarios</vt:lpstr>
      <vt:lpstr>TCP: retransmission scenarios</vt:lpstr>
      <vt:lpstr>3.5-2a. TCP sequence and ACK numbers.</vt:lpstr>
      <vt:lpstr>3.5-2b. TCP sequence and ACK numbers.</vt:lpstr>
      <vt:lpstr>3.5-2c. TCP sequence and ACK numbers.</vt:lpstr>
      <vt:lpstr>3.5-2d. TCP sequence and ACK numbers.</vt:lpstr>
      <vt:lpstr>Quiz</vt:lpstr>
      <vt:lpstr>Quiz</vt:lpstr>
      <vt:lpstr>PowerPoint Presentation</vt:lpstr>
      <vt:lpstr>Packet Scheduling: FCFS</vt:lpstr>
      <vt:lpstr>Scheduling policies: priority</vt:lpstr>
      <vt:lpstr>Scheduling policies: round robin</vt:lpstr>
      <vt:lpstr>Scheduling policies: weighted fair queueing</vt:lpstr>
      <vt:lpstr>Quiz 1 4.2-7</vt:lpstr>
      <vt:lpstr>FCFS Scheduling</vt:lpstr>
      <vt:lpstr>Priority Scheduling</vt:lpstr>
      <vt:lpstr>Round Robin Scheduling</vt:lpstr>
      <vt:lpstr>Quiz 2 4.2-3</vt:lpstr>
      <vt:lpstr>FCFS Scheduling</vt:lpstr>
      <vt:lpstr>Priority Scheduling</vt:lpstr>
      <vt:lpstr>Round Robin Scheduling</vt:lpstr>
      <vt:lpstr>Quiz 3  4.2-4 </vt:lpstr>
      <vt:lpstr>FCFS Scheduling</vt:lpstr>
      <vt:lpstr>Priority Scheduling</vt:lpstr>
      <vt:lpstr>Round Robin Scheduling</vt:lpstr>
      <vt:lpstr>Quiz 4 4.2-1</vt:lpstr>
      <vt:lpstr>Quiz 4 4.2-1 Priority</vt:lpstr>
      <vt:lpstr>Quiz 4 4.2-1 Round Robin</vt:lpstr>
      <vt:lpstr>Quiz 5 4.2-2</vt:lpstr>
      <vt:lpstr>Quiz 5 4.2-2 Priority</vt:lpstr>
      <vt:lpstr>Quiz 5 4.2-2 Round Robin</vt:lpstr>
      <vt:lpstr>Question 4.3-05ab</vt:lpstr>
      <vt:lpstr>Question 4.3-05c</vt:lpstr>
      <vt:lpstr>NAT: network address translation</vt:lpstr>
      <vt:lpstr>NAT: network address translation</vt:lpstr>
      <vt:lpstr>NAT: network address translation</vt:lpstr>
      <vt:lpstr>NAT: network address translation</vt:lpstr>
      <vt:lpstr>Quiz</vt:lpstr>
      <vt:lpstr>PowerPoint Presentation</vt:lpstr>
      <vt:lpstr>PowerPoint Presentation</vt:lpstr>
      <vt:lpstr>Toy Example: find shortest path starting from source vertex S for undirected graph. Given the graph, fill in the tables SD: Shortest Distance. PN: Previous Node</vt:lpstr>
      <vt:lpstr>Toy Example: find shortest path starting from source vertex S for directed graph. Given the graph, fill in the tables</vt:lpstr>
      <vt:lpstr>Dijkstra’s Algorithm Example 4</vt:lpstr>
      <vt:lpstr>PowerPoint Presentation</vt:lpstr>
      <vt:lpstr>PowerPoint Presentation</vt:lpstr>
      <vt:lpstr>Quiz: Number of Parity Errors</vt:lpstr>
      <vt:lpstr>Cyclic Redundancy Check (CRC): Example 1</vt:lpstr>
      <vt:lpstr>Cyclic Redundancy Check (CRC): Example 1 Cont</vt:lpstr>
      <vt:lpstr>Cyclic Redundancy Check (CRC): Example 2</vt:lpstr>
      <vt:lpstr>Cyclic Redundancy Check (CRC): Example 2 Cont</vt:lpstr>
      <vt:lpstr>Cyclic Redundancy Check (CRC): Example 3</vt:lpstr>
      <vt:lpstr>Cyclic Redundancy Check (CRC): Example 3 Cont</vt:lpstr>
      <vt:lpstr>Video Tutorials</vt:lpstr>
      <vt:lpstr>Quiz 1 Parity Checking</vt:lpstr>
      <vt:lpstr>Quiz 2 Internet checksum </vt:lpstr>
      <vt:lpstr>Quiz 3 CRC</vt:lpstr>
      <vt:lpstr>Quiz 4 CRC</vt:lpstr>
      <vt:lpstr>PowerPoint Presentation</vt:lpstr>
      <vt:lpstr>Quiz 1  CDMA</vt:lpstr>
      <vt:lpstr>Quiz 2 CDMA</vt:lpstr>
      <vt:lpstr>PowerPoint Presentation</vt:lpstr>
      <vt:lpstr>Quiz: Block Cipher </vt:lpstr>
      <vt:lpstr>Quiz: Block Cipher ANS</vt:lpstr>
      <vt:lpstr>Quiz Block Cipher ANS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543</cp:revision>
  <dcterms:created xsi:type="dcterms:W3CDTF">2020-01-18T07:24:59Z</dcterms:created>
  <dcterms:modified xsi:type="dcterms:W3CDTF">2024-12-09T22:40:54Z</dcterms:modified>
</cp:coreProperties>
</file>