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960" r:id="rId2"/>
    <p:sldId id="1274" r:id="rId3"/>
    <p:sldId id="1280" r:id="rId4"/>
    <p:sldId id="1281" r:id="rId5"/>
    <p:sldId id="1282" r:id="rId6"/>
    <p:sldId id="1284" r:id="rId7"/>
    <p:sldId id="1285" r:id="rId8"/>
    <p:sldId id="1286" r:id="rId9"/>
    <p:sldId id="1287" r:id="rId10"/>
    <p:sldId id="1276" r:id="rId11"/>
    <p:sldId id="1365" r:id="rId12"/>
    <p:sldId id="1366" r:id="rId13"/>
    <p:sldId id="1289" r:id="rId14"/>
    <p:sldId id="1290" r:id="rId15"/>
    <p:sldId id="1291" r:id="rId16"/>
    <p:sldId id="1292" r:id="rId17"/>
    <p:sldId id="1293" r:id="rId18"/>
    <p:sldId id="1363" r:id="rId19"/>
    <p:sldId id="1364" r:id="rId20"/>
    <p:sldId id="1298" r:id="rId21"/>
    <p:sldId id="1299" r:id="rId22"/>
    <p:sldId id="1301" r:id="rId23"/>
    <p:sldId id="1297" r:id="rId24"/>
    <p:sldId id="1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84314" autoAdjust="0"/>
  </p:normalViewPr>
  <p:slideViewPr>
    <p:cSldViewPr snapToGrid="0" snapToObjects="1">
      <p:cViewPr varScale="1">
        <p:scale>
          <a:sx n="45" d="100"/>
          <a:sy n="45" d="100"/>
        </p:scale>
        <p:origin x="48" y="576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5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Each router then locally runs Dijkstra’s shortest-path algorithm to determine a shortest-path tree to all </a:t>
            </a:r>
            <a:r>
              <a:rPr lang="en-US" sz="1800" i="1" dirty="0">
                <a:effectLst/>
                <a:latin typeface="TimesLTPro"/>
              </a:rPr>
              <a:t>subnets</a:t>
            </a:r>
            <a:r>
              <a:rPr lang="en-US" sz="1800" dirty="0">
                <a:effectLst/>
                <a:latin typeface="TimesLTPro"/>
              </a:rPr>
              <a:t>, with itself as the root node.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2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Since an inter-AS routing protocol involves coordination among multiple ASs, communicating ASs must run the same inter-AS routing protocol. In fact, in the Internet, all ASs run the same inter-AS routing protocol, called the Border Gateway Protocol, more commonly known as </a:t>
            </a:r>
            <a:r>
              <a:rPr lang="en-US" sz="1800" b="1" dirty="0">
                <a:effectLst/>
                <a:latin typeface="TimesLTPro"/>
              </a:rPr>
              <a:t>BGP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exchanged between peers over TCP connection</a:t>
            </a:r>
          </a:p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4371]: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TCP connection to remote BGP peer and authenticates sending BGP peer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advertises new path (or withdraws old)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KEEPALIVE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keeps connection alive in absence of UPDATES; also ACKs OPEN request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reports errors in previous msg; also used to close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200" dirty="0"/>
              <a:t>BGP protocol messages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2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5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89467-93B1-D622-4E50-5FCD8FAFBC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6841821" y="1845983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3015266" y="1592345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4197833" y="2673258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16" y="26717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6316" y="26614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3283" y="26614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16" y="26614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936" y="25744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952" y="2593627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396" y="249777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47" y="3565416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4547" y="3555094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1514" y="3555094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47" y="3555094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167" y="3468090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5173087" y="3382561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353" y="2477130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353" y="24668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320" y="24668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353" y="2466808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973" y="237980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90" y="2398974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893" y="230164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988" y="2981458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988" y="2972610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955" y="2972610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988" y="2972610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608" y="288413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5124908" y="2798602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616" y="2716751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643" y="2592152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3339" y="2527268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5628594" y="3462191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4957013" y="3409104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5138048" y="3305879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5047530" y="3066987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3841603" y="2512522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4478146" y="2601000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6411133" y="2775008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49" y="2682106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649" y="26703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616" y="26703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49" y="2670308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269" y="2583305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85" y="2602475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729" y="2506623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08" y="2960594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490" y="358440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549" y="3208368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40" y="329113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240" y="3280810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668" y="3280810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40" y="3280810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860" y="3201180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57" y="3239520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240" y="3112701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7789335" y="2338514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8192284" y="2665885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5957085" y="3211502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3626989" y="2099622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2028" y="2415195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821" y="2483029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2340" y="1959531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012" y="1946259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585" y="2083401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1951" y="2845791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5814" y="2384228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1376" y="2133539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5868" y="2283952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6544" y="3382561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6906" y="3233622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2555" y="3633250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7715" y="2957864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917" y="3507905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216" y="3069936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3173734" y="1669589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3207334" y="1684769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inter-AS routing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8F9C1D-3209-FF6E-0F46-6309DD0CDA25}"/>
              </a:ext>
            </a:extLst>
          </p:cNvPr>
          <p:cNvGrpSpPr/>
          <p:nvPr/>
        </p:nvGrpSpPr>
        <p:grpSpPr>
          <a:xfrm>
            <a:off x="539395" y="4367715"/>
            <a:ext cx="11186485" cy="1055505"/>
            <a:chOff x="539395" y="4367715"/>
            <a:chExt cx="11186485" cy="105550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32B7797-762F-B3DA-EBC9-B4B53C90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281" y="4434276"/>
              <a:ext cx="10515599" cy="98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intra-AS (aka “intra-domain”):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routing among routers </a:t>
              </a: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within same AS (“network”)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31979FC-0715-2CDC-190F-12CF49B4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95" y="4367715"/>
              <a:ext cx="597609" cy="59760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4DF94-14AB-9F0E-5ABF-414C24BFE68B}"/>
              </a:ext>
            </a:extLst>
          </p:cNvPr>
          <p:cNvGrpSpPr/>
          <p:nvPr/>
        </p:nvGrpSpPr>
        <p:grpSpPr>
          <a:xfrm>
            <a:off x="598010" y="5500649"/>
            <a:ext cx="10955083" cy="611407"/>
            <a:chOff x="598010" y="5500649"/>
            <a:chExt cx="10955083" cy="61140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883C9E31-78C2-4AF6-270E-5106E47BC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866" y="5500649"/>
              <a:ext cx="10325227" cy="61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inter-AS (aka “inter-domain”):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routing </a:t>
              </a: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among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AS’es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83CF5ED7-E734-B9F3-B19F-CB0BC6844C35}"/>
                </a:ext>
              </a:extLst>
            </p:cNvPr>
            <p:cNvSpPr/>
            <p:nvPr/>
          </p:nvSpPr>
          <p:spPr>
            <a:xfrm>
              <a:off x="598010" y="5521663"/>
              <a:ext cx="539261" cy="44295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6F36D4-D329-E58E-411B-A5CA6411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8604"/>
            <a:ext cx="10785953" cy="5000017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Neither Distance Vector nor Link-State. </a:t>
            </a:r>
            <a:r>
              <a:rPr lang="en-US" altLang="ja-JP" kern="0">
                <a:solidFill>
                  <a:srgbClr val="000000"/>
                </a:solidFill>
                <a:ea typeface="ＭＳ Ｐゴシック" charset="0"/>
              </a:rPr>
              <a:t>It is” Path-Vector”</a:t>
            </a:r>
            <a:endParaRPr lang="en-US" altLang="ja-JP" kern="0" dirty="0">
              <a:solidFill>
                <a:srgbClr val="000000"/>
              </a:solidFill>
              <a:ea typeface="ＭＳ Ｐゴシック" charset="0"/>
            </a:endParaRP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AS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from neighboring ASes (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eBGP)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0090"/>
                </a:solidFill>
                <a:ea typeface="ＭＳ Ｐゴシック" charset="0"/>
              </a:rPr>
              <a:t>policy</a:t>
            </a: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(iBGP)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neighboring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6DAABD1-7A74-8E6C-29F1-4256A3B45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2249944" y="243015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3643088" y="295035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3059492" y="335628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3870723" y="286214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2952088" y="349397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3848057" y="349120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2939568" y="287461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4711988" y="270510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7345281" y="268930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2841538"/>
            <a:ext cx="10972278" cy="12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dirty="0"/>
              <a:t>when AS3 gateway 3a advertises </a:t>
            </a:r>
            <a:r>
              <a:rPr lang="en-US" dirty="0">
                <a:solidFill>
                  <a:srgbClr val="0000A8"/>
                </a:solidFill>
              </a:rPr>
              <a:t>path </a:t>
            </a:r>
            <a:r>
              <a:rPr lang="en-US" sz="2400" dirty="0">
                <a:solidFill>
                  <a:srgbClr val="0000A8"/>
                </a:solidFill>
              </a:rPr>
              <a:t>AS3,X </a:t>
            </a:r>
            <a:r>
              <a:rPr lang="en-US" dirty="0"/>
              <a:t>to AS2 gateway 2c:</a:t>
            </a:r>
          </a:p>
          <a:p>
            <a:pPr marL="685800" lvl="1" indent="-228600"/>
            <a:r>
              <a:rPr lang="en-US" dirty="0"/>
              <a:t>AS3 </a:t>
            </a:r>
            <a:r>
              <a:rPr lang="en-US" i="1" dirty="0">
                <a:solidFill>
                  <a:srgbClr val="0000A8"/>
                </a:solidFill>
              </a:rPr>
              <a:t>promises</a:t>
            </a:r>
            <a:r>
              <a:rPr lang="en-US" dirty="0"/>
              <a:t> to AS2 it will forward datagrams towards X</a:t>
            </a:r>
          </a:p>
          <a:p>
            <a:pPr marL="0" indent="0">
              <a:buFont typeface="Wingdings" pitchFamily="2" charset="2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</a:rPr>
              <a:t>BGP session: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two BGP routers (“</a:t>
            </a:r>
            <a:r>
              <a:rPr lang="en-US" altLang="ja-JP" sz="2800" dirty="0"/>
              <a:t>peers”)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/>
              </a:rPr>
              <a:t>advertising </a:t>
            </a:r>
            <a:r>
              <a:rPr lang="en-US" sz="2400" i="1" dirty="0">
                <a:solidFill>
                  <a:srgbClr val="0000A8"/>
                </a:solidFill>
                <a:cs typeface="Gill Sans MT"/>
              </a:rPr>
              <a:t>paths</a:t>
            </a:r>
            <a:r>
              <a:rPr lang="en-US" sz="2400" dirty="0">
                <a:solidFill>
                  <a:srgbClr val="0000A8"/>
                </a:solidFill>
                <a:cs typeface="Gill Sans MT"/>
              </a:rPr>
              <a:t> </a:t>
            </a:r>
            <a:r>
              <a:rPr lang="en-US" sz="2400" dirty="0">
                <a:cs typeface="Gill Sans MT"/>
              </a:rPr>
              <a:t>to different destination network prefixes (BGP  is a “</a:t>
            </a:r>
            <a:r>
              <a:rPr lang="en-US" altLang="ja-JP" sz="2400" dirty="0">
                <a:cs typeface="Gill Sans MT"/>
              </a:rPr>
              <a:t>path vector” protocol)</a:t>
            </a:r>
            <a:endParaRPr lang="en-US" sz="2400" dirty="0">
              <a:solidFill>
                <a:srgbClr val="FF0000"/>
              </a:solidFill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90"/>
                    </a:solidFill>
                    <a:latin typeface="Arial" charset="0"/>
                    <a:ea typeface="ＭＳ Ｐゴシック" charset="0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848374" y="5024787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7226784" y="5209495"/>
            <a:ext cx="2481265" cy="884238"/>
            <a:chOff x="2282" y="2446"/>
            <a:chExt cx="1563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957825" y="4543468"/>
            <a:ext cx="1398778" cy="1062884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64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7.40741E-7 L -0.0681 -0.1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Path attributes and BGP routes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0513"/>
            <a:r>
              <a:rPr lang="en-US" sz="3200" dirty="0"/>
              <a:t>BGP advertised route:  prefix + attributes </a:t>
            </a:r>
          </a:p>
          <a:p>
            <a:pPr lvl="1" indent="-290513"/>
            <a:r>
              <a:rPr lang="en-US" sz="2800" dirty="0"/>
              <a:t>prefix: destination being advertised</a:t>
            </a:r>
          </a:p>
          <a:p>
            <a:pPr lvl="1" indent="-290513"/>
            <a:r>
              <a:rPr lang="en-US" sz="2800" dirty="0"/>
              <a:t>two important attributes:</a:t>
            </a:r>
          </a:p>
          <a:p>
            <a:pPr marL="920750" lvl="1" indent="-211138"/>
            <a:r>
              <a:rPr lang="en-US" dirty="0">
                <a:solidFill>
                  <a:srgbClr val="000090"/>
                </a:solidFill>
              </a:rPr>
              <a:t>AS-PATH: </a:t>
            </a:r>
            <a:r>
              <a:rPr lang="en-US" dirty="0"/>
              <a:t>list of ASes through which prefix advertisement has passed</a:t>
            </a:r>
          </a:p>
          <a:p>
            <a:pPr marL="920750" lvl="1" indent="-211138"/>
            <a:r>
              <a:rPr lang="en-US" dirty="0">
                <a:solidFill>
                  <a:srgbClr val="000090"/>
                </a:solidFill>
              </a:rPr>
              <a:t>NEXT-HO</a:t>
            </a:r>
            <a:r>
              <a:rPr lang="en-US" dirty="0">
                <a:solidFill>
                  <a:srgbClr val="0000A8"/>
                </a:solidFill>
              </a:rPr>
              <a:t>P: </a:t>
            </a:r>
            <a:r>
              <a:rPr lang="en-US" dirty="0"/>
              <a:t>indicates specific internal-AS router to next-hop AS</a:t>
            </a:r>
          </a:p>
          <a:p>
            <a:pPr marL="347663" indent="-285750"/>
            <a:r>
              <a:rPr lang="en-US" sz="3200" dirty="0">
                <a:solidFill>
                  <a:srgbClr val="C00000"/>
                </a:solidFill>
              </a:rPr>
              <a:t>policy-based routing:</a:t>
            </a:r>
          </a:p>
          <a:p>
            <a:pPr lvl="1"/>
            <a:r>
              <a:rPr lang="en-US" sz="2800" dirty="0"/>
              <a:t>gateway receiving route advertisement uses </a:t>
            </a:r>
            <a:r>
              <a:rPr lang="en-US" sz="2800" i="1" dirty="0">
                <a:solidFill>
                  <a:srgbClr val="0000A8"/>
                </a:solidFill>
              </a:rPr>
              <a:t>import policy </a:t>
            </a:r>
            <a:r>
              <a:rPr lang="en-US" sz="2800" dirty="0"/>
              <a:t>to accept/decline path (e.g., never route through AS Y).</a:t>
            </a:r>
          </a:p>
          <a:p>
            <a:pPr lvl="1"/>
            <a:r>
              <a:rPr lang="en-US" sz="2800" dirty="0"/>
              <a:t>AS policy also determines whether to </a:t>
            </a:r>
            <a:r>
              <a:rPr lang="en-US" sz="2800" i="1" dirty="0">
                <a:solidFill>
                  <a:srgbClr val="0000A8"/>
                </a:solidFill>
              </a:rPr>
              <a:t>advertise</a:t>
            </a:r>
            <a:r>
              <a:rPr lang="en-US" sz="2800" dirty="0">
                <a:solidFill>
                  <a:srgbClr val="0000A8"/>
                </a:solidFill>
              </a:rPr>
              <a:t> </a:t>
            </a:r>
            <a:r>
              <a:rPr lang="en-US" sz="2800" dirty="0"/>
              <a:t>path to other other neighboring ASes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6F87E0-BC16-2044-9D92-7DE2BEB869B3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956A-6AFF-324F-A86C-2445AD959270}"/>
                </a:ext>
              </a:extLst>
            </p:cNvPr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A4F710-D5B4-7046-A1ED-EC8569058F16}"/>
                  </a:ext>
                </a:extLst>
              </p:cNvPr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41CF82BA-4C38-E441-B6DB-8606AC3D81E4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329" name="Freeform 2">
                    <a:extLst>
                      <a:ext uri="{FF2B5EF4-FFF2-40B4-BE49-F238E27FC236}">
                        <a16:creationId xmlns:a16="http://schemas.microsoft.com/office/drawing/2014/main" id="{5D32C3AB-F55F-8B4E-AB8C-C866738EA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BCE2A113-8459-294D-93AC-51114C2BB7A5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3DC5B94E-9F3B-CA4F-B2B3-8FA7754B1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77" name="Group 327">
                        <a:extLst>
                          <a:ext uri="{FF2B5EF4-FFF2-40B4-BE49-F238E27FC236}">
                            <a16:creationId xmlns:a16="http://schemas.microsoft.com/office/drawing/2014/main" id="{D691667E-D89F-1741-B5C0-C67D66B803B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81" name="Oval 380">
                          <a:extLst>
                            <a:ext uri="{FF2B5EF4-FFF2-40B4-BE49-F238E27FC236}">
                              <a16:creationId xmlns:a16="http://schemas.microsoft.com/office/drawing/2014/main" id="{8ACB025C-BD46-264D-86B5-F4610EBDD49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9E6C6F78-0018-504C-974C-7EE07DB9E1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10BF8138-A763-144D-B849-3F35F9BDD1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Freeform 383">
                          <a:extLst>
                            <a:ext uri="{FF2B5EF4-FFF2-40B4-BE49-F238E27FC236}">
                              <a16:creationId xmlns:a16="http://schemas.microsoft.com/office/drawing/2014/main" id="{2E445D13-3497-5043-A666-4E5F8F6DCD8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Freeform 384">
                          <a:extLst>
                            <a:ext uri="{FF2B5EF4-FFF2-40B4-BE49-F238E27FC236}">
                              <a16:creationId xmlns:a16="http://schemas.microsoft.com/office/drawing/2014/main" id="{5425765F-BB97-ED46-B683-5E2467F4A37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Freeform 385">
                          <a:extLst>
                            <a:ext uri="{FF2B5EF4-FFF2-40B4-BE49-F238E27FC236}">
                              <a16:creationId xmlns:a16="http://schemas.microsoft.com/office/drawing/2014/main" id="{45925870-1C45-CC4B-B07E-41D8D601DD5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" name="Freeform 386">
                          <a:extLst>
                            <a:ext uri="{FF2B5EF4-FFF2-40B4-BE49-F238E27FC236}">
                              <a16:creationId xmlns:a16="http://schemas.microsoft.com/office/drawing/2014/main" id="{B743B76C-29EC-134F-8A5F-5A225225B9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88" name="Straight Connector 387">
                          <a:extLst>
                            <a:ext uri="{FF2B5EF4-FFF2-40B4-BE49-F238E27FC236}">
                              <a16:creationId xmlns:a16="http://schemas.microsoft.com/office/drawing/2014/main" id="{9DA784E9-56EA-2E45-9005-933D2E6C5F01}"/>
                            </a:ext>
                          </a:extLst>
                        </p:cNvPr>
                        <p:cNvCxnSpPr>
                          <a:endCxn id="38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89" name="Straight Connector 388">
                          <a:extLst>
                            <a:ext uri="{FF2B5EF4-FFF2-40B4-BE49-F238E27FC236}">
                              <a16:creationId xmlns:a16="http://schemas.microsoft.com/office/drawing/2014/main" id="{7ACADECB-3BF4-D24B-899E-736B92C76CB7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EE319B35-F7D2-B64D-AD84-C9C700700C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79" name="Oval 378">
                          <a:extLst>
                            <a:ext uri="{FF2B5EF4-FFF2-40B4-BE49-F238E27FC236}">
                              <a16:creationId xmlns:a16="http://schemas.microsoft.com/office/drawing/2014/main" id="{5017FCF8-7E0B-284A-B2A3-31A19E9271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" name="TextBox 379">
                          <a:extLst>
                            <a:ext uri="{FF2B5EF4-FFF2-40B4-BE49-F238E27FC236}">
                              <a16:creationId xmlns:a16="http://schemas.microsoft.com/office/drawing/2014/main" id="{DAB61EBE-24C8-5F45-A0A0-8C4E7B43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D5A5F7C1-DCE7-514B-A455-D8AAB7B88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64" name="Group 327">
                        <a:extLst>
                          <a:ext uri="{FF2B5EF4-FFF2-40B4-BE49-F238E27FC236}">
                            <a16:creationId xmlns:a16="http://schemas.microsoft.com/office/drawing/2014/main" id="{7E6F22A2-5FAF-7444-BB97-35E6428683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68" name="Oval 367">
                          <a:extLst>
                            <a:ext uri="{FF2B5EF4-FFF2-40B4-BE49-F238E27FC236}">
                              <a16:creationId xmlns:a16="http://schemas.microsoft.com/office/drawing/2014/main" id="{264D9F24-EECC-4A43-9FE5-8877E024E9B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BF703327-586E-544B-8ADC-3BFBBED3A84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" name="Oval 369">
                          <a:extLst>
                            <a:ext uri="{FF2B5EF4-FFF2-40B4-BE49-F238E27FC236}">
                              <a16:creationId xmlns:a16="http://schemas.microsoft.com/office/drawing/2014/main" id="{1C9773E0-F318-654C-92DD-B85E574EC88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" name="Freeform 370">
                          <a:extLst>
                            <a:ext uri="{FF2B5EF4-FFF2-40B4-BE49-F238E27FC236}">
                              <a16:creationId xmlns:a16="http://schemas.microsoft.com/office/drawing/2014/main" id="{E0404126-ECF1-104C-AA7B-EE2070DA005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" name="Freeform 371">
                          <a:extLst>
                            <a:ext uri="{FF2B5EF4-FFF2-40B4-BE49-F238E27FC236}">
                              <a16:creationId xmlns:a16="http://schemas.microsoft.com/office/drawing/2014/main" id="{237658F5-E894-9747-BAA8-2407BF6DEEE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Freeform 372">
                          <a:extLst>
                            <a:ext uri="{FF2B5EF4-FFF2-40B4-BE49-F238E27FC236}">
                              <a16:creationId xmlns:a16="http://schemas.microsoft.com/office/drawing/2014/main" id="{A08727E2-E212-1748-B77A-E6D8C479A9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Freeform 373">
                          <a:extLst>
                            <a:ext uri="{FF2B5EF4-FFF2-40B4-BE49-F238E27FC236}">
                              <a16:creationId xmlns:a16="http://schemas.microsoft.com/office/drawing/2014/main" id="{4DFF691A-759E-264E-A541-A6C5EF54E00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75" name="Straight Connector 374">
                          <a:extLst>
                            <a:ext uri="{FF2B5EF4-FFF2-40B4-BE49-F238E27FC236}">
                              <a16:creationId xmlns:a16="http://schemas.microsoft.com/office/drawing/2014/main" id="{2A480683-5E45-DF4D-93DE-C33A593DD265}"/>
                            </a:ext>
                          </a:extLst>
                        </p:cNvPr>
                        <p:cNvCxnSpPr>
                          <a:endCxn id="37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76" name="Straight Connector 375">
                          <a:extLst>
                            <a:ext uri="{FF2B5EF4-FFF2-40B4-BE49-F238E27FC236}">
                              <a16:creationId xmlns:a16="http://schemas.microsoft.com/office/drawing/2014/main" id="{E8A6390C-F90C-524E-A4B0-8D315BADE86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5F0E716E-C8E6-1B47-85BB-73B240EC7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66" name="Oval 365">
                          <a:extLst>
                            <a:ext uri="{FF2B5EF4-FFF2-40B4-BE49-F238E27FC236}">
                              <a16:creationId xmlns:a16="http://schemas.microsoft.com/office/drawing/2014/main" id="{2179CBA6-E4A0-A141-B532-FF9B558021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F8499B24-2539-E040-88DD-A1C4842873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121D11B3-372B-0D4B-AE83-60A017920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51" name="Group 327">
                        <a:extLst>
                          <a:ext uri="{FF2B5EF4-FFF2-40B4-BE49-F238E27FC236}">
                            <a16:creationId xmlns:a16="http://schemas.microsoft.com/office/drawing/2014/main" id="{D3EC063C-BF7E-C14E-AD00-250D7E9A18E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55" name="Oval 354">
                          <a:extLst>
                            <a:ext uri="{FF2B5EF4-FFF2-40B4-BE49-F238E27FC236}">
                              <a16:creationId xmlns:a16="http://schemas.microsoft.com/office/drawing/2014/main" id="{2929264F-E3A2-E746-B8C1-16E6E3E6648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12535E0E-5AB5-C447-8574-0DD0B57CBCF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7" name="Oval 356">
                          <a:extLst>
                            <a:ext uri="{FF2B5EF4-FFF2-40B4-BE49-F238E27FC236}">
                              <a16:creationId xmlns:a16="http://schemas.microsoft.com/office/drawing/2014/main" id="{F74A74A3-6935-B648-97E6-B26BBE8C0F0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8" name="Freeform 357">
                          <a:extLst>
                            <a:ext uri="{FF2B5EF4-FFF2-40B4-BE49-F238E27FC236}">
                              <a16:creationId xmlns:a16="http://schemas.microsoft.com/office/drawing/2014/main" id="{C5657149-28B0-6C4B-9ABE-46EF4BB432B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9" name="Freeform 358">
                          <a:extLst>
                            <a:ext uri="{FF2B5EF4-FFF2-40B4-BE49-F238E27FC236}">
                              <a16:creationId xmlns:a16="http://schemas.microsoft.com/office/drawing/2014/main" id="{22AA5D95-042C-2D4D-B8C7-B8B5D1C89EA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0" name="Freeform 359">
                          <a:extLst>
                            <a:ext uri="{FF2B5EF4-FFF2-40B4-BE49-F238E27FC236}">
                              <a16:creationId xmlns:a16="http://schemas.microsoft.com/office/drawing/2014/main" id="{2654F906-2F6D-0644-9124-56E03468721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1" name="Freeform 360">
                          <a:extLst>
                            <a:ext uri="{FF2B5EF4-FFF2-40B4-BE49-F238E27FC236}">
                              <a16:creationId xmlns:a16="http://schemas.microsoft.com/office/drawing/2014/main" id="{7DD8C8E1-DE2D-D548-984A-4AF1BA93353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62" name="Straight Connector 361">
                          <a:extLst>
                            <a:ext uri="{FF2B5EF4-FFF2-40B4-BE49-F238E27FC236}">
                              <a16:creationId xmlns:a16="http://schemas.microsoft.com/office/drawing/2014/main" id="{37DE1D90-B022-D14C-8C5A-658D513AE56C}"/>
                            </a:ext>
                          </a:extLst>
                        </p:cNvPr>
                        <p:cNvCxnSpPr>
                          <a:endCxn id="357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63" name="Straight Connector 362">
                          <a:extLst>
                            <a:ext uri="{FF2B5EF4-FFF2-40B4-BE49-F238E27FC236}">
                              <a16:creationId xmlns:a16="http://schemas.microsoft.com/office/drawing/2014/main" id="{92AB4418-6EFC-7545-B3F8-6E102E4CE26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8C04C8BC-393E-5A44-AA0C-8D0532A36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353" name="Oval 352">
                          <a:extLst>
                            <a:ext uri="{FF2B5EF4-FFF2-40B4-BE49-F238E27FC236}">
                              <a16:creationId xmlns:a16="http://schemas.microsoft.com/office/drawing/2014/main" id="{0D1B3D13-747B-4C4D-B965-FA9DE8E46AE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B7CB8D24-DAB3-2842-A83A-8EB431D2DB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A2A5EDB9-5053-BD46-84B3-9CF256ED9F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38" name="Group 327">
                        <a:extLst>
                          <a:ext uri="{FF2B5EF4-FFF2-40B4-BE49-F238E27FC236}">
                            <a16:creationId xmlns:a16="http://schemas.microsoft.com/office/drawing/2014/main" id="{1A391E19-705E-B94C-B24A-3AB0272DF0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42" name="Oval 341">
                          <a:extLst>
                            <a:ext uri="{FF2B5EF4-FFF2-40B4-BE49-F238E27FC236}">
                              <a16:creationId xmlns:a16="http://schemas.microsoft.com/office/drawing/2014/main" id="{B76609F6-7198-B147-8B07-14B3149339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C155EBA-3703-394F-95EB-1DA62F98EC8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4" name="Oval 343">
                          <a:extLst>
                            <a:ext uri="{FF2B5EF4-FFF2-40B4-BE49-F238E27FC236}">
                              <a16:creationId xmlns:a16="http://schemas.microsoft.com/office/drawing/2014/main" id="{3246056F-602C-2446-9A54-9FFA31705F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5" name="Freeform 344">
                          <a:extLst>
                            <a:ext uri="{FF2B5EF4-FFF2-40B4-BE49-F238E27FC236}">
                              <a16:creationId xmlns:a16="http://schemas.microsoft.com/office/drawing/2014/main" id="{B6E0FADB-3141-0B4A-BE84-6D4BE8C7ED8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6" name="Freeform 345">
                          <a:extLst>
                            <a:ext uri="{FF2B5EF4-FFF2-40B4-BE49-F238E27FC236}">
                              <a16:creationId xmlns:a16="http://schemas.microsoft.com/office/drawing/2014/main" id="{03EC0568-FE75-BC4E-83F7-31EC94D8F4E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7" name="Freeform 346">
                          <a:extLst>
                            <a:ext uri="{FF2B5EF4-FFF2-40B4-BE49-F238E27FC236}">
                              <a16:creationId xmlns:a16="http://schemas.microsoft.com/office/drawing/2014/main" id="{AD1206D6-B0FC-1A4B-AA94-9E97C05690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8" name="Freeform 347">
                          <a:extLst>
                            <a:ext uri="{FF2B5EF4-FFF2-40B4-BE49-F238E27FC236}">
                              <a16:creationId xmlns:a16="http://schemas.microsoft.com/office/drawing/2014/main" id="{F05E392B-1B0B-C34E-87CA-E3798DA7C51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49" name="Straight Connector 348">
                          <a:extLst>
                            <a:ext uri="{FF2B5EF4-FFF2-40B4-BE49-F238E27FC236}">
                              <a16:creationId xmlns:a16="http://schemas.microsoft.com/office/drawing/2014/main" id="{77707EA2-3AA8-094F-B205-1A70180BD094}"/>
                            </a:ext>
                          </a:extLst>
                        </p:cNvPr>
                        <p:cNvCxnSpPr>
                          <a:endCxn id="344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50" name="Straight Connector 349">
                          <a:extLst>
                            <a:ext uri="{FF2B5EF4-FFF2-40B4-BE49-F238E27FC236}">
                              <a16:creationId xmlns:a16="http://schemas.microsoft.com/office/drawing/2014/main" id="{2D355275-B24C-7B4B-B4D6-95139EDAC6B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9647A765-02B6-9046-B0D6-C6257F576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40" name="Oval 339">
                          <a:extLst>
                            <a:ext uri="{FF2B5EF4-FFF2-40B4-BE49-F238E27FC236}">
                              <a16:creationId xmlns:a16="http://schemas.microsoft.com/office/drawing/2014/main" id="{AF1C1B4A-B84F-AE46-9159-286193DF79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" name="TextBox 340">
                          <a:extLst>
                            <a:ext uri="{FF2B5EF4-FFF2-40B4-BE49-F238E27FC236}">
                              <a16:creationId xmlns:a16="http://schemas.microsoft.com/office/drawing/2014/main" id="{87F0EE67-F7E9-E342-8D8F-A0A02CB98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37812C5F-1929-844A-BADB-0E3E08E6D941}"/>
                        </a:ext>
                      </a:extLst>
                    </p:cNvPr>
                    <p:cNvCxnSpPr>
                      <a:stCxn id="381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2481DD5E-AE86-B24B-B71E-1688BDBBBFD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594A3DDD-79A7-364D-A728-D974E56BDFD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D75FDEF-B9B7-3741-A4C0-44AC1083B7D9}"/>
                    </a:ext>
                  </a:extLst>
                </p:cNvPr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90"/>
                      </a:solidFill>
                      <a:latin typeface="Arial" charset="0"/>
                      <a:ea typeface="ＭＳ Ｐゴシック" charset="0"/>
                    </a:rPr>
                    <a:t>AS 2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C2A6BE85-7E51-A445-AFA3-E0C7CA8F8D1B}"/>
                  </a:ext>
                </a:extLst>
              </p:cNvPr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391" name="Freeform 2">
                  <a:extLst>
                    <a:ext uri="{FF2B5EF4-FFF2-40B4-BE49-F238E27FC236}">
                      <a16:creationId xmlns:a16="http://schemas.microsoft.com/office/drawing/2014/main" id="{C43CE22C-1B8D-D34E-BF6F-63E4F47A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574" y="3694542"/>
                  <a:ext cx="2575521" cy="1672516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00" h="10795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D8EBC3F-2DE8-9A43-8FBF-017D4C0C4B70}"/>
                    </a:ext>
                  </a:extLst>
                </p:cNvPr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B005CDC3-A9A4-2146-9183-51C086840199}"/>
                      </a:ext>
                    </a:extLst>
                  </p:cNvPr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F3E32640-6A29-6645-A3B6-18D5395D1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43" name="Group 327">
                        <a:extLst>
                          <a:ext uri="{FF2B5EF4-FFF2-40B4-BE49-F238E27FC236}">
                            <a16:creationId xmlns:a16="http://schemas.microsoft.com/office/drawing/2014/main" id="{8D3BFF78-324E-AF45-8848-3C8FFFC24B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47" name="Oval 446">
                          <a:extLst>
                            <a:ext uri="{FF2B5EF4-FFF2-40B4-BE49-F238E27FC236}">
                              <a16:creationId xmlns:a16="http://schemas.microsoft.com/office/drawing/2014/main" id="{F27A33BA-25EE-1B4B-BD81-772C360C7A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Rectangle 447">
                          <a:extLst>
                            <a:ext uri="{FF2B5EF4-FFF2-40B4-BE49-F238E27FC236}">
                              <a16:creationId xmlns:a16="http://schemas.microsoft.com/office/drawing/2014/main" id="{EA195559-1CD2-004C-8DBF-29379DDE53A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9AC9A214-093E-C84A-9A2C-4F4336FF5F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 449">
                          <a:extLst>
                            <a:ext uri="{FF2B5EF4-FFF2-40B4-BE49-F238E27FC236}">
                              <a16:creationId xmlns:a16="http://schemas.microsoft.com/office/drawing/2014/main" id="{DC19CA3B-4C52-2049-9483-CC73090FB67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 450">
                          <a:extLst>
                            <a:ext uri="{FF2B5EF4-FFF2-40B4-BE49-F238E27FC236}">
                              <a16:creationId xmlns:a16="http://schemas.microsoft.com/office/drawing/2014/main" id="{AB7EEB5E-DF59-5544-96BD-ACBA439E0FD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2" name="Freeform 451">
                          <a:extLst>
                            <a:ext uri="{FF2B5EF4-FFF2-40B4-BE49-F238E27FC236}">
                              <a16:creationId xmlns:a16="http://schemas.microsoft.com/office/drawing/2014/main" id="{E9AC7510-C9D7-F04F-93BA-453E9821F93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3" name="Freeform 452">
                          <a:extLst>
                            <a:ext uri="{FF2B5EF4-FFF2-40B4-BE49-F238E27FC236}">
                              <a16:creationId xmlns:a16="http://schemas.microsoft.com/office/drawing/2014/main" id="{1F5797D9-0F36-BC48-84CD-DEAC34F9BBE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54" name="Straight Connector 453">
                          <a:extLst>
                            <a:ext uri="{FF2B5EF4-FFF2-40B4-BE49-F238E27FC236}">
                              <a16:creationId xmlns:a16="http://schemas.microsoft.com/office/drawing/2014/main" id="{2BE5AB9A-6B7F-9D43-A41D-BA5B83A6B9A4}"/>
                            </a:ext>
                          </a:extLst>
                        </p:cNvPr>
                        <p:cNvCxnSpPr>
                          <a:endCxn id="44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55" name="Straight Connector 454">
                          <a:extLst>
                            <a:ext uri="{FF2B5EF4-FFF2-40B4-BE49-F238E27FC236}">
                              <a16:creationId xmlns:a16="http://schemas.microsoft.com/office/drawing/2014/main" id="{0C28FB41-4066-3847-9551-6AFD95BD871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44" name="Group 443">
                        <a:extLst>
                          <a:ext uri="{FF2B5EF4-FFF2-40B4-BE49-F238E27FC236}">
                            <a16:creationId xmlns:a16="http://schemas.microsoft.com/office/drawing/2014/main" id="{6A6F6662-5ACE-5044-B27E-2A08F445B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45" name="Oval 444">
                          <a:extLst>
                            <a:ext uri="{FF2B5EF4-FFF2-40B4-BE49-F238E27FC236}">
                              <a16:creationId xmlns:a16="http://schemas.microsoft.com/office/drawing/2014/main" id="{ED49E014-61C3-2845-AA15-A0BB03BD0F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TextBox 445">
                          <a:extLst>
                            <a:ext uri="{FF2B5EF4-FFF2-40B4-BE49-F238E27FC236}">
                              <a16:creationId xmlns:a16="http://schemas.microsoft.com/office/drawing/2014/main" id="{1534664D-C8EF-354A-9534-7810582292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6" name="Group 395">
                      <a:extLst>
                        <a:ext uri="{FF2B5EF4-FFF2-40B4-BE49-F238E27FC236}">
                          <a16:creationId xmlns:a16="http://schemas.microsoft.com/office/drawing/2014/main" id="{819E25B1-916A-2A46-B77A-79516D73A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30" name="Group 327">
                        <a:extLst>
                          <a:ext uri="{FF2B5EF4-FFF2-40B4-BE49-F238E27FC236}">
                            <a16:creationId xmlns:a16="http://schemas.microsoft.com/office/drawing/2014/main" id="{F2A08A64-7701-6949-A3D3-6FAE2F088B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51AD815E-97EC-774B-9605-624DE06C0E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Rectangle 434">
                          <a:extLst>
                            <a:ext uri="{FF2B5EF4-FFF2-40B4-BE49-F238E27FC236}">
                              <a16:creationId xmlns:a16="http://schemas.microsoft.com/office/drawing/2014/main" id="{2A5B811A-33F0-EA4A-9BB1-A266D871834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6" name="Oval 435">
                          <a:extLst>
                            <a:ext uri="{FF2B5EF4-FFF2-40B4-BE49-F238E27FC236}">
                              <a16:creationId xmlns:a16="http://schemas.microsoft.com/office/drawing/2014/main" id="{84C94527-EE80-2445-BBFF-51FD8385010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7" name="Freeform 436">
                          <a:extLst>
                            <a:ext uri="{FF2B5EF4-FFF2-40B4-BE49-F238E27FC236}">
                              <a16:creationId xmlns:a16="http://schemas.microsoft.com/office/drawing/2014/main" id="{0BC80F35-D2D4-D94B-A55B-B7845BFE0C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 437">
                          <a:extLst>
                            <a:ext uri="{FF2B5EF4-FFF2-40B4-BE49-F238E27FC236}">
                              <a16:creationId xmlns:a16="http://schemas.microsoft.com/office/drawing/2014/main" id="{C5239EC0-6DF3-F741-A093-473DE36EF6E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 438">
                          <a:extLst>
                            <a:ext uri="{FF2B5EF4-FFF2-40B4-BE49-F238E27FC236}">
                              <a16:creationId xmlns:a16="http://schemas.microsoft.com/office/drawing/2014/main" id="{FA3BCA3E-4DA6-BF4D-A89F-4DE707256D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 439">
                          <a:extLst>
                            <a:ext uri="{FF2B5EF4-FFF2-40B4-BE49-F238E27FC236}">
                              <a16:creationId xmlns:a16="http://schemas.microsoft.com/office/drawing/2014/main" id="{59F76749-BD6D-AE40-8AEA-F78543E24AF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1" name="Straight Connector 440">
                          <a:extLst>
                            <a:ext uri="{FF2B5EF4-FFF2-40B4-BE49-F238E27FC236}">
                              <a16:creationId xmlns:a16="http://schemas.microsoft.com/office/drawing/2014/main" id="{44459EAA-3BF5-3D4A-811A-F9797A24336B}"/>
                            </a:ext>
                          </a:extLst>
                        </p:cNvPr>
                        <p:cNvCxnSpPr>
                          <a:endCxn id="43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42" name="Straight Connector 441">
                          <a:extLst>
                            <a:ext uri="{FF2B5EF4-FFF2-40B4-BE49-F238E27FC236}">
                              <a16:creationId xmlns:a16="http://schemas.microsoft.com/office/drawing/2014/main" id="{8D4B3C43-6CAE-D047-9952-6E72185144A2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31" name="Group 430">
                        <a:extLst>
                          <a:ext uri="{FF2B5EF4-FFF2-40B4-BE49-F238E27FC236}">
                            <a16:creationId xmlns:a16="http://schemas.microsoft.com/office/drawing/2014/main" id="{CA92683D-800F-2047-8129-5465A79FFD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0066BBBC-73E4-7F49-9AA2-D5DA68DDB98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TextBox 432">
                          <a:extLst>
                            <a:ext uri="{FF2B5EF4-FFF2-40B4-BE49-F238E27FC236}">
                              <a16:creationId xmlns:a16="http://schemas.microsoft.com/office/drawing/2014/main" id="{7467833F-71F6-AA47-A111-AE2AA28A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356045F9-F812-1542-86A6-D3D307C29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17" name="Group 327">
                        <a:extLst>
                          <a:ext uri="{FF2B5EF4-FFF2-40B4-BE49-F238E27FC236}">
                            <a16:creationId xmlns:a16="http://schemas.microsoft.com/office/drawing/2014/main" id="{CEBEA866-E0BF-104E-A5F4-7BB1B85946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21" name="Oval 420">
                          <a:extLst>
                            <a:ext uri="{FF2B5EF4-FFF2-40B4-BE49-F238E27FC236}">
                              <a16:creationId xmlns:a16="http://schemas.microsoft.com/office/drawing/2014/main" id="{704931BC-9A50-D84A-9654-DFB36CA8F9F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2" name="Rectangle 421">
                          <a:extLst>
                            <a:ext uri="{FF2B5EF4-FFF2-40B4-BE49-F238E27FC236}">
                              <a16:creationId xmlns:a16="http://schemas.microsoft.com/office/drawing/2014/main" id="{7635018A-DB18-2C40-B0A3-7D382432AAB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3" name="Oval 422">
                          <a:extLst>
                            <a:ext uri="{FF2B5EF4-FFF2-40B4-BE49-F238E27FC236}">
                              <a16:creationId xmlns:a16="http://schemas.microsoft.com/office/drawing/2014/main" id="{EA2EBDA8-B3CF-F640-B2B8-A44CC207041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4" name="Freeform 423">
                          <a:extLst>
                            <a:ext uri="{FF2B5EF4-FFF2-40B4-BE49-F238E27FC236}">
                              <a16:creationId xmlns:a16="http://schemas.microsoft.com/office/drawing/2014/main" id="{AE46C7AC-04CD-3F4B-B1DA-E4E762A2E58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5" name="Freeform 424">
                          <a:extLst>
                            <a:ext uri="{FF2B5EF4-FFF2-40B4-BE49-F238E27FC236}">
                              <a16:creationId xmlns:a16="http://schemas.microsoft.com/office/drawing/2014/main" id="{7F4794D8-655B-744F-B396-10A2335611B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6" name="Freeform 425">
                          <a:extLst>
                            <a:ext uri="{FF2B5EF4-FFF2-40B4-BE49-F238E27FC236}">
                              <a16:creationId xmlns:a16="http://schemas.microsoft.com/office/drawing/2014/main" id="{C0EDDCB8-B412-BF47-8A75-E2C40452AC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Freeform 426">
                          <a:extLst>
                            <a:ext uri="{FF2B5EF4-FFF2-40B4-BE49-F238E27FC236}">
                              <a16:creationId xmlns:a16="http://schemas.microsoft.com/office/drawing/2014/main" id="{E118D7EF-B691-3C42-A7C7-00517C05AE2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28" name="Straight Connector 427">
                          <a:extLst>
                            <a:ext uri="{FF2B5EF4-FFF2-40B4-BE49-F238E27FC236}">
                              <a16:creationId xmlns:a16="http://schemas.microsoft.com/office/drawing/2014/main" id="{788ECDE9-56B6-EF47-99F8-D4CE33028187}"/>
                            </a:ext>
                          </a:extLst>
                        </p:cNvPr>
                        <p:cNvCxnSpPr>
                          <a:endCxn id="42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29" name="Straight Connector 428">
                          <a:extLst>
                            <a:ext uri="{FF2B5EF4-FFF2-40B4-BE49-F238E27FC236}">
                              <a16:creationId xmlns:a16="http://schemas.microsoft.com/office/drawing/2014/main" id="{9F91C4F1-533A-4F4A-A143-8FD5E3D5427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BD240E26-C4DD-7E42-91AD-981A9DE89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19" name="Oval 418">
                          <a:extLst>
                            <a:ext uri="{FF2B5EF4-FFF2-40B4-BE49-F238E27FC236}">
                              <a16:creationId xmlns:a16="http://schemas.microsoft.com/office/drawing/2014/main" id="{3F4A6376-50D9-BF4A-837A-7E0742425C5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0" name="TextBox 419">
                          <a:extLst>
                            <a:ext uri="{FF2B5EF4-FFF2-40B4-BE49-F238E27FC236}">
                              <a16:creationId xmlns:a16="http://schemas.microsoft.com/office/drawing/2014/main" id="{09647B67-E484-0349-9F53-63FFF64881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AE9CA1F8-5B01-F143-97DC-C510EF1356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04" name="Group 327">
                        <a:extLst>
                          <a:ext uri="{FF2B5EF4-FFF2-40B4-BE49-F238E27FC236}">
                            <a16:creationId xmlns:a16="http://schemas.microsoft.com/office/drawing/2014/main" id="{CAB752F9-B683-864F-8A99-5703F0CC3F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3E12D15B-77C7-054A-8185-971EB1F9775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9" name="Rectangle 408">
                          <a:extLst>
                            <a:ext uri="{FF2B5EF4-FFF2-40B4-BE49-F238E27FC236}">
                              <a16:creationId xmlns:a16="http://schemas.microsoft.com/office/drawing/2014/main" id="{3372DB4B-98A8-1845-9BAA-A4E024D0EC3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0" name="Oval 409">
                          <a:extLst>
                            <a:ext uri="{FF2B5EF4-FFF2-40B4-BE49-F238E27FC236}">
                              <a16:creationId xmlns:a16="http://schemas.microsoft.com/office/drawing/2014/main" id="{BB63E28C-21B0-0D4A-85C9-024E8E37A5C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1" name="Freeform 410">
                          <a:extLst>
                            <a:ext uri="{FF2B5EF4-FFF2-40B4-BE49-F238E27FC236}">
                              <a16:creationId xmlns:a16="http://schemas.microsoft.com/office/drawing/2014/main" id="{CA08250B-0D9B-1D42-947F-E639FE3E1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2" name="Freeform 411">
                          <a:extLst>
                            <a:ext uri="{FF2B5EF4-FFF2-40B4-BE49-F238E27FC236}">
                              <a16:creationId xmlns:a16="http://schemas.microsoft.com/office/drawing/2014/main" id="{049F2219-3805-8B46-9ED1-95F71737E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3" name="Freeform 412">
                          <a:extLst>
                            <a:ext uri="{FF2B5EF4-FFF2-40B4-BE49-F238E27FC236}">
                              <a16:creationId xmlns:a16="http://schemas.microsoft.com/office/drawing/2014/main" id="{7EE66B4A-1F51-CF4F-AF06-CBC9A9CBFA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4" name="Freeform 413">
                          <a:extLst>
                            <a:ext uri="{FF2B5EF4-FFF2-40B4-BE49-F238E27FC236}">
                              <a16:creationId xmlns:a16="http://schemas.microsoft.com/office/drawing/2014/main" id="{BE7134B3-C1F8-3A47-913A-E7ABA9FD587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15" name="Straight Connector 414">
                          <a:extLst>
                            <a:ext uri="{FF2B5EF4-FFF2-40B4-BE49-F238E27FC236}">
                              <a16:creationId xmlns:a16="http://schemas.microsoft.com/office/drawing/2014/main" id="{4D0FD399-E9AA-FA4F-B0E0-AAF027B486D7}"/>
                            </a:ext>
                          </a:extLst>
                        </p:cNvPr>
                        <p:cNvCxnSpPr>
                          <a:endCxn id="41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16" name="Straight Connector 415">
                          <a:extLst>
                            <a:ext uri="{FF2B5EF4-FFF2-40B4-BE49-F238E27FC236}">
                              <a16:creationId xmlns:a16="http://schemas.microsoft.com/office/drawing/2014/main" id="{5AD22A5F-1923-104B-8462-8720EBBEC8AA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05" name="Group 404">
                        <a:extLst>
                          <a:ext uri="{FF2B5EF4-FFF2-40B4-BE49-F238E27FC236}">
                            <a16:creationId xmlns:a16="http://schemas.microsoft.com/office/drawing/2014/main" id="{556A4826-AF3A-FB48-8910-28B75C7AF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92A31B84-8B04-1C4C-8AE9-DD076B7C463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TextBox 406">
                          <a:extLst>
                            <a:ext uri="{FF2B5EF4-FFF2-40B4-BE49-F238E27FC236}">
                              <a16:creationId xmlns:a16="http://schemas.microsoft.com/office/drawing/2014/main" id="{230045ED-1680-5C4A-AACE-1B7C1C326B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EDC4CDC9-0ABD-D544-AFDF-317C5C765A9D}"/>
                        </a:ext>
                      </a:extLst>
                    </p:cNvPr>
                    <p:cNvCxnSpPr>
                      <a:stCxn id="446" idx="2"/>
                      <a:endCxn id="433" idx="0"/>
                    </p:cNvCxnSpPr>
                    <p:nvPr/>
                  </p:nvCxnSpPr>
                  <p:spPr bwMode="auto">
                    <a:xfrm>
                      <a:off x="1991073" y="3242684"/>
                      <a:ext cx="4230" cy="851985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rgbClr val="00009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7F968A38-9837-534C-9589-EC834038D59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407477" y="3648621"/>
                      <a:ext cx="1204913" cy="635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D08D494F-3397-294B-AE0A-77BFE8172FBD}"/>
                        </a:ext>
                      </a:extLst>
                    </p:cNvPr>
                    <p:cNvCxnSpPr>
                      <a:stCxn id="447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CBB666A9-21C8-724D-8999-122C3069285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FEED83B9-915E-D54F-843B-4AC820D03D49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62CD51D1-06C9-0F42-8580-EEBC1FB2FFB3}"/>
                      </a:ext>
                    </a:extLst>
                  </p:cNvPr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3</a:t>
                    </a:r>
                  </a:p>
                </p:txBody>
              </p:sp>
            </p:grp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D60139D0-66DE-9D48-92C7-D766B48C98E4}"/>
                  </a:ext>
                </a:extLst>
              </p:cNvPr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7682442D-4DE1-D34A-AF05-094173737CE5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460" name="Freeform 2">
                    <a:extLst>
                      <a:ext uri="{FF2B5EF4-FFF2-40B4-BE49-F238E27FC236}">
                        <a16:creationId xmlns:a16="http://schemas.microsoft.com/office/drawing/2014/main" id="{989F3E7E-7845-5D4A-B653-5093F2144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847C0145-AA17-C74A-85B9-5E0D57F0D1B3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A5C51D94-249F-7C4E-B7E3-5E7F7DA98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09" name="Group 327">
                        <a:extLst>
                          <a:ext uri="{FF2B5EF4-FFF2-40B4-BE49-F238E27FC236}">
                            <a16:creationId xmlns:a16="http://schemas.microsoft.com/office/drawing/2014/main" id="{2C9A79DA-183D-8E45-9710-90EB9AC04C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13" name="Oval 512">
                          <a:extLst>
                            <a:ext uri="{FF2B5EF4-FFF2-40B4-BE49-F238E27FC236}">
                              <a16:creationId xmlns:a16="http://schemas.microsoft.com/office/drawing/2014/main" id="{C7A51832-3A14-2F46-BE2E-FD419D2D32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4" name="Rectangle 513">
                          <a:extLst>
                            <a:ext uri="{FF2B5EF4-FFF2-40B4-BE49-F238E27FC236}">
                              <a16:creationId xmlns:a16="http://schemas.microsoft.com/office/drawing/2014/main" id="{F540465D-4FA5-8F4B-89B8-318B91C866D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5" name="Oval 514">
                          <a:extLst>
                            <a:ext uri="{FF2B5EF4-FFF2-40B4-BE49-F238E27FC236}">
                              <a16:creationId xmlns:a16="http://schemas.microsoft.com/office/drawing/2014/main" id="{2AD877B4-4F58-AF4E-8440-08B26889F9A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6" name="Freeform 515">
                          <a:extLst>
                            <a:ext uri="{FF2B5EF4-FFF2-40B4-BE49-F238E27FC236}">
                              <a16:creationId xmlns:a16="http://schemas.microsoft.com/office/drawing/2014/main" id="{2075DF2F-E937-EC4C-B4A7-98ABE1BBD09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7" name="Freeform 516">
                          <a:extLst>
                            <a:ext uri="{FF2B5EF4-FFF2-40B4-BE49-F238E27FC236}">
                              <a16:creationId xmlns:a16="http://schemas.microsoft.com/office/drawing/2014/main" id="{667455BC-A2B1-964F-BB33-EDD95E22B0F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8" name="Freeform 517">
                          <a:extLst>
                            <a:ext uri="{FF2B5EF4-FFF2-40B4-BE49-F238E27FC236}">
                              <a16:creationId xmlns:a16="http://schemas.microsoft.com/office/drawing/2014/main" id="{7104D447-A313-0245-838D-2D65E179BC6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9" name="Freeform 518">
                          <a:extLst>
                            <a:ext uri="{FF2B5EF4-FFF2-40B4-BE49-F238E27FC236}">
                              <a16:creationId xmlns:a16="http://schemas.microsoft.com/office/drawing/2014/main" id="{C8857D39-9558-884B-B11F-DC6DC08593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20" name="Straight Connector 519">
                          <a:extLst>
                            <a:ext uri="{FF2B5EF4-FFF2-40B4-BE49-F238E27FC236}">
                              <a16:creationId xmlns:a16="http://schemas.microsoft.com/office/drawing/2014/main" id="{8533C222-A8F0-C14E-9865-EB2CE2ED60DA}"/>
                            </a:ext>
                          </a:extLst>
                        </p:cNvPr>
                        <p:cNvCxnSpPr>
                          <a:endCxn id="515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21" name="Straight Connector 520">
                          <a:extLst>
                            <a:ext uri="{FF2B5EF4-FFF2-40B4-BE49-F238E27FC236}">
                              <a16:creationId xmlns:a16="http://schemas.microsoft.com/office/drawing/2014/main" id="{C7C29E43-3D2E-6C48-8BF6-75FF58BA40D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9DF38CB5-4F35-2C48-ABEE-7FDDEB47A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11" name="Oval 510">
                          <a:extLst>
                            <a:ext uri="{FF2B5EF4-FFF2-40B4-BE49-F238E27FC236}">
                              <a16:creationId xmlns:a16="http://schemas.microsoft.com/office/drawing/2014/main" id="{964D495F-FCD3-974C-B14C-0DD0744D39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2" name="TextBox 511">
                          <a:extLst>
                            <a:ext uri="{FF2B5EF4-FFF2-40B4-BE49-F238E27FC236}">
                              <a16:creationId xmlns:a16="http://schemas.microsoft.com/office/drawing/2014/main" id="{B360CC76-5708-E54C-BB1F-B87E36B6EC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849157BB-C005-3548-B1BA-012A1A118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96" name="Group 327">
                        <a:extLst>
                          <a:ext uri="{FF2B5EF4-FFF2-40B4-BE49-F238E27FC236}">
                            <a16:creationId xmlns:a16="http://schemas.microsoft.com/office/drawing/2014/main" id="{EF49974E-1ED5-E447-8244-106992273B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00" name="Oval 499">
                          <a:extLst>
                            <a:ext uri="{FF2B5EF4-FFF2-40B4-BE49-F238E27FC236}">
                              <a16:creationId xmlns:a16="http://schemas.microsoft.com/office/drawing/2014/main" id="{FB0DA6F4-6EF6-464A-8563-109BE95477D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1" name="Rectangle 500">
                          <a:extLst>
                            <a:ext uri="{FF2B5EF4-FFF2-40B4-BE49-F238E27FC236}">
                              <a16:creationId xmlns:a16="http://schemas.microsoft.com/office/drawing/2014/main" id="{21F6A7C6-2A4B-0745-8EAC-9DEC2A089F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2" name="Oval 501">
                          <a:extLst>
                            <a:ext uri="{FF2B5EF4-FFF2-40B4-BE49-F238E27FC236}">
                              <a16:creationId xmlns:a16="http://schemas.microsoft.com/office/drawing/2014/main" id="{FC7443CC-07C2-DB45-A7EE-97E2D8BB02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3" name="Freeform 502">
                          <a:extLst>
                            <a:ext uri="{FF2B5EF4-FFF2-40B4-BE49-F238E27FC236}">
                              <a16:creationId xmlns:a16="http://schemas.microsoft.com/office/drawing/2014/main" id="{BC280D28-6207-6E4A-8A46-E664F012B9A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4" name="Freeform 503">
                          <a:extLst>
                            <a:ext uri="{FF2B5EF4-FFF2-40B4-BE49-F238E27FC236}">
                              <a16:creationId xmlns:a16="http://schemas.microsoft.com/office/drawing/2014/main" id="{EBBCC31C-C1F3-F94E-BF37-DAE4DBC673E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5" name="Freeform 504">
                          <a:extLst>
                            <a:ext uri="{FF2B5EF4-FFF2-40B4-BE49-F238E27FC236}">
                              <a16:creationId xmlns:a16="http://schemas.microsoft.com/office/drawing/2014/main" id="{086F70A3-C801-8D40-A960-9E47ED0442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6" name="Freeform 505">
                          <a:extLst>
                            <a:ext uri="{FF2B5EF4-FFF2-40B4-BE49-F238E27FC236}">
                              <a16:creationId xmlns:a16="http://schemas.microsoft.com/office/drawing/2014/main" id="{90E7DDDE-599F-E441-9DF4-003CC1B435B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07" name="Straight Connector 506">
                          <a:extLst>
                            <a:ext uri="{FF2B5EF4-FFF2-40B4-BE49-F238E27FC236}">
                              <a16:creationId xmlns:a16="http://schemas.microsoft.com/office/drawing/2014/main" id="{893A90BA-5926-CC40-96CB-52F231D33E1E}"/>
                            </a:ext>
                          </a:extLst>
                        </p:cNvPr>
                        <p:cNvCxnSpPr>
                          <a:endCxn id="502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08" name="Straight Connector 507">
                          <a:extLst>
                            <a:ext uri="{FF2B5EF4-FFF2-40B4-BE49-F238E27FC236}">
                              <a16:creationId xmlns:a16="http://schemas.microsoft.com/office/drawing/2014/main" id="{B9842FD6-BF2A-704C-B8FC-DA10B47AB276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97" name="Group 496">
                        <a:extLst>
                          <a:ext uri="{FF2B5EF4-FFF2-40B4-BE49-F238E27FC236}">
                            <a16:creationId xmlns:a16="http://schemas.microsoft.com/office/drawing/2014/main" id="{11023790-AD69-FA41-AF93-08B4489E3A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98" name="Oval 497">
                          <a:extLst>
                            <a:ext uri="{FF2B5EF4-FFF2-40B4-BE49-F238E27FC236}">
                              <a16:creationId xmlns:a16="http://schemas.microsoft.com/office/drawing/2014/main" id="{681049CE-10AA-0346-AFA8-6FDC53F5F42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9" name="TextBox 498">
                          <a:extLst>
                            <a:ext uri="{FF2B5EF4-FFF2-40B4-BE49-F238E27FC236}">
                              <a16:creationId xmlns:a16="http://schemas.microsoft.com/office/drawing/2014/main" id="{885304DC-2F43-D04B-B170-06B6EDCAA0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C4EC595-C485-DD46-9195-B81F23C53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83" name="Group 327">
                        <a:extLst>
                          <a:ext uri="{FF2B5EF4-FFF2-40B4-BE49-F238E27FC236}">
                            <a16:creationId xmlns:a16="http://schemas.microsoft.com/office/drawing/2014/main" id="{DA436D2A-4C54-9847-99BD-C747C002F0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87" name="Oval 486">
                          <a:extLst>
                            <a:ext uri="{FF2B5EF4-FFF2-40B4-BE49-F238E27FC236}">
                              <a16:creationId xmlns:a16="http://schemas.microsoft.com/office/drawing/2014/main" id="{78B65C4C-8AAA-3642-A7CE-A10619D49BE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8" name="Rectangle 487">
                          <a:extLst>
                            <a:ext uri="{FF2B5EF4-FFF2-40B4-BE49-F238E27FC236}">
                              <a16:creationId xmlns:a16="http://schemas.microsoft.com/office/drawing/2014/main" id="{A525720D-27A0-2049-AA49-205CE43335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9" name="Oval 488">
                          <a:extLst>
                            <a:ext uri="{FF2B5EF4-FFF2-40B4-BE49-F238E27FC236}">
                              <a16:creationId xmlns:a16="http://schemas.microsoft.com/office/drawing/2014/main" id="{DFDBDB36-E1F6-1E4B-AC8D-BB8B9A65BD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0" name="Freeform 489">
                          <a:extLst>
                            <a:ext uri="{FF2B5EF4-FFF2-40B4-BE49-F238E27FC236}">
                              <a16:creationId xmlns:a16="http://schemas.microsoft.com/office/drawing/2014/main" id="{C32E00A5-45C2-D847-BAB9-C11E9834F3F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1" name="Freeform 490">
                          <a:extLst>
                            <a:ext uri="{FF2B5EF4-FFF2-40B4-BE49-F238E27FC236}">
                              <a16:creationId xmlns:a16="http://schemas.microsoft.com/office/drawing/2014/main" id="{31DC4B7B-D3AA-9B48-8802-CA05B827841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2" name="Freeform 491">
                          <a:extLst>
                            <a:ext uri="{FF2B5EF4-FFF2-40B4-BE49-F238E27FC236}">
                              <a16:creationId xmlns:a16="http://schemas.microsoft.com/office/drawing/2014/main" id="{AF29DBD7-4053-9B4C-A67A-C9ECC444C26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3" name="Freeform 492">
                          <a:extLst>
                            <a:ext uri="{FF2B5EF4-FFF2-40B4-BE49-F238E27FC236}">
                              <a16:creationId xmlns:a16="http://schemas.microsoft.com/office/drawing/2014/main" id="{6880D128-8B5E-B94A-84E9-5525E283EB8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94" name="Straight Connector 493">
                          <a:extLst>
                            <a:ext uri="{FF2B5EF4-FFF2-40B4-BE49-F238E27FC236}">
                              <a16:creationId xmlns:a16="http://schemas.microsoft.com/office/drawing/2014/main" id="{5E6E8189-AC44-6743-9D17-5E8625CBC5BF}"/>
                            </a:ext>
                          </a:extLst>
                        </p:cNvPr>
                        <p:cNvCxnSpPr>
                          <a:endCxn id="48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95" name="Straight Connector 494">
                          <a:extLst>
                            <a:ext uri="{FF2B5EF4-FFF2-40B4-BE49-F238E27FC236}">
                              <a16:creationId xmlns:a16="http://schemas.microsoft.com/office/drawing/2014/main" id="{34BA406C-7551-FE42-8563-B9FC2B4A597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84" name="Group 483">
                        <a:extLst>
                          <a:ext uri="{FF2B5EF4-FFF2-40B4-BE49-F238E27FC236}">
                            <a16:creationId xmlns:a16="http://schemas.microsoft.com/office/drawing/2014/main" id="{A387A1D4-AADD-C740-87D1-573958E99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85" name="Oval 484">
                          <a:extLst>
                            <a:ext uri="{FF2B5EF4-FFF2-40B4-BE49-F238E27FC236}">
                              <a16:creationId xmlns:a16="http://schemas.microsoft.com/office/drawing/2014/main" id="{129168EF-D2B6-2D45-A4A3-25903E391E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6" name="TextBox 485">
                          <a:extLst>
                            <a:ext uri="{FF2B5EF4-FFF2-40B4-BE49-F238E27FC236}">
                              <a16:creationId xmlns:a16="http://schemas.microsoft.com/office/drawing/2014/main" id="{927D1E9A-6392-E24D-B24D-59867DB597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5" name="Group 464">
                      <a:extLst>
                        <a:ext uri="{FF2B5EF4-FFF2-40B4-BE49-F238E27FC236}">
                          <a16:creationId xmlns:a16="http://schemas.microsoft.com/office/drawing/2014/main" id="{6590946D-4A79-784C-A1A3-3FB0C4F7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70" name="Group 327">
                        <a:extLst>
                          <a:ext uri="{FF2B5EF4-FFF2-40B4-BE49-F238E27FC236}">
                            <a16:creationId xmlns:a16="http://schemas.microsoft.com/office/drawing/2014/main" id="{C1CFD619-9078-9C4A-9947-B083B604A6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74" name="Oval 473">
                          <a:extLst>
                            <a:ext uri="{FF2B5EF4-FFF2-40B4-BE49-F238E27FC236}">
                              <a16:creationId xmlns:a16="http://schemas.microsoft.com/office/drawing/2014/main" id="{141F7B4D-E61B-234B-AF54-3B4B716FA95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EF264F9C-E314-1E4A-8284-A95898A1FE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6" name="Oval 475">
                          <a:extLst>
                            <a:ext uri="{FF2B5EF4-FFF2-40B4-BE49-F238E27FC236}">
                              <a16:creationId xmlns:a16="http://schemas.microsoft.com/office/drawing/2014/main" id="{2415516F-F659-0245-A708-51278644993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7" name="Freeform 476">
                          <a:extLst>
                            <a:ext uri="{FF2B5EF4-FFF2-40B4-BE49-F238E27FC236}">
                              <a16:creationId xmlns:a16="http://schemas.microsoft.com/office/drawing/2014/main" id="{62EFFBF9-2855-0C4F-8A89-A385012DB76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8" name="Freeform 477">
                          <a:extLst>
                            <a:ext uri="{FF2B5EF4-FFF2-40B4-BE49-F238E27FC236}">
                              <a16:creationId xmlns:a16="http://schemas.microsoft.com/office/drawing/2014/main" id="{53B0F8AE-AD02-8843-B44E-514A0698169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9" name="Freeform 478">
                          <a:extLst>
                            <a:ext uri="{FF2B5EF4-FFF2-40B4-BE49-F238E27FC236}">
                              <a16:creationId xmlns:a16="http://schemas.microsoft.com/office/drawing/2014/main" id="{8DEDDA5B-A75F-2646-92D4-CBBE023F97D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0" name="Freeform 479">
                          <a:extLst>
                            <a:ext uri="{FF2B5EF4-FFF2-40B4-BE49-F238E27FC236}">
                              <a16:creationId xmlns:a16="http://schemas.microsoft.com/office/drawing/2014/main" id="{0FB5D34E-1A9B-E647-B0CA-8979B013E9B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81" name="Straight Connector 480">
                          <a:extLst>
                            <a:ext uri="{FF2B5EF4-FFF2-40B4-BE49-F238E27FC236}">
                              <a16:creationId xmlns:a16="http://schemas.microsoft.com/office/drawing/2014/main" id="{0E0DC44D-789C-6142-ACE2-E1E7439F3EDC}"/>
                            </a:ext>
                          </a:extLst>
                        </p:cNvPr>
                        <p:cNvCxnSpPr>
                          <a:endCxn id="47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82" name="Straight Connector 481">
                          <a:extLst>
                            <a:ext uri="{FF2B5EF4-FFF2-40B4-BE49-F238E27FC236}">
                              <a16:creationId xmlns:a16="http://schemas.microsoft.com/office/drawing/2014/main" id="{2F090CD2-EAD8-D64B-9EBC-52F3CABF342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59F6DB5F-8D40-2F45-A693-9E73A8F36F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72" name="Oval 471">
                          <a:extLst>
                            <a:ext uri="{FF2B5EF4-FFF2-40B4-BE49-F238E27FC236}">
                              <a16:creationId xmlns:a16="http://schemas.microsoft.com/office/drawing/2014/main" id="{349753A0-8388-204E-8FC6-C65AC31765C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3" name="TextBox 472">
                          <a:extLst>
                            <a:ext uri="{FF2B5EF4-FFF2-40B4-BE49-F238E27FC236}">
                              <a16:creationId xmlns:a16="http://schemas.microsoft.com/office/drawing/2014/main" id="{6E0930D1-5478-A641-BFBE-F20FC3327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95BB2EF3-E2CE-BD4A-9C4A-8F73F71629D3}"/>
                        </a:ext>
                      </a:extLst>
                    </p:cNvPr>
                    <p:cNvCxnSpPr>
                      <a:stCxn id="513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7" name="Straight Connector 466">
                      <a:extLst>
                        <a:ext uri="{FF2B5EF4-FFF2-40B4-BE49-F238E27FC236}">
                          <a16:creationId xmlns:a16="http://schemas.microsoft.com/office/drawing/2014/main" id="{0FADCE9F-E485-8543-BE08-11BD9736F6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8" name="Straight Connector 467">
                      <a:extLst>
                        <a:ext uri="{FF2B5EF4-FFF2-40B4-BE49-F238E27FC236}">
                          <a16:creationId xmlns:a16="http://schemas.microsoft.com/office/drawing/2014/main" id="{24E38472-FC68-AF47-A78D-FF04E75E1DE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416CECF7-D45D-7248-B229-72E57EB2AB6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E03304D-E161-6E48-9663-DC28921C7F64}"/>
                    </a:ext>
                  </a:extLst>
                </p:cNvPr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90"/>
                      </a:solidFill>
                      <a:latin typeface="Arial" charset="0"/>
                      <a:ea typeface="ＭＳ Ｐゴシック" charset="0"/>
                    </a:rPr>
                    <a:t>AS 1</a:t>
                  </a:r>
                </a:p>
              </p:txBody>
            </p: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765902CD-4297-8D40-95E9-0576CA61FDDF}"/>
                    </a:ext>
                  </a:extLst>
                </p:cNvPr>
                <p:cNvCxnSpPr>
                  <a:cxnSpLocks/>
                  <a:stCxn id="341" idx="1"/>
                </p:cNvCxnSpPr>
                <p:nvPr/>
              </p:nvCxnSpPr>
              <p:spPr bwMode="auto">
                <a:xfrm flipH="1" flipV="1">
                  <a:off x="3848374" y="5024787"/>
                  <a:ext cx="1030666" cy="698992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868FCCA-6463-414E-B975-BE55E1F0C2BE}"/>
                  </a:ext>
                </a:extLst>
              </p:cNvPr>
              <p:cNvCxnSpPr>
                <a:cxnSpLocks/>
                <a:stCxn id="357" idx="5"/>
                <a:endCxn id="407" idx="1"/>
              </p:cNvCxnSpPr>
              <p:nvPr/>
            </p:nvCxnSpPr>
            <p:spPr bwMode="auto">
              <a:xfrm flipV="1">
                <a:off x="6957825" y="4543468"/>
                <a:ext cx="1398778" cy="1062884"/>
              </a:xfrm>
              <a:prstGeom prst="line">
                <a:avLst/>
              </a:prstGeom>
              <a:solidFill>
                <a:srgbClr val="00CC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9FAE62F-65C2-2843-B29E-60E769A4B2BD}"/>
                </a:ext>
              </a:extLst>
            </p:cNvPr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08874D3-27D8-EF47-BFBE-742063815FA3}"/>
                  </a:ext>
                </a:extLst>
              </p:cNvPr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26" name="Freeform 2">
                  <a:extLst>
                    <a:ext uri="{FF2B5EF4-FFF2-40B4-BE49-F238E27FC236}">
                      <a16:creationId xmlns:a16="http://schemas.microsoft.com/office/drawing/2014/main" id="{ECF54C8B-77E8-C446-9901-E025B2B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8463" y="5108795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7" name="Group 327">
                  <a:extLst>
                    <a:ext uri="{FF2B5EF4-FFF2-40B4-BE49-F238E27FC236}">
                      <a16:creationId xmlns:a16="http://schemas.microsoft.com/office/drawing/2014/main" id="{95A693A0-90C6-0E42-805E-894D24F6B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E6A859E7-2681-EB45-AC64-4969973C6C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A49754A-DDFB-5F4E-A38D-35312DF54C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7B59D17E-9D64-1647-B9DF-B07F3284E1E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8884D252-29F1-F648-8BCD-A0D8DC51E0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Freeform 534">
                    <a:extLst>
                      <a:ext uri="{FF2B5EF4-FFF2-40B4-BE49-F238E27FC236}">
                        <a16:creationId xmlns:a16="http://schemas.microsoft.com/office/drawing/2014/main" id="{0D1C72AF-A42B-2A4F-9FB3-9B625E598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 535">
                    <a:extLst>
                      <a:ext uri="{FF2B5EF4-FFF2-40B4-BE49-F238E27FC236}">
                        <a16:creationId xmlns:a16="http://schemas.microsoft.com/office/drawing/2014/main" id="{F120C532-FD80-B242-AB85-376C83FAEF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536">
                    <a:extLst>
                      <a:ext uri="{FF2B5EF4-FFF2-40B4-BE49-F238E27FC236}">
                        <a16:creationId xmlns:a16="http://schemas.microsoft.com/office/drawing/2014/main" id="{8D1B3AFD-4EEF-344B-8093-229501DE6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DD251CD0-8031-2443-A7D6-4E55E79AECAD}"/>
                      </a:ext>
                    </a:extLst>
                  </p:cNvPr>
                  <p:cNvCxnSpPr>
                    <a:endCxn id="5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A75579D9-01A7-A946-9747-B22BE9A9B1C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B30234D9-3938-124F-811A-5439A25863DA}"/>
                    </a:ext>
                  </a:extLst>
                </p:cNvPr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C6138776-4E94-2D44-8B7B-08F37205E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8749FB94-AF37-9543-B2AD-D023BA06F2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C4A92BE4-09B8-2D44-BE17-51B111757C2E}"/>
                  </a:ext>
                </a:extLst>
              </p:cNvPr>
              <p:cNvCxnSpPr/>
              <p:nvPr/>
            </p:nvCxnSpPr>
            <p:spPr bwMode="auto">
              <a:xfrm flipH="1">
                <a:off x="7158742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7" name="Rectangle 4">
            <a:extLst>
              <a:ext uri="{FF2B5EF4-FFF2-40B4-BE49-F238E27FC236}">
                <a16:creationId xmlns:a16="http://schemas.microsoft.com/office/drawing/2014/main" id="{3DEA04DC-72C8-CE46-B457-B3FE2AD2277B}"/>
              </a:ext>
            </a:extLst>
          </p:cNvPr>
          <p:cNvSpPr txBox="1">
            <a:spLocks noChangeArrowheads="1"/>
          </p:cNvSpPr>
          <p:nvPr/>
        </p:nvSpPr>
        <p:spPr>
          <a:xfrm>
            <a:off x="825754" y="4751961"/>
            <a:ext cx="10673139" cy="8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based on AS2 policy, AS2 router 2c accepts path AS3,X, propagates (via iBGP) to all AS2 routers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4" name="Rectangle 4">
            <a:extLst>
              <a:ext uri="{FF2B5EF4-FFF2-40B4-BE49-F238E27FC236}">
                <a16:creationId xmlns:a16="http://schemas.microsoft.com/office/drawing/2014/main" id="{31DBB660-95FC-B843-A86E-3E1DFC7A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AS2 router 2c receives path advertisement </a:t>
            </a:r>
            <a:r>
              <a:rPr lang="en-US" sz="24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(via eBGP) from AS3 router 3a</a:t>
            </a:r>
          </a:p>
        </p:txBody>
      </p:sp>
      <p:sp>
        <p:nvSpPr>
          <p:cNvPr id="235" name="Rectangle 4">
            <a:extLst>
              <a:ext uri="{FF2B5EF4-FFF2-40B4-BE49-F238E27FC236}">
                <a16:creationId xmlns:a16="http://schemas.microsoft.com/office/drawing/2014/main" id="{3269DA29-10B0-0C46-A867-22A86090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based on AS2 policy,  AS2 router 2a advertises (via eBGP)  path </a:t>
            </a:r>
            <a:r>
              <a:rPr lang="en-US" sz="2400" dirty="0">
                <a:solidFill>
                  <a:srgbClr val="CC0000"/>
                </a:solidFill>
              </a:rPr>
              <a:t>AS2, AS3, X  </a:t>
            </a:r>
            <a:r>
              <a:rPr lang="en-US" sz="2400" dirty="0"/>
              <a:t> to 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router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56A4C08-0B5E-7E4B-B3DA-90DA418A76FF}"/>
              </a:ext>
            </a:extLst>
          </p:cNvPr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B128407-BC6A-4B4A-89D8-97C1C7F43DAE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8A7122-71D2-0E47-A583-1E125776C48C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399E68-BBBF-1A48-A9FB-B47E07C5C83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3" name="Group 117">
            <a:extLst>
              <a:ext uri="{FF2B5EF4-FFF2-40B4-BE49-F238E27FC236}">
                <a16:creationId xmlns:a16="http://schemas.microsoft.com/office/drawing/2014/main" id="{285BF302-8766-1242-BA45-C0130305B5F7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24" name="AutoShape 118">
              <a:extLst>
                <a:ext uri="{FF2B5EF4-FFF2-40B4-BE49-F238E27FC236}">
                  <a16:creationId xmlns:a16="http://schemas.microsoft.com/office/drawing/2014/main" id="{61E43352-19FB-B040-8B00-CFD7BF2D6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 Box 119">
              <a:extLst>
                <a:ext uri="{FF2B5EF4-FFF2-40B4-BE49-F238E27FC236}">
                  <a16:creationId xmlns:a16="http://schemas.microsoft.com/office/drawing/2014/main" id="{FC1C516E-32E3-B148-BD28-32763132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9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/>
      <p:bldP spid="234" grpId="0"/>
      <p:bldP spid="2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00000"/>
                  </a:solidFill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40" name="Rectangle 4">
            <a:extLst>
              <a:ext uri="{FF2B5EF4-FFF2-40B4-BE49-F238E27FC236}">
                <a16:creationId xmlns:a16="http://schemas.microsoft.com/office/drawing/2014/main" id="{2232FF8D-4FEF-E645-B7EA-CC7B2BF547BD}"/>
              </a:ext>
            </a:extLst>
          </p:cNvPr>
          <p:cNvSpPr txBox="1">
            <a:spLocks noChangeArrowheads="1"/>
          </p:cNvSpPr>
          <p:nvPr/>
        </p:nvSpPr>
        <p:spPr>
          <a:xfrm>
            <a:off x="1364685" y="4805597"/>
            <a:ext cx="8505825" cy="55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learns path </a:t>
            </a:r>
            <a:r>
              <a:rPr lang="en-US" sz="2400" i="1" dirty="0">
                <a:solidFill>
                  <a:srgbClr val="CC0000"/>
                </a:solidFill>
              </a:rPr>
              <a:t>AS2,AS3,X </a:t>
            </a:r>
            <a:r>
              <a:rPr lang="en-US" sz="2400" dirty="0"/>
              <a:t>from 2a</a:t>
            </a:r>
          </a:p>
          <a:p>
            <a:endParaRPr lang="en-US" sz="2000" dirty="0"/>
          </a:p>
        </p:txBody>
      </p:sp>
      <p:sp>
        <p:nvSpPr>
          <p:cNvPr id="241" name="Rectangle 4">
            <a:extLst>
              <a:ext uri="{FF2B5EF4-FFF2-40B4-BE49-F238E27FC236}">
                <a16:creationId xmlns:a16="http://schemas.microsoft.com/office/drawing/2014/main" id="{1171B6FB-5E1B-8F47-BD5F-BCBFDC27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dirty="0"/>
              <a:t>gateway router may learn about </a:t>
            </a:r>
            <a:r>
              <a:rPr lang="en-US" dirty="0">
                <a:solidFill>
                  <a:srgbClr val="000090"/>
                </a:solidFill>
              </a:rPr>
              <a:t>multiple</a:t>
            </a:r>
            <a:r>
              <a:rPr lang="en-US" dirty="0"/>
              <a:t> paths to destination: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E588378-AB3C-7643-8B8F-7696DC3EA767}"/>
              </a:ext>
            </a:extLst>
          </p:cNvPr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788AB24-E49A-9D42-9746-5F1AC923F508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73C5C13-0DA1-CE4C-AAB8-6132C6E0D889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0F16FA1-A20C-4948-9683-F7720A00EE5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AS3,X</a:t>
              </a: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CBAC322-337C-3E44-8C65-5E8EE0E1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learns path </a:t>
            </a:r>
            <a:r>
              <a:rPr lang="en-US" sz="2400" i="1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from 3a</a:t>
            </a:r>
          </a:p>
          <a:p>
            <a:endParaRPr lang="en-US" sz="2000" dirty="0"/>
          </a:p>
        </p:txBody>
      </p:sp>
      <p:sp>
        <p:nvSpPr>
          <p:cNvPr id="250" name="Rectangle 4">
            <a:extLst>
              <a:ext uri="{FF2B5EF4-FFF2-40B4-BE49-F238E27FC236}">
                <a16:creationId xmlns:a16="http://schemas.microsoft.com/office/drawing/2014/main" id="{7F2AB41F-063B-474A-B02C-593081D7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400" dirty="0"/>
              <a:t>based on </a:t>
            </a:r>
            <a:r>
              <a:rPr lang="en-US" sz="2400" i="1" dirty="0">
                <a:solidFill>
                  <a:srgbClr val="0000A8"/>
                </a:solidFill>
              </a:rPr>
              <a:t>policy, </a:t>
            </a: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chooses path </a:t>
            </a:r>
            <a:r>
              <a:rPr lang="en-US" sz="2400" i="1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and advertises path within 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via iBGP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8C59A59-1D76-C647-A251-D4088B013D8A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8C95F8-7B0C-AE45-8FF2-737D4CDC3B01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0A451CF8-BF7F-4D44-A41E-DFD92B55911F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F970A349-418F-4E41-AA61-FFEE40ECDFB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C9FE3FE-A24D-894D-A22E-F47844E43413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11" name="Freeform 2">
                      <a:extLst>
                        <a:ext uri="{FF2B5EF4-FFF2-40B4-BE49-F238E27FC236}">
                          <a16:creationId xmlns:a16="http://schemas.microsoft.com/office/drawing/2014/main" id="{016A1667-F58D-654E-A107-D60F549452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44AABC2A-53FF-EF4C-BC04-E89F477E4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13" name="Group 512">
                        <a:extLst>
                          <a:ext uri="{FF2B5EF4-FFF2-40B4-BE49-F238E27FC236}">
                            <a16:creationId xmlns:a16="http://schemas.microsoft.com/office/drawing/2014/main" id="{42AF9E26-B2A8-DC47-AB56-C4444313A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9" name="Group 327">
                          <a:extLst>
                            <a:ext uri="{FF2B5EF4-FFF2-40B4-BE49-F238E27FC236}">
                              <a16:creationId xmlns:a16="http://schemas.microsoft.com/office/drawing/2014/main" id="{B2651D17-134F-7C41-A454-18C3536D695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3" name="Oval 562">
                            <a:extLst>
                              <a:ext uri="{FF2B5EF4-FFF2-40B4-BE49-F238E27FC236}">
                                <a16:creationId xmlns:a16="http://schemas.microsoft.com/office/drawing/2014/main" id="{81D3716B-D087-834C-A6F7-F26A40F4DE4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13F26CC8-2D1B-9641-AAD0-7C844C8488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5" name="Oval 564">
                            <a:extLst>
                              <a:ext uri="{FF2B5EF4-FFF2-40B4-BE49-F238E27FC236}">
                                <a16:creationId xmlns:a16="http://schemas.microsoft.com/office/drawing/2014/main" id="{4527F589-3947-6543-BF37-FE188711458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6" name="Freeform 565">
                            <a:extLst>
                              <a:ext uri="{FF2B5EF4-FFF2-40B4-BE49-F238E27FC236}">
                                <a16:creationId xmlns:a16="http://schemas.microsoft.com/office/drawing/2014/main" id="{69214495-72A1-3D4E-8277-1590777C2E1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Freeform 566">
                            <a:extLst>
                              <a:ext uri="{FF2B5EF4-FFF2-40B4-BE49-F238E27FC236}">
                                <a16:creationId xmlns:a16="http://schemas.microsoft.com/office/drawing/2014/main" id="{FA34739F-7785-904A-91D7-6AAE7B343DA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8" name="Freeform 567">
                            <a:extLst>
                              <a:ext uri="{FF2B5EF4-FFF2-40B4-BE49-F238E27FC236}">
                                <a16:creationId xmlns:a16="http://schemas.microsoft.com/office/drawing/2014/main" id="{08C1BAB0-BEC6-D245-A60D-07387DB865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Freeform 568">
                            <a:extLst>
                              <a:ext uri="{FF2B5EF4-FFF2-40B4-BE49-F238E27FC236}">
                                <a16:creationId xmlns:a16="http://schemas.microsoft.com/office/drawing/2014/main" id="{D7F49E55-8034-8742-8472-7D0077FE19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0" name="Straight Connector 569">
                            <a:extLst>
                              <a:ext uri="{FF2B5EF4-FFF2-40B4-BE49-F238E27FC236}">
                                <a16:creationId xmlns:a16="http://schemas.microsoft.com/office/drawing/2014/main" id="{073D7C33-2AC1-784F-A285-B683AEF9AE76}"/>
                              </a:ext>
                            </a:extLst>
                          </p:cNvPr>
                          <p:cNvCxnSpPr>
                            <a:endCxn id="56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1" name="Straight Connector 570">
                            <a:extLst>
                              <a:ext uri="{FF2B5EF4-FFF2-40B4-BE49-F238E27FC236}">
                                <a16:creationId xmlns:a16="http://schemas.microsoft.com/office/drawing/2014/main" id="{5FEE905D-B09A-B448-B0BC-D0B7F043718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0" name="Group 559">
                          <a:extLst>
                            <a:ext uri="{FF2B5EF4-FFF2-40B4-BE49-F238E27FC236}">
                              <a16:creationId xmlns:a16="http://schemas.microsoft.com/office/drawing/2014/main" id="{A3E0F0AA-FB05-D342-AFA8-09D7D632A6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1" name="Oval 560">
                            <a:extLst>
                              <a:ext uri="{FF2B5EF4-FFF2-40B4-BE49-F238E27FC236}">
                                <a16:creationId xmlns:a16="http://schemas.microsoft.com/office/drawing/2014/main" id="{3C93E73B-53BE-4C47-86B5-DD9DAB0CC74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2" name="TextBox 561">
                            <a:extLst>
                              <a:ext uri="{FF2B5EF4-FFF2-40B4-BE49-F238E27FC236}">
                                <a16:creationId xmlns:a16="http://schemas.microsoft.com/office/drawing/2014/main" id="{A65FA9FA-4EC6-DD46-A5A0-21BBF6B6914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4" name="Group 513">
                        <a:extLst>
                          <a:ext uri="{FF2B5EF4-FFF2-40B4-BE49-F238E27FC236}">
                            <a16:creationId xmlns:a16="http://schemas.microsoft.com/office/drawing/2014/main" id="{50429747-57EE-4F42-97FA-CEA2BF9511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46" name="Group 327">
                          <a:extLst>
                            <a:ext uri="{FF2B5EF4-FFF2-40B4-BE49-F238E27FC236}">
                              <a16:creationId xmlns:a16="http://schemas.microsoft.com/office/drawing/2014/main" id="{A536345E-51CD-834E-A0E8-89E5B9E9F8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0" name="Oval 549">
                            <a:extLst>
                              <a:ext uri="{FF2B5EF4-FFF2-40B4-BE49-F238E27FC236}">
                                <a16:creationId xmlns:a16="http://schemas.microsoft.com/office/drawing/2014/main" id="{B8D29417-1B63-AA46-9A7E-C51D4C1B11A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9C6CDDD5-00DE-AB4D-B974-9E0D049F5A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2" name="Oval 551">
                            <a:extLst>
                              <a:ext uri="{FF2B5EF4-FFF2-40B4-BE49-F238E27FC236}">
                                <a16:creationId xmlns:a16="http://schemas.microsoft.com/office/drawing/2014/main" id="{0ABD4266-725C-F441-B6B3-1F91F88CA7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3" name="Freeform 552">
                            <a:extLst>
                              <a:ext uri="{FF2B5EF4-FFF2-40B4-BE49-F238E27FC236}">
                                <a16:creationId xmlns:a16="http://schemas.microsoft.com/office/drawing/2014/main" id="{2F208CEC-0496-AB4C-AD63-40561F051B1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Freeform 553">
                            <a:extLst>
                              <a:ext uri="{FF2B5EF4-FFF2-40B4-BE49-F238E27FC236}">
                                <a16:creationId xmlns:a16="http://schemas.microsoft.com/office/drawing/2014/main" id="{D2FB1508-1203-3343-A69B-59985BCA02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5" name="Freeform 554">
                            <a:extLst>
                              <a:ext uri="{FF2B5EF4-FFF2-40B4-BE49-F238E27FC236}">
                                <a16:creationId xmlns:a16="http://schemas.microsoft.com/office/drawing/2014/main" id="{38F03371-FC38-2441-ABD6-0CF48B08714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Freeform 555">
                            <a:extLst>
                              <a:ext uri="{FF2B5EF4-FFF2-40B4-BE49-F238E27FC236}">
                                <a16:creationId xmlns:a16="http://schemas.microsoft.com/office/drawing/2014/main" id="{80F205FF-90D5-2E4D-A442-5EE9CCEF12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57" name="Straight Connector 556">
                            <a:extLst>
                              <a:ext uri="{FF2B5EF4-FFF2-40B4-BE49-F238E27FC236}">
                                <a16:creationId xmlns:a16="http://schemas.microsoft.com/office/drawing/2014/main" id="{075C28BF-5135-0141-8C80-85DD6D39B93D}"/>
                              </a:ext>
                            </a:extLst>
                          </p:cNvPr>
                          <p:cNvCxnSpPr>
                            <a:endCxn id="55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8" name="Straight Connector 557">
                            <a:extLst>
                              <a:ext uri="{FF2B5EF4-FFF2-40B4-BE49-F238E27FC236}">
                                <a16:creationId xmlns:a16="http://schemas.microsoft.com/office/drawing/2014/main" id="{E410C2EB-D29D-E144-B280-458AE3064128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47" name="Group 546">
                          <a:extLst>
                            <a:ext uri="{FF2B5EF4-FFF2-40B4-BE49-F238E27FC236}">
                              <a16:creationId xmlns:a16="http://schemas.microsoft.com/office/drawing/2014/main" id="{6176E4A3-EF88-8540-AE96-4DD527DA7E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8" name="Oval 547">
                            <a:extLst>
                              <a:ext uri="{FF2B5EF4-FFF2-40B4-BE49-F238E27FC236}">
                                <a16:creationId xmlns:a16="http://schemas.microsoft.com/office/drawing/2014/main" id="{C3117250-2456-0646-AB43-ADCE1F3391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9" name="TextBox 548">
                            <a:extLst>
                              <a:ext uri="{FF2B5EF4-FFF2-40B4-BE49-F238E27FC236}">
                                <a16:creationId xmlns:a16="http://schemas.microsoft.com/office/drawing/2014/main" id="{E047A69C-7403-DF4E-A1A7-624D22C211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5" name="Group 514">
                        <a:extLst>
                          <a:ext uri="{FF2B5EF4-FFF2-40B4-BE49-F238E27FC236}">
                            <a16:creationId xmlns:a16="http://schemas.microsoft.com/office/drawing/2014/main" id="{FC0279C2-7FD0-B74B-B64D-2FF299FBE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3" name="Group 327">
                          <a:extLst>
                            <a:ext uri="{FF2B5EF4-FFF2-40B4-BE49-F238E27FC236}">
                              <a16:creationId xmlns:a16="http://schemas.microsoft.com/office/drawing/2014/main" id="{F948C3A4-3265-BA42-969F-C7E69AFDF7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37" name="Oval 536">
                            <a:extLst>
                              <a:ext uri="{FF2B5EF4-FFF2-40B4-BE49-F238E27FC236}">
                                <a16:creationId xmlns:a16="http://schemas.microsoft.com/office/drawing/2014/main" id="{1D795A91-7837-7F44-8B1F-C51234B9E5C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B706ABA8-AA1E-B242-9860-E06E1C4300F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9" name="Oval 538">
                            <a:extLst>
                              <a:ext uri="{FF2B5EF4-FFF2-40B4-BE49-F238E27FC236}">
                                <a16:creationId xmlns:a16="http://schemas.microsoft.com/office/drawing/2014/main" id="{27FA3B8E-0B4D-7243-A3A4-F127623D38F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0" name="Freeform 539">
                            <a:extLst>
                              <a:ext uri="{FF2B5EF4-FFF2-40B4-BE49-F238E27FC236}">
                                <a16:creationId xmlns:a16="http://schemas.microsoft.com/office/drawing/2014/main" id="{5993A5CA-41C7-3742-94CC-9CABF7DA17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Freeform 540">
                            <a:extLst>
                              <a:ext uri="{FF2B5EF4-FFF2-40B4-BE49-F238E27FC236}">
                                <a16:creationId xmlns:a16="http://schemas.microsoft.com/office/drawing/2014/main" id="{32DFB537-8A90-1446-B40C-54BC340411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2" name="Freeform 541">
                            <a:extLst>
                              <a:ext uri="{FF2B5EF4-FFF2-40B4-BE49-F238E27FC236}">
                                <a16:creationId xmlns:a16="http://schemas.microsoft.com/office/drawing/2014/main" id="{3E8B8B41-0D5A-C640-8D93-5004F9D38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Freeform 542">
                            <a:extLst>
                              <a:ext uri="{FF2B5EF4-FFF2-40B4-BE49-F238E27FC236}">
                                <a16:creationId xmlns:a16="http://schemas.microsoft.com/office/drawing/2014/main" id="{86C81773-EA1F-AF4D-B700-C7A9FDF028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4" name="Straight Connector 543">
                            <a:extLst>
                              <a:ext uri="{FF2B5EF4-FFF2-40B4-BE49-F238E27FC236}">
                                <a16:creationId xmlns:a16="http://schemas.microsoft.com/office/drawing/2014/main" id="{15346C86-E76A-1E47-8035-0352885F09C1}"/>
                              </a:ext>
                            </a:extLst>
                          </p:cNvPr>
                          <p:cNvCxnSpPr>
                            <a:endCxn id="53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45" name="Straight Connector 544">
                            <a:extLst>
                              <a:ext uri="{FF2B5EF4-FFF2-40B4-BE49-F238E27FC236}">
                                <a16:creationId xmlns:a16="http://schemas.microsoft.com/office/drawing/2014/main" id="{CAF86B4D-D68C-F747-9FE0-43805F641DF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E37EFE80-9F97-0844-BD93-2E44A9B2D0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35" name="Oval 534">
                            <a:extLst>
                              <a:ext uri="{FF2B5EF4-FFF2-40B4-BE49-F238E27FC236}">
                                <a16:creationId xmlns:a16="http://schemas.microsoft.com/office/drawing/2014/main" id="{6DD890D1-DF34-A948-ABA3-C837DB2A9F0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6" name="TextBox 535">
                            <a:extLst>
                              <a:ext uri="{FF2B5EF4-FFF2-40B4-BE49-F238E27FC236}">
                                <a16:creationId xmlns:a16="http://schemas.microsoft.com/office/drawing/2014/main" id="{DF984F8E-69BD-884E-9859-C44ECEF41B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6" name="Group 515">
                        <a:extLst>
                          <a:ext uri="{FF2B5EF4-FFF2-40B4-BE49-F238E27FC236}">
                            <a16:creationId xmlns:a16="http://schemas.microsoft.com/office/drawing/2014/main" id="{20274897-8FE7-1941-BF44-1DE7F1B52F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20" name="Group 327">
                          <a:extLst>
                            <a:ext uri="{FF2B5EF4-FFF2-40B4-BE49-F238E27FC236}">
                              <a16:creationId xmlns:a16="http://schemas.microsoft.com/office/drawing/2014/main" id="{C7F49367-3026-BC4F-A11B-0264CDD2A41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24" name="Oval 523">
                            <a:extLst>
                              <a:ext uri="{FF2B5EF4-FFF2-40B4-BE49-F238E27FC236}">
                                <a16:creationId xmlns:a16="http://schemas.microsoft.com/office/drawing/2014/main" id="{9E51182E-FDBD-B243-926F-E43F220EB5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0D4111A-AB32-9146-97FF-617E35EDF2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6" name="Oval 525">
                            <a:extLst>
                              <a:ext uri="{FF2B5EF4-FFF2-40B4-BE49-F238E27FC236}">
                                <a16:creationId xmlns:a16="http://schemas.microsoft.com/office/drawing/2014/main" id="{B373851A-F2F3-2D4E-B660-2E4CD9D549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7" name="Freeform 526">
                            <a:extLst>
                              <a:ext uri="{FF2B5EF4-FFF2-40B4-BE49-F238E27FC236}">
                                <a16:creationId xmlns:a16="http://schemas.microsoft.com/office/drawing/2014/main" id="{3DADCA02-998A-D44A-8F8C-9A3DEE2B74B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8" name="Freeform 527">
                            <a:extLst>
                              <a:ext uri="{FF2B5EF4-FFF2-40B4-BE49-F238E27FC236}">
                                <a16:creationId xmlns:a16="http://schemas.microsoft.com/office/drawing/2014/main" id="{C90C008E-75B3-D143-B094-BA9CBCE5797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9" name="Freeform 528">
                            <a:extLst>
                              <a:ext uri="{FF2B5EF4-FFF2-40B4-BE49-F238E27FC236}">
                                <a16:creationId xmlns:a16="http://schemas.microsoft.com/office/drawing/2014/main" id="{648326CE-C060-D341-B3E6-FC9CC0DD40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0" name="Freeform 529">
                            <a:extLst>
                              <a:ext uri="{FF2B5EF4-FFF2-40B4-BE49-F238E27FC236}">
                                <a16:creationId xmlns:a16="http://schemas.microsoft.com/office/drawing/2014/main" id="{8EE44440-6746-8C44-97CB-CDF8DD7E26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31" name="Straight Connector 530">
                            <a:extLst>
                              <a:ext uri="{FF2B5EF4-FFF2-40B4-BE49-F238E27FC236}">
                                <a16:creationId xmlns:a16="http://schemas.microsoft.com/office/drawing/2014/main" id="{FE62CAB4-B1C2-AD49-A340-2EA4788D06DD}"/>
                              </a:ext>
                            </a:extLst>
                          </p:cNvPr>
                          <p:cNvCxnSpPr>
                            <a:endCxn id="52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32" name="Straight Connector 531">
                            <a:extLst>
                              <a:ext uri="{FF2B5EF4-FFF2-40B4-BE49-F238E27FC236}">
                                <a16:creationId xmlns:a16="http://schemas.microsoft.com/office/drawing/2014/main" id="{F7364D87-B2B7-3643-9F82-4BF3CE371FE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8ECC9CBE-DF63-5A40-86DE-E2E9BD9378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22" name="Oval 521">
                            <a:extLst>
                              <a:ext uri="{FF2B5EF4-FFF2-40B4-BE49-F238E27FC236}">
                                <a16:creationId xmlns:a16="http://schemas.microsoft.com/office/drawing/2014/main" id="{0CDEE2F2-8242-8141-9B83-8BE09A32F1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3" name="TextBox 522">
                            <a:extLst>
                              <a:ext uri="{FF2B5EF4-FFF2-40B4-BE49-F238E27FC236}">
                                <a16:creationId xmlns:a16="http://schemas.microsoft.com/office/drawing/2014/main" id="{318D9B16-F131-684E-AE5E-6C1E8B2C5C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9043E748-587D-0D4D-9B1C-0477F0F2BAA3}"/>
                          </a:ext>
                        </a:extLst>
                      </p:cNvPr>
                      <p:cNvCxnSpPr>
                        <a:stCxn id="563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8" name="Straight Connector 517">
                        <a:extLst>
                          <a:ext uri="{FF2B5EF4-FFF2-40B4-BE49-F238E27FC236}">
                            <a16:creationId xmlns:a16="http://schemas.microsoft.com/office/drawing/2014/main" id="{05B9B5D8-C17A-F544-868C-A61D7129563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9" name="Straight Connector 518">
                        <a:extLst>
                          <a:ext uri="{FF2B5EF4-FFF2-40B4-BE49-F238E27FC236}">
                            <a16:creationId xmlns:a16="http://schemas.microsoft.com/office/drawing/2014/main" id="{881DF9FC-4E33-134B-B4FA-1799254C250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26352676-76E7-5047-BF1E-B8AED459D93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2</a:t>
                    </a:r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52910EB-6DF4-A345-B018-76354C869296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444" name="Freeform 2">
                    <a:extLst>
                      <a:ext uri="{FF2B5EF4-FFF2-40B4-BE49-F238E27FC236}">
                        <a16:creationId xmlns:a16="http://schemas.microsoft.com/office/drawing/2014/main" id="{7F9B141F-5ED9-D74E-B5A0-FE8BB0EB3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D1B99423-64AD-B947-8422-98F732C26FB9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72A7E1F7-E846-3147-AA53-CF1D84DD8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448" name="Group 447">
                        <a:extLst>
                          <a:ext uri="{FF2B5EF4-FFF2-40B4-BE49-F238E27FC236}">
                            <a16:creationId xmlns:a16="http://schemas.microsoft.com/office/drawing/2014/main" id="{AF49ADF0-6850-0A43-A5CE-5ACE79889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6" name="Group 327">
                          <a:extLst>
                            <a:ext uri="{FF2B5EF4-FFF2-40B4-BE49-F238E27FC236}">
                              <a16:creationId xmlns:a16="http://schemas.microsoft.com/office/drawing/2014/main" id="{FF88E2DF-E2E4-3347-A865-D1B3352013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0" name="Oval 499">
                            <a:extLst>
                              <a:ext uri="{FF2B5EF4-FFF2-40B4-BE49-F238E27FC236}">
                                <a16:creationId xmlns:a16="http://schemas.microsoft.com/office/drawing/2014/main" id="{F51867D5-088D-1141-BDDA-0DF96997E1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9EB2A545-9E2E-2D4E-BCBC-74A6D06D42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Oval 501">
                            <a:extLst>
                              <a:ext uri="{FF2B5EF4-FFF2-40B4-BE49-F238E27FC236}">
                                <a16:creationId xmlns:a16="http://schemas.microsoft.com/office/drawing/2014/main" id="{375E6326-5638-D948-AF4C-5B244F6C67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3" name="Freeform 502">
                            <a:extLst>
                              <a:ext uri="{FF2B5EF4-FFF2-40B4-BE49-F238E27FC236}">
                                <a16:creationId xmlns:a16="http://schemas.microsoft.com/office/drawing/2014/main" id="{8A73FC0C-576A-DA45-AD12-AF0A55037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Freeform 503">
                            <a:extLst>
                              <a:ext uri="{FF2B5EF4-FFF2-40B4-BE49-F238E27FC236}">
                                <a16:creationId xmlns:a16="http://schemas.microsoft.com/office/drawing/2014/main" id="{F6DD9D1A-2B6B-3D4A-9962-4ABB842FAB6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Freeform 504">
                            <a:extLst>
                              <a:ext uri="{FF2B5EF4-FFF2-40B4-BE49-F238E27FC236}">
                                <a16:creationId xmlns:a16="http://schemas.microsoft.com/office/drawing/2014/main" id="{AC2C32F0-D575-744F-BB94-26AF3779C1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BE6460D-2974-684B-9BBA-CDE242AE32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07" name="Straight Connector 506">
                            <a:extLst>
                              <a:ext uri="{FF2B5EF4-FFF2-40B4-BE49-F238E27FC236}">
                                <a16:creationId xmlns:a16="http://schemas.microsoft.com/office/drawing/2014/main" id="{4DFA001C-CD4C-9D4A-BCF7-EB9E9094C4D9}"/>
                              </a:ext>
                            </a:extLst>
                          </p:cNvPr>
                          <p:cNvCxnSpPr>
                            <a:endCxn id="50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08" name="Straight Connector 507">
                            <a:extLst>
                              <a:ext uri="{FF2B5EF4-FFF2-40B4-BE49-F238E27FC236}">
                                <a16:creationId xmlns:a16="http://schemas.microsoft.com/office/drawing/2014/main" id="{21C1F585-9089-CD48-AAF8-8B25080D308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97" name="Group 496">
                          <a:extLst>
                            <a:ext uri="{FF2B5EF4-FFF2-40B4-BE49-F238E27FC236}">
                              <a16:creationId xmlns:a16="http://schemas.microsoft.com/office/drawing/2014/main" id="{013A9D3F-66C6-5646-B65B-07D59E2B5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98" name="Oval 497">
                            <a:extLst>
                              <a:ext uri="{FF2B5EF4-FFF2-40B4-BE49-F238E27FC236}">
                                <a16:creationId xmlns:a16="http://schemas.microsoft.com/office/drawing/2014/main" id="{A588D1D2-2231-6B4F-A3C7-ADA7F2CBC0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9" name="TextBox 498">
                            <a:extLst>
                              <a:ext uri="{FF2B5EF4-FFF2-40B4-BE49-F238E27FC236}">
                                <a16:creationId xmlns:a16="http://schemas.microsoft.com/office/drawing/2014/main" id="{45B327ED-98AE-A442-88E5-0F179F128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5BA1A9CB-4572-0041-BCD8-760991F2E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3" name="Group 327">
                          <a:extLst>
                            <a:ext uri="{FF2B5EF4-FFF2-40B4-BE49-F238E27FC236}">
                              <a16:creationId xmlns:a16="http://schemas.microsoft.com/office/drawing/2014/main" id="{D1877304-D615-C347-B696-1E4EC738AE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87" name="Oval 486">
                            <a:extLst>
                              <a:ext uri="{FF2B5EF4-FFF2-40B4-BE49-F238E27FC236}">
                                <a16:creationId xmlns:a16="http://schemas.microsoft.com/office/drawing/2014/main" id="{FCA8E024-D75B-384E-B7DE-7AA5FE622E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8" name="Rectangle 487">
                            <a:extLst>
                              <a:ext uri="{FF2B5EF4-FFF2-40B4-BE49-F238E27FC236}">
                                <a16:creationId xmlns:a16="http://schemas.microsoft.com/office/drawing/2014/main" id="{1897CA4E-9A6C-1D4E-9C09-D042B4FE2E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Oval 488">
                            <a:extLst>
                              <a:ext uri="{FF2B5EF4-FFF2-40B4-BE49-F238E27FC236}">
                                <a16:creationId xmlns:a16="http://schemas.microsoft.com/office/drawing/2014/main" id="{3F099347-419A-394D-9F67-D4250F5636E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0" name="Freeform 489">
                            <a:extLst>
                              <a:ext uri="{FF2B5EF4-FFF2-40B4-BE49-F238E27FC236}">
                                <a16:creationId xmlns:a16="http://schemas.microsoft.com/office/drawing/2014/main" id="{C08F2D49-1160-D048-A1C9-03F61662E7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Freeform 490">
                            <a:extLst>
                              <a:ext uri="{FF2B5EF4-FFF2-40B4-BE49-F238E27FC236}">
                                <a16:creationId xmlns:a16="http://schemas.microsoft.com/office/drawing/2014/main" id="{2D027160-BA02-2C4F-97A9-79D0DE2354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Freeform 491">
                            <a:extLst>
                              <a:ext uri="{FF2B5EF4-FFF2-40B4-BE49-F238E27FC236}">
                                <a16:creationId xmlns:a16="http://schemas.microsoft.com/office/drawing/2014/main" id="{32BA6728-F88C-834C-A843-CEDCFCAE3CD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076DA2A8-99C5-1649-A5B8-AA30FDD3E9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4" name="Straight Connector 493">
                            <a:extLst>
                              <a:ext uri="{FF2B5EF4-FFF2-40B4-BE49-F238E27FC236}">
                                <a16:creationId xmlns:a16="http://schemas.microsoft.com/office/drawing/2014/main" id="{EA9EAAD1-1702-AB4D-8E87-C9B32BEEDA17}"/>
                              </a:ext>
                            </a:extLst>
                          </p:cNvPr>
                          <p:cNvCxnSpPr>
                            <a:endCxn id="48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5" name="Straight Connector 494">
                            <a:extLst>
                              <a:ext uri="{FF2B5EF4-FFF2-40B4-BE49-F238E27FC236}">
                                <a16:creationId xmlns:a16="http://schemas.microsoft.com/office/drawing/2014/main" id="{9CB75121-AE50-0241-BCE4-1BCDA5F5D3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3F071658-01EE-2C48-AC20-F60B38FE64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85" name="Oval 484">
                            <a:extLst>
                              <a:ext uri="{FF2B5EF4-FFF2-40B4-BE49-F238E27FC236}">
                                <a16:creationId xmlns:a16="http://schemas.microsoft.com/office/drawing/2014/main" id="{51633682-08D4-3741-8ACB-6CAE184258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6" name="TextBox 485">
                            <a:extLst>
                              <a:ext uri="{FF2B5EF4-FFF2-40B4-BE49-F238E27FC236}">
                                <a16:creationId xmlns:a16="http://schemas.microsoft.com/office/drawing/2014/main" id="{E3CB6253-020C-2441-8C1C-0D4F587E6E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125DBCFC-7BA2-F144-A0F0-508397DB01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0" name="Group 327">
                          <a:extLst>
                            <a:ext uri="{FF2B5EF4-FFF2-40B4-BE49-F238E27FC236}">
                              <a16:creationId xmlns:a16="http://schemas.microsoft.com/office/drawing/2014/main" id="{34285CF6-D3AC-094E-8607-8E5A259802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4" name="Oval 473">
                            <a:extLst>
                              <a:ext uri="{FF2B5EF4-FFF2-40B4-BE49-F238E27FC236}">
                                <a16:creationId xmlns:a16="http://schemas.microsoft.com/office/drawing/2014/main" id="{3B349897-1CEA-A94C-A653-306D765FA40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5" name="Rectangle 474">
                            <a:extLst>
                              <a:ext uri="{FF2B5EF4-FFF2-40B4-BE49-F238E27FC236}">
                                <a16:creationId xmlns:a16="http://schemas.microsoft.com/office/drawing/2014/main" id="{F69BAC22-0491-F446-A4FA-4F95C6B0F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Oval 475">
                            <a:extLst>
                              <a:ext uri="{FF2B5EF4-FFF2-40B4-BE49-F238E27FC236}">
                                <a16:creationId xmlns:a16="http://schemas.microsoft.com/office/drawing/2014/main" id="{C00F3DA7-8E3F-9547-BE97-F58D95EC59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7" name="Freeform 476">
                            <a:extLst>
                              <a:ext uri="{FF2B5EF4-FFF2-40B4-BE49-F238E27FC236}">
                                <a16:creationId xmlns:a16="http://schemas.microsoft.com/office/drawing/2014/main" id="{BF4644EF-DDFF-8D49-9FD0-2F7B3C29BC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Freeform 477">
                            <a:extLst>
                              <a:ext uri="{FF2B5EF4-FFF2-40B4-BE49-F238E27FC236}">
                                <a16:creationId xmlns:a16="http://schemas.microsoft.com/office/drawing/2014/main" id="{EECCB299-4CD3-234D-AFCE-A2A331EA13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Freeform 478">
                            <a:extLst>
                              <a:ext uri="{FF2B5EF4-FFF2-40B4-BE49-F238E27FC236}">
                                <a16:creationId xmlns:a16="http://schemas.microsoft.com/office/drawing/2014/main" id="{7540398D-98A6-9A4C-A028-C839F9C951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11019135-4FCC-0344-AC3D-721648028E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1" name="Straight Connector 480">
                            <a:extLst>
                              <a:ext uri="{FF2B5EF4-FFF2-40B4-BE49-F238E27FC236}">
                                <a16:creationId xmlns:a16="http://schemas.microsoft.com/office/drawing/2014/main" id="{5C03F5EB-3AFC-4543-B2EB-4052B79EB773}"/>
                              </a:ext>
                            </a:extLst>
                          </p:cNvPr>
                          <p:cNvCxnSpPr>
                            <a:endCxn id="47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2" name="Straight Connector 481">
                            <a:extLst>
                              <a:ext uri="{FF2B5EF4-FFF2-40B4-BE49-F238E27FC236}">
                                <a16:creationId xmlns:a16="http://schemas.microsoft.com/office/drawing/2014/main" id="{50EEA529-2E3B-0A4B-9DFF-EA2E08C6C05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1" name="Group 470">
                          <a:extLst>
                            <a:ext uri="{FF2B5EF4-FFF2-40B4-BE49-F238E27FC236}">
                              <a16:creationId xmlns:a16="http://schemas.microsoft.com/office/drawing/2014/main" id="{101A36BB-F1C4-5D47-B75D-03B9E2E405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72" name="Oval 471">
                            <a:extLst>
                              <a:ext uri="{FF2B5EF4-FFF2-40B4-BE49-F238E27FC236}">
                                <a16:creationId xmlns:a16="http://schemas.microsoft.com/office/drawing/2014/main" id="{DDF0E856-753E-FF40-89EE-E40AEF7160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3" name="TextBox 472">
                            <a:extLst>
                              <a:ext uri="{FF2B5EF4-FFF2-40B4-BE49-F238E27FC236}">
                                <a16:creationId xmlns:a16="http://schemas.microsoft.com/office/drawing/2014/main" id="{C4BB44D7-7187-A143-ACE4-AF7AA08F60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5FF824A3-CA23-7641-9C4D-F4D836BA2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57" name="Group 327">
                          <a:extLst>
                            <a:ext uri="{FF2B5EF4-FFF2-40B4-BE49-F238E27FC236}">
                              <a16:creationId xmlns:a16="http://schemas.microsoft.com/office/drawing/2014/main" id="{5D84546C-2908-A44F-86F0-14845830BE8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61" name="Oval 460">
                            <a:extLst>
                              <a:ext uri="{FF2B5EF4-FFF2-40B4-BE49-F238E27FC236}">
                                <a16:creationId xmlns:a16="http://schemas.microsoft.com/office/drawing/2014/main" id="{2378F29F-8CA4-2546-BAAE-ECF6F0E3705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2" name="Rectangle 461">
                            <a:extLst>
                              <a:ext uri="{FF2B5EF4-FFF2-40B4-BE49-F238E27FC236}">
                                <a16:creationId xmlns:a16="http://schemas.microsoft.com/office/drawing/2014/main" id="{4875D8E7-03DA-A244-B2C1-CE3E3E97339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3" name="Oval 462">
                            <a:extLst>
                              <a:ext uri="{FF2B5EF4-FFF2-40B4-BE49-F238E27FC236}">
                                <a16:creationId xmlns:a16="http://schemas.microsoft.com/office/drawing/2014/main" id="{69C4F070-9AD8-B349-8D3A-A7A5BA73CF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4" name="Freeform 463">
                            <a:extLst>
                              <a:ext uri="{FF2B5EF4-FFF2-40B4-BE49-F238E27FC236}">
                                <a16:creationId xmlns:a16="http://schemas.microsoft.com/office/drawing/2014/main" id="{859F95D0-8F88-AF45-A522-FBF8009BB87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5" name="Freeform 464">
                            <a:extLst>
                              <a:ext uri="{FF2B5EF4-FFF2-40B4-BE49-F238E27FC236}">
                                <a16:creationId xmlns:a16="http://schemas.microsoft.com/office/drawing/2014/main" id="{C5D63CE0-DA37-6941-85D1-1E9AF858D1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6" name="Freeform 465">
                            <a:extLst>
                              <a:ext uri="{FF2B5EF4-FFF2-40B4-BE49-F238E27FC236}">
                                <a16:creationId xmlns:a16="http://schemas.microsoft.com/office/drawing/2014/main" id="{05B6304E-219D-8C4C-933C-F74A50ADB90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7" name="Freeform 466">
                            <a:extLst>
                              <a:ext uri="{FF2B5EF4-FFF2-40B4-BE49-F238E27FC236}">
                                <a16:creationId xmlns:a16="http://schemas.microsoft.com/office/drawing/2014/main" id="{7A1C8338-E034-6F46-9CFA-19E29E6DB9C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68" name="Straight Connector 467">
                            <a:extLst>
                              <a:ext uri="{FF2B5EF4-FFF2-40B4-BE49-F238E27FC236}">
                                <a16:creationId xmlns:a16="http://schemas.microsoft.com/office/drawing/2014/main" id="{D01B141C-E8C1-5F43-9AB4-C8F47DB27ABC}"/>
                              </a:ext>
                            </a:extLst>
                          </p:cNvPr>
                          <p:cNvCxnSpPr>
                            <a:endCxn id="46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69" name="Straight Connector 468">
                            <a:extLst>
                              <a:ext uri="{FF2B5EF4-FFF2-40B4-BE49-F238E27FC236}">
                                <a16:creationId xmlns:a16="http://schemas.microsoft.com/office/drawing/2014/main" id="{C76D3549-4A99-A14A-9266-5C811EF2C96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58" name="Group 457">
                          <a:extLst>
                            <a:ext uri="{FF2B5EF4-FFF2-40B4-BE49-F238E27FC236}">
                              <a16:creationId xmlns:a16="http://schemas.microsoft.com/office/drawing/2014/main" id="{50D34317-A86E-BD4A-B0A0-94B68B4D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55898AE-9FB9-D145-99C3-AA5FE491F6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0" name="TextBox 459">
                            <a:extLst>
                              <a:ext uri="{FF2B5EF4-FFF2-40B4-BE49-F238E27FC236}">
                                <a16:creationId xmlns:a16="http://schemas.microsoft.com/office/drawing/2014/main" id="{FDC8D372-267E-834E-B2AD-E3D0477ABC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52" name="Straight Connector 451">
                        <a:extLst>
                          <a:ext uri="{FF2B5EF4-FFF2-40B4-BE49-F238E27FC236}">
                            <a16:creationId xmlns:a16="http://schemas.microsoft.com/office/drawing/2014/main" id="{76BB832D-E2AD-9B4A-B2CA-006ACDF19252}"/>
                          </a:ext>
                        </a:extLst>
                      </p:cNvPr>
                      <p:cNvCxnSpPr>
                        <a:stCxn id="499" idx="2"/>
                        <a:endCxn id="486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3" name="Straight Connector 452">
                        <a:extLst>
                          <a:ext uri="{FF2B5EF4-FFF2-40B4-BE49-F238E27FC236}">
                            <a16:creationId xmlns:a16="http://schemas.microsoft.com/office/drawing/2014/main" id="{B3B0C02C-7ED9-2141-817E-0BD07EFA244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4" name="Straight Connector 453">
                        <a:extLst>
                          <a:ext uri="{FF2B5EF4-FFF2-40B4-BE49-F238E27FC236}">
                            <a16:creationId xmlns:a16="http://schemas.microsoft.com/office/drawing/2014/main" id="{4555DBD5-470B-6741-9718-42247FE55249}"/>
                          </a:ext>
                        </a:extLst>
                      </p:cNvPr>
                      <p:cNvCxnSpPr>
                        <a:stCxn id="50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5" name="Straight Connector 454">
                        <a:extLst>
                          <a:ext uri="{FF2B5EF4-FFF2-40B4-BE49-F238E27FC236}">
                            <a16:creationId xmlns:a16="http://schemas.microsoft.com/office/drawing/2014/main" id="{C8445FE4-D43A-0F43-A2B9-579310EA2C4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6" name="Straight Connector 455">
                        <a:extLst>
                          <a:ext uri="{FF2B5EF4-FFF2-40B4-BE49-F238E27FC236}">
                            <a16:creationId xmlns:a16="http://schemas.microsoft.com/office/drawing/2014/main" id="{255E9653-31F2-2749-A41F-6F972A8AEF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447" name="TextBox 446">
                      <a:extLst>
                        <a:ext uri="{FF2B5EF4-FFF2-40B4-BE49-F238E27FC236}">
                          <a16:creationId xmlns:a16="http://schemas.microsoft.com/office/drawing/2014/main" id="{235FB037-F7EE-DE49-97E8-683209B5D4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dirty="0">
                          <a:solidFill>
                            <a:srgbClr val="000090"/>
                          </a:solidFill>
                          <a:latin typeface="Arial" charset="0"/>
                          <a:ea typeface="ＭＳ Ｐゴシック" charset="0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216FE367-F524-D446-BD8E-161F28E81098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DA335CF7-6A44-CD42-BB9B-0F2E679F902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382" name="Freeform 2">
                      <a:extLst>
                        <a:ext uri="{FF2B5EF4-FFF2-40B4-BE49-F238E27FC236}">
                          <a16:creationId xmlns:a16="http://schemas.microsoft.com/office/drawing/2014/main" id="{62629CF7-F1C0-394C-847B-14D3503FA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5BDEBA52-B2AE-C249-B4E1-A1EA54386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384" name="Group 383">
                        <a:extLst>
                          <a:ext uri="{FF2B5EF4-FFF2-40B4-BE49-F238E27FC236}">
                            <a16:creationId xmlns:a16="http://schemas.microsoft.com/office/drawing/2014/main" id="{3AC0C204-2B48-AC4E-A396-049FBC675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31" name="Group 327">
                          <a:extLst>
                            <a:ext uri="{FF2B5EF4-FFF2-40B4-BE49-F238E27FC236}">
                              <a16:creationId xmlns:a16="http://schemas.microsoft.com/office/drawing/2014/main" id="{E8BC624A-2794-404A-9871-CDAC172056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35" name="Oval 434">
                            <a:extLst>
                              <a:ext uri="{FF2B5EF4-FFF2-40B4-BE49-F238E27FC236}">
                                <a16:creationId xmlns:a16="http://schemas.microsoft.com/office/drawing/2014/main" id="{0F604F89-DD7D-A045-BAD3-BC0FEE5E57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9827A131-2F59-A34C-9AE3-85E42F0DCC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7" name="Oval 436">
                            <a:extLst>
                              <a:ext uri="{FF2B5EF4-FFF2-40B4-BE49-F238E27FC236}">
                                <a16:creationId xmlns:a16="http://schemas.microsoft.com/office/drawing/2014/main" id="{0C6DC914-779E-5242-821C-14DADB3D08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8" name="Freeform 437">
                            <a:extLst>
                              <a:ext uri="{FF2B5EF4-FFF2-40B4-BE49-F238E27FC236}">
                                <a16:creationId xmlns:a16="http://schemas.microsoft.com/office/drawing/2014/main" id="{2F342371-6C85-3742-9DED-DAE6130F81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9" name="Freeform 438">
                            <a:extLst>
                              <a:ext uri="{FF2B5EF4-FFF2-40B4-BE49-F238E27FC236}">
                                <a16:creationId xmlns:a16="http://schemas.microsoft.com/office/drawing/2014/main" id="{D4644009-EC8B-F847-A36B-128CBA181D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0" name="Freeform 439">
                            <a:extLst>
                              <a:ext uri="{FF2B5EF4-FFF2-40B4-BE49-F238E27FC236}">
                                <a16:creationId xmlns:a16="http://schemas.microsoft.com/office/drawing/2014/main" id="{17CA9A1B-B7B6-9845-8DF4-B2275030EC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1" name="Freeform 440">
                            <a:extLst>
                              <a:ext uri="{FF2B5EF4-FFF2-40B4-BE49-F238E27FC236}">
                                <a16:creationId xmlns:a16="http://schemas.microsoft.com/office/drawing/2014/main" id="{ACE63F56-80B5-204F-90A2-8DAD52431F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42" name="Straight Connector 441">
                            <a:extLst>
                              <a:ext uri="{FF2B5EF4-FFF2-40B4-BE49-F238E27FC236}">
                                <a16:creationId xmlns:a16="http://schemas.microsoft.com/office/drawing/2014/main" id="{ED95AA96-123A-1A43-8D1D-A05D32BEF70D}"/>
                              </a:ext>
                            </a:extLst>
                          </p:cNvPr>
                          <p:cNvCxnSpPr>
                            <a:endCxn id="43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43" name="Straight Connector 442">
                            <a:extLst>
                              <a:ext uri="{FF2B5EF4-FFF2-40B4-BE49-F238E27FC236}">
                                <a16:creationId xmlns:a16="http://schemas.microsoft.com/office/drawing/2014/main" id="{A2B69F17-16A9-1444-ABE7-3EC6094FFB5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32" name="Group 431">
                          <a:extLst>
                            <a:ext uri="{FF2B5EF4-FFF2-40B4-BE49-F238E27FC236}">
                              <a16:creationId xmlns:a16="http://schemas.microsoft.com/office/drawing/2014/main" id="{1589E35C-1627-3344-8D4D-6F8581BFE0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A3138503-1D2C-6D4E-A5B3-A54E769C81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4" name="TextBox 433">
                            <a:extLst>
                              <a:ext uri="{FF2B5EF4-FFF2-40B4-BE49-F238E27FC236}">
                                <a16:creationId xmlns:a16="http://schemas.microsoft.com/office/drawing/2014/main" id="{E3EF62D6-4FBE-AB47-AB76-AE3F2CE7946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5" name="Group 384">
                        <a:extLst>
                          <a:ext uri="{FF2B5EF4-FFF2-40B4-BE49-F238E27FC236}">
                            <a16:creationId xmlns:a16="http://schemas.microsoft.com/office/drawing/2014/main" id="{1E55935A-5B0A-FE4E-99A2-D8E7E254F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18" name="Group 327">
                          <a:extLst>
                            <a:ext uri="{FF2B5EF4-FFF2-40B4-BE49-F238E27FC236}">
                              <a16:creationId xmlns:a16="http://schemas.microsoft.com/office/drawing/2014/main" id="{DEF1C0C5-9451-4F4C-94CF-C202129105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22" name="Oval 421">
                            <a:extLst>
                              <a:ext uri="{FF2B5EF4-FFF2-40B4-BE49-F238E27FC236}">
                                <a16:creationId xmlns:a16="http://schemas.microsoft.com/office/drawing/2014/main" id="{F11C5FA4-D940-8243-BCF2-FABEDD3B3E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1043D97B-B3FA-C641-8E63-1BBE28A3555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4" name="Oval 423">
                            <a:extLst>
                              <a:ext uri="{FF2B5EF4-FFF2-40B4-BE49-F238E27FC236}">
                                <a16:creationId xmlns:a16="http://schemas.microsoft.com/office/drawing/2014/main" id="{390272B7-C7A3-5B41-94CF-25024E0B8E6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5" name="Freeform 424">
                            <a:extLst>
                              <a:ext uri="{FF2B5EF4-FFF2-40B4-BE49-F238E27FC236}">
                                <a16:creationId xmlns:a16="http://schemas.microsoft.com/office/drawing/2014/main" id="{BE4118E9-D687-DD4E-BE70-1FC7947EF0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6" name="Freeform 425">
                            <a:extLst>
                              <a:ext uri="{FF2B5EF4-FFF2-40B4-BE49-F238E27FC236}">
                                <a16:creationId xmlns:a16="http://schemas.microsoft.com/office/drawing/2014/main" id="{FBACD517-9531-A64C-9DB7-12D7212916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7" name="Freeform 426">
                            <a:extLst>
                              <a:ext uri="{FF2B5EF4-FFF2-40B4-BE49-F238E27FC236}">
                                <a16:creationId xmlns:a16="http://schemas.microsoft.com/office/drawing/2014/main" id="{11675EED-9A93-C142-83E1-9FD24FE6110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8" name="Freeform 427">
                            <a:extLst>
                              <a:ext uri="{FF2B5EF4-FFF2-40B4-BE49-F238E27FC236}">
                                <a16:creationId xmlns:a16="http://schemas.microsoft.com/office/drawing/2014/main" id="{50FE7B61-4724-BB48-8CA2-C94A3D4E9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29" name="Straight Connector 428">
                            <a:extLst>
                              <a:ext uri="{FF2B5EF4-FFF2-40B4-BE49-F238E27FC236}">
                                <a16:creationId xmlns:a16="http://schemas.microsoft.com/office/drawing/2014/main" id="{A0B7C404-0D5D-AB4D-99BB-4E3E117D4D84}"/>
                              </a:ext>
                            </a:extLst>
                          </p:cNvPr>
                          <p:cNvCxnSpPr>
                            <a:endCxn id="42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30" name="Straight Connector 429">
                            <a:extLst>
                              <a:ext uri="{FF2B5EF4-FFF2-40B4-BE49-F238E27FC236}">
                                <a16:creationId xmlns:a16="http://schemas.microsoft.com/office/drawing/2014/main" id="{45B743E2-CDB9-1B4D-8B0F-CDB27E3E657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19" name="Group 418">
                          <a:extLst>
                            <a:ext uri="{FF2B5EF4-FFF2-40B4-BE49-F238E27FC236}">
                              <a16:creationId xmlns:a16="http://schemas.microsoft.com/office/drawing/2014/main" id="{D4D9B8F6-1D1C-EB42-B66E-1861DABD91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20" name="Oval 419">
                            <a:extLst>
                              <a:ext uri="{FF2B5EF4-FFF2-40B4-BE49-F238E27FC236}">
                                <a16:creationId xmlns:a16="http://schemas.microsoft.com/office/drawing/2014/main" id="{45636873-8949-C64E-B8AC-D659456BD4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1" name="TextBox 420">
                            <a:extLst>
                              <a:ext uri="{FF2B5EF4-FFF2-40B4-BE49-F238E27FC236}">
                                <a16:creationId xmlns:a16="http://schemas.microsoft.com/office/drawing/2014/main" id="{1E3661C3-F545-8248-A65C-8765C235CF9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>
                        <a:extLst>
                          <a:ext uri="{FF2B5EF4-FFF2-40B4-BE49-F238E27FC236}">
                            <a16:creationId xmlns:a16="http://schemas.microsoft.com/office/drawing/2014/main" id="{E1D20916-4852-3F44-A035-3C94996D3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05" name="Group 327">
                          <a:extLst>
                            <a:ext uri="{FF2B5EF4-FFF2-40B4-BE49-F238E27FC236}">
                              <a16:creationId xmlns:a16="http://schemas.microsoft.com/office/drawing/2014/main" id="{5927A8F5-BEE8-C747-BE07-13461F8200B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09" name="Oval 408">
                            <a:extLst>
                              <a:ext uri="{FF2B5EF4-FFF2-40B4-BE49-F238E27FC236}">
                                <a16:creationId xmlns:a16="http://schemas.microsoft.com/office/drawing/2014/main" id="{3A77506B-029D-F741-9106-2D0BDFAA8FC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0" name="Rectangle 409">
                            <a:extLst>
                              <a:ext uri="{FF2B5EF4-FFF2-40B4-BE49-F238E27FC236}">
                                <a16:creationId xmlns:a16="http://schemas.microsoft.com/office/drawing/2014/main" id="{5B7A8252-00ED-EE41-BC3F-4B29A5DC657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1" name="Oval 410">
                            <a:extLst>
                              <a:ext uri="{FF2B5EF4-FFF2-40B4-BE49-F238E27FC236}">
                                <a16:creationId xmlns:a16="http://schemas.microsoft.com/office/drawing/2014/main" id="{B0BF4CE9-FD63-C842-A605-86FE5AA2434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2" name="Freeform 411">
                            <a:extLst>
                              <a:ext uri="{FF2B5EF4-FFF2-40B4-BE49-F238E27FC236}">
                                <a16:creationId xmlns:a16="http://schemas.microsoft.com/office/drawing/2014/main" id="{093DE816-A834-344B-A35C-53AEDBC3EC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3" name="Freeform 412">
                            <a:extLst>
                              <a:ext uri="{FF2B5EF4-FFF2-40B4-BE49-F238E27FC236}">
                                <a16:creationId xmlns:a16="http://schemas.microsoft.com/office/drawing/2014/main" id="{C7091647-4973-6947-BB99-37777F8F655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4" name="Freeform 413">
                            <a:extLst>
                              <a:ext uri="{FF2B5EF4-FFF2-40B4-BE49-F238E27FC236}">
                                <a16:creationId xmlns:a16="http://schemas.microsoft.com/office/drawing/2014/main" id="{2A9361F8-200B-E444-8DE8-C416151A97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5" name="Freeform 414">
                            <a:extLst>
                              <a:ext uri="{FF2B5EF4-FFF2-40B4-BE49-F238E27FC236}">
                                <a16:creationId xmlns:a16="http://schemas.microsoft.com/office/drawing/2014/main" id="{36722064-1EFB-0C46-8683-19449CE963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16" name="Straight Connector 415">
                            <a:extLst>
                              <a:ext uri="{FF2B5EF4-FFF2-40B4-BE49-F238E27FC236}">
                                <a16:creationId xmlns:a16="http://schemas.microsoft.com/office/drawing/2014/main" id="{0089421A-D8EB-0245-AAC3-98CEA2438B41}"/>
                              </a:ext>
                            </a:extLst>
                          </p:cNvPr>
                          <p:cNvCxnSpPr>
                            <a:endCxn id="41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17" name="Straight Connector 416">
                            <a:extLst>
                              <a:ext uri="{FF2B5EF4-FFF2-40B4-BE49-F238E27FC236}">
                                <a16:creationId xmlns:a16="http://schemas.microsoft.com/office/drawing/2014/main" id="{0FEF70FB-C7B5-824A-ACC5-EFEF2637298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CC53F093-34E0-AD44-AAAC-E81D171045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07" name="Oval 406">
                            <a:extLst>
                              <a:ext uri="{FF2B5EF4-FFF2-40B4-BE49-F238E27FC236}">
                                <a16:creationId xmlns:a16="http://schemas.microsoft.com/office/drawing/2014/main" id="{71EEFB54-B047-B04C-8E06-E12B839F070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8" name="TextBox 407">
                            <a:extLst>
                              <a:ext uri="{FF2B5EF4-FFF2-40B4-BE49-F238E27FC236}">
                                <a16:creationId xmlns:a16="http://schemas.microsoft.com/office/drawing/2014/main" id="{41045F33-103E-394D-8CDC-466F17D0530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7" name="Group 386">
                        <a:extLst>
                          <a:ext uri="{FF2B5EF4-FFF2-40B4-BE49-F238E27FC236}">
                            <a16:creationId xmlns:a16="http://schemas.microsoft.com/office/drawing/2014/main" id="{CF9FAB3E-89D0-E141-A8FA-54F95FB91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392" name="Group 327">
                          <a:extLst>
                            <a:ext uri="{FF2B5EF4-FFF2-40B4-BE49-F238E27FC236}">
                              <a16:creationId xmlns:a16="http://schemas.microsoft.com/office/drawing/2014/main" id="{EF1D9DAA-152F-3B43-A5E6-5832E469368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396" name="Oval 395">
                            <a:extLst>
                              <a:ext uri="{FF2B5EF4-FFF2-40B4-BE49-F238E27FC236}">
                                <a16:creationId xmlns:a16="http://schemas.microsoft.com/office/drawing/2014/main" id="{7D4F535B-8429-F641-B6A0-346953CBA3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7" name="Rectangle 396">
                            <a:extLst>
                              <a:ext uri="{FF2B5EF4-FFF2-40B4-BE49-F238E27FC236}">
                                <a16:creationId xmlns:a16="http://schemas.microsoft.com/office/drawing/2014/main" id="{41766DC7-3FA8-5240-A389-76F4A17894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8" name="Oval 397">
                            <a:extLst>
                              <a:ext uri="{FF2B5EF4-FFF2-40B4-BE49-F238E27FC236}">
                                <a16:creationId xmlns:a16="http://schemas.microsoft.com/office/drawing/2014/main" id="{5F4EAFA3-31D1-3444-B1D3-53FD0EF8E3F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9" name="Freeform 398">
                            <a:extLst>
                              <a:ext uri="{FF2B5EF4-FFF2-40B4-BE49-F238E27FC236}">
                                <a16:creationId xmlns:a16="http://schemas.microsoft.com/office/drawing/2014/main" id="{152902E8-334A-2B42-9BA6-AF188C53F5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0" name="Freeform 399">
                            <a:extLst>
                              <a:ext uri="{FF2B5EF4-FFF2-40B4-BE49-F238E27FC236}">
                                <a16:creationId xmlns:a16="http://schemas.microsoft.com/office/drawing/2014/main" id="{4DC2C0EF-9A47-6247-B211-492C383FB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1" name="Freeform 400">
                            <a:extLst>
                              <a:ext uri="{FF2B5EF4-FFF2-40B4-BE49-F238E27FC236}">
                                <a16:creationId xmlns:a16="http://schemas.microsoft.com/office/drawing/2014/main" id="{32FC7147-0118-BE4F-8F42-5C77895284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2" name="Freeform 401">
                            <a:extLst>
                              <a:ext uri="{FF2B5EF4-FFF2-40B4-BE49-F238E27FC236}">
                                <a16:creationId xmlns:a16="http://schemas.microsoft.com/office/drawing/2014/main" id="{AFDECA8E-8DAC-AF4F-A7A8-9F326DB99B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03" name="Straight Connector 402">
                            <a:extLst>
                              <a:ext uri="{FF2B5EF4-FFF2-40B4-BE49-F238E27FC236}">
                                <a16:creationId xmlns:a16="http://schemas.microsoft.com/office/drawing/2014/main" id="{9FF59317-BCD5-D042-8296-2B2D746766D3}"/>
                              </a:ext>
                            </a:extLst>
                          </p:cNvPr>
                          <p:cNvCxnSpPr>
                            <a:endCxn id="39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3DCFF513-F1EC-864D-8830-1468ED1B523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393" name="Group 392">
                          <a:extLst>
                            <a:ext uri="{FF2B5EF4-FFF2-40B4-BE49-F238E27FC236}">
                              <a16:creationId xmlns:a16="http://schemas.microsoft.com/office/drawing/2014/main" id="{886C351E-30BA-DF49-A85F-DD9707A366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394" name="Oval 393">
                            <a:extLst>
                              <a:ext uri="{FF2B5EF4-FFF2-40B4-BE49-F238E27FC236}">
                                <a16:creationId xmlns:a16="http://schemas.microsoft.com/office/drawing/2014/main" id="{D4B291B3-1CC1-B94F-B091-84A1939A53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5" name="TextBox 394">
                            <a:extLst>
                              <a:ext uri="{FF2B5EF4-FFF2-40B4-BE49-F238E27FC236}">
                                <a16:creationId xmlns:a16="http://schemas.microsoft.com/office/drawing/2014/main" id="{B03C5213-0B5E-8743-8495-AB951B1DED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88" name="Straight Connector 387">
                        <a:extLst>
                          <a:ext uri="{FF2B5EF4-FFF2-40B4-BE49-F238E27FC236}">
                            <a16:creationId xmlns:a16="http://schemas.microsoft.com/office/drawing/2014/main" id="{1FAD6D31-07E5-6C4A-B4E5-D06E206DB0C1}"/>
                          </a:ext>
                        </a:extLst>
                      </p:cNvPr>
                      <p:cNvCxnSpPr>
                        <a:stCxn id="43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84D21707-F898-DA49-ADF6-D789CB7063B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3175D0AB-5DDF-E944-BC89-7F96A181FEC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1" name="Straight Connector 390">
                        <a:extLst>
                          <a:ext uri="{FF2B5EF4-FFF2-40B4-BE49-F238E27FC236}">
                            <a16:creationId xmlns:a16="http://schemas.microsoft.com/office/drawing/2014/main" id="{910A80D2-6B7C-3244-9790-5492E4C5AD6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8653EAA8-8A1D-E142-933A-152747336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1</a:t>
                    </a:r>
                  </a:p>
                </p:txBody>
              </p: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F8FC446-700F-E64A-81CE-83BA83C51543}"/>
                      </a:ext>
                    </a:extLst>
                  </p:cNvPr>
                  <p:cNvCxnSpPr>
                    <a:cxnSpLocks/>
                    <a:stCxn id="523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0758C44-1362-5E4A-A82A-1279B011F30E}"/>
                    </a:ext>
                  </a:extLst>
                </p:cNvPr>
                <p:cNvCxnSpPr>
                  <a:cxnSpLocks/>
                  <a:stCxn id="539" idx="5"/>
                  <a:endCxn id="460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115B6435-BC3A-344B-BFFA-7A1AA86CEE5D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FE70586D-E550-E647-AD46-064B43BBD151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361" name="Freeform 2">
                    <a:extLst>
                      <a:ext uri="{FF2B5EF4-FFF2-40B4-BE49-F238E27FC236}">
                        <a16:creationId xmlns:a16="http://schemas.microsoft.com/office/drawing/2014/main" id="{18082CBB-F3E3-724E-95BE-DB64A1600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362" name="Group 327">
                    <a:extLst>
                      <a:ext uri="{FF2B5EF4-FFF2-40B4-BE49-F238E27FC236}">
                        <a16:creationId xmlns:a16="http://schemas.microsoft.com/office/drawing/2014/main" id="{5B406A2C-ABA8-084A-9596-9361799332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39FC7CDD-91D7-FF44-B916-78088DE675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A080E9B6-A37A-044C-A833-E7F1E0233B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14A74E6C-0FCA-E749-86E8-EE93E2BEF92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>
                      <a:extLst>
                        <a:ext uri="{FF2B5EF4-FFF2-40B4-BE49-F238E27FC236}">
                          <a16:creationId xmlns:a16="http://schemas.microsoft.com/office/drawing/2014/main" id="{9F9BDD36-691A-E144-B65E-1F4CB60173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9">
                      <a:extLst>
                        <a:ext uri="{FF2B5EF4-FFF2-40B4-BE49-F238E27FC236}">
                          <a16:creationId xmlns:a16="http://schemas.microsoft.com/office/drawing/2014/main" id="{0B2530CD-DBD0-FA45-836C-9AB9E0656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1" name="Freeform 370">
                      <a:extLst>
                        <a:ext uri="{FF2B5EF4-FFF2-40B4-BE49-F238E27FC236}">
                          <a16:creationId xmlns:a16="http://schemas.microsoft.com/office/drawing/2014/main" id="{3595C9D1-2901-184D-A963-958CAB68BD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2" name="Freeform 371">
                      <a:extLst>
                        <a:ext uri="{FF2B5EF4-FFF2-40B4-BE49-F238E27FC236}">
                          <a16:creationId xmlns:a16="http://schemas.microsoft.com/office/drawing/2014/main" id="{0A2F7FCA-3D9A-B842-B550-A9E8284929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73" name="Straight Connector 372">
                      <a:extLst>
                        <a:ext uri="{FF2B5EF4-FFF2-40B4-BE49-F238E27FC236}">
                          <a16:creationId xmlns:a16="http://schemas.microsoft.com/office/drawing/2014/main" id="{89A20473-B361-5949-83B2-2F0577111864}"/>
                        </a:ext>
                      </a:extLst>
                    </p:cNvPr>
                    <p:cNvCxnSpPr>
                      <a:endCxn id="36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90860BE3-3974-E745-8C7F-38607816CAA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2003A570-A32D-6B45-8339-609AA01FD40F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364" name="Oval 363">
                      <a:extLst>
                        <a:ext uri="{FF2B5EF4-FFF2-40B4-BE49-F238E27FC236}">
                          <a16:creationId xmlns:a16="http://schemas.microsoft.com/office/drawing/2014/main" id="{15965660-1CBF-3444-A652-4E7C3B982A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CA1E01E-CAF4-5B4C-898F-4D5EFFEA01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520213-7841-F244-A739-93A10DDB840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B5F4AAD-1676-DE46-9374-3849783B34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172EC-1C66-9548-BD40-54A7291593E3}"/>
              </a:ext>
            </a:extLst>
          </p:cNvPr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548851F-680B-D545-9271-741E53DFFC88}"/>
                </a:ext>
              </a:extLst>
            </p:cNvPr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C2C3A3C7-5D27-3244-9114-4FD4A6CFDE62}"/>
                  </a:ext>
                </a:extLst>
              </p:cNvPr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43E81FE-9362-C342-9329-16CA170975F9}"/>
                  </a:ext>
                </a:extLst>
              </p:cNvPr>
              <p:cNvCxnSpPr/>
              <p:nvPr/>
            </p:nvCxnSpPr>
            <p:spPr bwMode="auto">
              <a:xfrm flipH="1" flipV="1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9FDC4FBB-AECF-7140-BFCB-0E0EF44FE98A}"/>
                  </a:ext>
                </a:extLst>
              </p:cNvPr>
              <p:cNvCxnSpPr/>
              <p:nvPr/>
            </p:nvCxnSpPr>
            <p:spPr bwMode="auto"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3F2BED-A174-0F4E-8BBD-9FA0B782AF79}"/>
                </a:ext>
              </a:extLst>
            </p:cNvPr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C4D7934-CE6B-5840-B759-5CF1993AD81F}"/>
                </a:ext>
              </a:extLst>
            </p:cNvPr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2A89D34-FE63-3C45-B2F9-2082E2A167C9}"/>
                </a:ext>
              </a:extLst>
            </p:cNvPr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4F2D8B6E-E303-7C52-0E04-1F80133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advertisement: multiple paths</a:t>
            </a:r>
          </a:p>
        </p:txBody>
      </p:sp>
    </p:spTree>
    <p:extLst>
      <p:ext uri="{BB962C8B-B14F-4D97-AF65-F5344CB8AC3E}">
        <p14:creationId xmlns:p14="http://schemas.microsoft.com/office/powerpoint/2010/main" val="20776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B190D51-3F91-BB49-80DD-9032908A3D1B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19D5242C-DE5A-454E-933F-9AE21F2D36E9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55950833-A415-6143-811C-F2862281561C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EE855E88-EC1D-0B40-BD1E-872A68C83D3F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1E77D5B7-EF83-E34E-B4BA-FEB82E2D2B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2" name="Freeform 2">
                      <a:extLst>
                        <a:ext uri="{FF2B5EF4-FFF2-40B4-BE49-F238E27FC236}">
                          <a16:creationId xmlns:a16="http://schemas.microsoft.com/office/drawing/2014/main" id="{DF4E89F3-1D69-E44D-BF50-7E078D217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4C50EFE-08A9-5B4A-AFAF-94F7B2B0F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4" name="Group 593">
                        <a:extLst>
                          <a:ext uri="{FF2B5EF4-FFF2-40B4-BE49-F238E27FC236}">
                            <a16:creationId xmlns:a16="http://schemas.microsoft.com/office/drawing/2014/main" id="{03DF6DE0-C498-A446-8283-49EB29459E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0" name="Group 327">
                          <a:extLst>
                            <a:ext uri="{FF2B5EF4-FFF2-40B4-BE49-F238E27FC236}">
                              <a16:creationId xmlns:a16="http://schemas.microsoft.com/office/drawing/2014/main" id="{F6EE3929-FE3F-0840-AF38-D3E15F45563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4" name="Oval 643">
                            <a:extLst>
                              <a:ext uri="{FF2B5EF4-FFF2-40B4-BE49-F238E27FC236}">
                                <a16:creationId xmlns:a16="http://schemas.microsoft.com/office/drawing/2014/main" id="{3D78710C-FB43-914A-A1F0-D7D04F3E94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5" name="Rectangle 644">
                            <a:extLst>
                              <a:ext uri="{FF2B5EF4-FFF2-40B4-BE49-F238E27FC236}">
                                <a16:creationId xmlns:a16="http://schemas.microsoft.com/office/drawing/2014/main" id="{142CC03F-1C47-5747-B965-E0E0229EBD1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6" name="Oval 645">
                            <a:extLst>
                              <a:ext uri="{FF2B5EF4-FFF2-40B4-BE49-F238E27FC236}">
                                <a16:creationId xmlns:a16="http://schemas.microsoft.com/office/drawing/2014/main" id="{10E248B9-65B9-5D48-A407-80D61F6C6D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7" name="Freeform 646">
                            <a:extLst>
                              <a:ext uri="{FF2B5EF4-FFF2-40B4-BE49-F238E27FC236}">
                                <a16:creationId xmlns:a16="http://schemas.microsoft.com/office/drawing/2014/main" id="{A3188F9F-97B7-CD44-8C26-2F45B9431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8" name="Freeform 647">
                            <a:extLst>
                              <a:ext uri="{FF2B5EF4-FFF2-40B4-BE49-F238E27FC236}">
                                <a16:creationId xmlns:a16="http://schemas.microsoft.com/office/drawing/2014/main" id="{046126A5-CA11-F844-8FBA-806B6B3316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9" name="Freeform 648">
                            <a:extLst>
                              <a:ext uri="{FF2B5EF4-FFF2-40B4-BE49-F238E27FC236}">
                                <a16:creationId xmlns:a16="http://schemas.microsoft.com/office/drawing/2014/main" id="{12F3F20C-B31A-594F-8298-C3AE33C017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50" name="Freeform 649">
                            <a:extLst>
                              <a:ext uri="{FF2B5EF4-FFF2-40B4-BE49-F238E27FC236}">
                                <a16:creationId xmlns:a16="http://schemas.microsoft.com/office/drawing/2014/main" id="{B455C4DD-C50B-4F48-A571-AD2D900D3B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1B7B51A7-4770-D946-B654-02479FD39AB8}"/>
                              </a:ext>
                            </a:extLst>
                          </p:cNvPr>
                          <p:cNvCxnSpPr>
                            <a:endCxn id="64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" name="Straight Connector 651">
                            <a:extLst>
                              <a:ext uri="{FF2B5EF4-FFF2-40B4-BE49-F238E27FC236}">
                                <a16:creationId xmlns:a16="http://schemas.microsoft.com/office/drawing/2014/main" id="{A76EA74D-6D4B-9A4B-B2DF-2209341D19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166A6FB6-E2EB-FA49-8569-A25F59897C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42" name="Oval 641">
                            <a:extLst>
                              <a:ext uri="{FF2B5EF4-FFF2-40B4-BE49-F238E27FC236}">
                                <a16:creationId xmlns:a16="http://schemas.microsoft.com/office/drawing/2014/main" id="{5CC28C02-B28B-DA48-8B0F-F04E8514D8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3" name="TextBox 642">
                            <a:extLst>
                              <a:ext uri="{FF2B5EF4-FFF2-40B4-BE49-F238E27FC236}">
                                <a16:creationId xmlns:a16="http://schemas.microsoft.com/office/drawing/2014/main" id="{81ED97F5-EA07-014B-8BAC-134C346762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>
                        <a:extLst>
                          <a:ext uri="{FF2B5EF4-FFF2-40B4-BE49-F238E27FC236}">
                            <a16:creationId xmlns:a16="http://schemas.microsoft.com/office/drawing/2014/main" id="{EB024165-248C-504E-B05F-4AAFD69CC5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7" name="Group 327">
                          <a:extLst>
                            <a:ext uri="{FF2B5EF4-FFF2-40B4-BE49-F238E27FC236}">
                              <a16:creationId xmlns:a16="http://schemas.microsoft.com/office/drawing/2014/main" id="{DD160B2D-31E2-FC4D-9077-3FEF425A01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" name="Oval 630">
                            <a:extLst>
                              <a:ext uri="{FF2B5EF4-FFF2-40B4-BE49-F238E27FC236}">
                                <a16:creationId xmlns:a16="http://schemas.microsoft.com/office/drawing/2014/main" id="{ECF28E28-15D0-FF44-8638-18424FC9CB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2" name="Rectangle 631">
                            <a:extLst>
                              <a:ext uri="{FF2B5EF4-FFF2-40B4-BE49-F238E27FC236}">
                                <a16:creationId xmlns:a16="http://schemas.microsoft.com/office/drawing/2014/main" id="{02599EAE-DE11-9343-B29B-9BA456A3CF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" name="Oval 632">
                            <a:extLst>
                              <a:ext uri="{FF2B5EF4-FFF2-40B4-BE49-F238E27FC236}">
                                <a16:creationId xmlns:a16="http://schemas.microsoft.com/office/drawing/2014/main" id="{8054D897-D2E7-8545-B236-ED4C9934D7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4" name="Freeform 633">
                            <a:extLst>
                              <a:ext uri="{FF2B5EF4-FFF2-40B4-BE49-F238E27FC236}">
                                <a16:creationId xmlns:a16="http://schemas.microsoft.com/office/drawing/2014/main" id="{6129CAD0-E2F0-5241-B15A-6D42EB5B98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5" name="Freeform 634">
                            <a:extLst>
                              <a:ext uri="{FF2B5EF4-FFF2-40B4-BE49-F238E27FC236}">
                                <a16:creationId xmlns:a16="http://schemas.microsoft.com/office/drawing/2014/main" id="{E2AB3C1A-C478-584A-86AE-803CDCDBD8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6" name="Freeform 635">
                            <a:extLst>
                              <a:ext uri="{FF2B5EF4-FFF2-40B4-BE49-F238E27FC236}">
                                <a16:creationId xmlns:a16="http://schemas.microsoft.com/office/drawing/2014/main" id="{627E4CAC-4C76-F248-AD15-664DE8AB62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7" name="Freeform 636">
                            <a:extLst>
                              <a:ext uri="{FF2B5EF4-FFF2-40B4-BE49-F238E27FC236}">
                                <a16:creationId xmlns:a16="http://schemas.microsoft.com/office/drawing/2014/main" id="{39AB6165-7B2D-EA48-B7BD-43E457819A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05C021F3-7F1B-A340-8ACF-BA9BF665DFA6}"/>
                              </a:ext>
                            </a:extLst>
                          </p:cNvPr>
                          <p:cNvCxnSpPr>
                            <a:endCxn id="63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C524E941-5A71-014D-AB18-D63BD50602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8" name="Group 627">
                          <a:extLst>
                            <a:ext uri="{FF2B5EF4-FFF2-40B4-BE49-F238E27FC236}">
                              <a16:creationId xmlns:a16="http://schemas.microsoft.com/office/drawing/2014/main" id="{AB184B24-4A56-6944-B6BB-37C279466F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" name="Oval 628">
                            <a:extLst>
                              <a:ext uri="{FF2B5EF4-FFF2-40B4-BE49-F238E27FC236}">
                                <a16:creationId xmlns:a16="http://schemas.microsoft.com/office/drawing/2014/main" id="{F4D2E6E9-3828-FD42-A509-8B6DEBDDE61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0" name="TextBox 629">
                            <a:extLst>
                              <a:ext uri="{FF2B5EF4-FFF2-40B4-BE49-F238E27FC236}">
                                <a16:creationId xmlns:a16="http://schemas.microsoft.com/office/drawing/2014/main" id="{F82B5F78-56CC-8142-BC80-D638602E1E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6" name="Group 595">
                        <a:extLst>
                          <a:ext uri="{FF2B5EF4-FFF2-40B4-BE49-F238E27FC236}">
                            <a16:creationId xmlns:a16="http://schemas.microsoft.com/office/drawing/2014/main" id="{A221FFF4-777B-6440-8972-AE4FC6B44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4" name="Group 327">
                          <a:extLst>
                            <a:ext uri="{FF2B5EF4-FFF2-40B4-BE49-F238E27FC236}">
                              <a16:creationId xmlns:a16="http://schemas.microsoft.com/office/drawing/2014/main" id="{EB88614E-D225-BD40-9214-930832E6F9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8" name="Oval 617">
                            <a:extLst>
                              <a:ext uri="{FF2B5EF4-FFF2-40B4-BE49-F238E27FC236}">
                                <a16:creationId xmlns:a16="http://schemas.microsoft.com/office/drawing/2014/main" id="{CCA0168E-191E-DE4B-B872-FDBF59D3D9E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9" name="Rectangle 618">
                            <a:extLst>
                              <a:ext uri="{FF2B5EF4-FFF2-40B4-BE49-F238E27FC236}">
                                <a16:creationId xmlns:a16="http://schemas.microsoft.com/office/drawing/2014/main" id="{EBE8450D-849D-0842-B14A-E427B38444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0" name="Oval 619">
                            <a:extLst>
                              <a:ext uri="{FF2B5EF4-FFF2-40B4-BE49-F238E27FC236}">
                                <a16:creationId xmlns:a16="http://schemas.microsoft.com/office/drawing/2014/main" id="{4174AA8D-050E-9841-BB57-37374C0B14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1" name="Freeform 620">
                            <a:extLst>
                              <a:ext uri="{FF2B5EF4-FFF2-40B4-BE49-F238E27FC236}">
                                <a16:creationId xmlns:a16="http://schemas.microsoft.com/office/drawing/2014/main" id="{28A093E8-B975-9442-8118-247936E3766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2" name="Freeform 621">
                            <a:extLst>
                              <a:ext uri="{FF2B5EF4-FFF2-40B4-BE49-F238E27FC236}">
                                <a16:creationId xmlns:a16="http://schemas.microsoft.com/office/drawing/2014/main" id="{F524B6B7-972E-AC4C-A09C-52336B37B2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3" name="Freeform 622">
                            <a:extLst>
                              <a:ext uri="{FF2B5EF4-FFF2-40B4-BE49-F238E27FC236}">
                                <a16:creationId xmlns:a16="http://schemas.microsoft.com/office/drawing/2014/main" id="{86F5315E-8BBA-1841-BB44-FD2560EFF9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4" name="Freeform 623">
                            <a:extLst>
                              <a:ext uri="{FF2B5EF4-FFF2-40B4-BE49-F238E27FC236}">
                                <a16:creationId xmlns:a16="http://schemas.microsoft.com/office/drawing/2014/main" id="{C487AB37-38B2-8646-91F0-2D2B5353D02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" name="Straight Connector 624">
                            <a:extLst>
                              <a:ext uri="{FF2B5EF4-FFF2-40B4-BE49-F238E27FC236}">
                                <a16:creationId xmlns:a16="http://schemas.microsoft.com/office/drawing/2014/main" id="{1D2DADBE-9AB2-B04B-93EF-3527AA4AF224}"/>
                              </a:ext>
                            </a:extLst>
                          </p:cNvPr>
                          <p:cNvCxnSpPr>
                            <a:endCxn id="6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6" name="Straight Connector 625">
                            <a:extLst>
                              <a:ext uri="{FF2B5EF4-FFF2-40B4-BE49-F238E27FC236}">
                                <a16:creationId xmlns:a16="http://schemas.microsoft.com/office/drawing/2014/main" id="{76CB4F3E-805B-4647-95EB-5434B73041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5" name="Group 614">
                          <a:extLst>
                            <a:ext uri="{FF2B5EF4-FFF2-40B4-BE49-F238E27FC236}">
                              <a16:creationId xmlns:a16="http://schemas.microsoft.com/office/drawing/2014/main" id="{19017220-5E4C-6E49-ACBE-4AFA30CF65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6" name="Oval 615">
                            <a:extLst>
                              <a:ext uri="{FF2B5EF4-FFF2-40B4-BE49-F238E27FC236}">
                                <a16:creationId xmlns:a16="http://schemas.microsoft.com/office/drawing/2014/main" id="{1DE9A77B-D108-964E-B641-D2D6DE28297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7" name="TextBox 616">
                            <a:extLst>
                              <a:ext uri="{FF2B5EF4-FFF2-40B4-BE49-F238E27FC236}">
                                <a16:creationId xmlns:a16="http://schemas.microsoft.com/office/drawing/2014/main" id="{4D4380C6-51EB-E24D-9E71-00551BA89E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81417A1E-D6B9-7444-8FBF-5CE562F73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1" name="Group 327">
                          <a:extLst>
                            <a:ext uri="{FF2B5EF4-FFF2-40B4-BE49-F238E27FC236}">
                              <a16:creationId xmlns:a16="http://schemas.microsoft.com/office/drawing/2014/main" id="{A322A3A9-B31F-5A41-A54A-A0F3B828A57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5" name="Oval 604">
                            <a:extLst>
                              <a:ext uri="{FF2B5EF4-FFF2-40B4-BE49-F238E27FC236}">
                                <a16:creationId xmlns:a16="http://schemas.microsoft.com/office/drawing/2014/main" id="{94E61F22-9440-9941-B3C5-98B1FF82D3C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6" name="Rectangle 605">
                            <a:extLst>
                              <a:ext uri="{FF2B5EF4-FFF2-40B4-BE49-F238E27FC236}">
                                <a16:creationId xmlns:a16="http://schemas.microsoft.com/office/drawing/2014/main" id="{560713D5-39B5-C24C-85CB-21A5D86DADC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7" name="Oval 606">
                            <a:extLst>
                              <a:ext uri="{FF2B5EF4-FFF2-40B4-BE49-F238E27FC236}">
                                <a16:creationId xmlns:a16="http://schemas.microsoft.com/office/drawing/2014/main" id="{37C0F383-4349-374C-BB7B-B7F9E9746B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8" name="Freeform 607">
                            <a:extLst>
                              <a:ext uri="{FF2B5EF4-FFF2-40B4-BE49-F238E27FC236}">
                                <a16:creationId xmlns:a16="http://schemas.microsoft.com/office/drawing/2014/main" id="{62B1D68C-8951-0842-B7E0-325E3DE1E3C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9" name="Freeform 608">
                            <a:extLst>
                              <a:ext uri="{FF2B5EF4-FFF2-40B4-BE49-F238E27FC236}">
                                <a16:creationId xmlns:a16="http://schemas.microsoft.com/office/drawing/2014/main" id="{13246BF0-8D05-3D4F-9BBD-B0CC7D8D2E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0" name="Freeform 609">
                            <a:extLst>
                              <a:ext uri="{FF2B5EF4-FFF2-40B4-BE49-F238E27FC236}">
                                <a16:creationId xmlns:a16="http://schemas.microsoft.com/office/drawing/2014/main" id="{593834BB-E882-6A4F-9133-15170ED473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1" name="Freeform 610">
                            <a:extLst>
                              <a:ext uri="{FF2B5EF4-FFF2-40B4-BE49-F238E27FC236}">
                                <a16:creationId xmlns:a16="http://schemas.microsoft.com/office/drawing/2014/main" id="{7692C0A4-25BB-C640-8679-581F713394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12" name="Straight Connector 611">
                            <a:extLst>
                              <a:ext uri="{FF2B5EF4-FFF2-40B4-BE49-F238E27FC236}">
                                <a16:creationId xmlns:a16="http://schemas.microsoft.com/office/drawing/2014/main" id="{4DB46916-FA8C-8647-823E-4891699AA6E9}"/>
                              </a:ext>
                            </a:extLst>
                          </p:cNvPr>
                          <p:cNvCxnSpPr>
                            <a:endCxn id="6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" name="Straight Connector 612">
                            <a:extLst>
                              <a:ext uri="{FF2B5EF4-FFF2-40B4-BE49-F238E27FC236}">
                                <a16:creationId xmlns:a16="http://schemas.microsoft.com/office/drawing/2014/main" id="{C7B50B1B-6FBF-1F4A-BB26-B12A7FA1847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2" name="Group 601">
                          <a:extLst>
                            <a:ext uri="{FF2B5EF4-FFF2-40B4-BE49-F238E27FC236}">
                              <a16:creationId xmlns:a16="http://schemas.microsoft.com/office/drawing/2014/main" id="{1B8EB25A-01DD-AD42-B0BF-139FB0C147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3" name="Oval 602">
                            <a:extLst>
                              <a:ext uri="{FF2B5EF4-FFF2-40B4-BE49-F238E27FC236}">
                                <a16:creationId xmlns:a16="http://schemas.microsoft.com/office/drawing/2014/main" id="{D7C15E68-27D3-624D-8350-6D21F7FA60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4" name="TextBox 603">
                            <a:extLst>
                              <a:ext uri="{FF2B5EF4-FFF2-40B4-BE49-F238E27FC236}">
                                <a16:creationId xmlns:a16="http://schemas.microsoft.com/office/drawing/2014/main" id="{ACE74693-E5E5-DB4F-9930-5C32B9C874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98" name="Straight Connector 597">
                        <a:extLst>
                          <a:ext uri="{FF2B5EF4-FFF2-40B4-BE49-F238E27FC236}">
                            <a16:creationId xmlns:a16="http://schemas.microsoft.com/office/drawing/2014/main" id="{51B99E99-08D3-3D47-A888-94250D87FE72}"/>
                          </a:ext>
                        </a:extLst>
                      </p:cNvPr>
                      <p:cNvCxnSpPr>
                        <a:stCxn id="644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99" name="Straight Connector 598">
                        <a:extLst>
                          <a:ext uri="{FF2B5EF4-FFF2-40B4-BE49-F238E27FC236}">
                            <a16:creationId xmlns:a16="http://schemas.microsoft.com/office/drawing/2014/main" id="{45D0CFF0-9AE1-5E41-ABD1-6EEAA6D7BD3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00" name="Straight Connector 599">
                        <a:extLst>
                          <a:ext uri="{FF2B5EF4-FFF2-40B4-BE49-F238E27FC236}">
                            <a16:creationId xmlns:a16="http://schemas.microsoft.com/office/drawing/2014/main" id="{1A40A125-3A4F-7C41-9910-62CBBBE4067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2F2EDC74-B7B1-6149-BC4F-66632A203F3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DDC5C5CE-E997-F04B-B576-FAFFC8CD20F3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525" name="Freeform 2">
                    <a:extLst>
                      <a:ext uri="{FF2B5EF4-FFF2-40B4-BE49-F238E27FC236}">
                        <a16:creationId xmlns:a16="http://schemas.microsoft.com/office/drawing/2014/main" id="{9FF2DF1D-33FE-8545-B72C-6473EDAC8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93AC3A4-A2AD-AF4E-95AB-EC02A1E1EDF5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527" name="Group 526">
                      <a:extLst>
                        <a:ext uri="{FF2B5EF4-FFF2-40B4-BE49-F238E27FC236}">
                          <a16:creationId xmlns:a16="http://schemas.microsoft.com/office/drawing/2014/main" id="{C1A715EB-D27A-4A44-8AE4-4AA6DC4FC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529" name="Group 528">
                        <a:extLst>
                          <a:ext uri="{FF2B5EF4-FFF2-40B4-BE49-F238E27FC236}">
                            <a16:creationId xmlns:a16="http://schemas.microsoft.com/office/drawing/2014/main" id="{859F74A6-CC94-0442-9A8E-3B61198666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77" name="Group 327">
                          <a:extLst>
                            <a:ext uri="{FF2B5EF4-FFF2-40B4-BE49-F238E27FC236}">
                              <a16:creationId xmlns:a16="http://schemas.microsoft.com/office/drawing/2014/main" id="{B4244E56-5899-2D45-94E8-CAD7798327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81" name="Oval 580">
                            <a:extLst>
                              <a:ext uri="{FF2B5EF4-FFF2-40B4-BE49-F238E27FC236}">
                                <a16:creationId xmlns:a16="http://schemas.microsoft.com/office/drawing/2014/main" id="{9BAEFBD8-C450-CF43-835D-77BD5BF0BBD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D467B76A-8F8D-B74B-A29C-C75FB3D903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3" name="Oval 582">
                            <a:extLst>
                              <a:ext uri="{FF2B5EF4-FFF2-40B4-BE49-F238E27FC236}">
                                <a16:creationId xmlns:a16="http://schemas.microsoft.com/office/drawing/2014/main" id="{53D6D2B6-30BD-CD47-B4EA-CEA3714B9D5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4" name="Freeform 583">
                            <a:extLst>
                              <a:ext uri="{FF2B5EF4-FFF2-40B4-BE49-F238E27FC236}">
                                <a16:creationId xmlns:a16="http://schemas.microsoft.com/office/drawing/2014/main" id="{F6F4D0BF-DEC2-5B40-B2DF-8BAF0B7E00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5" name="Freeform 584">
                            <a:extLst>
                              <a:ext uri="{FF2B5EF4-FFF2-40B4-BE49-F238E27FC236}">
                                <a16:creationId xmlns:a16="http://schemas.microsoft.com/office/drawing/2014/main" id="{8CD2DEC8-2D90-DF43-9CC7-5BD433CED1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6" name="Freeform 585">
                            <a:extLst>
                              <a:ext uri="{FF2B5EF4-FFF2-40B4-BE49-F238E27FC236}">
                                <a16:creationId xmlns:a16="http://schemas.microsoft.com/office/drawing/2014/main" id="{5D0A8C39-37AB-9741-93FC-3CE6E8168D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7" name="Freeform 586">
                            <a:extLst>
                              <a:ext uri="{FF2B5EF4-FFF2-40B4-BE49-F238E27FC236}">
                                <a16:creationId xmlns:a16="http://schemas.microsoft.com/office/drawing/2014/main" id="{E1293B82-C527-9043-BDDC-AB6DDD77C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88" name="Straight Connector 587">
                            <a:extLst>
                              <a:ext uri="{FF2B5EF4-FFF2-40B4-BE49-F238E27FC236}">
                                <a16:creationId xmlns:a16="http://schemas.microsoft.com/office/drawing/2014/main" id="{C68D1DCC-647F-4C49-918A-7FA409A8169A}"/>
                              </a:ext>
                            </a:extLst>
                          </p:cNvPr>
                          <p:cNvCxnSpPr>
                            <a:endCxn id="58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89" name="Straight Connector 588">
                            <a:extLst>
                              <a:ext uri="{FF2B5EF4-FFF2-40B4-BE49-F238E27FC236}">
                                <a16:creationId xmlns:a16="http://schemas.microsoft.com/office/drawing/2014/main" id="{5E24273E-9336-4B40-9FB7-57ED34FDD64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78" name="Group 577">
                          <a:extLst>
                            <a:ext uri="{FF2B5EF4-FFF2-40B4-BE49-F238E27FC236}">
                              <a16:creationId xmlns:a16="http://schemas.microsoft.com/office/drawing/2014/main" id="{A34ECE23-E5FD-6F49-8FCB-55B513E39E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79" name="Oval 578">
                            <a:extLst>
                              <a:ext uri="{FF2B5EF4-FFF2-40B4-BE49-F238E27FC236}">
                                <a16:creationId xmlns:a16="http://schemas.microsoft.com/office/drawing/2014/main" id="{70EF2E63-05C8-584A-A22B-BCCDCA8183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0" name="TextBox 579">
                            <a:extLst>
                              <a:ext uri="{FF2B5EF4-FFF2-40B4-BE49-F238E27FC236}">
                                <a16:creationId xmlns:a16="http://schemas.microsoft.com/office/drawing/2014/main" id="{C56ECDB8-12BE-664B-BE62-F61BE9CE90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0" name="Group 529">
                        <a:extLst>
                          <a:ext uri="{FF2B5EF4-FFF2-40B4-BE49-F238E27FC236}">
                            <a16:creationId xmlns:a16="http://schemas.microsoft.com/office/drawing/2014/main" id="{4C1BC9CD-9DB3-9047-BE14-3A6F26C1A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64" name="Group 327">
                          <a:extLst>
                            <a:ext uri="{FF2B5EF4-FFF2-40B4-BE49-F238E27FC236}">
                              <a16:creationId xmlns:a16="http://schemas.microsoft.com/office/drawing/2014/main" id="{5A0CE9BE-FC88-3E48-96C9-0860795988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8" name="Oval 567">
                            <a:extLst>
                              <a:ext uri="{FF2B5EF4-FFF2-40B4-BE49-F238E27FC236}">
                                <a16:creationId xmlns:a16="http://schemas.microsoft.com/office/drawing/2014/main" id="{D6E42DE9-9477-594F-A8C5-FB6DDD8071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13065E77-F323-E545-A27B-295AFED8087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0" name="Oval 569">
                            <a:extLst>
                              <a:ext uri="{FF2B5EF4-FFF2-40B4-BE49-F238E27FC236}">
                                <a16:creationId xmlns:a16="http://schemas.microsoft.com/office/drawing/2014/main" id="{AB90A644-5BFE-854C-86F8-1152257B21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1" name="Freeform 570">
                            <a:extLst>
                              <a:ext uri="{FF2B5EF4-FFF2-40B4-BE49-F238E27FC236}">
                                <a16:creationId xmlns:a16="http://schemas.microsoft.com/office/drawing/2014/main" id="{E4FB4237-93C8-9442-8D7D-AD19A4AB55B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2" name="Freeform 571">
                            <a:extLst>
                              <a:ext uri="{FF2B5EF4-FFF2-40B4-BE49-F238E27FC236}">
                                <a16:creationId xmlns:a16="http://schemas.microsoft.com/office/drawing/2014/main" id="{AF99B5E1-5B17-E740-BB5B-4B47AD5707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3" name="Freeform 572">
                            <a:extLst>
                              <a:ext uri="{FF2B5EF4-FFF2-40B4-BE49-F238E27FC236}">
                                <a16:creationId xmlns:a16="http://schemas.microsoft.com/office/drawing/2014/main" id="{8029664A-BE57-C447-A488-2AE7AD67CF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4" name="Freeform 573">
                            <a:extLst>
                              <a:ext uri="{FF2B5EF4-FFF2-40B4-BE49-F238E27FC236}">
                                <a16:creationId xmlns:a16="http://schemas.microsoft.com/office/drawing/2014/main" id="{1562452F-7C00-B74F-9689-4C5AA8F359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5" name="Straight Connector 574">
                            <a:extLst>
                              <a:ext uri="{FF2B5EF4-FFF2-40B4-BE49-F238E27FC236}">
                                <a16:creationId xmlns:a16="http://schemas.microsoft.com/office/drawing/2014/main" id="{5B80F9DA-4701-1542-A5C1-1F5DD20C8B99}"/>
                              </a:ext>
                            </a:extLst>
                          </p:cNvPr>
                          <p:cNvCxnSpPr>
                            <a:endCxn id="57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6" name="Straight Connector 575">
                            <a:extLst>
                              <a:ext uri="{FF2B5EF4-FFF2-40B4-BE49-F238E27FC236}">
                                <a16:creationId xmlns:a16="http://schemas.microsoft.com/office/drawing/2014/main" id="{4EACDBCD-CAC4-1747-90B7-DCB947759B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5" name="Group 564">
                          <a:extLst>
                            <a:ext uri="{FF2B5EF4-FFF2-40B4-BE49-F238E27FC236}">
                              <a16:creationId xmlns:a16="http://schemas.microsoft.com/office/drawing/2014/main" id="{4D735D73-8BBE-A042-B417-69B391954B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6" name="Oval 565">
                            <a:extLst>
                              <a:ext uri="{FF2B5EF4-FFF2-40B4-BE49-F238E27FC236}">
                                <a16:creationId xmlns:a16="http://schemas.microsoft.com/office/drawing/2014/main" id="{DC119F60-C5E9-3845-9643-535DF0A9FA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TextBox 566">
                            <a:extLst>
                              <a:ext uri="{FF2B5EF4-FFF2-40B4-BE49-F238E27FC236}">
                                <a16:creationId xmlns:a16="http://schemas.microsoft.com/office/drawing/2014/main" id="{B290D367-06C5-5E43-BDBF-BBD33E2AB8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1" name="Group 530">
                        <a:extLst>
                          <a:ext uri="{FF2B5EF4-FFF2-40B4-BE49-F238E27FC236}">
                            <a16:creationId xmlns:a16="http://schemas.microsoft.com/office/drawing/2014/main" id="{3F2C4964-5F1D-F04B-90A3-F7931F36F1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1" name="Group 327">
                          <a:extLst>
                            <a:ext uri="{FF2B5EF4-FFF2-40B4-BE49-F238E27FC236}">
                              <a16:creationId xmlns:a16="http://schemas.microsoft.com/office/drawing/2014/main" id="{CBA021FB-BD0A-E343-A632-E248196ABA0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5" name="Oval 554">
                            <a:extLst>
                              <a:ext uri="{FF2B5EF4-FFF2-40B4-BE49-F238E27FC236}">
                                <a16:creationId xmlns:a16="http://schemas.microsoft.com/office/drawing/2014/main" id="{CE0D0413-B2C9-8444-9FD9-87AEC801FF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Rectangle 555">
                            <a:extLst>
                              <a:ext uri="{FF2B5EF4-FFF2-40B4-BE49-F238E27FC236}">
                                <a16:creationId xmlns:a16="http://schemas.microsoft.com/office/drawing/2014/main" id="{791EF2B0-19B3-EC4A-88D2-7A6E77380F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7" name="Oval 556">
                            <a:extLst>
                              <a:ext uri="{FF2B5EF4-FFF2-40B4-BE49-F238E27FC236}">
                                <a16:creationId xmlns:a16="http://schemas.microsoft.com/office/drawing/2014/main" id="{4C2018B8-5720-C049-82D7-AFB4094B6E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8" name="Freeform 557">
                            <a:extLst>
                              <a:ext uri="{FF2B5EF4-FFF2-40B4-BE49-F238E27FC236}">
                                <a16:creationId xmlns:a16="http://schemas.microsoft.com/office/drawing/2014/main" id="{90162171-5BA3-3F45-A1AB-BEC01535A4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9" name="Freeform 558">
                            <a:extLst>
                              <a:ext uri="{FF2B5EF4-FFF2-40B4-BE49-F238E27FC236}">
                                <a16:creationId xmlns:a16="http://schemas.microsoft.com/office/drawing/2014/main" id="{6BB1AE51-2D14-3D4B-A24D-8ACEF8F1E0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0" name="Freeform 559">
                            <a:extLst>
                              <a:ext uri="{FF2B5EF4-FFF2-40B4-BE49-F238E27FC236}">
                                <a16:creationId xmlns:a16="http://schemas.microsoft.com/office/drawing/2014/main" id="{F97BC771-45A7-394D-B367-CF55880295D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1" name="Freeform 560">
                            <a:extLst>
                              <a:ext uri="{FF2B5EF4-FFF2-40B4-BE49-F238E27FC236}">
                                <a16:creationId xmlns:a16="http://schemas.microsoft.com/office/drawing/2014/main" id="{59BCB5EC-7B6C-244D-855B-743CCFE5AC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62" name="Straight Connector 561">
                            <a:extLst>
                              <a:ext uri="{FF2B5EF4-FFF2-40B4-BE49-F238E27FC236}">
                                <a16:creationId xmlns:a16="http://schemas.microsoft.com/office/drawing/2014/main" id="{71F9F1A5-5C6F-3B4C-8C03-7E0C4F37F60D}"/>
                              </a:ext>
                            </a:extLst>
                          </p:cNvPr>
                          <p:cNvCxnSpPr>
                            <a:endCxn id="5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63" name="Straight Connector 562">
                            <a:extLst>
                              <a:ext uri="{FF2B5EF4-FFF2-40B4-BE49-F238E27FC236}">
                                <a16:creationId xmlns:a16="http://schemas.microsoft.com/office/drawing/2014/main" id="{1DCE987B-5F72-5A4A-BFA4-54EAB8D39B0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52" name="Group 551">
                          <a:extLst>
                            <a:ext uri="{FF2B5EF4-FFF2-40B4-BE49-F238E27FC236}">
                              <a16:creationId xmlns:a16="http://schemas.microsoft.com/office/drawing/2014/main" id="{55354FEF-B5FF-D041-B952-BC410A34DB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53" name="Oval 552">
                            <a:extLst>
                              <a:ext uri="{FF2B5EF4-FFF2-40B4-BE49-F238E27FC236}">
                                <a16:creationId xmlns:a16="http://schemas.microsoft.com/office/drawing/2014/main" id="{258CE428-D5B0-2143-8D6B-31AF00CE97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TextBox 553">
                            <a:extLst>
                              <a:ext uri="{FF2B5EF4-FFF2-40B4-BE49-F238E27FC236}">
                                <a16:creationId xmlns:a16="http://schemas.microsoft.com/office/drawing/2014/main" id="{3D003D96-E04A-5043-B964-7B05ED266A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2" name="Group 531">
                        <a:extLst>
                          <a:ext uri="{FF2B5EF4-FFF2-40B4-BE49-F238E27FC236}">
                            <a16:creationId xmlns:a16="http://schemas.microsoft.com/office/drawing/2014/main" id="{86EACEB8-45DC-D341-BB11-896A5F2C42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8" name="Group 327">
                          <a:extLst>
                            <a:ext uri="{FF2B5EF4-FFF2-40B4-BE49-F238E27FC236}">
                              <a16:creationId xmlns:a16="http://schemas.microsoft.com/office/drawing/2014/main" id="{8E0CFDB5-BF1D-4344-929E-8169D0BCB54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42" name="Oval 541">
                            <a:extLst>
                              <a:ext uri="{FF2B5EF4-FFF2-40B4-BE49-F238E27FC236}">
                                <a16:creationId xmlns:a16="http://schemas.microsoft.com/office/drawing/2014/main" id="{AFFF79DD-157D-4F45-92C5-F93096E03E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D3A64467-E91E-0F4E-A829-E1B314EEB5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4" name="Oval 543">
                            <a:extLst>
                              <a:ext uri="{FF2B5EF4-FFF2-40B4-BE49-F238E27FC236}">
                                <a16:creationId xmlns:a16="http://schemas.microsoft.com/office/drawing/2014/main" id="{675476A8-3A2F-E84E-9DA0-FD8E5C70E0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5" name="Freeform 544">
                            <a:extLst>
                              <a:ext uri="{FF2B5EF4-FFF2-40B4-BE49-F238E27FC236}">
                                <a16:creationId xmlns:a16="http://schemas.microsoft.com/office/drawing/2014/main" id="{A7774258-9B1C-2B49-9E60-6CDAC8A76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6" name="Freeform 545">
                            <a:extLst>
                              <a:ext uri="{FF2B5EF4-FFF2-40B4-BE49-F238E27FC236}">
                                <a16:creationId xmlns:a16="http://schemas.microsoft.com/office/drawing/2014/main" id="{A6B50924-0909-C442-AEA7-9532D237BF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7" name="Freeform 546">
                            <a:extLst>
                              <a:ext uri="{FF2B5EF4-FFF2-40B4-BE49-F238E27FC236}">
                                <a16:creationId xmlns:a16="http://schemas.microsoft.com/office/drawing/2014/main" id="{AEFD234B-5A55-8048-945D-B580612080E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8" name="Freeform 547">
                            <a:extLst>
                              <a:ext uri="{FF2B5EF4-FFF2-40B4-BE49-F238E27FC236}">
                                <a16:creationId xmlns:a16="http://schemas.microsoft.com/office/drawing/2014/main" id="{05DF0001-ADEB-DA48-8E74-B111E994F2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9" name="Straight Connector 548">
                            <a:extLst>
                              <a:ext uri="{FF2B5EF4-FFF2-40B4-BE49-F238E27FC236}">
                                <a16:creationId xmlns:a16="http://schemas.microsoft.com/office/drawing/2014/main" id="{E10C1034-E0D9-824C-9E37-2B02908D59EB}"/>
                              </a:ext>
                            </a:extLst>
                          </p:cNvPr>
                          <p:cNvCxnSpPr>
                            <a:endCxn id="5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0" name="Straight Connector 549">
                            <a:extLst>
                              <a:ext uri="{FF2B5EF4-FFF2-40B4-BE49-F238E27FC236}">
                                <a16:creationId xmlns:a16="http://schemas.microsoft.com/office/drawing/2014/main" id="{19170C2D-B2BE-4B46-BC01-C349B71F4A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9" name="Group 538">
                          <a:extLst>
                            <a:ext uri="{FF2B5EF4-FFF2-40B4-BE49-F238E27FC236}">
                              <a16:creationId xmlns:a16="http://schemas.microsoft.com/office/drawing/2014/main" id="{80C9C206-2CB8-FD48-A7E1-4F5CFB7B3F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0" name="Oval 539">
                            <a:extLst>
                              <a:ext uri="{FF2B5EF4-FFF2-40B4-BE49-F238E27FC236}">
                                <a16:creationId xmlns:a16="http://schemas.microsoft.com/office/drawing/2014/main" id="{C4697F01-1A22-6D47-9505-974BCCC4A9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TextBox 540">
                            <a:extLst>
                              <a:ext uri="{FF2B5EF4-FFF2-40B4-BE49-F238E27FC236}">
                                <a16:creationId xmlns:a16="http://schemas.microsoft.com/office/drawing/2014/main" id="{9CC1F1E4-EB35-9343-8EDD-99ACC748D4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33" name="Straight Connector 532">
                        <a:extLst>
                          <a:ext uri="{FF2B5EF4-FFF2-40B4-BE49-F238E27FC236}">
                            <a16:creationId xmlns:a16="http://schemas.microsoft.com/office/drawing/2014/main" id="{C293A059-8A3C-024F-AA53-650554F8DC6F}"/>
                          </a:ext>
                        </a:extLst>
                      </p:cNvPr>
                      <p:cNvCxnSpPr>
                        <a:stCxn id="580" idx="2"/>
                        <a:endCxn id="567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4" name="Straight Connector 533">
                        <a:extLst>
                          <a:ext uri="{FF2B5EF4-FFF2-40B4-BE49-F238E27FC236}">
                            <a16:creationId xmlns:a16="http://schemas.microsoft.com/office/drawing/2014/main" id="{9F4E8B6E-DAE5-6146-B51F-12485C6CA19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5" name="Straight Connector 534">
                        <a:extLst>
                          <a:ext uri="{FF2B5EF4-FFF2-40B4-BE49-F238E27FC236}">
                            <a16:creationId xmlns:a16="http://schemas.microsoft.com/office/drawing/2014/main" id="{41BC9BB6-8108-794C-907A-0331A2DF81DE}"/>
                          </a:ext>
                        </a:extLst>
                      </p:cNvPr>
                      <p:cNvCxnSpPr>
                        <a:stCxn id="581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6" name="Straight Connector 535">
                        <a:extLst>
                          <a:ext uri="{FF2B5EF4-FFF2-40B4-BE49-F238E27FC236}">
                            <a16:creationId xmlns:a16="http://schemas.microsoft.com/office/drawing/2014/main" id="{5F947CE4-1DEB-6F46-8652-1C72F4A1BC7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7" name="Straight Connector 536">
                        <a:extLst>
                          <a:ext uri="{FF2B5EF4-FFF2-40B4-BE49-F238E27FC236}">
                            <a16:creationId xmlns:a16="http://schemas.microsoft.com/office/drawing/2014/main" id="{3224CC0D-C47A-A841-9B46-BE98B728F10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5B2EC710-E1F0-FA41-ACAA-EC9503987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E110CFB8-C99B-4143-8A98-B36A64C63DA4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460" name="Group 459">
                    <a:extLst>
                      <a:ext uri="{FF2B5EF4-FFF2-40B4-BE49-F238E27FC236}">
                        <a16:creationId xmlns:a16="http://schemas.microsoft.com/office/drawing/2014/main" id="{F279981F-31D7-184D-997B-7A532AF2506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463" name="Freeform 2">
                      <a:extLst>
                        <a:ext uri="{FF2B5EF4-FFF2-40B4-BE49-F238E27FC236}">
                          <a16:creationId xmlns:a16="http://schemas.microsoft.com/office/drawing/2014/main" id="{B884EFD9-6E17-3A4D-A3C9-25A2B5961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298706C-B2F7-F841-A764-530B84A45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465" name="Group 464">
                        <a:extLst>
                          <a:ext uri="{FF2B5EF4-FFF2-40B4-BE49-F238E27FC236}">
                            <a16:creationId xmlns:a16="http://schemas.microsoft.com/office/drawing/2014/main" id="{EF87C3DF-25E9-3541-81DD-687B3BC5CF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12" name="Group 327">
                          <a:extLst>
                            <a:ext uri="{FF2B5EF4-FFF2-40B4-BE49-F238E27FC236}">
                              <a16:creationId xmlns:a16="http://schemas.microsoft.com/office/drawing/2014/main" id="{D9D88DEB-2F6C-EE4E-8204-5373F20591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16" name="Oval 515">
                            <a:extLst>
                              <a:ext uri="{FF2B5EF4-FFF2-40B4-BE49-F238E27FC236}">
                                <a16:creationId xmlns:a16="http://schemas.microsoft.com/office/drawing/2014/main" id="{E43738C6-48CA-5848-B446-486E3074B6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FF6997EC-4653-7249-AC8E-1C53512F55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8" name="Oval 517">
                            <a:extLst>
                              <a:ext uri="{FF2B5EF4-FFF2-40B4-BE49-F238E27FC236}">
                                <a16:creationId xmlns:a16="http://schemas.microsoft.com/office/drawing/2014/main" id="{33D17D99-B68F-E849-B145-C31DBCBD9B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9" name="Freeform 518">
                            <a:extLst>
                              <a:ext uri="{FF2B5EF4-FFF2-40B4-BE49-F238E27FC236}">
                                <a16:creationId xmlns:a16="http://schemas.microsoft.com/office/drawing/2014/main" id="{28E88DB5-94BB-5F44-ACF2-64ABB2C820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0" name="Freeform 519">
                            <a:extLst>
                              <a:ext uri="{FF2B5EF4-FFF2-40B4-BE49-F238E27FC236}">
                                <a16:creationId xmlns:a16="http://schemas.microsoft.com/office/drawing/2014/main" id="{4501DDE3-CDDF-944A-8911-33E367ABD5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1" name="Freeform 520">
                            <a:extLst>
                              <a:ext uri="{FF2B5EF4-FFF2-40B4-BE49-F238E27FC236}">
                                <a16:creationId xmlns:a16="http://schemas.microsoft.com/office/drawing/2014/main" id="{DDA93EA0-229B-604B-A7D5-5E58BF3050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2" name="Freeform 521">
                            <a:extLst>
                              <a:ext uri="{FF2B5EF4-FFF2-40B4-BE49-F238E27FC236}">
                                <a16:creationId xmlns:a16="http://schemas.microsoft.com/office/drawing/2014/main" id="{569D7415-C54E-A548-8791-7D6143E93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23" name="Straight Connector 522">
                            <a:extLst>
                              <a:ext uri="{FF2B5EF4-FFF2-40B4-BE49-F238E27FC236}">
                                <a16:creationId xmlns:a16="http://schemas.microsoft.com/office/drawing/2014/main" id="{24029CFB-2D28-6049-A390-1329E7E9F461}"/>
                              </a:ext>
                            </a:extLst>
                          </p:cNvPr>
                          <p:cNvCxnSpPr>
                            <a:endCxn id="5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24" name="Straight Connector 523">
                            <a:extLst>
                              <a:ext uri="{FF2B5EF4-FFF2-40B4-BE49-F238E27FC236}">
                                <a16:creationId xmlns:a16="http://schemas.microsoft.com/office/drawing/2014/main" id="{B70FB568-4766-D04B-A395-4A95B5CEAB3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13" name="Group 512">
                          <a:extLst>
                            <a:ext uri="{FF2B5EF4-FFF2-40B4-BE49-F238E27FC236}">
                              <a16:creationId xmlns:a16="http://schemas.microsoft.com/office/drawing/2014/main" id="{D17F5CC6-04D2-4E4A-BFA5-437A34354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14" name="Oval 513">
                            <a:extLst>
                              <a:ext uri="{FF2B5EF4-FFF2-40B4-BE49-F238E27FC236}">
                                <a16:creationId xmlns:a16="http://schemas.microsoft.com/office/drawing/2014/main" id="{486E8057-40E8-E248-A0B9-649E50FBE4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5" name="TextBox 514">
                            <a:extLst>
                              <a:ext uri="{FF2B5EF4-FFF2-40B4-BE49-F238E27FC236}">
                                <a16:creationId xmlns:a16="http://schemas.microsoft.com/office/drawing/2014/main" id="{69D8711F-8683-FA43-A03C-8CDE2A04C0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6" name="Group 465">
                        <a:extLst>
                          <a:ext uri="{FF2B5EF4-FFF2-40B4-BE49-F238E27FC236}">
                            <a16:creationId xmlns:a16="http://schemas.microsoft.com/office/drawing/2014/main" id="{E689C27A-92C8-A842-97D7-650FB39FDC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9" name="Group 327">
                          <a:extLst>
                            <a:ext uri="{FF2B5EF4-FFF2-40B4-BE49-F238E27FC236}">
                              <a16:creationId xmlns:a16="http://schemas.microsoft.com/office/drawing/2014/main" id="{2AB0919D-BBC9-604A-A982-1A690D52C50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3" name="Oval 502">
                            <a:extLst>
                              <a:ext uri="{FF2B5EF4-FFF2-40B4-BE49-F238E27FC236}">
                                <a16:creationId xmlns:a16="http://schemas.microsoft.com/office/drawing/2014/main" id="{F7B460AC-BA55-3C4F-90BF-42BB06267F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E76F29D8-09F3-284E-A34E-E199DA5DF6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Oval 504">
                            <a:extLst>
                              <a:ext uri="{FF2B5EF4-FFF2-40B4-BE49-F238E27FC236}">
                                <a16:creationId xmlns:a16="http://schemas.microsoft.com/office/drawing/2014/main" id="{411ADD42-EE73-954C-B5A5-DCD02E6AEAB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CC0D659-48BB-B74B-A977-FCAD9BD2A07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7" name="Freeform 506">
                            <a:extLst>
                              <a:ext uri="{FF2B5EF4-FFF2-40B4-BE49-F238E27FC236}">
                                <a16:creationId xmlns:a16="http://schemas.microsoft.com/office/drawing/2014/main" id="{5DA9457F-1851-A246-983E-0DEFDE13B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8" name="Freeform 507">
                            <a:extLst>
                              <a:ext uri="{FF2B5EF4-FFF2-40B4-BE49-F238E27FC236}">
                                <a16:creationId xmlns:a16="http://schemas.microsoft.com/office/drawing/2014/main" id="{1BA7FCE9-F0B1-FE48-ADC0-00396F1349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9" name="Freeform 508">
                            <a:extLst>
                              <a:ext uri="{FF2B5EF4-FFF2-40B4-BE49-F238E27FC236}">
                                <a16:creationId xmlns:a16="http://schemas.microsoft.com/office/drawing/2014/main" id="{452AD62F-940E-2B45-A96E-6BC2B81FA3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10" name="Straight Connector 509">
                            <a:extLst>
                              <a:ext uri="{FF2B5EF4-FFF2-40B4-BE49-F238E27FC236}">
                                <a16:creationId xmlns:a16="http://schemas.microsoft.com/office/drawing/2014/main" id="{47F8D05D-8E49-C446-B534-E847920D5D53}"/>
                              </a:ext>
                            </a:extLst>
                          </p:cNvPr>
                          <p:cNvCxnSpPr>
                            <a:endCxn id="50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11" name="Straight Connector 510">
                            <a:extLst>
                              <a:ext uri="{FF2B5EF4-FFF2-40B4-BE49-F238E27FC236}">
                                <a16:creationId xmlns:a16="http://schemas.microsoft.com/office/drawing/2014/main" id="{9A42E28D-0853-1C44-B41C-8BEAD828E1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31B8BA72-B2AE-FD4E-A27C-F334383377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01" name="Oval 500">
                            <a:extLst>
                              <a:ext uri="{FF2B5EF4-FFF2-40B4-BE49-F238E27FC236}">
                                <a16:creationId xmlns:a16="http://schemas.microsoft.com/office/drawing/2014/main" id="{EF30D03D-6EA4-6345-9F63-F711C01F89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TextBox 501">
                            <a:extLst>
                              <a:ext uri="{FF2B5EF4-FFF2-40B4-BE49-F238E27FC236}">
                                <a16:creationId xmlns:a16="http://schemas.microsoft.com/office/drawing/2014/main" id="{863E235B-107C-B74D-B3D1-105D9A09D6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7" name="Group 466">
                        <a:extLst>
                          <a:ext uri="{FF2B5EF4-FFF2-40B4-BE49-F238E27FC236}">
                            <a16:creationId xmlns:a16="http://schemas.microsoft.com/office/drawing/2014/main" id="{0C0DE8D3-30E3-844C-92F8-5F3CA6D81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6" name="Group 327">
                          <a:extLst>
                            <a:ext uri="{FF2B5EF4-FFF2-40B4-BE49-F238E27FC236}">
                              <a16:creationId xmlns:a16="http://schemas.microsoft.com/office/drawing/2014/main" id="{66FA26A0-31A0-B54A-8194-5F50C01132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90" name="Oval 489">
                            <a:extLst>
                              <a:ext uri="{FF2B5EF4-FFF2-40B4-BE49-F238E27FC236}">
                                <a16:creationId xmlns:a16="http://schemas.microsoft.com/office/drawing/2014/main" id="{2A63EF29-1D39-FD40-A478-2074470DBB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7C17B272-7A30-2B43-8CFE-590E4D3CFD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Oval 491">
                            <a:extLst>
                              <a:ext uri="{FF2B5EF4-FFF2-40B4-BE49-F238E27FC236}">
                                <a16:creationId xmlns:a16="http://schemas.microsoft.com/office/drawing/2014/main" id="{437A4583-A63F-5246-BEAB-9B6589523C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B0412DE0-58FC-2D49-8B3E-07D71A27CD5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4" name="Freeform 493">
                            <a:extLst>
                              <a:ext uri="{FF2B5EF4-FFF2-40B4-BE49-F238E27FC236}">
                                <a16:creationId xmlns:a16="http://schemas.microsoft.com/office/drawing/2014/main" id="{F3DFB717-0CF2-D34E-8B87-0A7D9C16EE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5" name="Freeform 494">
                            <a:extLst>
                              <a:ext uri="{FF2B5EF4-FFF2-40B4-BE49-F238E27FC236}">
                                <a16:creationId xmlns:a16="http://schemas.microsoft.com/office/drawing/2014/main" id="{504E2D79-42EA-A343-A894-4AA22D756F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6" name="Freeform 495">
                            <a:extLst>
                              <a:ext uri="{FF2B5EF4-FFF2-40B4-BE49-F238E27FC236}">
                                <a16:creationId xmlns:a16="http://schemas.microsoft.com/office/drawing/2014/main" id="{49DEE305-7A11-884C-96B0-9319FD988D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7" name="Straight Connector 496">
                            <a:extLst>
                              <a:ext uri="{FF2B5EF4-FFF2-40B4-BE49-F238E27FC236}">
                                <a16:creationId xmlns:a16="http://schemas.microsoft.com/office/drawing/2014/main" id="{DEA98786-AC56-B344-897D-6DA5F04FFE07}"/>
                              </a:ext>
                            </a:extLst>
                          </p:cNvPr>
                          <p:cNvCxnSpPr>
                            <a:endCxn id="4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8" name="Straight Connector 497">
                            <a:extLst>
                              <a:ext uri="{FF2B5EF4-FFF2-40B4-BE49-F238E27FC236}">
                                <a16:creationId xmlns:a16="http://schemas.microsoft.com/office/drawing/2014/main" id="{41ACE58E-6844-3E40-A09E-5A6DDF0EB6E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7" name="Group 486">
                          <a:extLst>
                            <a:ext uri="{FF2B5EF4-FFF2-40B4-BE49-F238E27FC236}">
                              <a16:creationId xmlns:a16="http://schemas.microsoft.com/office/drawing/2014/main" id="{63611D02-499D-094A-ADE0-1D41CB9CF5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88" name="Oval 487">
                            <a:extLst>
                              <a:ext uri="{FF2B5EF4-FFF2-40B4-BE49-F238E27FC236}">
                                <a16:creationId xmlns:a16="http://schemas.microsoft.com/office/drawing/2014/main" id="{9A2043F1-5AB7-FA40-9FF4-8DC9482D3A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TextBox 488">
                            <a:extLst>
                              <a:ext uri="{FF2B5EF4-FFF2-40B4-BE49-F238E27FC236}">
                                <a16:creationId xmlns:a16="http://schemas.microsoft.com/office/drawing/2014/main" id="{CD73D8BA-83A3-D642-8484-0429C2D81A5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8" name="Group 467">
                        <a:extLst>
                          <a:ext uri="{FF2B5EF4-FFF2-40B4-BE49-F238E27FC236}">
                            <a16:creationId xmlns:a16="http://schemas.microsoft.com/office/drawing/2014/main" id="{63DB2835-5F1C-7347-A376-73C9FEC84A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3" name="Group 327">
                          <a:extLst>
                            <a:ext uri="{FF2B5EF4-FFF2-40B4-BE49-F238E27FC236}">
                              <a16:creationId xmlns:a16="http://schemas.microsoft.com/office/drawing/2014/main" id="{B320BBF0-3147-9D43-B536-A6F3A31152B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7" name="Oval 476">
                            <a:extLst>
                              <a:ext uri="{FF2B5EF4-FFF2-40B4-BE49-F238E27FC236}">
                                <a16:creationId xmlns:a16="http://schemas.microsoft.com/office/drawing/2014/main" id="{0D39F6A3-B426-944F-95EA-C7142D92061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EEDBD6C3-57F4-6E41-823C-AA1C9B3581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Oval 478">
                            <a:extLst>
                              <a:ext uri="{FF2B5EF4-FFF2-40B4-BE49-F238E27FC236}">
                                <a16:creationId xmlns:a16="http://schemas.microsoft.com/office/drawing/2014/main" id="{76475411-BE17-AD41-8B12-8A8FC25935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6F6F7AEF-EE85-5D47-887C-5A7B355F76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1" name="Freeform 480">
                            <a:extLst>
                              <a:ext uri="{FF2B5EF4-FFF2-40B4-BE49-F238E27FC236}">
                                <a16:creationId xmlns:a16="http://schemas.microsoft.com/office/drawing/2014/main" id="{9DCFFFD1-2A5C-FD49-9CA0-D0FBC8F92D6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2" name="Freeform 481">
                            <a:extLst>
                              <a:ext uri="{FF2B5EF4-FFF2-40B4-BE49-F238E27FC236}">
                                <a16:creationId xmlns:a16="http://schemas.microsoft.com/office/drawing/2014/main" id="{F9E1AEF9-E510-3844-A58F-BFFA13F7030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3" name="Freeform 482">
                            <a:extLst>
                              <a:ext uri="{FF2B5EF4-FFF2-40B4-BE49-F238E27FC236}">
                                <a16:creationId xmlns:a16="http://schemas.microsoft.com/office/drawing/2014/main" id="{768A55E9-55CD-414C-AB3D-C235C8B6F52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4" name="Straight Connector 483">
                            <a:extLst>
                              <a:ext uri="{FF2B5EF4-FFF2-40B4-BE49-F238E27FC236}">
                                <a16:creationId xmlns:a16="http://schemas.microsoft.com/office/drawing/2014/main" id="{E31B9245-02A1-7B44-8F9D-9C88F6451EF4}"/>
                              </a:ext>
                            </a:extLst>
                          </p:cNvPr>
                          <p:cNvCxnSpPr>
                            <a:endCxn id="4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5" name="Straight Connector 484">
                            <a:extLst>
                              <a:ext uri="{FF2B5EF4-FFF2-40B4-BE49-F238E27FC236}">
                                <a16:creationId xmlns:a16="http://schemas.microsoft.com/office/drawing/2014/main" id="{B5A7E77A-0BF3-BF4A-BC0D-3B5CB27A996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06FC63B7-6F6B-8F4A-A179-A41B8CBB0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75" name="Oval 474">
                            <a:extLst>
                              <a:ext uri="{FF2B5EF4-FFF2-40B4-BE49-F238E27FC236}">
                                <a16:creationId xmlns:a16="http://schemas.microsoft.com/office/drawing/2014/main" id="{CBB918C7-31B8-8544-9320-D105C039AAD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TextBox 475">
                            <a:extLst>
                              <a:ext uri="{FF2B5EF4-FFF2-40B4-BE49-F238E27FC236}">
                                <a16:creationId xmlns:a16="http://schemas.microsoft.com/office/drawing/2014/main" id="{F973F749-A47E-2544-A795-FB223DBC4F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69" name="Straight Connector 468">
                        <a:extLst>
                          <a:ext uri="{FF2B5EF4-FFF2-40B4-BE49-F238E27FC236}">
                            <a16:creationId xmlns:a16="http://schemas.microsoft.com/office/drawing/2014/main" id="{2808BFDC-ADC0-D641-A7A1-A441C6EED68D}"/>
                          </a:ext>
                        </a:extLst>
                      </p:cNvPr>
                      <p:cNvCxnSpPr>
                        <a:stCxn id="516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0" name="Straight Connector 469">
                        <a:extLst>
                          <a:ext uri="{FF2B5EF4-FFF2-40B4-BE49-F238E27FC236}">
                            <a16:creationId xmlns:a16="http://schemas.microsoft.com/office/drawing/2014/main" id="{9DD73B58-25D9-E846-8E1C-0A8D8F7E2EF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1" name="Straight Connector 470">
                        <a:extLst>
                          <a:ext uri="{FF2B5EF4-FFF2-40B4-BE49-F238E27FC236}">
                            <a16:creationId xmlns:a16="http://schemas.microsoft.com/office/drawing/2014/main" id="{1A8A1487-5C05-8F4E-84DE-1623D4C0BEA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2" name="Straight Connector 471">
                        <a:extLst>
                          <a:ext uri="{FF2B5EF4-FFF2-40B4-BE49-F238E27FC236}">
                            <a16:creationId xmlns:a16="http://schemas.microsoft.com/office/drawing/2014/main" id="{8C4CE07A-C5DB-0D45-8EDF-7E2C78B5FF7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6C119B01-EFFB-7643-8878-5C39A6C7C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EF26B4D3-7D6B-F741-B4A8-9DBFF6E211DD}"/>
                      </a:ext>
                    </a:extLst>
                  </p:cNvPr>
                  <p:cNvCxnSpPr>
                    <a:cxnSpLocks/>
                    <a:stCxn id="604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FBE62631-9AF2-944F-8492-536EAA2FA731}"/>
                    </a:ext>
                  </a:extLst>
                </p:cNvPr>
                <p:cNvCxnSpPr>
                  <a:cxnSpLocks/>
                  <a:stCxn id="620" idx="5"/>
                  <a:endCxn id="541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B5796782-9600-D04D-B089-2589417579E5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F5808F52-99A6-8440-8669-9706B7665BCD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442" name="Freeform 2">
                    <a:extLst>
                      <a:ext uri="{FF2B5EF4-FFF2-40B4-BE49-F238E27FC236}">
                        <a16:creationId xmlns:a16="http://schemas.microsoft.com/office/drawing/2014/main" id="{CAEC4A1D-BC8E-6841-8F8E-939CC3A88A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3" name="Group 327">
                    <a:extLst>
                      <a:ext uri="{FF2B5EF4-FFF2-40B4-BE49-F238E27FC236}">
                        <a16:creationId xmlns:a16="http://schemas.microsoft.com/office/drawing/2014/main" id="{B302F307-EE0E-E84A-ACDA-8027013912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447" name="Oval 446">
                      <a:extLst>
                        <a:ext uri="{FF2B5EF4-FFF2-40B4-BE49-F238E27FC236}">
                          <a16:creationId xmlns:a16="http://schemas.microsoft.com/office/drawing/2014/main" id="{707CB259-DA5F-E240-83EA-2DD45DBCFD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AAC973CC-1523-9340-8FDD-2FA6E4A1B0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04E1B12A-1578-4B4E-A1FA-AA609DC0B780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0" name="Freeform 449">
                      <a:extLst>
                        <a:ext uri="{FF2B5EF4-FFF2-40B4-BE49-F238E27FC236}">
                          <a16:creationId xmlns:a16="http://schemas.microsoft.com/office/drawing/2014/main" id="{8DB20521-328A-BE45-8D15-D5A4DE635A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1" name="Freeform 450">
                      <a:extLst>
                        <a:ext uri="{FF2B5EF4-FFF2-40B4-BE49-F238E27FC236}">
                          <a16:creationId xmlns:a16="http://schemas.microsoft.com/office/drawing/2014/main" id="{02D88EAC-AB6D-FC4A-AB92-4A3AF4C6E6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2" name="Freeform 451">
                      <a:extLst>
                        <a:ext uri="{FF2B5EF4-FFF2-40B4-BE49-F238E27FC236}">
                          <a16:creationId xmlns:a16="http://schemas.microsoft.com/office/drawing/2014/main" id="{5FA24BC7-3F1A-1340-AD5B-26D87B0BF3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3" name="Freeform 452">
                      <a:extLst>
                        <a:ext uri="{FF2B5EF4-FFF2-40B4-BE49-F238E27FC236}">
                          <a16:creationId xmlns:a16="http://schemas.microsoft.com/office/drawing/2014/main" id="{00442BDA-C71C-8444-A5E8-5C85D12C259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AAB1AEFD-7F05-AA43-9999-88D28637B1E5}"/>
                        </a:ext>
                      </a:extLst>
                    </p:cNvPr>
                    <p:cNvCxnSpPr>
                      <a:endCxn id="44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B67B6012-E782-3A4B-BBF2-12A7981B83F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F018FD91-8A28-C546-8820-7EF9598C9AF5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445" name="Oval 444">
                      <a:extLst>
                        <a:ext uri="{FF2B5EF4-FFF2-40B4-BE49-F238E27FC236}">
                          <a16:creationId xmlns:a16="http://schemas.microsoft.com/office/drawing/2014/main" id="{E7BB7781-F378-EF4F-A664-FAA0EF8183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6" name="TextBox 445">
                      <a:extLst>
                        <a:ext uri="{FF2B5EF4-FFF2-40B4-BE49-F238E27FC236}">
                          <a16:creationId xmlns:a16="http://schemas.microsoft.com/office/drawing/2014/main" id="{ABD9D14B-FC69-E74C-831F-BDBB4F306A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3D36ED5-0E6A-3D49-A992-B924DAE2D0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5C0BEBA-E8E4-FA43-9FA6-2154085EB4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C7CB6AF-AE67-DA45-926C-00F012056ED6}"/>
                </a:ext>
              </a:extLst>
            </p:cNvPr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533861-3F3D-FD42-B091-B8BC85B9C48A}"/>
                </a:ext>
              </a:extLst>
            </p:cNvPr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D703AF9-72B5-3F48-80CB-0B4A55731A03}"/>
              </a:ext>
            </a:extLst>
          </p:cNvPr>
          <p:cNvGrpSpPr/>
          <p:nvPr/>
        </p:nvGrpSpPr>
        <p:grpSpPr>
          <a:xfrm>
            <a:off x="1126378" y="3091210"/>
            <a:ext cx="1694528" cy="3353900"/>
            <a:chOff x="537654" y="3379309"/>
            <a:chExt cx="1694528" cy="2911109"/>
          </a:xfrm>
        </p:grpSpPr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49CDC2B-D2F5-684A-BC82-FF2E06D9644F}"/>
                </a:ext>
              </a:extLst>
            </p:cNvPr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9E3A88F-68A5-584F-BEC8-425D5A8BD835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D152EA32-3362-314D-9058-7E92F68B0E18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93" name="Group 104">
                <a:extLst>
                  <a:ext uri="{FF2B5EF4-FFF2-40B4-BE49-F238E27FC236}">
                    <a16:creationId xmlns:a16="http://schemas.microsoft.com/office/drawing/2014/main" id="{D95F1039-BDB2-B441-B3DB-26648CD47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B8EC9765-CC7A-1C4E-A0AB-1FF29E282B9B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39F60CB-2694-D941-B1DE-2BCD585F3F6D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6DB0C5A-8F91-D44D-8DFA-67928CD0AB52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CE6DE9B8-5C44-9845-98B5-676AAF440E62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9882D65-6F14-A943-B27E-816F5CA93CBA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069C388-7EBD-A043-A5DA-70DACC434856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  <a:alpha val="62000"/>
                    </a:srgbClr>
                  </a:gs>
                  <a:gs pos="5400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EF19DE7-B63D-4944-9210-CC31003025FB}"/>
                  </a:ext>
                </a:extLst>
              </p:cNvPr>
              <p:cNvCxnSpPr>
                <a:endCxn id="41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D9BFA90-FCA6-4947-8157-4DD67BB4ED2E}"/>
                  </a:ext>
                </a:extLst>
              </p:cNvPr>
              <p:cNvCxnSpPr>
                <a:endCxn id="41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97" name="Group 9">
                <a:extLst>
                  <a:ext uri="{FF2B5EF4-FFF2-40B4-BE49-F238E27FC236}">
                    <a16:creationId xmlns:a16="http://schemas.microsoft.com/office/drawing/2014/main" id="{13F6DEF6-9A01-B549-80A5-3FC2E1007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E06F7110-8919-FE4C-AC87-8E0C5F91962D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1263FC99-850B-354C-828E-2DFE33C94D0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37185517-F7A7-3C46-ACEA-5DFF7F55D04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2A0D148B-1E69-F74C-9168-42E9D8669D5B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60153E75-3A78-5F4E-99F0-D0B2CCE3A093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01C0BE5-07B2-5A44-9AF5-1E88D8B70EA7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B6C2D27C-731D-CB40-8327-ED66BE8F028D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391576BE-56F1-FE40-8DB0-3ECE07E1E2D8}"/>
                    </a:ext>
                  </a:extLst>
                </p:cNvPr>
                <p:cNvCxnSpPr>
                  <a:endCxn id="40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82BCB90A-4258-924B-9085-32DAF2B971D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5BF3A9A6-52A8-034D-ACD3-16781CAD5124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C75AB46-AB33-9740-81EC-74708279DD87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38686A09-0D03-A841-8404-D171F189F414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interface</a:t>
                </a: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C8CBB51-A053-514E-ACD9-6151F97FD682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A2F333C-3FD2-9242-83D6-E9279BB9AEE7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25E3165-C5C1-3A45-B26E-AE3DA3A443EB}"/>
                  </a:ext>
                </a:extLst>
              </p:cNvPr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4A6E61C-D8FE-C44E-8F63-CE8EC820D104}"/>
                  </a:ext>
                </a:extLst>
              </p:cNvPr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B871468-78AD-9241-9FD3-D72F178B0CE9}"/>
                  </a:ext>
                </a:extLst>
              </p:cNvPr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7B61233-E6CB-4344-B113-8735ED26C804}"/>
                  </a:ext>
                </a:extLst>
              </p:cNvPr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1B442015-A8C1-5147-B3B9-FA235C7F9741}"/>
              </a:ext>
            </a:extLst>
          </p:cNvPr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local link interfaces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1a, 1d</a:t>
            </a:r>
          </a:p>
        </p:txBody>
      </p: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D48CBB-9624-F749-B349-65E926E47760}"/>
              </a:ext>
            </a:extLst>
          </p:cNvPr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49D47F-47C2-4640-90D5-811DF0983406}"/>
                </a:ext>
              </a:extLst>
            </p:cNvPr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1c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7F7426CB-FA4A-DA4E-B303-D5ABA601A29A}"/>
                </a:ext>
              </a:extLst>
            </p:cNvPr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1F976-91BA-9E43-BECA-BFF703ACCF4A}"/>
              </a:ext>
            </a:extLst>
          </p:cNvPr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9E836304-2537-8142-8A5E-31530A9D098A}"/>
                </a:ext>
              </a:extLst>
            </p:cNvPr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0DA654-D2E8-5144-A880-F6F9C6266762}"/>
                </a:ext>
              </a:extLst>
            </p:cNvPr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144D101-D0B1-6543-A8E0-566D6F1F50E8}"/>
              </a:ext>
            </a:extLst>
          </p:cNvPr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8F2F274-4A64-AD4E-9927-2F49E94DA059}"/>
                </a:ext>
              </a:extLst>
            </p:cNvPr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176BA2B2-6ED5-8640-9902-E764DA8D04A0}"/>
                  </a:ext>
                </a:extLst>
              </p:cNvPr>
              <p:cNvCxnSpPr/>
              <p:nvPr/>
            </p:nvCxnSpPr>
            <p:spPr bwMode="auto">
              <a:xfrm flipH="1" flipV="1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DA97166-1EA4-4344-8916-CE5D63389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75BC7B0-A666-5F4D-86ED-190B9C377A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4015E0A-837A-4647-9341-12FC40A514D8}"/>
                </a:ext>
              </a:extLst>
            </p:cNvPr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2EDF494-5495-EE49-97EB-E62100D879AF}"/>
                </a:ext>
              </a:extLst>
            </p:cNvPr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E410066-C6E9-B44F-AAFC-4640D9619FDB}"/>
                </a:ext>
              </a:extLst>
            </p:cNvPr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422" grpId="0"/>
      <p:bldP spid="422" grpId="1"/>
      <p:bldP spid="4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09C0BF2-9D8F-9F4E-BEAE-ADE0E89D3AD2}"/>
              </a:ext>
            </a:extLst>
          </p:cNvPr>
          <p:cNvGrpSpPr/>
          <p:nvPr/>
        </p:nvGrpSpPr>
        <p:grpSpPr>
          <a:xfrm>
            <a:off x="399867" y="2483278"/>
            <a:ext cx="1694528" cy="3623629"/>
            <a:chOff x="399867" y="2483278"/>
            <a:chExt cx="1694528" cy="36236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B02269C1-DF4A-1B42-BF2C-C32326D9EDE5}"/>
                </a:ext>
              </a:extLst>
            </p:cNvPr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1196137"/>
                <a:gd name="connsiteY0" fmla="*/ 1956074 h 1956074"/>
                <a:gd name="connsiteX1" fmla="*/ 0 w 1196137"/>
                <a:gd name="connsiteY1" fmla="*/ 164654 h 1956074"/>
                <a:gd name="connsiteX2" fmla="*/ 991394 w 1196137"/>
                <a:gd name="connsiteY2" fmla="*/ 130 h 1956074"/>
                <a:gd name="connsiteX3" fmla="*/ 1173102 w 1196137"/>
                <a:gd name="connsiteY3" fmla="*/ 1525907 h 1956074"/>
                <a:gd name="connsiteX4" fmla="*/ 271973 w 1196137"/>
                <a:gd name="connsiteY4" fmla="*/ 1956074 h 1956074"/>
                <a:gd name="connsiteX0" fmla="*/ 271973 w 1173102"/>
                <a:gd name="connsiteY0" fmla="*/ 1956074 h 1956074"/>
                <a:gd name="connsiteX1" fmla="*/ 0 w 1173102"/>
                <a:gd name="connsiteY1" fmla="*/ 164654 h 1956074"/>
                <a:gd name="connsiteX2" fmla="*/ 991394 w 1173102"/>
                <a:gd name="connsiteY2" fmla="*/ 130 h 1956074"/>
                <a:gd name="connsiteX3" fmla="*/ 1173102 w 1173102"/>
                <a:gd name="connsiteY3" fmla="*/ 1525907 h 1956074"/>
                <a:gd name="connsiteX4" fmla="*/ 271973 w 1173102"/>
                <a:gd name="connsiteY4" fmla="*/ 1956074 h 1956074"/>
                <a:gd name="connsiteX0" fmla="*/ 873615 w 1173102"/>
                <a:gd name="connsiteY0" fmla="*/ 1585260 h 1585259"/>
                <a:gd name="connsiteX1" fmla="*/ 0 w 1173102"/>
                <a:gd name="connsiteY1" fmla="*/ 164654 h 1585259"/>
                <a:gd name="connsiteX2" fmla="*/ 991394 w 1173102"/>
                <a:gd name="connsiteY2" fmla="*/ 130 h 1585259"/>
                <a:gd name="connsiteX3" fmla="*/ 1173102 w 1173102"/>
                <a:gd name="connsiteY3" fmla="*/ 1525907 h 1585259"/>
                <a:gd name="connsiteX4" fmla="*/ 873615 w 1173102"/>
                <a:gd name="connsiteY4" fmla="*/ 1585260 h 1585259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96017"/>
                <a:gd name="connsiteY0" fmla="*/ 1585260 h 1585260"/>
                <a:gd name="connsiteX1" fmla="*/ 0 w 1196017"/>
                <a:gd name="connsiteY1" fmla="*/ 164654 h 1585260"/>
                <a:gd name="connsiteX2" fmla="*/ 991394 w 1196017"/>
                <a:gd name="connsiteY2" fmla="*/ 130 h 1585260"/>
                <a:gd name="connsiteX3" fmla="*/ 1196017 w 1196017"/>
                <a:gd name="connsiteY3" fmla="*/ 1546568 h 1585260"/>
                <a:gd name="connsiteX4" fmla="*/ 873615 w 1196017"/>
                <a:gd name="connsiteY4" fmla="*/ 1585260 h 1585260"/>
                <a:gd name="connsiteX0" fmla="*/ 851586 w 1196017"/>
                <a:gd name="connsiteY0" fmla="*/ 1642695 h 1642695"/>
                <a:gd name="connsiteX1" fmla="*/ 0 w 1196017"/>
                <a:gd name="connsiteY1" fmla="*/ 164654 h 1642695"/>
                <a:gd name="connsiteX2" fmla="*/ 991394 w 1196017"/>
                <a:gd name="connsiteY2" fmla="*/ 130 h 1642695"/>
                <a:gd name="connsiteX3" fmla="*/ 1196017 w 1196017"/>
                <a:gd name="connsiteY3" fmla="*/ 1546568 h 1642695"/>
                <a:gd name="connsiteX4" fmla="*/ 851586 w 1196017"/>
                <a:gd name="connsiteY4" fmla="*/ 1642695 h 164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017" h="1642695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C28258C-7FFF-E940-A448-A9458A2FDF87}"/>
                </a:ext>
              </a:extLst>
            </p:cNvPr>
            <p:cNvSpPr/>
            <p:nvPr/>
          </p:nvSpPr>
          <p:spPr bwMode="auto">
            <a:xfrm rot="10800000">
              <a:off x="734144" y="3768921"/>
              <a:ext cx="1027112" cy="1145749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  <a:alpha val="62000"/>
                  </a:srgbClr>
                </a:gs>
                <a:gs pos="54000">
                  <a:srgbClr val="3333CC">
                    <a:lumMod val="60000"/>
                    <a:lumOff val="4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453" name="Group 104">
              <a:extLst>
                <a:ext uri="{FF2B5EF4-FFF2-40B4-BE49-F238E27FC236}">
                  <a16:creationId xmlns:a16="http://schemas.microsoft.com/office/drawing/2014/main" id="{B0E3BD6B-EB14-B445-B85F-6CDE3106F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14" y="5695204"/>
              <a:ext cx="1034710" cy="411703"/>
              <a:chOff x="4128636" y="3606589"/>
              <a:chExt cx="568145" cy="338667"/>
            </a:xfrm>
          </p:grpSpPr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C0FF9617-38FC-C14A-8900-FEF8A3B09291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3333CC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AD27A8B-9371-D241-9BB7-8D09A714683B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1DBF1C3-573B-F544-BCD4-C8F32647EC75}"/>
                  </a:ext>
                </a:extLst>
              </p:cNvPr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3333CC">
                  <a:lumMod val="60000"/>
                  <a:lumOff val="40000"/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90686A12-F47C-174C-ABCC-A9D997119A73}"/>
                  </a:ext>
                </a:extLst>
              </p:cNvPr>
              <p:cNvCxnSpPr/>
              <p:nvPr/>
            </p:nvCxnSpPr>
            <p:spPr>
              <a:xfrm>
                <a:off x="4696981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7107280-9DE2-5A47-8EF6-EE90CACB1D1B}"/>
                  </a:ext>
                </a:extLst>
              </p:cNvPr>
              <p:cNvCxnSpPr/>
              <p:nvPr/>
            </p:nvCxnSpPr>
            <p:spPr>
              <a:xfrm>
                <a:off x="4128649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9C729D8-AEB2-B848-8004-226B4B03BDC8}"/>
                </a:ext>
              </a:extLst>
            </p:cNvPr>
            <p:cNvSpPr/>
            <p:nvPr/>
          </p:nvSpPr>
          <p:spPr bwMode="auto">
            <a:xfrm>
              <a:off x="741922" y="4854846"/>
              <a:ext cx="1027112" cy="991402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60000"/>
                    <a:lumOff val="40000"/>
                    <a:alpha val="62000"/>
                  </a:srgbClr>
                </a:gs>
                <a:gs pos="54000">
                  <a:srgbClr val="3333CC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F94A64C-32AA-2448-B512-66A15C4BC32D}"/>
                </a:ext>
              </a:extLst>
            </p:cNvPr>
            <p:cNvCxnSpPr>
              <a:endCxn id="477" idx="1"/>
            </p:cNvCxnSpPr>
            <p:nvPr/>
          </p:nvCxnSpPr>
          <p:spPr bwMode="auto">
            <a:xfrm>
              <a:off x="726206" y="4006134"/>
              <a:ext cx="11432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47548DA-124D-B24A-B212-A7BD236C4EBA}"/>
                </a:ext>
              </a:extLst>
            </p:cNvPr>
            <p:cNvCxnSpPr>
              <a:endCxn id="477" idx="3"/>
            </p:cNvCxnSpPr>
            <p:nvPr/>
          </p:nvCxnSpPr>
          <p:spPr bwMode="auto">
            <a:xfrm>
              <a:off x="1767606" y="4006134"/>
              <a:ext cx="5083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grpSp>
          <p:nvGrpSpPr>
            <p:cNvPr id="457" name="Group 9">
              <a:extLst>
                <a:ext uri="{FF2B5EF4-FFF2-40B4-BE49-F238E27FC236}">
                  <a16:creationId xmlns:a16="http://schemas.microsoft.com/office/drawing/2014/main" id="{1105B980-ACA1-294E-89E8-A27F7F8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C0DE7A67-940C-CA42-A886-382097FF56DE}"/>
                  </a:ext>
                </a:extLst>
              </p:cNvPr>
              <p:cNvSpPr/>
              <p:nvPr/>
            </p:nvSpPr>
            <p:spPr bwMode="auto">
              <a:xfrm flipV="1">
                <a:off x="2186832" y="1690517"/>
                <a:ext cx="1194859" cy="314302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31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20000"/>
                      <a:lumOff val="80000"/>
                    </a:srgbClr>
                  </a:gs>
                </a:gsLst>
                <a:lin ang="16200000" scaled="0"/>
                <a:tileRect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80E7574-CE05-C54D-BB50-B8D018774DE8}"/>
                  </a:ext>
                </a:extLst>
              </p:cNvPr>
              <p:cNvSpPr/>
              <p:nvPr/>
            </p:nvSpPr>
            <p:spPr bwMode="auto">
              <a:xfrm>
                <a:off x="2183302" y="1734964"/>
                <a:ext cx="1198389" cy="11270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62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68FD90D-4069-D946-B396-311A2C38C805}"/>
                  </a:ext>
                </a:extLst>
              </p:cNvPr>
              <p:cNvSpPr/>
              <p:nvPr/>
            </p:nvSpPr>
            <p:spPr bwMode="auto">
              <a:xfrm flipV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F675C568-A8B3-D14E-94C7-A3AA2F1384E6}"/>
                  </a:ext>
                </a:extLst>
              </p:cNvPr>
              <p:cNvSpPr/>
              <p:nvPr/>
            </p:nvSpPr>
            <p:spPr bwMode="auto">
              <a:xfrm>
                <a:off x="2490400" y="1671469"/>
                <a:ext cx="582428" cy="15715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676BEE0-3233-0944-B2AF-9922D140FC93}"/>
                  </a:ext>
                </a:extLst>
              </p:cNvPr>
              <p:cNvSpPr/>
              <p:nvPr/>
            </p:nvSpPr>
            <p:spPr bwMode="auto">
              <a:xfrm>
                <a:off x="2430393" y="1630197"/>
                <a:ext cx="702443" cy="109529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B1B5FE2-C91A-9348-AF73-C9EF2D707274}"/>
                  </a:ext>
                </a:extLst>
              </p:cNvPr>
              <p:cNvSpPr/>
              <p:nvPr/>
            </p:nvSpPr>
            <p:spPr bwMode="auto">
              <a:xfrm>
                <a:off x="2892805" y="1723852"/>
                <a:ext cx="257680" cy="95243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EECAE167-ECD6-A54B-A969-9847CF2A9ADC}"/>
                  </a:ext>
                </a:extLst>
              </p:cNvPr>
              <p:cNvSpPr/>
              <p:nvPr/>
            </p:nvSpPr>
            <p:spPr bwMode="auto">
              <a:xfrm>
                <a:off x="2418037" y="1725440"/>
                <a:ext cx="254150" cy="95243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0EB1B7F-73B8-E84D-841A-D4FD52A3E62C}"/>
                  </a:ext>
                </a:extLst>
              </p:cNvPr>
              <p:cNvCxnSpPr>
                <a:endCxn id="469" idx="2"/>
              </p:cNvCxnSpPr>
              <p:nvPr/>
            </p:nvCxnSpPr>
            <p:spPr bwMode="auto">
              <a:xfrm flipH="1" flipV="1">
                <a:off x="2183302" y="1731787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709F18E-E167-7748-AF01-5771407BD91A}"/>
                  </a:ext>
                </a:extLst>
              </p:cNvPr>
              <p:cNvCxnSpPr/>
              <p:nvPr/>
            </p:nvCxnSpPr>
            <p:spPr bwMode="auto">
              <a:xfrm flipH="1" flipV="1">
                <a:off x="3379926" y="1728615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7BAD6FE-D90B-454B-8C5B-C357E984C007}"/>
                </a:ext>
              </a:extLst>
            </p:cNvPr>
            <p:cNvSpPr/>
            <p:nvPr/>
          </p:nvSpPr>
          <p:spPr bwMode="auto"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39AFDB-C4C8-9641-A964-BC01FB968DC2}"/>
                </a:ext>
              </a:extLst>
            </p:cNvPr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90DF8B3-AE9D-CD45-BB05-27A485E9599D}"/>
                </a:ext>
              </a:extLst>
            </p:cNvPr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interface</a:t>
              </a: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C8B7AE5-1B5D-F54C-945E-50F0EAB85535}"/>
                </a:ext>
              </a:extLst>
            </p:cNvPr>
            <p:cNvCxnSpPr/>
            <p:nvPr/>
          </p:nvCxnSpPr>
          <p:spPr bwMode="auto">
            <a:xfrm>
              <a:off x="1016396" y="4251999"/>
              <a:ext cx="1345" cy="149030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E69DA06-F077-1443-BD2C-1AF9CA4A7958}"/>
                </a:ext>
              </a:extLst>
            </p:cNvPr>
            <p:cNvCxnSpPr/>
            <p:nvPr/>
          </p:nvCxnSpPr>
          <p:spPr bwMode="auto">
            <a:xfrm flipH="1">
              <a:off x="399867" y="4618007"/>
              <a:ext cx="1679208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5B2B7C6B-DC13-CC46-8E5B-33206D22590A}"/>
                </a:ext>
              </a:extLst>
            </p:cNvPr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7052B84-C702-554E-B650-88235F4035D0}"/>
                </a:ext>
              </a:extLst>
            </p:cNvPr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207ADBCB-2351-A34F-AE51-16ECC375A4A3}"/>
                </a:ext>
              </a:extLst>
            </p:cNvPr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37549A8-AE81-7844-82CC-A0300C63D6AE}"/>
                </a:ext>
              </a:extLst>
            </p:cNvPr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A2E0F91C-DD87-7E44-A44E-1D382B82CDED}"/>
                </a:ext>
              </a:extLst>
            </p:cNvPr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D4433C89-15BE-1548-9D0D-37BAFF3ACC17}"/>
                  </a:ext>
                </a:extLst>
              </p:cNvPr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1c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AE6B2798-82EF-1F4D-B9F6-C4D7D3AB911C}"/>
                  </a:ext>
                </a:extLst>
              </p:cNvPr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64C92E-9AE5-D64C-B353-AB676D88C6C4}"/>
              </a:ext>
            </a:extLst>
          </p:cNvPr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62E47D1C-F754-1646-AD81-DA6FD596538F}"/>
                </a:ext>
              </a:extLst>
            </p:cNvPr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5541C055-00DE-9D4E-8F97-88F13A911713}"/>
                </a:ext>
              </a:extLst>
            </p:cNvPr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89" name="Rectangle 4">
            <a:extLst>
              <a:ext uri="{FF2B5EF4-FFF2-40B4-BE49-F238E27FC236}">
                <a16:creationId xmlns:a16="http://schemas.microsoft.com/office/drawing/2014/main" id="{A437EBA7-A652-5744-AD24-6C67AA63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  <p:sp>
        <p:nvSpPr>
          <p:cNvPr id="490" name="Rectangle 4">
            <a:extLst>
              <a:ext uri="{FF2B5EF4-FFF2-40B4-BE49-F238E27FC236}">
                <a16:creationId xmlns:a16="http://schemas.microsoft.com/office/drawing/2014/main" id="{99326B9A-AD4D-6649-A331-2F8E5EE9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3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dirty="0">
                          <a:solidFill>
                            <a:srgbClr val="000090"/>
                          </a:solidFill>
                          <a:latin typeface="Arial" charset="0"/>
                          <a:ea typeface="ＭＳ Ｐゴシック" charset="0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Content Placeholder 39">
            <a:extLst>
              <a:ext uri="{FF2B5EF4-FFF2-40B4-BE49-F238E27FC236}">
                <a16:creationId xmlns:a16="http://schemas.microsoft.com/office/drawing/2014/main" id="{B4272163-18FE-8D42-9D74-AD852AF94689}"/>
              </a:ext>
            </a:extLst>
          </p:cNvPr>
          <p:cNvSpPr txBox="1">
            <a:spLocks/>
          </p:cNvSpPr>
          <p:nvPr/>
        </p:nvSpPr>
        <p:spPr bwMode="auto"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2d learns (via iBGP) it can route to X via 2a or 2c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</a:rPr>
              <a:t>hot potato routing:</a:t>
            </a: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 OSPF</a:t>
            </a:r>
            <a:r>
              <a:rPr kumimoji="0" lang="en-US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chooses local gateway that has least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intra-domain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cost (e.g., 2d chooses 2a, even though more AS hops to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)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intra-domain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routing unaware of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inter-domain cost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ea typeface="ＭＳ Ｐゴシック" charset="0"/>
            </a:endParaRP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1BA1DB9-2969-4441-97FB-835EAFDCA3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00873" y="3328637"/>
            <a:ext cx="424979" cy="441697"/>
          </a:xfrm>
          <a:prstGeom prst="line">
            <a:avLst/>
          </a:prstGeom>
          <a:solidFill>
            <a:srgbClr val="00CC99"/>
          </a:solidFill>
          <a:ln w="6350" cap="flat" cmpd="sng" algn="ctr">
            <a:solidFill>
              <a:srgbClr val="0000A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B38A050-67CE-5644-A229-647B38C7B4DC}"/>
              </a:ext>
            </a:extLst>
          </p:cNvPr>
          <p:cNvGrpSpPr/>
          <p:nvPr/>
        </p:nvGrpSpPr>
        <p:grpSpPr>
          <a:xfrm>
            <a:off x="7095765" y="2483791"/>
            <a:ext cx="880227" cy="680442"/>
            <a:chOff x="5705376" y="2487543"/>
            <a:chExt cx="880227" cy="680442"/>
          </a:xfrm>
        </p:grpSpPr>
        <p:sp>
          <p:nvSpPr>
            <p:cNvPr id="283" name="AutoShape 118">
              <a:extLst>
                <a:ext uri="{FF2B5EF4-FFF2-40B4-BE49-F238E27FC236}">
                  <a16:creationId xmlns:a16="http://schemas.microsoft.com/office/drawing/2014/main" id="{D2EA5418-D2F2-9942-BF52-2F0B35DDEB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29657">
              <a:off x="5705376" y="2487543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Text Box 119">
              <a:extLst>
                <a:ext uri="{FF2B5EF4-FFF2-40B4-BE49-F238E27FC236}">
                  <a16:creationId xmlns:a16="http://schemas.microsoft.com/office/drawing/2014/main" id="{127D65CD-9295-E948-976F-8A832CE2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AS3,X 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84D847-A5E4-7448-8369-247D24C1C4FF}"/>
              </a:ext>
            </a:extLst>
          </p:cNvPr>
          <p:cNvGrpSpPr/>
          <p:nvPr/>
        </p:nvGrpSpPr>
        <p:grpSpPr>
          <a:xfrm>
            <a:off x="2970239" y="2693439"/>
            <a:ext cx="1359693" cy="525314"/>
            <a:chOff x="2143521" y="2684666"/>
            <a:chExt cx="1359693" cy="525314"/>
          </a:xfrm>
        </p:grpSpPr>
        <p:sp>
          <p:nvSpPr>
            <p:cNvPr id="286" name="Text Box 119">
              <a:extLst>
                <a:ext uri="{FF2B5EF4-FFF2-40B4-BE49-F238E27FC236}">
                  <a16:creationId xmlns:a16="http://schemas.microsoft.com/office/drawing/2014/main" id="{30A1DC45-762F-1E47-8308-E4920AA2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AS1,AS3,X </a:t>
              </a:r>
            </a:p>
          </p:txBody>
        </p:sp>
        <p:sp>
          <p:nvSpPr>
            <p:cNvPr id="287" name="AutoShape 118">
              <a:extLst>
                <a:ext uri="{FF2B5EF4-FFF2-40B4-BE49-F238E27FC236}">
                  <a16:creationId xmlns:a16="http://schemas.microsoft.com/office/drawing/2014/main" id="{24E303A9-1C25-904F-85A7-12C9D1683C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B1E1F16-BB2B-0F4C-9B24-BC894FF5CF79}"/>
              </a:ext>
            </a:extLst>
          </p:cNvPr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ea typeface="ＭＳ Ｐゴシック" charset="0"/>
              </a:rPr>
              <a:t>OSPF link weights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F04B398-1488-B84F-9A96-5791902C5242}"/>
              </a:ext>
            </a:extLst>
          </p:cNvPr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201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CAA43C0-74F2-9947-B546-F8906DDD43BC}"/>
              </a:ext>
            </a:extLst>
          </p:cNvPr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112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FFC794-EB31-D845-8AFC-0FADD753D327}"/>
              </a:ext>
            </a:extLst>
          </p:cNvPr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263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43C6FC-329A-BD41-8BB6-95A12D72D350}"/>
              </a:ext>
            </a:extLst>
          </p:cNvPr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uiExpand="1" build="p"/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898688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8DBA4-809E-E445-96B6-C8231D3525DE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257" name="Rectangle 28">
              <a:extLst>
                <a:ext uri="{FF2B5EF4-FFF2-40B4-BE49-F238E27FC236}">
                  <a16:creationId xmlns:a16="http://schemas.microsoft.com/office/drawing/2014/main" id="{EA3BB9F5-969D-254D-AAFB-97DB8E65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Rectangle 29">
              <a:extLst>
                <a:ext uri="{FF2B5EF4-FFF2-40B4-BE49-F238E27FC236}">
                  <a16:creationId xmlns:a16="http://schemas.microsoft.com/office/drawing/2014/main" id="{0F2B0DF9-A08C-E449-8820-FB886033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</a:rPr>
                <a:t>:</a:t>
              </a:r>
              <a:endParaRPr lang="en-US" dirty="0"/>
            </a:p>
          </p:txBody>
        </p:sp>
        <p:sp>
          <p:nvSpPr>
            <p:cNvPr id="259" name="Rectangle 30">
              <a:extLst>
                <a:ext uri="{FF2B5EF4-FFF2-40B4-BE49-F238E27FC236}">
                  <a16:creationId xmlns:a16="http://schemas.microsoft.com/office/drawing/2014/main" id="{38525EEC-220F-6442-A6FD-576D6BDF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260" name="Rectangle 31">
              <a:extLst>
                <a:ext uri="{FF2B5EF4-FFF2-40B4-BE49-F238E27FC236}">
                  <a16:creationId xmlns:a16="http://schemas.microsoft.com/office/drawing/2014/main" id="{BBF94024-B3CB-F54E-A997-091AAB21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Rectangle 32">
              <a:extLst>
                <a:ext uri="{FF2B5EF4-FFF2-40B4-BE49-F238E27FC236}">
                  <a16:creationId xmlns:a16="http://schemas.microsoft.com/office/drawing/2014/main" id="{86876C5B-4C7E-6045-A2E6-2D64AA58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customer </a:t>
              </a:r>
              <a:endParaRPr lang="en-US" sz="2000" dirty="0"/>
            </a:p>
          </p:txBody>
        </p:sp>
        <p:sp>
          <p:nvSpPr>
            <p:cNvPr id="262" name="Rectangle 33">
              <a:extLst>
                <a:ext uri="{FF2B5EF4-FFF2-40B4-BE49-F238E27FC236}">
                  <a16:creationId xmlns:a16="http://schemas.microsoft.com/office/drawing/2014/main" id="{91309A28-5587-B847-921C-1169530D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network:</a:t>
              </a:r>
              <a:endParaRPr lang="en-US" sz="2000" dirty="0"/>
            </a:p>
          </p:txBody>
        </p:sp>
        <p:sp>
          <p:nvSpPr>
            <p:cNvPr id="263" name="Rectangle 34">
              <a:extLst>
                <a:ext uri="{FF2B5EF4-FFF2-40B4-BE49-F238E27FC236}">
                  <a16:creationId xmlns:a16="http://schemas.microsoft.com/office/drawing/2014/main" id="{D88C1427-E785-594C-A147-9BF9C7A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4" name="Rectangle 35">
              <a:extLst>
                <a:ext uri="{FF2B5EF4-FFF2-40B4-BE49-F238E27FC236}">
                  <a16:creationId xmlns:a16="http://schemas.microsoft.com/office/drawing/2014/main" id="{09BE3C5F-6857-0641-A39C-3D26CF65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Rectangle 36">
              <a:extLst>
                <a:ext uri="{FF2B5EF4-FFF2-40B4-BE49-F238E27FC236}">
                  <a16:creationId xmlns:a16="http://schemas.microsoft.com/office/drawing/2014/main" id="{79A54306-01E1-864E-89D7-889A0174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provider</a:t>
              </a:r>
              <a:endParaRPr lang="en-US" sz="2000" dirty="0"/>
            </a:p>
          </p:txBody>
        </p:sp>
        <p:sp>
          <p:nvSpPr>
            <p:cNvPr id="266" name="Rectangle 37">
              <a:extLst>
                <a:ext uri="{FF2B5EF4-FFF2-40B4-BE49-F238E27FC236}">
                  <a16:creationId xmlns:a16="http://schemas.microsoft.com/office/drawing/2014/main" id="{ACDD58AC-25A2-0E46-8F1B-98BD2643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7" name="Rectangle 38">
              <a:extLst>
                <a:ext uri="{FF2B5EF4-FFF2-40B4-BE49-F238E27FC236}">
                  <a16:creationId xmlns:a16="http://schemas.microsoft.com/office/drawing/2014/main" id="{CAF41458-347C-CE42-B2A1-363CAF8D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</a:t>
              </a:r>
              <a:endParaRPr lang="en-US" sz="2000" dirty="0"/>
            </a:p>
          </p:txBody>
        </p:sp>
        <p:sp>
          <p:nvSpPr>
            <p:cNvPr id="268" name="Rectangle 39">
              <a:extLst>
                <a:ext uri="{FF2B5EF4-FFF2-40B4-BE49-F238E27FC236}">
                  <a16:creationId xmlns:a16="http://schemas.microsoft.com/office/drawing/2014/main" id="{91ACC31C-BC1D-C64F-809C-7953465C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20CA1EB8-B9A7-6F47-A51D-2BBBDD4C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52E41D46-1C3B-1E47-8CD3-9673A5CE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2" name="Rectangle 4">
            <a:extLst>
              <a:ext uri="{FF2B5EF4-FFF2-40B4-BE49-F238E27FC236}">
                <a16:creationId xmlns:a16="http://schemas.microsoft.com/office/drawing/2014/main" id="{75942C0D-9686-7045-8336-48F96401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76" y="3946241"/>
            <a:ext cx="10802636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A,B,C are </a:t>
            </a:r>
            <a:r>
              <a:rPr lang="en-US" sz="2400" dirty="0">
                <a:solidFill>
                  <a:srgbClr val="C00000"/>
                </a:solidFill>
              </a:rPr>
              <a:t>provider networks</a:t>
            </a:r>
            <a:r>
              <a:rPr lang="en-US" sz="2400" dirty="0"/>
              <a:t>; </a:t>
            </a:r>
            <a:r>
              <a:rPr lang="en-US" sz="2400" dirty="0" err="1"/>
              <a:t>x,w,y</a:t>
            </a:r>
            <a:r>
              <a:rPr lang="en-US" sz="2400" dirty="0"/>
              <a:t> are their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x </a:t>
            </a:r>
            <a:r>
              <a:rPr lang="en-US" sz="2400" dirty="0"/>
              <a:t>is </a:t>
            </a:r>
            <a:r>
              <a:rPr lang="en-US" sz="2400" dirty="0">
                <a:latin typeface="+mn-lt"/>
              </a:rPr>
              <a:t>B’s customer; y is C’s customer. B wants to route traffic from x but not from y.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</a:t>
            </a:r>
            <a:r>
              <a:rPr lang="en-US" sz="2400" i="1" dirty="0">
                <a:solidFill>
                  <a:srgbClr val="0000A8"/>
                </a:solidFill>
                <a:latin typeface="+mn-lt"/>
              </a:rPr>
              <a:t>chooses not to advertise </a:t>
            </a:r>
            <a:r>
              <a:rPr lang="en-US" sz="2400" dirty="0">
                <a:latin typeface="+mn-lt"/>
              </a:rPr>
              <a:t>BAw to C!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gets no </a:t>
            </a:r>
            <a:r>
              <a:rPr lang="en-US" sz="2400" dirty="0"/>
              <a:t>“</a:t>
            </a:r>
            <a:r>
              <a:rPr lang="en-US" altLang="ja-JP" sz="2400" dirty="0">
                <a:latin typeface="+mn-lt"/>
              </a:rPr>
              <a:t>revenue</a:t>
            </a:r>
            <a:r>
              <a:rPr lang="en-US" altLang="ja-JP" sz="2400" dirty="0"/>
              <a:t>”</a:t>
            </a:r>
            <a:r>
              <a:rPr lang="en-US" altLang="ja-JP" sz="2400" dirty="0">
                <a:latin typeface="+mn-lt"/>
              </a:rPr>
              <a:t> for routing </a:t>
            </a:r>
            <a:r>
              <a:rPr lang="en-US" altLang="ja-JP" sz="2400" dirty="0" err="1">
                <a:latin typeface="+mn-lt"/>
              </a:rPr>
              <a:t>CBAw</a:t>
            </a:r>
            <a:r>
              <a:rPr lang="en-US" altLang="ja-JP" sz="2400" dirty="0">
                <a:latin typeface="+mn-lt"/>
              </a:rPr>
              <a:t> (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red path</a:t>
            </a:r>
            <a:r>
              <a:rPr lang="en-US" altLang="ja-JP" sz="2400" dirty="0">
                <a:latin typeface="+mn-lt"/>
              </a:rPr>
              <a:t>), since none of  C, A, w are B</a:t>
            </a:r>
            <a:r>
              <a:rPr lang="en-US" altLang="ja-JP" sz="2400" dirty="0"/>
              <a:t>’</a:t>
            </a:r>
            <a:r>
              <a:rPr lang="en-US" altLang="ja-JP" sz="2400" dirty="0">
                <a:latin typeface="+mn-lt"/>
              </a:rPr>
              <a:t>s customers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400" dirty="0">
                <a:latin typeface="+mn-lt"/>
              </a:rPr>
              <a:t>C does </a:t>
            </a:r>
            <a:r>
              <a:rPr lang="en-US" altLang="ja-JP" sz="2400" i="1" dirty="0">
                <a:latin typeface="+mn-lt"/>
              </a:rPr>
              <a:t>not</a:t>
            </a:r>
            <a:r>
              <a:rPr lang="en-US" altLang="ja-JP" sz="2400" dirty="0">
                <a:latin typeface="+mn-lt"/>
              </a:rPr>
              <a:t> learn about </a:t>
            </a:r>
            <a:r>
              <a:rPr lang="en-US" altLang="ja-JP" sz="2400" dirty="0" err="1">
                <a:latin typeface="+mn-lt"/>
              </a:rPr>
              <a:t>CBAw</a:t>
            </a:r>
            <a:r>
              <a:rPr lang="en-US" altLang="ja-JP" sz="2400" dirty="0">
                <a:latin typeface="+mn-lt"/>
              </a:rPr>
              <a:t> path, so </a:t>
            </a:r>
            <a:r>
              <a:rPr lang="en-US" sz="2400" dirty="0">
                <a:latin typeface="+mn-lt"/>
              </a:rPr>
              <a:t>C will route CAw (not using B) to get to w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0750" y="3098267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ISP only wants to route traffic to/from its customer networks </a:t>
            </a:r>
            <a:r>
              <a:rPr lang="en-US" sz="2400" dirty="0"/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F2E592-AAA1-3D4E-A539-CB1A0F406202}"/>
              </a:ext>
            </a:extLst>
          </p:cNvPr>
          <p:cNvGrpSpPr/>
          <p:nvPr/>
        </p:nvGrpSpPr>
        <p:grpSpPr>
          <a:xfrm>
            <a:off x="3351904" y="2629487"/>
            <a:ext cx="728450" cy="371714"/>
            <a:chOff x="2552896" y="2786969"/>
            <a:chExt cx="728450" cy="371714"/>
          </a:xfrm>
        </p:grpSpPr>
        <p:sp>
          <p:nvSpPr>
            <p:cNvPr id="49" name="Text Box 119">
              <a:extLst>
                <a:ext uri="{FF2B5EF4-FFF2-40B4-BE49-F238E27FC236}">
                  <a16:creationId xmlns:a16="http://schemas.microsoft.com/office/drawing/2014/main" id="{C82C0787-856A-B84B-B8B6-A460D577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</a:p>
          </p:txBody>
        </p:sp>
        <p:sp>
          <p:nvSpPr>
            <p:cNvPr id="50" name="AutoShape 118">
              <a:extLst>
                <a:ext uri="{FF2B5EF4-FFF2-40B4-BE49-F238E27FC236}">
                  <a16:creationId xmlns:a16="http://schemas.microsoft.com/office/drawing/2014/main" id="{1A6D5E81-7156-8F47-90B1-AA8AF3AB9D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824952" y="2786969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652162-A172-3649-8DB4-8DA85121DCAA}"/>
              </a:ext>
            </a:extLst>
          </p:cNvPr>
          <p:cNvGrpSpPr/>
          <p:nvPr/>
        </p:nvGrpSpPr>
        <p:grpSpPr>
          <a:xfrm>
            <a:off x="3297703" y="1596452"/>
            <a:ext cx="728451" cy="307647"/>
            <a:chOff x="2656196" y="2871746"/>
            <a:chExt cx="728451" cy="307647"/>
          </a:xfrm>
        </p:grpSpPr>
        <p:sp>
          <p:nvSpPr>
            <p:cNvPr id="52" name="Text Box 119">
              <a:extLst>
                <a:ext uri="{FF2B5EF4-FFF2-40B4-BE49-F238E27FC236}">
                  <a16:creationId xmlns:a16="http://schemas.microsoft.com/office/drawing/2014/main" id="{89256336-C46E-C74E-9A9E-D03E3910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</a:p>
          </p:txBody>
        </p:sp>
        <p:sp>
          <p:nvSpPr>
            <p:cNvPr id="53" name="AutoShape 118">
              <a:extLst>
                <a:ext uri="{FF2B5EF4-FFF2-40B4-BE49-F238E27FC236}">
                  <a16:creationId xmlns:a16="http://schemas.microsoft.com/office/drawing/2014/main" id="{961133FF-3FC6-7949-9446-6069270CB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56763">
              <a:off x="2928253" y="2982091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60636A-D17F-83F2-0353-891C463AC8A1}"/>
              </a:ext>
            </a:extLst>
          </p:cNvPr>
          <p:cNvGrpSpPr/>
          <p:nvPr/>
        </p:nvGrpSpPr>
        <p:grpSpPr>
          <a:xfrm>
            <a:off x="2442117" y="1478089"/>
            <a:ext cx="4263626" cy="1795506"/>
            <a:chOff x="2442117" y="1478089"/>
            <a:chExt cx="4263626" cy="17955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251874-A051-4804-6902-0287AAF498A6}"/>
                </a:ext>
              </a:extLst>
            </p:cNvPr>
            <p:cNvGrpSpPr/>
            <p:nvPr/>
          </p:nvGrpSpPr>
          <p:grpSpPr>
            <a:xfrm>
              <a:off x="2442117" y="1494263"/>
              <a:ext cx="3334215" cy="1474145"/>
              <a:chOff x="2442117" y="1494263"/>
              <a:chExt cx="3334215" cy="147414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0A24F96-DDA9-A692-2A30-E0115974CCD6}"/>
                  </a:ext>
                </a:extLst>
              </p:cNvPr>
              <p:cNvSpPr/>
              <p:nvPr/>
            </p:nvSpPr>
            <p:spPr>
              <a:xfrm>
                <a:off x="2531327" y="1739590"/>
                <a:ext cx="3245005" cy="1228818"/>
              </a:xfrm>
              <a:custGeom>
                <a:avLst/>
                <a:gdLst>
                  <a:gd name="connsiteX0" fmla="*/ 3245005 w 3245005"/>
                  <a:gd name="connsiteY0" fmla="*/ 1182030 h 1228818"/>
                  <a:gd name="connsiteX1" fmla="*/ 3178097 w 3245005"/>
                  <a:gd name="connsiteY1" fmla="*/ 1204332 h 1228818"/>
                  <a:gd name="connsiteX2" fmla="*/ 2062975 w 3245005"/>
                  <a:gd name="connsiteY2" fmla="*/ 1159727 h 1228818"/>
                  <a:gd name="connsiteX3" fmla="*/ 2085278 w 3245005"/>
                  <a:gd name="connsiteY3" fmla="*/ 959005 h 1228818"/>
                  <a:gd name="connsiteX4" fmla="*/ 2107580 w 3245005"/>
                  <a:gd name="connsiteY4" fmla="*/ 880947 h 1228818"/>
                  <a:gd name="connsiteX5" fmla="*/ 2085278 w 3245005"/>
                  <a:gd name="connsiteY5" fmla="*/ 724830 h 1228818"/>
                  <a:gd name="connsiteX6" fmla="*/ 2074127 w 3245005"/>
                  <a:gd name="connsiteY6" fmla="*/ 591015 h 1228818"/>
                  <a:gd name="connsiteX7" fmla="*/ 2051824 w 3245005"/>
                  <a:gd name="connsiteY7" fmla="*/ 501805 h 1228818"/>
                  <a:gd name="connsiteX8" fmla="*/ 2051824 w 3245005"/>
                  <a:gd name="connsiteY8" fmla="*/ 111512 h 1228818"/>
                  <a:gd name="connsiteX9" fmla="*/ 2029522 w 3245005"/>
                  <a:gd name="connsiteY9" fmla="*/ 78059 h 1228818"/>
                  <a:gd name="connsiteX10" fmla="*/ 1884556 w 3245005"/>
                  <a:gd name="connsiteY10" fmla="*/ 0 h 1228818"/>
                  <a:gd name="connsiteX11" fmla="*/ 1672683 w 3245005"/>
                  <a:gd name="connsiteY11" fmla="*/ 66908 h 1228818"/>
                  <a:gd name="connsiteX12" fmla="*/ 1594624 w 3245005"/>
                  <a:gd name="connsiteY12" fmla="*/ 111512 h 1228818"/>
                  <a:gd name="connsiteX13" fmla="*/ 1516566 w 3245005"/>
                  <a:gd name="connsiteY13" fmla="*/ 144966 h 1228818"/>
                  <a:gd name="connsiteX14" fmla="*/ 1338146 w 3245005"/>
                  <a:gd name="connsiteY14" fmla="*/ 234176 h 1228818"/>
                  <a:gd name="connsiteX15" fmla="*/ 1271239 w 3245005"/>
                  <a:gd name="connsiteY15" fmla="*/ 301083 h 1228818"/>
                  <a:gd name="connsiteX16" fmla="*/ 1115122 w 3245005"/>
                  <a:gd name="connsiteY16" fmla="*/ 401444 h 1228818"/>
                  <a:gd name="connsiteX17" fmla="*/ 1037063 w 3245005"/>
                  <a:gd name="connsiteY17" fmla="*/ 479503 h 1228818"/>
                  <a:gd name="connsiteX18" fmla="*/ 981307 w 3245005"/>
                  <a:gd name="connsiteY18" fmla="*/ 501805 h 1228818"/>
                  <a:gd name="connsiteX19" fmla="*/ 936702 w 3245005"/>
                  <a:gd name="connsiteY19" fmla="*/ 512956 h 1228818"/>
                  <a:gd name="connsiteX20" fmla="*/ 457200 w 3245005"/>
                  <a:gd name="connsiteY20" fmla="*/ 557561 h 1228818"/>
                  <a:gd name="connsiteX21" fmla="*/ 0 w 3245005"/>
                  <a:gd name="connsiteY21" fmla="*/ 557561 h 122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45005" h="1228818">
                    <a:moveTo>
                      <a:pt x="3245005" y="1182030"/>
                    </a:moveTo>
                    <a:cubicBezTo>
                      <a:pt x="3222702" y="1189464"/>
                      <a:pt x="3201542" y="1202595"/>
                      <a:pt x="3178097" y="1204332"/>
                    </a:cubicBezTo>
                    <a:cubicBezTo>
                      <a:pt x="2573246" y="1249135"/>
                      <a:pt x="2684247" y="1231412"/>
                      <a:pt x="2062975" y="1159727"/>
                    </a:cubicBezTo>
                    <a:cubicBezTo>
                      <a:pt x="2096239" y="1059939"/>
                      <a:pt x="2052234" y="1201331"/>
                      <a:pt x="2085278" y="959005"/>
                    </a:cubicBezTo>
                    <a:cubicBezTo>
                      <a:pt x="2088934" y="932193"/>
                      <a:pt x="2100146" y="906966"/>
                      <a:pt x="2107580" y="880947"/>
                    </a:cubicBezTo>
                    <a:cubicBezTo>
                      <a:pt x="2100146" y="828908"/>
                      <a:pt x="2091303" y="777051"/>
                      <a:pt x="2085278" y="724830"/>
                    </a:cubicBezTo>
                    <a:cubicBezTo>
                      <a:pt x="2080148" y="680365"/>
                      <a:pt x="2080767" y="635279"/>
                      <a:pt x="2074127" y="591015"/>
                    </a:cubicBezTo>
                    <a:cubicBezTo>
                      <a:pt x="2069580" y="560702"/>
                      <a:pt x="2059258" y="531542"/>
                      <a:pt x="2051824" y="501805"/>
                    </a:cubicBezTo>
                    <a:cubicBezTo>
                      <a:pt x="2056918" y="389729"/>
                      <a:pt x="2074142" y="230543"/>
                      <a:pt x="2051824" y="111512"/>
                    </a:cubicBezTo>
                    <a:cubicBezTo>
                      <a:pt x="2049354" y="98340"/>
                      <a:pt x="2040673" y="85493"/>
                      <a:pt x="2029522" y="78059"/>
                    </a:cubicBezTo>
                    <a:cubicBezTo>
                      <a:pt x="1983857" y="47616"/>
                      <a:pt x="1932878" y="26020"/>
                      <a:pt x="1884556" y="0"/>
                    </a:cubicBezTo>
                    <a:cubicBezTo>
                      <a:pt x="1842929" y="11893"/>
                      <a:pt x="1729226" y="38637"/>
                      <a:pt x="1672683" y="66908"/>
                    </a:cubicBezTo>
                    <a:cubicBezTo>
                      <a:pt x="1645879" y="80310"/>
                      <a:pt x="1621428" y="98110"/>
                      <a:pt x="1594624" y="111512"/>
                    </a:cubicBezTo>
                    <a:cubicBezTo>
                      <a:pt x="1569304" y="124172"/>
                      <a:pt x="1541886" y="132306"/>
                      <a:pt x="1516566" y="144966"/>
                    </a:cubicBezTo>
                    <a:cubicBezTo>
                      <a:pt x="1265508" y="270496"/>
                      <a:pt x="1638398" y="100730"/>
                      <a:pt x="1338146" y="234176"/>
                    </a:cubicBezTo>
                    <a:cubicBezTo>
                      <a:pt x="1315844" y="256478"/>
                      <a:pt x="1296239" y="281853"/>
                      <a:pt x="1271239" y="301083"/>
                    </a:cubicBezTo>
                    <a:cubicBezTo>
                      <a:pt x="1083345" y="445616"/>
                      <a:pt x="1305135" y="238575"/>
                      <a:pt x="1115122" y="401444"/>
                    </a:cubicBezTo>
                    <a:cubicBezTo>
                      <a:pt x="1087183" y="425391"/>
                      <a:pt x="1071229" y="465837"/>
                      <a:pt x="1037063" y="479503"/>
                    </a:cubicBezTo>
                    <a:cubicBezTo>
                      <a:pt x="1018478" y="486937"/>
                      <a:pt x="1000297" y="495475"/>
                      <a:pt x="981307" y="501805"/>
                    </a:cubicBezTo>
                    <a:cubicBezTo>
                      <a:pt x="966768" y="506651"/>
                      <a:pt x="951730" y="509950"/>
                      <a:pt x="936702" y="512956"/>
                    </a:cubicBezTo>
                    <a:cubicBezTo>
                      <a:pt x="750298" y="550237"/>
                      <a:pt x="702048" y="550853"/>
                      <a:pt x="457200" y="557561"/>
                    </a:cubicBezTo>
                    <a:cubicBezTo>
                      <a:pt x="304857" y="561735"/>
                      <a:pt x="152400" y="557561"/>
                      <a:pt x="0" y="557561"/>
                    </a:cubicBezTo>
                  </a:path>
                </a:pathLst>
              </a:custGeom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>
                  <a:ln w="28575">
                    <a:solidFill>
                      <a:srgbClr val="FF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7E7E46F-9BAD-9242-49E6-85E73A8708D2}"/>
                  </a:ext>
                </a:extLst>
              </p:cNvPr>
              <p:cNvSpPr/>
              <p:nvPr/>
            </p:nvSpPr>
            <p:spPr>
              <a:xfrm>
                <a:off x="2442117" y="1494263"/>
                <a:ext cx="3311912" cy="604559"/>
              </a:xfrm>
              <a:custGeom>
                <a:avLst/>
                <a:gdLst>
                  <a:gd name="connsiteX0" fmla="*/ 3311912 w 3311912"/>
                  <a:gd name="connsiteY0" fmla="*/ 412596 h 604559"/>
                  <a:gd name="connsiteX1" fmla="*/ 3166946 w 3311912"/>
                  <a:gd name="connsiteY1" fmla="*/ 390293 h 604559"/>
                  <a:gd name="connsiteX2" fmla="*/ 3122342 w 3311912"/>
                  <a:gd name="connsiteY2" fmla="*/ 356839 h 604559"/>
                  <a:gd name="connsiteX3" fmla="*/ 2999678 w 3311912"/>
                  <a:gd name="connsiteY3" fmla="*/ 301083 h 604559"/>
                  <a:gd name="connsiteX4" fmla="*/ 2966224 w 3311912"/>
                  <a:gd name="connsiteY4" fmla="*/ 278781 h 604559"/>
                  <a:gd name="connsiteX5" fmla="*/ 2832410 w 3311912"/>
                  <a:gd name="connsiteY5" fmla="*/ 211874 h 604559"/>
                  <a:gd name="connsiteX6" fmla="*/ 2765503 w 3311912"/>
                  <a:gd name="connsiteY6" fmla="*/ 200722 h 604559"/>
                  <a:gd name="connsiteX7" fmla="*/ 2575932 w 3311912"/>
                  <a:gd name="connsiteY7" fmla="*/ 122664 h 604559"/>
                  <a:gd name="connsiteX8" fmla="*/ 2464420 w 3311912"/>
                  <a:gd name="connsiteY8" fmla="*/ 66908 h 604559"/>
                  <a:gd name="connsiteX9" fmla="*/ 2386361 w 3311912"/>
                  <a:gd name="connsiteY9" fmla="*/ 44605 h 604559"/>
                  <a:gd name="connsiteX10" fmla="*/ 2230244 w 3311912"/>
                  <a:gd name="connsiteY10" fmla="*/ 0 h 604559"/>
                  <a:gd name="connsiteX11" fmla="*/ 1616927 w 3311912"/>
                  <a:gd name="connsiteY11" fmla="*/ 44605 h 604559"/>
                  <a:gd name="connsiteX12" fmla="*/ 1460810 w 3311912"/>
                  <a:gd name="connsiteY12" fmla="*/ 133815 h 604559"/>
                  <a:gd name="connsiteX13" fmla="*/ 1405054 w 3311912"/>
                  <a:gd name="connsiteY13" fmla="*/ 189571 h 604559"/>
                  <a:gd name="connsiteX14" fmla="*/ 1371600 w 3311912"/>
                  <a:gd name="connsiteY14" fmla="*/ 211874 h 604559"/>
                  <a:gd name="connsiteX15" fmla="*/ 1338146 w 3311912"/>
                  <a:gd name="connsiteY15" fmla="*/ 256478 h 604559"/>
                  <a:gd name="connsiteX16" fmla="*/ 1271239 w 3311912"/>
                  <a:gd name="connsiteY16" fmla="*/ 301083 h 604559"/>
                  <a:gd name="connsiteX17" fmla="*/ 1226634 w 3311912"/>
                  <a:gd name="connsiteY17" fmla="*/ 345688 h 604559"/>
                  <a:gd name="connsiteX18" fmla="*/ 1170878 w 3311912"/>
                  <a:gd name="connsiteY18" fmla="*/ 379142 h 604559"/>
                  <a:gd name="connsiteX19" fmla="*/ 1126273 w 3311912"/>
                  <a:gd name="connsiteY19" fmla="*/ 423747 h 604559"/>
                  <a:gd name="connsiteX20" fmla="*/ 1081668 w 3311912"/>
                  <a:gd name="connsiteY20" fmla="*/ 446049 h 604559"/>
                  <a:gd name="connsiteX21" fmla="*/ 836342 w 3311912"/>
                  <a:gd name="connsiteY21" fmla="*/ 568713 h 604559"/>
                  <a:gd name="connsiteX22" fmla="*/ 557561 w 3311912"/>
                  <a:gd name="connsiteY22" fmla="*/ 602166 h 604559"/>
                  <a:gd name="connsiteX23" fmla="*/ 0 w 3311912"/>
                  <a:gd name="connsiteY23" fmla="*/ 602166 h 60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11912" h="604559">
                    <a:moveTo>
                      <a:pt x="3311912" y="412596"/>
                    </a:moveTo>
                    <a:cubicBezTo>
                      <a:pt x="3263590" y="405162"/>
                      <a:pt x="3213850" y="404089"/>
                      <a:pt x="3166946" y="390293"/>
                    </a:cubicBezTo>
                    <a:cubicBezTo>
                      <a:pt x="3149116" y="385049"/>
                      <a:pt x="3138741" y="365585"/>
                      <a:pt x="3122342" y="356839"/>
                    </a:cubicBezTo>
                    <a:cubicBezTo>
                      <a:pt x="3082712" y="335703"/>
                      <a:pt x="3039850" y="321169"/>
                      <a:pt x="2999678" y="301083"/>
                    </a:cubicBezTo>
                    <a:cubicBezTo>
                      <a:pt x="2987691" y="295089"/>
                      <a:pt x="2978049" y="285088"/>
                      <a:pt x="2966224" y="278781"/>
                    </a:cubicBezTo>
                    <a:cubicBezTo>
                      <a:pt x="2922221" y="255313"/>
                      <a:pt x="2878889" y="229949"/>
                      <a:pt x="2832410" y="211874"/>
                    </a:cubicBezTo>
                    <a:cubicBezTo>
                      <a:pt x="2811337" y="203679"/>
                      <a:pt x="2787805" y="204439"/>
                      <a:pt x="2765503" y="200722"/>
                    </a:cubicBezTo>
                    <a:cubicBezTo>
                      <a:pt x="2702313" y="174703"/>
                      <a:pt x="2638380" y="150418"/>
                      <a:pt x="2575932" y="122664"/>
                    </a:cubicBezTo>
                    <a:cubicBezTo>
                      <a:pt x="2537956" y="105786"/>
                      <a:pt x="2504379" y="78325"/>
                      <a:pt x="2464420" y="66908"/>
                    </a:cubicBezTo>
                    <a:cubicBezTo>
                      <a:pt x="2438400" y="59474"/>
                      <a:pt x="2411618" y="54319"/>
                      <a:pt x="2386361" y="44605"/>
                    </a:cubicBezTo>
                    <a:cubicBezTo>
                      <a:pt x="2251001" y="-7456"/>
                      <a:pt x="2394252" y="20502"/>
                      <a:pt x="2230244" y="0"/>
                    </a:cubicBezTo>
                    <a:cubicBezTo>
                      <a:pt x="2025805" y="14868"/>
                      <a:pt x="1819969" y="16491"/>
                      <a:pt x="1616927" y="44605"/>
                    </a:cubicBezTo>
                    <a:cubicBezTo>
                      <a:pt x="1582742" y="49338"/>
                      <a:pt x="1496645" y="101961"/>
                      <a:pt x="1460810" y="133815"/>
                    </a:cubicBezTo>
                    <a:cubicBezTo>
                      <a:pt x="1441165" y="151277"/>
                      <a:pt x="1424834" y="172263"/>
                      <a:pt x="1405054" y="189571"/>
                    </a:cubicBezTo>
                    <a:cubicBezTo>
                      <a:pt x="1394968" y="198396"/>
                      <a:pt x="1381077" y="202397"/>
                      <a:pt x="1371600" y="211874"/>
                    </a:cubicBezTo>
                    <a:cubicBezTo>
                      <a:pt x="1358458" y="225016"/>
                      <a:pt x="1352037" y="244131"/>
                      <a:pt x="1338146" y="256478"/>
                    </a:cubicBezTo>
                    <a:cubicBezTo>
                      <a:pt x="1318112" y="274286"/>
                      <a:pt x="1292169" y="284339"/>
                      <a:pt x="1271239" y="301083"/>
                    </a:cubicBezTo>
                    <a:cubicBezTo>
                      <a:pt x="1254820" y="314218"/>
                      <a:pt x="1243232" y="332779"/>
                      <a:pt x="1226634" y="345688"/>
                    </a:cubicBezTo>
                    <a:cubicBezTo>
                      <a:pt x="1209526" y="358995"/>
                      <a:pt x="1187986" y="365835"/>
                      <a:pt x="1170878" y="379142"/>
                    </a:cubicBezTo>
                    <a:cubicBezTo>
                      <a:pt x="1154280" y="392051"/>
                      <a:pt x="1143095" y="411131"/>
                      <a:pt x="1126273" y="423747"/>
                    </a:cubicBezTo>
                    <a:cubicBezTo>
                      <a:pt x="1112974" y="433721"/>
                      <a:pt x="1095499" y="436828"/>
                      <a:pt x="1081668" y="446049"/>
                    </a:cubicBezTo>
                    <a:cubicBezTo>
                      <a:pt x="979573" y="514112"/>
                      <a:pt x="1027753" y="536812"/>
                      <a:pt x="836342" y="568713"/>
                    </a:cubicBezTo>
                    <a:cubicBezTo>
                      <a:pt x="740726" y="584649"/>
                      <a:pt x="662079" y="599137"/>
                      <a:pt x="557561" y="602166"/>
                    </a:cubicBezTo>
                    <a:cubicBezTo>
                      <a:pt x="371785" y="607551"/>
                      <a:pt x="185854" y="602166"/>
                      <a:pt x="0" y="602166"/>
                    </a:cubicBezTo>
                  </a:path>
                </a:pathLst>
              </a:cu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>
                  <a:ln w="28575">
                    <a:solidFill>
                      <a:srgbClr val="FF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65747F-D1FF-B133-52F4-433774AFF8FB}"/>
                </a:ext>
              </a:extLst>
            </p:cNvPr>
            <p:cNvSpPr txBox="1"/>
            <p:nvPr/>
          </p:nvSpPr>
          <p:spPr>
            <a:xfrm>
              <a:off x="5435607" y="1478089"/>
              <a:ext cx="106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Desirable</a:t>
              </a:r>
              <a:endParaRPr lang="en-SE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F288F-9A82-02E7-4AFB-B3A32D3D7CC9}"/>
                </a:ext>
              </a:extLst>
            </p:cNvPr>
            <p:cNvSpPr txBox="1"/>
            <p:nvPr/>
          </p:nvSpPr>
          <p:spPr>
            <a:xfrm>
              <a:off x="5395704" y="2904263"/>
              <a:ext cx="1310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Undesirable</a:t>
              </a:r>
              <a:endParaRPr lang="en-S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6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 </a:t>
            </a:r>
            <a:r>
              <a:rPr lang="en-US" sz="4000" dirty="0"/>
              <a:t>(more)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ISP only wants to route traffic to/from its customer networks </a:t>
            </a:r>
            <a:r>
              <a:rPr lang="en-US" sz="2400" dirty="0"/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47" name="Rectangle 4">
            <a:extLst>
              <a:ext uri="{FF2B5EF4-FFF2-40B4-BE49-F238E27FC236}">
                <a16:creationId xmlns:a16="http://schemas.microsoft.com/office/drawing/2014/main" id="{FFA9A2E8-5EF4-9147-BF10-0AA1AF4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59" y="4425878"/>
            <a:ext cx="951199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x is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dual-homed: </a:t>
            </a:r>
            <a:r>
              <a:rPr lang="en-US" sz="2400" dirty="0"/>
              <a:t>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1" dirty="0">
                <a:solidFill>
                  <a:srgbClr val="000090"/>
                </a:solidFill>
              </a:rPr>
              <a:t>policy to enforce: </a:t>
            </a:r>
            <a:r>
              <a:rPr lang="en-US" sz="2400" dirty="0"/>
              <a:t>x does not want to route from B to C via x (</a:t>
            </a:r>
            <a:r>
              <a:rPr lang="en-US" sz="2400" dirty="0">
                <a:solidFill>
                  <a:srgbClr val="FF0000"/>
                </a:solidFill>
              </a:rPr>
              <a:t>red path</a:t>
            </a:r>
            <a:r>
              <a:rPr lang="en-US" sz="2400" dirty="0"/>
              <a:t>)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/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386F36-C312-764C-9BCF-3547B020D100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24F3B7D8-9D37-F940-BFE9-F4428C99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85649937-6DFB-A042-AAAB-9E56D5F2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</a:rPr>
                <a:t>:</a:t>
              </a:r>
              <a:endParaRPr lang="en-US" dirty="0"/>
            </a:p>
          </p:txBody>
        </p: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1D852B1A-E72F-CD43-ABB3-3A37701B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82AE1D29-FF3F-CF45-91A1-643422FC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17F51638-2CAD-444B-8BDA-43180ED6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customer </a:t>
              </a:r>
              <a:endParaRPr lang="en-US" sz="2000" dirty="0"/>
            </a:p>
          </p:txBody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AB85211D-8380-6842-96A1-1823AD90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network:</a:t>
              </a:r>
              <a:endParaRPr lang="en-US" sz="2000" dirty="0"/>
            </a:p>
          </p:txBody>
        </p: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77B4ACFA-6A06-EE42-A3DF-AB462704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F6A80AB2-2FC0-3A47-B619-9C969E87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36">
              <a:extLst>
                <a:ext uri="{FF2B5EF4-FFF2-40B4-BE49-F238E27FC236}">
                  <a16:creationId xmlns:a16="http://schemas.microsoft.com/office/drawing/2014/main" id="{CD47CD7E-C4EC-6B40-877A-E243595E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provider</a:t>
              </a:r>
              <a:endParaRPr lang="en-US" sz="2000" dirty="0"/>
            </a:p>
          </p:txBody>
        </p:sp>
        <p:sp>
          <p:nvSpPr>
            <p:cNvPr id="58" name="Rectangle 37">
              <a:extLst>
                <a:ext uri="{FF2B5EF4-FFF2-40B4-BE49-F238E27FC236}">
                  <a16:creationId xmlns:a16="http://schemas.microsoft.com/office/drawing/2014/main" id="{40D8166F-9734-6A47-A15E-E3586D51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59" name="Rectangle 38">
              <a:extLst>
                <a:ext uri="{FF2B5EF4-FFF2-40B4-BE49-F238E27FC236}">
                  <a16:creationId xmlns:a16="http://schemas.microsoft.com/office/drawing/2014/main" id="{2B521BB1-F059-AB4F-9FAC-BA48A0AC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</a:t>
              </a:r>
              <a:endParaRPr lang="en-US" sz="2000" dirty="0"/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9F10A6D-C8D7-0841-B816-27A52DA4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44EA4C67-04EF-9143-A1B2-F3114279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E53B2DD8-4411-0F46-9988-1A06A5DAF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B75BC6DE-5F37-8644-ADFF-E455ABD106FB}"/>
              </a:ext>
            </a:extLst>
          </p:cNvPr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68571-FC8E-AC0B-A79E-8A2417E66B1D}"/>
              </a:ext>
            </a:extLst>
          </p:cNvPr>
          <p:cNvGrpSpPr/>
          <p:nvPr/>
        </p:nvGrpSpPr>
        <p:grpSpPr>
          <a:xfrm>
            <a:off x="2442117" y="1478089"/>
            <a:ext cx="4263626" cy="1795506"/>
            <a:chOff x="2442117" y="1478089"/>
            <a:chExt cx="4263626" cy="17955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B77592-E21B-2D27-1549-63083C2D95D7}"/>
                </a:ext>
              </a:extLst>
            </p:cNvPr>
            <p:cNvGrpSpPr/>
            <p:nvPr/>
          </p:nvGrpSpPr>
          <p:grpSpPr>
            <a:xfrm>
              <a:off x="2442117" y="1494263"/>
              <a:ext cx="3311912" cy="1449760"/>
              <a:chOff x="2442117" y="1494263"/>
              <a:chExt cx="3311912" cy="14497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96ED9BB-2FD1-2D3F-2DC7-646D0064A4F8}"/>
                  </a:ext>
                </a:extLst>
              </p:cNvPr>
              <p:cNvSpPr/>
              <p:nvPr/>
            </p:nvSpPr>
            <p:spPr>
              <a:xfrm>
                <a:off x="2620537" y="1761893"/>
                <a:ext cx="2999678" cy="1182130"/>
              </a:xfrm>
              <a:custGeom>
                <a:avLst/>
                <a:gdLst>
                  <a:gd name="connsiteX0" fmla="*/ 2999678 w 2999678"/>
                  <a:gd name="connsiteY0" fmla="*/ 1137424 h 1182130"/>
                  <a:gd name="connsiteX1" fmla="*/ 2932770 w 2999678"/>
                  <a:gd name="connsiteY1" fmla="*/ 1170878 h 1182130"/>
                  <a:gd name="connsiteX2" fmla="*/ 2798956 w 2999678"/>
                  <a:gd name="connsiteY2" fmla="*/ 1182029 h 1182130"/>
                  <a:gd name="connsiteX3" fmla="*/ 2129883 w 2999678"/>
                  <a:gd name="connsiteY3" fmla="*/ 1159727 h 1182130"/>
                  <a:gd name="connsiteX4" fmla="*/ 2196790 w 2999678"/>
                  <a:gd name="connsiteY4" fmla="*/ 892097 h 1182130"/>
                  <a:gd name="connsiteX5" fmla="*/ 2207941 w 2999678"/>
                  <a:gd name="connsiteY5" fmla="*/ 858644 h 1182130"/>
                  <a:gd name="connsiteX6" fmla="*/ 2364058 w 2999678"/>
                  <a:gd name="connsiteY6" fmla="*/ 747131 h 1182130"/>
                  <a:gd name="connsiteX7" fmla="*/ 2386361 w 2999678"/>
                  <a:gd name="connsiteY7" fmla="*/ 713678 h 1182130"/>
                  <a:gd name="connsiteX8" fmla="*/ 2520175 w 2999678"/>
                  <a:gd name="connsiteY8" fmla="*/ 613317 h 1182130"/>
                  <a:gd name="connsiteX9" fmla="*/ 2609385 w 2999678"/>
                  <a:gd name="connsiteY9" fmla="*/ 524107 h 1182130"/>
                  <a:gd name="connsiteX10" fmla="*/ 2653990 w 2999678"/>
                  <a:gd name="connsiteY10" fmla="*/ 479502 h 1182130"/>
                  <a:gd name="connsiteX11" fmla="*/ 2732048 w 2999678"/>
                  <a:gd name="connsiteY11" fmla="*/ 412595 h 1182130"/>
                  <a:gd name="connsiteX12" fmla="*/ 2720897 w 2999678"/>
                  <a:gd name="connsiteY12" fmla="*/ 156117 h 1182130"/>
                  <a:gd name="connsiteX13" fmla="*/ 2653990 w 2999678"/>
                  <a:gd name="connsiteY13" fmla="*/ 144966 h 1182130"/>
                  <a:gd name="connsiteX14" fmla="*/ 2397512 w 2999678"/>
                  <a:gd name="connsiteY14" fmla="*/ 78058 h 1182130"/>
                  <a:gd name="connsiteX15" fmla="*/ 2007219 w 2999678"/>
                  <a:gd name="connsiteY15" fmla="*/ 0 h 1182130"/>
                  <a:gd name="connsiteX16" fmla="*/ 1828800 w 2999678"/>
                  <a:gd name="connsiteY16" fmla="*/ 78058 h 1182130"/>
                  <a:gd name="connsiteX17" fmla="*/ 1817648 w 2999678"/>
                  <a:gd name="connsiteY17" fmla="*/ 111512 h 1182130"/>
                  <a:gd name="connsiteX18" fmla="*/ 1505414 w 2999678"/>
                  <a:gd name="connsiteY18" fmla="*/ 334536 h 1182130"/>
                  <a:gd name="connsiteX19" fmla="*/ 1382751 w 2999678"/>
                  <a:gd name="connsiteY19" fmla="*/ 356839 h 1182130"/>
                  <a:gd name="connsiteX20" fmla="*/ 1326995 w 2999678"/>
                  <a:gd name="connsiteY20" fmla="*/ 379141 h 1182130"/>
                  <a:gd name="connsiteX21" fmla="*/ 1271239 w 2999678"/>
                  <a:gd name="connsiteY21" fmla="*/ 390292 h 1182130"/>
                  <a:gd name="connsiteX22" fmla="*/ 1126273 w 2999678"/>
                  <a:gd name="connsiteY22" fmla="*/ 457200 h 1182130"/>
                  <a:gd name="connsiteX23" fmla="*/ 0 w 2999678"/>
                  <a:gd name="connsiteY23" fmla="*/ 490653 h 118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99678" h="1182130">
                    <a:moveTo>
                      <a:pt x="2999678" y="1137424"/>
                    </a:moveTo>
                    <a:cubicBezTo>
                      <a:pt x="2977375" y="1148575"/>
                      <a:pt x="2957111" y="1165469"/>
                      <a:pt x="2932770" y="1170878"/>
                    </a:cubicBezTo>
                    <a:cubicBezTo>
                      <a:pt x="2889077" y="1180588"/>
                      <a:pt x="2843711" y="1182651"/>
                      <a:pt x="2798956" y="1182029"/>
                    </a:cubicBezTo>
                    <a:cubicBezTo>
                      <a:pt x="2575829" y="1178930"/>
                      <a:pt x="2352907" y="1167161"/>
                      <a:pt x="2129883" y="1159727"/>
                    </a:cubicBezTo>
                    <a:cubicBezTo>
                      <a:pt x="2160748" y="912805"/>
                      <a:pt x="2122918" y="1054614"/>
                      <a:pt x="2196790" y="892097"/>
                    </a:cubicBezTo>
                    <a:cubicBezTo>
                      <a:pt x="2201654" y="881396"/>
                      <a:pt x="2199204" y="866507"/>
                      <a:pt x="2207941" y="858644"/>
                    </a:cubicBezTo>
                    <a:cubicBezTo>
                      <a:pt x="2314057" y="763139"/>
                      <a:pt x="2285222" y="825966"/>
                      <a:pt x="2364058" y="747131"/>
                    </a:cubicBezTo>
                    <a:cubicBezTo>
                      <a:pt x="2373535" y="737654"/>
                      <a:pt x="2376884" y="723155"/>
                      <a:pt x="2386361" y="713678"/>
                    </a:cubicBezTo>
                    <a:cubicBezTo>
                      <a:pt x="2428882" y="671157"/>
                      <a:pt x="2474073" y="653272"/>
                      <a:pt x="2520175" y="613317"/>
                    </a:cubicBezTo>
                    <a:cubicBezTo>
                      <a:pt x="2551955" y="585775"/>
                      <a:pt x="2579648" y="553844"/>
                      <a:pt x="2609385" y="524107"/>
                    </a:cubicBezTo>
                    <a:cubicBezTo>
                      <a:pt x="2624253" y="509239"/>
                      <a:pt x="2637168" y="492118"/>
                      <a:pt x="2653990" y="479502"/>
                    </a:cubicBezTo>
                    <a:cubicBezTo>
                      <a:pt x="2711211" y="436586"/>
                      <a:pt x="2685453" y="459190"/>
                      <a:pt x="2732048" y="412595"/>
                    </a:cubicBezTo>
                    <a:cubicBezTo>
                      <a:pt x="2759986" y="314813"/>
                      <a:pt x="2783909" y="275138"/>
                      <a:pt x="2720897" y="156117"/>
                    </a:cubicBezTo>
                    <a:cubicBezTo>
                      <a:pt x="2710318" y="136135"/>
                      <a:pt x="2676292" y="148683"/>
                      <a:pt x="2653990" y="144966"/>
                    </a:cubicBezTo>
                    <a:cubicBezTo>
                      <a:pt x="2528440" y="61265"/>
                      <a:pt x="2627240" y="112518"/>
                      <a:pt x="2397512" y="78058"/>
                    </a:cubicBezTo>
                    <a:cubicBezTo>
                      <a:pt x="2167902" y="43616"/>
                      <a:pt x="2186982" y="44940"/>
                      <a:pt x="2007219" y="0"/>
                    </a:cubicBezTo>
                    <a:cubicBezTo>
                      <a:pt x="1981612" y="9312"/>
                      <a:pt x="1863365" y="43493"/>
                      <a:pt x="1828800" y="78058"/>
                    </a:cubicBezTo>
                    <a:cubicBezTo>
                      <a:pt x="1820488" y="86370"/>
                      <a:pt x="1825960" y="103200"/>
                      <a:pt x="1817648" y="111512"/>
                    </a:cubicBezTo>
                    <a:cubicBezTo>
                      <a:pt x="1770257" y="158903"/>
                      <a:pt x="1531352" y="329820"/>
                      <a:pt x="1505414" y="334536"/>
                    </a:cubicBezTo>
                    <a:lnTo>
                      <a:pt x="1382751" y="356839"/>
                    </a:lnTo>
                    <a:cubicBezTo>
                      <a:pt x="1364166" y="364273"/>
                      <a:pt x="1346168" y="373389"/>
                      <a:pt x="1326995" y="379141"/>
                    </a:cubicBezTo>
                    <a:cubicBezTo>
                      <a:pt x="1308841" y="384587"/>
                      <a:pt x="1288904" y="383422"/>
                      <a:pt x="1271239" y="390292"/>
                    </a:cubicBezTo>
                    <a:cubicBezTo>
                      <a:pt x="1221637" y="409582"/>
                      <a:pt x="1178365" y="446297"/>
                      <a:pt x="1126273" y="457200"/>
                    </a:cubicBezTo>
                    <a:cubicBezTo>
                      <a:pt x="840979" y="516913"/>
                      <a:pt x="169435" y="490653"/>
                      <a:pt x="0" y="490653"/>
                    </a:cubicBezTo>
                  </a:path>
                </a:pathLst>
              </a:custGeom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>
                  <a:ln w="28575">
                    <a:solidFill>
                      <a:srgbClr val="FF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7D3D249-4A33-CC5E-C293-7DE922C1E5B1}"/>
                  </a:ext>
                </a:extLst>
              </p:cNvPr>
              <p:cNvSpPr/>
              <p:nvPr/>
            </p:nvSpPr>
            <p:spPr>
              <a:xfrm>
                <a:off x="2442117" y="1494263"/>
                <a:ext cx="3311912" cy="604559"/>
              </a:xfrm>
              <a:custGeom>
                <a:avLst/>
                <a:gdLst>
                  <a:gd name="connsiteX0" fmla="*/ 3311912 w 3311912"/>
                  <a:gd name="connsiteY0" fmla="*/ 412596 h 604559"/>
                  <a:gd name="connsiteX1" fmla="*/ 3166946 w 3311912"/>
                  <a:gd name="connsiteY1" fmla="*/ 390293 h 604559"/>
                  <a:gd name="connsiteX2" fmla="*/ 3122342 w 3311912"/>
                  <a:gd name="connsiteY2" fmla="*/ 356839 h 604559"/>
                  <a:gd name="connsiteX3" fmla="*/ 2999678 w 3311912"/>
                  <a:gd name="connsiteY3" fmla="*/ 301083 h 604559"/>
                  <a:gd name="connsiteX4" fmla="*/ 2966224 w 3311912"/>
                  <a:gd name="connsiteY4" fmla="*/ 278781 h 604559"/>
                  <a:gd name="connsiteX5" fmla="*/ 2832410 w 3311912"/>
                  <a:gd name="connsiteY5" fmla="*/ 211874 h 604559"/>
                  <a:gd name="connsiteX6" fmla="*/ 2765503 w 3311912"/>
                  <a:gd name="connsiteY6" fmla="*/ 200722 h 604559"/>
                  <a:gd name="connsiteX7" fmla="*/ 2575932 w 3311912"/>
                  <a:gd name="connsiteY7" fmla="*/ 122664 h 604559"/>
                  <a:gd name="connsiteX8" fmla="*/ 2464420 w 3311912"/>
                  <a:gd name="connsiteY8" fmla="*/ 66908 h 604559"/>
                  <a:gd name="connsiteX9" fmla="*/ 2386361 w 3311912"/>
                  <a:gd name="connsiteY9" fmla="*/ 44605 h 604559"/>
                  <a:gd name="connsiteX10" fmla="*/ 2230244 w 3311912"/>
                  <a:gd name="connsiteY10" fmla="*/ 0 h 604559"/>
                  <a:gd name="connsiteX11" fmla="*/ 1616927 w 3311912"/>
                  <a:gd name="connsiteY11" fmla="*/ 44605 h 604559"/>
                  <a:gd name="connsiteX12" fmla="*/ 1460810 w 3311912"/>
                  <a:gd name="connsiteY12" fmla="*/ 133815 h 604559"/>
                  <a:gd name="connsiteX13" fmla="*/ 1405054 w 3311912"/>
                  <a:gd name="connsiteY13" fmla="*/ 189571 h 604559"/>
                  <a:gd name="connsiteX14" fmla="*/ 1371600 w 3311912"/>
                  <a:gd name="connsiteY14" fmla="*/ 211874 h 604559"/>
                  <a:gd name="connsiteX15" fmla="*/ 1338146 w 3311912"/>
                  <a:gd name="connsiteY15" fmla="*/ 256478 h 604559"/>
                  <a:gd name="connsiteX16" fmla="*/ 1271239 w 3311912"/>
                  <a:gd name="connsiteY16" fmla="*/ 301083 h 604559"/>
                  <a:gd name="connsiteX17" fmla="*/ 1226634 w 3311912"/>
                  <a:gd name="connsiteY17" fmla="*/ 345688 h 604559"/>
                  <a:gd name="connsiteX18" fmla="*/ 1170878 w 3311912"/>
                  <a:gd name="connsiteY18" fmla="*/ 379142 h 604559"/>
                  <a:gd name="connsiteX19" fmla="*/ 1126273 w 3311912"/>
                  <a:gd name="connsiteY19" fmla="*/ 423747 h 604559"/>
                  <a:gd name="connsiteX20" fmla="*/ 1081668 w 3311912"/>
                  <a:gd name="connsiteY20" fmla="*/ 446049 h 604559"/>
                  <a:gd name="connsiteX21" fmla="*/ 836342 w 3311912"/>
                  <a:gd name="connsiteY21" fmla="*/ 568713 h 604559"/>
                  <a:gd name="connsiteX22" fmla="*/ 557561 w 3311912"/>
                  <a:gd name="connsiteY22" fmla="*/ 602166 h 604559"/>
                  <a:gd name="connsiteX23" fmla="*/ 0 w 3311912"/>
                  <a:gd name="connsiteY23" fmla="*/ 602166 h 60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11912" h="604559">
                    <a:moveTo>
                      <a:pt x="3311912" y="412596"/>
                    </a:moveTo>
                    <a:cubicBezTo>
                      <a:pt x="3263590" y="405162"/>
                      <a:pt x="3213850" y="404089"/>
                      <a:pt x="3166946" y="390293"/>
                    </a:cubicBezTo>
                    <a:cubicBezTo>
                      <a:pt x="3149116" y="385049"/>
                      <a:pt x="3138741" y="365585"/>
                      <a:pt x="3122342" y="356839"/>
                    </a:cubicBezTo>
                    <a:cubicBezTo>
                      <a:pt x="3082712" y="335703"/>
                      <a:pt x="3039850" y="321169"/>
                      <a:pt x="2999678" y="301083"/>
                    </a:cubicBezTo>
                    <a:cubicBezTo>
                      <a:pt x="2987691" y="295089"/>
                      <a:pt x="2978049" y="285088"/>
                      <a:pt x="2966224" y="278781"/>
                    </a:cubicBezTo>
                    <a:cubicBezTo>
                      <a:pt x="2922221" y="255313"/>
                      <a:pt x="2878889" y="229949"/>
                      <a:pt x="2832410" y="211874"/>
                    </a:cubicBezTo>
                    <a:cubicBezTo>
                      <a:pt x="2811337" y="203679"/>
                      <a:pt x="2787805" y="204439"/>
                      <a:pt x="2765503" y="200722"/>
                    </a:cubicBezTo>
                    <a:cubicBezTo>
                      <a:pt x="2702313" y="174703"/>
                      <a:pt x="2638380" y="150418"/>
                      <a:pt x="2575932" y="122664"/>
                    </a:cubicBezTo>
                    <a:cubicBezTo>
                      <a:pt x="2537956" y="105786"/>
                      <a:pt x="2504379" y="78325"/>
                      <a:pt x="2464420" y="66908"/>
                    </a:cubicBezTo>
                    <a:cubicBezTo>
                      <a:pt x="2438400" y="59474"/>
                      <a:pt x="2411618" y="54319"/>
                      <a:pt x="2386361" y="44605"/>
                    </a:cubicBezTo>
                    <a:cubicBezTo>
                      <a:pt x="2251001" y="-7456"/>
                      <a:pt x="2394252" y="20502"/>
                      <a:pt x="2230244" y="0"/>
                    </a:cubicBezTo>
                    <a:cubicBezTo>
                      <a:pt x="2025805" y="14868"/>
                      <a:pt x="1819969" y="16491"/>
                      <a:pt x="1616927" y="44605"/>
                    </a:cubicBezTo>
                    <a:cubicBezTo>
                      <a:pt x="1582742" y="49338"/>
                      <a:pt x="1496645" y="101961"/>
                      <a:pt x="1460810" y="133815"/>
                    </a:cubicBezTo>
                    <a:cubicBezTo>
                      <a:pt x="1441165" y="151277"/>
                      <a:pt x="1424834" y="172263"/>
                      <a:pt x="1405054" y="189571"/>
                    </a:cubicBezTo>
                    <a:cubicBezTo>
                      <a:pt x="1394968" y="198396"/>
                      <a:pt x="1381077" y="202397"/>
                      <a:pt x="1371600" y="211874"/>
                    </a:cubicBezTo>
                    <a:cubicBezTo>
                      <a:pt x="1358458" y="225016"/>
                      <a:pt x="1352037" y="244131"/>
                      <a:pt x="1338146" y="256478"/>
                    </a:cubicBezTo>
                    <a:cubicBezTo>
                      <a:pt x="1318112" y="274286"/>
                      <a:pt x="1292169" y="284339"/>
                      <a:pt x="1271239" y="301083"/>
                    </a:cubicBezTo>
                    <a:cubicBezTo>
                      <a:pt x="1254820" y="314218"/>
                      <a:pt x="1243232" y="332779"/>
                      <a:pt x="1226634" y="345688"/>
                    </a:cubicBezTo>
                    <a:cubicBezTo>
                      <a:pt x="1209526" y="358995"/>
                      <a:pt x="1187986" y="365835"/>
                      <a:pt x="1170878" y="379142"/>
                    </a:cubicBezTo>
                    <a:cubicBezTo>
                      <a:pt x="1154280" y="392051"/>
                      <a:pt x="1143095" y="411131"/>
                      <a:pt x="1126273" y="423747"/>
                    </a:cubicBezTo>
                    <a:cubicBezTo>
                      <a:pt x="1112974" y="433721"/>
                      <a:pt x="1095499" y="436828"/>
                      <a:pt x="1081668" y="446049"/>
                    </a:cubicBezTo>
                    <a:cubicBezTo>
                      <a:pt x="979573" y="514112"/>
                      <a:pt x="1027753" y="536812"/>
                      <a:pt x="836342" y="568713"/>
                    </a:cubicBezTo>
                    <a:cubicBezTo>
                      <a:pt x="740726" y="584649"/>
                      <a:pt x="662079" y="599137"/>
                      <a:pt x="557561" y="602166"/>
                    </a:cubicBezTo>
                    <a:cubicBezTo>
                      <a:pt x="371785" y="607551"/>
                      <a:pt x="185854" y="602166"/>
                      <a:pt x="0" y="602166"/>
                    </a:cubicBezTo>
                  </a:path>
                </a:pathLst>
              </a:cu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E">
                  <a:ln w="28575">
                    <a:solidFill>
                      <a:srgbClr val="FF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112608-975E-DA15-ACEE-B034E84C042F}"/>
                </a:ext>
              </a:extLst>
            </p:cNvPr>
            <p:cNvSpPr txBox="1"/>
            <p:nvPr/>
          </p:nvSpPr>
          <p:spPr>
            <a:xfrm>
              <a:off x="5435607" y="1478089"/>
              <a:ext cx="106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Desirable</a:t>
              </a:r>
              <a:endParaRPr lang="en-S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5868C-A1FC-E977-EEB1-79A65D84F256}"/>
                </a:ext>
              </a:extLst>
            </p:cNvPr>
            <p:cNvSpPr txBox="1"/>
            <p:nvPr/>
          </p:nvSpPr>
          <p:spPr>
            <a:xfrm>
              <a:off x="5395704" y="2904263"/>
              <a:ext cx="1310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Undesirable</a:t>
              </a:r>
              <a:endParaRPr lang="en-S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3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9B995-DF9B-954B-BF35-D3DB0A1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1573714"/>
            <a:ext cx="10515600" cy="4351338"/>
          </a:xfrm>
        </p:spPr>
        <p:txBody>
          <a:bodyPr/>
          <a:lstStyle/>
          <a:p>
            <a:pPr marL="346075" indent="-346075">
              <a:defRPr/>
            </a:pPr>
            <a:r>
              <a:rPr lang="en-US" sz="3200" dirty="0"/>
              <a:t>router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additional criteria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CD413-006B-ED4B-AEF9-134A3BF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074CB-2D14-604C-8CF3-955D4F09E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Why different Intra-, Inter-AS routing ?</a:t>
            </a:r>
            <a:r>
              <a:rPr lang="en-US" sz="6000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AB976E8-5353-7C49-BF7F-4718E1D40008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policy: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460375" indent="-223838"/>
            <a:r>
              <a:rPr lang="en-US" dirty="0"/>
              <a:t>inter-AS: admin wants control over how its traffic routed, who routes through its network </a:t>
            </a:r>
          </a:p>
          <a:p>
            <a:pPr marL="460375" indent="-223838"/>
            <a:r>
              <a:rPr lang="en-US" dirty="0"/>
              <a:t>intra-AS: single admin, so policy less of an issue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scale:</a:t>
            </a:r>
            <a:endParaRPr lang="en-US" dirty="0">
              <a:solidFill>
                <a:srgbClr val="C00000"/>
              </a:solidFill>
            </a:endParaRPr>
          </a:p>
          <a:p>
            <a:pPr marL="460375" indent="-223838"/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performance: </a:t>
            </a:r>
          </a:p>
          <a:p>
            <a:pPr marL="460375" indent="-223838"/>
            <a:r>
              <a:rPr lang="en-US" dirty="0"/>
              <a:t>intra-AS: can focus on performance</a:t>
            </a:r>
          </a:p>
          <a:p>
            <a:pPr marL="460375" indent="-223838"/>
            <a:r>
              <a:rPr lang="en-US" dirty="0"/>
              <a:t>inter-AS: policy dominates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23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C00000"/>
                </a:solidFill>
              </a:rPr>
              <a:t>intra-AS (aka “intra-domain”): </a:t>
            </a:r>
            <a:r>
              <a:rPr lang="en-US" kern="0" dirty="0"/>
              <a:t>routing among routers </a:t>
            </a:r>
            <a:r>
              <a:rPr lang="en-US" i="1" kern="0" dirty="0"/>
              <a:t>within same AS (“network”)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>
                <a:solidFill>
                  <a:srgbClr val="0000A8"/>
                </a:solidFill>
              </a:rPr>
              <a:t>gateway router: </a:t>
            </a:r>
            <a:r>
              <a:rPr lang="en-US" sz="24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sz="3200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kern="0" dirty="0">
                <a:cs typeface="+mn-cs"/>
              </a:rPr>
              <a:t>routing </a:t>
            </a:r>
            <a:r>
              <a:rPr lang="en-US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kern="0" dirty="0">
                <a:cs typeface="+mn-cs"/>
              </a:rPr>
              <a:t> AS’es</a:t>
            </a: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400" kern="0" dirty="0">
                <a:cs typeface="+mn-cs"/>
              </a:rPr>
              <a:t>gateways perform inter-domain routing (as well as intra-domain routing)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26F4C-4438-58A7-0FD0-ED5079DE26A3}"/>
              </a:ext>
            </a:extLst>
          </p:cNvPr>
          <p:cNvSpPr txBox="1"/>
          <p:nvPr/>
        </p:nvSpPr>
        <p:spPr>
          <a:xfrm>
            <a:off x="10188836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forwarding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/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intra-AS routing determine entries for destinations within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A147D-EE72-2461-186B-F9907EA3EC0A}"/>
              </a:ext>
            </a:extLst>
          </p:cNvPr>
          <p:cNvSpPr txBox="1"/>
          <p:nvPr/>
        </p:nvSpPr>
        <p:spPr>
          <a:xfrm>
            <a:off x="10188836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4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 plays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protocols: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/>
              <a:t>classic Distance Vector: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/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/>
              <a:t>Link-State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21260</TotalTime>
  <Words>2259</Words>
  <Application>Microsoft Office PowerPoint</Application>
  <PresentationFormat>Widescreen</PresentationFormat>
  <Paragraphs>522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TimesLTPro</vt:lpstr>
      <vt:lpstr>ZapfDingbats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Network layer: “control plane” roadmap</vt:lpstr>
      <vt:lpstr>Making routing scalable</vt:lpstr>
      <vt:lpstr>Internet approach to scalable routing</vt:lpstr>
      <vt:lpstr>Interconnected ASes</vt:lpstr>
      <vt:lpstr>Inter-AS routing plays a role in intradomain forwarding</vt:lpstr>
      <vt:lpstr>Intra-AS routing:  routing within an AS</vt:lpstr>
      <vt:lpstr>OSPF (Open Shortest Path First) routing</vt:lpstr>
      <vt:lpstr>Hierarchical OSPF</vt:lpstr>
      <vt:lpstr>Network layer: “control plane” roadmap</vt:lpstr>
      <vt:lpstr>Interconnected ASes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advertisement: multiple paths</vt:lpstr>
      <vt:lpstr>BGP: populating forwarding tables </vt:lpstr>
      <vt:lpstr>BGP: populating forwarding tables </vt:lpstr>
      <vt:lpstr>Hot potato routing</vt:lpstr>
      <vt:lpstr>BGP: achieving policy via advertisements</vt:lpstr>
      <vt:lpstr>BGP: achieving policy via advertisements (more)</vt:lpstr>
      <vt:lpstr>BGP route selection</vt:lpstr>
      <vt:lpstr>Why different Intra-, Inter-AS routing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729</cp:revision>
  <dcterms:created xsi:type="dcterms:W3CDTF">2020-01-18T07:24:59Z</dcterms:created>
  <dcterms:modified xsi:type="dcterms:W3CDTF">2024-11-11T22:51:24Z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