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960" r:id="rId2"/>
    <p:sldId id="1129" r:id="rId3"/>
    <p:sldId id="964" r:id="rId4"/>
    <p:sldId id="1047" r:id="rId5"/>
    <p:sldId id="1130" r:id="rId6"/>
    <p:sldId id="1353" r:id="rId7"/>
    <p:sldId id="1131" r:id="rId8"/>
    <p:sldId id="1132" r:id="rId9"/>
    <p:sldId id="1133" r:id="rId10"/>
    <p:sldId id="1134" r:id="rId11"/>
    <p:sldId id="1135" r:id="rId12"/>
    <p:sldId id="1136" r:id="rId13"/>
    <p:sldId id="2632" r:id="rId14"/>
    <p:sldId id="1168" r:id="rId15"/>
    <p:sldId id="2638" r:id="rId16"/>
    <p:sldId id="2639" r:id="rId17"/>
    <p:sldId id="2641" r:id="rId18"/>
    <p:sldId id="1169" r:id="rId19"/>
    <p:sldId id="2636" r:id="rId20"/>
    <p:sldId id="2642" r:id="rId21"/>
    <p:sldId id="2643" r:id="rId22"/>
    <p:sldId id="1170" r:id="rId23"/>
    <p:sldId id="2634" r:id="rId24"/>
    <p:sldId id="2633" r:id="rId25"/>
    <p:sldId id="2635" r:id="rId26"/>
    <p:sldId id="263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656" userDrawn="1">
          <p15:clr>
            <a:srgbClr val="A4A3A4"/>
          </p15:clr>
        </p15:guide>
        <p15:guide id="3" orient="horz"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E0FA"/>
    <a:srgbClr val="0000A8"/>
    <a:srgbClr val="CDBDE8"/>
    <a:srgbClr val="F56F6F"/>
    <a:srgbClr val="2FB050"/>
    <a:srgbClr val="E40000"/>
    <a:srgbClr val="DB0004"/>
    <a:srgbClr val="EC86A6"/>
    <a:srgbClr val="8DDFB0"/>
    <a:srgbClr val="FFFE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486"/>
    <p:restoredTop sz="84837" autoAdjust="0"/>
  </p:normalViewPr>
  <p:slideViewPr>
    <p:cSldViewPr snapToGrid="0" snapToObjects="1">
      <p:cViewPr>
        <p:scale>
          <a:sx n="66" d="100"/>
          <a:sy n="66" d="100"/>
        </p:scale>
        <p:origin x="360" y="134"/>
      </p:cViewPr>
      <p:guideLst>
        <p:guide pos="4656"/>
        <p:guide orient="horz" pos="3312"/>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480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Updated datacenter slides, day-in-the-life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a:t>
            </a:r>
            <a:r>
              <a:rPr lang="en-US"/>
              <a:t>changes from 8.0</a:t>
            </a:r>
            <a:endParaRPr lang="en-US" dirty="0"/>
          </a:p>
          <a:p>
            <a:pPr marL="171450" indent="-171450">
              <a:buFont typeface="Arial" panose="020B0604020202020204" pitchFamily="34" charset="0"/>
              <a:buChar char="•"/>
            </a:pPr>
            <a:r>
              <a:rPr lang="en-US" dirty="0"/>
              <a:t>Minor updates throughout, including removal of master/slave</a:t>
            </a:r>
          </a:p>
          <a:p>
            <a:pPr marL="171450" indent="-171450">
              <a:buFont typeface="Arial" panose="020B0604020202020204" pitchFamily="34" charset="0"/>
              <a:buChar char="•"/>
            </a:pPr>
            <a:r>
              <a:rPr lang="en-US" dirty="0"/>
              <a:t>A few new slides added (transportation analogy, UMass LAN example, extended LANs)</a:t>
            </a:r>
          </a:p>
          <a:p>
            <a:pPr marL="171450" indent="-171450">
              <a:buFont typeface="Arial" panose="020B0604020202020204" pitchFamily="34" charset="0"/>
              <a:buChar char="•"/>
            </a:pPr>
            <a:r>
              <a:rPr lang="en-US" dirty="0"/>
              <a:t>Couple of not-used slides now hidden. </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36531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D85A52A-2CA5-57D9-5C27-8DAA7399D9A8}"/>
              </a:ext>
            </a:extLst>
          </p:cNvPr>
          <p:cNvSpPr>
            <a:spLocks noGrp="1"/>
          </p:cNvSpPr>
          <p:nvPr>
            <p:ph type="sldNum" sz="quarter" idx="5"/>
          </p:nvPr>
        </p:nvSpPr>
        <p:spPr/>
        <p:txBody>
          <a:bodyPr/>
          <a:lstStyle/>
          <a:p>
            <a:fld id="{D16EA1AD-6EA3-1049-AB4E-FC15F4DC35F9}" type="slidenum">
              <a:rPr lang="en-US" smtClean="0"/>
              <a:t>12</a:t>
            </a:fld>
            <a:endParaRPr lang="en-US" dirty="0"/>
          </a:p>
        </p:txBody>
      </p:sp>
    </p:spTree>
    <p:extLst>
      <p:ext uri="{BB962C8B-B14F-4D97-AF65-F5344CB8AC3E}">
        <p14:creationId xmlns:p14="http://schemas.microsoft.com/office/powerpoint/2010/main" val="128169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08EE8976-F6C2-C27D-BCBD-822F30AE855C}"/>
              </a:ext>
            </a:extLst>
          </p:cNvPr>
          <p:cNvSpPr>
            <a:spLocks noGrp="1"/>
          </p:cNvSpPr>
          <p:nvPr>
            <p:ph type="sldNum" sz="quarter" idx="5"/>
          </p:nvPr>
        </p:nvSpPr>
        <p:spPr/>
        <p:txBody>
          <a:bodyPr/>
          <a:lstStyle/>
          <a:p>
            <a:fld id="{D16EA1AD-6EA3-1049-AB4E-FC15F4DC35F9}" type="slidenum">
              <a:rPr lang="en-US" smtClean="0"/>
              <a:t>14</a:t>
            </a:fld>
            <a:endParaRPr lang="en-US" dirty="0"/>
          </a:p>
        </p:txBody>
      </p:sp>
    </p:spTree>
    <p:extLst>
      <p:ext uri="{BB962C8B-B14F-4D97-AF65-F5344CB8AC3E}">
        <p14:creationId xmlns:p14="http://schemas.microsoft.com/office/powerpoint/2010/main" val="27098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076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9338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6EF65B5-CA89-946D-5590-C4116B107E7C}"/>
              </a:ext>
            </a:extLst>
          </p:cNvPr>
          <p:cNvSpPr>
            <a:spLocks noGrp="1"/>
          </p:cNvSpPr>
          <p:nvPr>
            <p:ph type="sldNum" sz="quarter" idx="5"/>
          </p:nvPr>
        </p:nvSpPr>
        <p:spPr/>
        <p:txBody>
          <a:bodyPr/>
          <a:lstStyle/>
          <a:p>
            <a:fld id="{D16EA1AD-6EA3-1049-AB4E-FC15F4DC35F9}" type="slidenum">
              <a:rPr lang="en-US" smtClean="0"/>
              <a:t>18</a:t>
            </a:fld>
            <a:endParaRPr lang="en-US" dirty="0"/>
          </a:p>
        </p:txBody>
      </p:sp>
    </p:spTree>
    <p:extLst>
      <p:ext uri="{BB962C8B-B14F-4D97-AF65-F5344CB8AC3E}">
        <p14:creationId xmlns:p14="http://schemas.microsoft.com/office/powerpoint/2010/main" val="2358688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16C4E93-BFD4-BDBA-5B10-B0120C186019}"/>
              </a:ext>
            </a:extLst>
          </p:cNvPr>
          <p:cNvSpPr>
            <a:spLocks noGrp="1"/>
          </p:cNvSpPr>
          <p:nvPr>
            <p:ph type="sldNum" sz="quarter" idx="5"/>
          </p:nvPr>
        </p:nvSpPr>
        <p:spPr/>
        <p:txBody>
          <a:bodyPr/>
          <a:lstStyle/>
          <a:p>
            <a:fld id="{D16EA1AD-6EA3-1049-AB4E-FC15F4DC35F9}" type="slidenum">
              <a:rPr lang="en-US" smtClean="0"/>
              <a:t>22</a:t>
            </a:fld>
            <a:endParaRPr lang="en-US" dirty="0"/>
          </a:p>
        </p:txBody>
      </p:sp>
    </p:spTree>
    <p:extLst>
      <p:ext uri="{BB962C8B-B14F-4D97-AF65-F5344CB8AC3E}">
        <p14:creationId xmlns:p14="http://schemas.microsoft.com/office/powerpoint/2010/main" val="2389480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24</a:t>
            </a:fld>
            <a:endParaRPr lang="en-US" dirty="0"/>
          </a:p>
        </p:txBody>
      </p:sp>
    </p:spTree>
    <p:extLst>
      <p:ext uri="{BB962C8B-B14F-4D97-AF65-F5344CB8AC3E}">
        <p14:creationId xmlns:p14="http://schemas.microsoft.com/office/powerpoint/2010/main" val="1814367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2</a:t>
            </a:fld>
            <a:endParaRPr lang="en-US" dirty="0"/>
          </a:p>
        </p:txBody>
      </p:sp>
    </p:spTree>
    <p:extLst>
      <p:ext uri="{BB962C8B-B14F-4D97-AF65-F5344CB8AC3E}">
        <p14:creationId xmlns:p14="http://schemas.microsoft.com/office/powerpoint/2010/main" val="3264299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1987303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B5203222-5D06-F187-6565-C93329E3C38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6108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9E23A06-A8EC-8C6F-B8B9-6092DCF7CEA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48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171450" indent="-171450">
              <a:buFontTx/>
              <a:buChar char="-"/>
            </a:pPr>
            <a:r>
              <a:rPr lang="en-US" dirty="0"/>
              <a:t>Not always</a:t>
            </a:r>
          </a:p>
          <a:p>
            <a:pPr marL="171450" indent="-171450">
              <a:buFontTx/>
              <a:buChar char="-"/>
            </a:pPr>
            <a:r>
              <a:rPr lang="en-US" dirty="0"/>
              <a:t>Rdt likes we studied in transport layer</a:t>
            </a:r>
          </a:p>
          <a:p>
            <a:pPr marL="171450" indent="-171450">
              <a:buFontTx/>
              <a:buChar char="-"/>
            </a:pPr>
            <a:r>
              <a:rPr lang="en-US" dirty="0"/>
              <a:t>Reliable is not as important is correctness.  How is correctness assured?</a:t>
            </a:r>
          </a:p>
          <a:p>
            <a:pPr marL="171450" indent="-171450">
              <a:buFontTx/>
              <a:buChar char="-"/>
            </a:pPr>
            <a:endParaRPr lang="en-US" dirty="0"/>
          </a:p>
          <a:p>
            <a:pPr marL="171450" indent="-171450">
              <a:buFontTx/>
              <a:buChar char="-"/>
            </a:pPr>
            <a:r>
              <a:rPr lang="en-US" dirty="0"/>
              <a:t>Wireless is subjected to noise, interference and has high bit error rate.</a:t>
            </a:r>
          </a:p>
          <a:p>
            <a:pPr marL="171450" indent="-171450">
              <a:buFontTx/>
              <a:buChar char="-"/>
            </a:pPr>
            <a:r>
              <a:rPr lang="en-US" dirty="0"/>
              <a:t>Why </a:t>
            </a:r>
          </a:p>
          <a:p>
            <a:pPr marL="171450" indent="-171450">
              <a:buFontTx/>
              <a:buChar char="-"/>
            </a:pPr>
            <a:endParaRPr lang="en-US" dirty="0"/>
          </a:p>
          <a:p>
            <a:pPr marL="171450" indent="-171450">
              <a:buFontTx/>
              <a:buChar char="-"/>
            </a:pPr>
            <a:endParaRPr lang="en-US" dirty="0"/>
          </a:p>
        </p:txBody>
      </p:sp>
      <p:sp>
        <p:nvSpPr>
          <p:cNvPr id="5" name="Slide Number Placeholder 4">
            <a:extLst>
              <a:ext uri="{FF2B5EF4-FFF2-40B4-BE49-F238E27FC236}">
                <a16:creationId xmlns:a16="http://schemas.microsoft.com/office/drawing/2014/main" id="{9043B1B1-B190-B6BB-B5BB-D51D9636627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55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Error detection in the link layer is usually more sophisticated and is implemented in hardware. Error correction is similar to error detection, except that a receiver not only detects when bit errors have occurred in the frame but also deter- mines exactly where in the frame the errors have occurred (and then corrects these errors). </a:t>
            </a:r>
            <a:endParaRPr lang="en-US" dirty="0">
              <a:effectLst/>
            </a:endParaRPr>
          </a:p>
          <a:p>
            <a:endParaRPr lang="en-US" dirty="0"/>
          </a:p>
        </p:txBody>
      </p:sp>
      <p:sp>
        <p:nvSpPr>
          <p:cNvPr id="5" name="Slide Number Placeholder 4">
            <a:extLst>
              <a:ext uri="{FF2B5EF4-FFF2-40B4-BE49-F238E27FC236}">
                <a16:creationId xmlns:a16="http://schemas.microsoft.com/office/drawing/2014/main" id="{310A23E5-C440-16F7-AA8F-DC888EDF4D3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682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The Ethernet capabilities are either integrated into the motherboard chipset or implemented via a low-cost dedicated Ethernet chip. For the most part, the link layer is implemented on a chip called the </a:t>
            </a:r>
            <a:r>
              <a:rPr lang="en-US" sz="1800" b="1" dirty="0">
                <a:effectLst/>
                <a:latin typeface="TimesLTPro"/>
              </a:rPr>
              <a:t>network adapter</a:t>
            </a:r>
            <a:r>
              <a:rPr lang="en-US" sz="1800" dirty="0">
                <a:effectLst/>
                <a:latin typeface="TimesLTPro"/>
              </a:rPr>
              <a:t>, also sometimes known as a </a:t>
            </a:r>
            <a:r>
              <a:rPr lang="en-US" sz="1800" b="1" dirty="0">
                <a:effectLst/>
                <a:latin typeface="TimesLTPro"/>
              </a:rPr>
              <a:t>network interface controller (NIC)</a:t>
            </a:r>
            <a:r>
              <a:rPr lang="en-US" sz="1800" dirty="0">
                <a:effectLst/>
                <a:latin typeface="TimesLTPro"/>
              </a:rPr>
              <a:t>. The network adapter implements many link layer services including framing, link access, error detection, and so on. Thus, much of a link-layer controller’s functionality is implemented in hardware. For example, Intel’s 700 series adapters [Intel 2020] implements the Ethernet protocols we’ll study in Section 6.5; the Atheros AR5006 [Atheros 2020] controller implements the 802.11 WiFi protocols we’ll study in Chapter 7.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Figure 6.2 shows that while most of the link layer is implemented in hardware, part of the link layer is implemented in software that runs on the host’s CPU. The software components of the link layer implement higher-level link-layer functionality such as assembling link-layer addressing information and activating the controller hardware. On the receiving side, link-layer software responds to con- troller interrupts (for example, due to the receipt of one or more frames), handling error conditions and passing a datagram up to the network layer. Thus, the link layer is a combination of hardware and software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5" name="Slide Number Placeholder 4">
            <a:extLst>
              <a:ext uri="{FF2B5EF4-FFF2-40B4-BE49-F238E27FC236}">
                <a16:creationId xmlns:a16="http://schemas.microsoft.com/office/drawing/2014/main" id="{5FC0B56E-1933-678B-BFC9-57C5523AB02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25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0E5216A-12E6-9573-1D59-3C5954ED689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844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40598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125027B2-3B46-699A-69B9-DF9420160640}"/>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6gbkoFciryA"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5.jpe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6</a:t>
            </a:r>
            <a:br>
              <a:rPr lang="en-US" altLang="en-US" sz="6000" b="1" dirty="0">
                <a:solidFill>
                  <a:srgbClr val="000099"/>
                </a:solidFill>
                <a:latin typeface="+mj-lt"/>
              </a:rPr>
            </a:br>
            <a:r>
              <a:rPr lang="en-US" altLang="en-US" sz="5400" b="1" dirty="0">
                <a:solidFill>
                  <a:srgbClr val="000099"/>
                </a:solidFill>
                <a:latin typeface="+mj-lt"/>
              </a:rPr>
              <a:t>The Link Layer </a:t>
            </a:r>
          </a:p>
          <a:p>
            <a:pPr>
              <a:lnSpc>
                <a:spcPct val="85000"/>
              </a:lnSpc>
            </a:pPr>
            <a:r>
              <a:rPr lang="en-US" altLang="en-US" sz="5400" b="1" dirty="0">
                <a:solidFill>
                  <a:srgbClr val="000099"/>
                </a:solidFill>
                <a:latin typeface="+mj-lt"/>
              </a:rPr>
              <a:t>and LANs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D00A93E3-1476-3B55-D9FB-EE9AD7F4921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672F9AB0-BFC2-5542-A40C-5E7B5EB25F2B}"/>
              </a:ext>
            </a:extLst>
          </p:cNvPr>
          <p:cNvGrpSpPr/>
          <p:nvPr/>
        </p:nvGrpSpPr>
        <p:grpSpPr>
          <a:xfrm>
            <a:off x="6859466" y="1579642"/>
            <a:ext cx="1654101" cy="2401887"/>
            <a:chOff x="3457903" y="1592254"/>
            <a:chExt cx="1654101" cy="2401887"/>
          </a:xfrm>
        </p:grpSpPr>
        <p:sp>
          <p:nvSpPr>
            <p:cNvPr id="117" name="Rectangle 42">
              <a:extLst>
                <a:ext uri="{FF2B5EF4-FFF2-40B4-BE49-F238E27FC236}">
                  <a16:creationId xmlns:a16="http://schemas.microsoft.com/office/drawing/2014/main" id="{1AEEBA61-14FC-154D-88CA-B447B035949D}"/>
                </a:ext>
              </a:extLst>
            </p:cNvPr>
            <p:cNvSpPr>
              <a:spLocks noChangeArrowheads="1"/>
            </p:cNvSpPr>
            <p:nvPr/>
          </p:nvSpPr>
          <p:spPr bwMode="auto">
            <a:xfrm>
              <a:off x="3457903" y="1592254"/>
              <a:ext cx="1654101"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8" name="Rectangle 44">
              <a:extLst>
                <a:ext uri="{FF2B5EF4-FFF2-40B4-BE49-F238E27FC236}">
                  <a16:creationId xmlns:a16="http://schemas.microsoft.com/office/drawing/2014/main" id="{D0D47B06-FE3D-DA4E-A18A-5F4609A0AA92}"/>
                </a:ext>
              </a:extLst>
            </p:cNvPr>
            <p:cNvSpPr>
              <a:spLocks noChangeArrowheads="1"/>
            </p:cNvSpPr>
            <p:nvPr/>
          </p:nvSpPr>
          <p:spPr bwMode="auto">
            <a:xfrm>
              <a:off x="3992843" y="3517620"/>
              <a:ext cx="666750" cy="28257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9" name="Rectangle 45">
              <a:extLst>
                <a:ext uri="{FF2B5EF4-FFF2-40B4-BE49-F238E27FC236}">
                  <a16:creationId xmlns:a16="http://schemas.microsoft.com/office/drawing/2014/main" id="{2220353A-A27E-5C4B-B042-109D641001A1}"/>
                </a:ext>
              </a:extLst>
            </p:cNvPr>
            <p:cNvSpPr>
              <a:spLocks noChangeArrowheads="1"/>
            </p:cNvSpPr>
            <p:nvPr/>
          </p:nvSpPr>
          <p:spPr bwMode="auto">
            <a:xfrm>
              <a:off x="3996418"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120" name="Text Box 46">
              <a:extLst>
                <a:ext uri="{FF2B5EF4-FFF2-40B4-BE49-F238E27FC236}">
                  <a16:creationId xmlns:a16="http://schemas.microsoft.com/office/drawing/2014/main" id="{000F374E-6915-074D-8BA8-C296E4FB3100}"/>
                </a:ext>
              </a:extLst>
            </p:cNvPr>
            <p:cNvSpPr txBox="1">
              <a:spLocks noChangeArrowheads="1"/>
            </p:cNvSpPr>
            <p:nvPr/>
          </p:nvSpPr>
          <p:spPr bwMode="auto">
            <a:xfrm>
              <a:off x="3963393" y="3514379"/>
              <a:ext cx="73770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1" name="Freeform 47">
              <a:extLst>
                <a:ext uri="{FF2B5EF4-FFF2-40B4-BE49-F238E27FC236}">
                  <a16:creationId xmlns:a16="http://schemas.microsoft.com/office/drawing/2014/main" id="{5722F489-9C55-474B-AD7B-3596A67F9C53}"/>
                </a:ext>
              </a:extLst>
            </p:cNvPr>
            <p:cNvSpPr>
              <a:spLocks/>
            </p:cNvSpPr>
            <p:nvPr/>
          </p:nvSpPr>
          <p:spPr bwMode="auto">
            <a:xfrm flipH="1">
              <a:off x="4297726" y="2473508"/>
              <a:ext cx="291334"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Line 48">
              <a:extLst>
                <a:ext uri="{FF2B5EF4-FFF2-40B4-BE49-F238E27FC236}">
                  <a16:creationId xmlns:a16="http://schemas.microsoft.com/office/drawing/2014/main" id="{11921392-3DC2-E44B-9184-34A0E05D1A51}"/>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3" name="Line 49">
              <a:extLst>
                <a:ext uri="{FF2B5EF4-FFF2-40B4-BE49-F238E27FC236}">
                  <a16:creationId xmlns:a16="http://schemas.microsoft.com/office/drawing/2014/main" id="{BAFE9A46-B07B-0D46-BF9D-A127CF0FC1F6}"/>
                </a:ext>
              </a:extLst>
            </p:cNvPr>
            <p:cNvSpPr>
              <a:spLocks noChangeShapeType="1"/>
            </p:cNvSpPr>
            <p:nvPr/>
          </p:nvSpPr>
          <p:spPr bwMode="auto">
            <a:xfrm flipV="1">
              <a:off x="4182165" y="2631881"/>
              <a:ext cx="0" cy="3000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4" name="Rectangle 50">
              <a:extLst>
                <a:ext uri="{FF2B5EF4-FFF2-40B4-BE49-F238E27FC236}">
                  <a16:creationId xmlns:a16="http://schemas.microsoft.com/office/drawing/2014/main" id="{B42296AE-5EDB-CB41-A8A8-F256FE98406B}"/>
                </a:ext>
              </a:extLst>
            </p:cNvPr>
            <p:cNvSpPr>
              <a:spLocks noChangeArrowheads="1"/>
            </p:cNvSpPr>
            <p:nvPr/>
          </p:nvSpPr>
          <p:spPr bwMode="auto">
            <a:xfrm>
              <a:off x="3536392" y="1927519"/>
              <a:ext cx="657225" cy="519112"/>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125" name="Rectangle 51">
              <a:extLst>
                <a:ext uri="{FF2B5EF4-FFF2-40B4-BE49-F238E27FC236}">
                  <a16:creationId xmlns:a16="http://schemas.microsoft.com/office/drawing/2014/main" id="{A0530BD1-8578-7749-A8F2-514C1E6AFDF1}"/>
                </a:ext>
              </a:extLst>
            </p:cNvPr>
            <p:cNvSpPr>
              <a:spLocks noChangeArrowheads="1"/>
            </p:cNvSpPr>
            <p:nvPr/>
          </p:nvSpPr>
          <p:spPr bwMode="auto">
            <a:xfrm>
              <a:off x="4351984" y="1939780"/>
              <a:ext cx="657225" cy="519113"/>
            </a:xfrm>
            <a:prstGeom prst="rect">
              <a:avLst/>
            </a:prstGeom>
            <a:solidFill>
              <a:srgbClr val="FFFFFF"/>
            </a:solidFill>
            <a:ln w="28575">
              <a:solidFill>
                <a:srgbClr val="E4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126" name="Line 52">
              <a:extLst>
                <a:ext uri="{FF2B5EF4-FFF2-40B4-BE49-F238E27FC236}">
                  <a16:creationId xmlns:a16="http://schemas.microsoft.com/office/drawing/2014/main" id="{A3C7A151-EBC5-7E44-A73B-EC7BF250A22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7" name="Line 53">
              <a:extLst>
                <a:ext uri="{FF2B5EF4-FFF2-40B4-BE49-F238E27FC236}">
                  <a16:creationId xmlns:a16="http://schemas.microsoft.com/office/drawing/2014/main" id="{C4B99840-0FB7-CE42-8D34-DEC52118C37C}"/>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8" name="Line 55">
              <a:extLst>
                <a:ext uri="{FF2B5EF4-FFF2-40B4-BE49-F238E27FC236}">
                  <a16:creationId xmlns:a16="http://schemas.microsoft.com/office/drawing/2014/main" id="{68A743ED-4B58-E94D-83B1-E54D12545A09}"/>
                </a:ext>
              </a:extLst>
            </p:cNvPr>
            <p:cNvSpPr>
              <a:spLocks noChangeShapeType="1"/>
            </p:cNvSpPr>
            <p:nvPr/>
          </p:nvSpPr>
          <p:spPr bwMode="auto">
            <a:xfrm flipH="1">
              <a:off x="4308787" y="3249620"/>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Rectangle 43">
              <a:extLst>
                <a:ext uri="{FF2B5EF4-FFF2-40B4-BE49-F238E27FC236}">
                  <a16:creationId xmlns:a16="http://schemas.microsoft.com/office/drawing/2014/main" id="{0EC4FEFF-71C3-204E-942F-DF941FB471F2}"/>
                </a:ext>
              </a:extLst>
            </p:cNvPr>
            <p:cNvSpPr>
              <a:spLocks noChangeArrowheads="1"/>
            </p:cNvSpPr>
            <p:nvPr/>
          </p:nvSpPr>
          <p:spPr bwMode="auto">
            <a:xfrm>
              <a:off x="3718524" y="2820792"/>
              <a:ext cx="1122362" cy="1082675"/>
            </a:xfrm>
            <a:prstGeom prst="rect">
              <a:avLst/>
            </a:prstGeom>
            <a:noFill/>
            <a:ln w="28575">
              <a:solidFill>
                <a:srgbClr val="FF0000"/>
              </a:solidFill>
              <a:prstDash val="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38646" y="362678"/>
            <a:ext cx="10515600" cy="894622"/>
          </a:xfrm>
        </p:spPr>
        <p:txBody>
          <a:bodyPr>
            <a:normAutofit/>
          </a:bodyPr>
          <a:lstStyle/>
          <a:p>
            <a:r>
              <a:rPr lang="en-US" altLang="en-US" sz="5400" dirty="0">
                <a:cs typeface="Calibri" panose="020F0502020204030204" pitchFamily="34" charset="0"/>
              </a:rPr>
              <a:t>Interfaces communicating</a:t>
            </a:r>
            <a:endParaRPr lang="en-US" sz="5400" dirty="0"/>
          </a:p>
        </p:txBody>
      </p:sp>
      <p:grpSp>
        <p:nvGrpSpPr>
          <p:cNvPr id="10" name="Group 9">
            <a:extLst>
              <a:ext uri="{FF2B5EF4-FFF2-40B4-BE49-F238E27FC236}">
                <a16:creationId xmlns:a16="http://schemas.microsoft.com/office/drawing/2014/main" id="{2EA5E3C2-990E-9C41-AAAA-45311F46F06D}"/>
              </a:ext>
            </a:extLst>
          </p:cNvPr>
          <p:cNvGrpSpPr/>
          <p:nvPr/>
        </p:nvGrpSpPr>
        <p:grpSpPr>
          <a:xfrm>
            <a:off x="3386648" y="1585768"/>
            <a:ext cx="1709144" cy="2401887"/>
            <a:chOff x="3386648" y="1585768"/>
            <a:chExt cx="1709144" cy="2401887"/>
          </a:xfrm>
        </p:grpSpPr>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3386648" y="1585768"/>
              <a:ext cx="1709144"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3837201" y="3524105"/>
              <a:ext cx="666750" cy="28257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3856453"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3792993" y="3514379"/>
              <a:ext cx="73770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3778897" y="2455718"/>
              <a:ext cx="326278"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4164375" y="2631881"/>
              <a:ext cx="0" cy="3000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3532834" y="1938193"/>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4351984" y="193978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flipH="1">
              <a:off x="4172601" y="3239892"/>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3643876" y="2820792"/>
              <a:ext cx="1122362" cy="1082675"/>
            </a:xfrm>
            <a:prstGeom prst="rect">
              <a:avLst/>
            </a:prstGeom>
            <a:noFill/>
            <a:ln w="28575">
              <a:solidFill>
                <a:srgbClr val="FF0000"/>
              </a:solidFill>
              <a:prstDash val="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2300585" y="1777854"/>
            <a:ext cx="1508125" cy="2035175"/>
            <a:chOff x="2695" y="1742"/>
            <a:chExt cx="950"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417"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74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44"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99000">
                  <a:srgbClr val="FFFFFF">
                    <a:alpha val="66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1" name="Group 10">
            <a:extLst>
              <a:ext uri="{FF2B5EF4-FFF2-40B4-BE49-F238E27FC236}">
                <a16:creationId xmlns:a16="http://schemas.microsoft.com/office/drawing/2014/main" id="{F0940C5E-A452-394D-9303-5A0908ACF414}"/>
              </a:ext>
            </a:extLst>
          </p:cNvPr>
          <p:cNvGrpSpPr/>
          <p:nvPr/>
        </p:nvGrpSpPr>
        <p:grpSpPr>
          <a:xfrm>
            <a:off x="8154574" y="1741034"/>
            <a:ext cx="1453373" cy="2053837"/>
            <a:chOff x="9730606" y="1055376"/>
            <a:chExt cx="1453373" cy="2053837"/>
          </a:xfrm>
        </p:grpSpPr>
        <p:sp>
          <p:nvSpPr>
            <p:cNvPr id="62" name="Freeform 62">
              <a:extLst>
                <a:ext uri="{FF2B5EF4-FFF2-40B4-BE49-F238E27FC236}">
                  <a16:creationId xmlns:a16="http://schemas.microsoft.com/office/drawing/2014/main" id="{01B01F1E-124F-BC43-A974-ABF83467E862}"/>
                </a:ext>
              </a:extLst>
            </p:cNvPr>
            <p:cNvSpPr>
              <a:spLocks/>
            </p:cNvSpPr>
            <p:nvPr/>
          </p:nvSpPr>
          <p:spPr bwMode="auto">
            <a:xfrm flipH="1">
              <a:off x="9730606" y="2258313"/>
              <a:ext cx="623888" cy="85090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82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Rectangle 73">
              <a:extLst>
                <a:ext uri="{FF2B5EF4-FFF2-40B4-BE49-F238E27FC236}">
                  <a16:creationId xmlns:a16="http://schemas.microsoft.com/office/drawing/2014/main" id="{E45D8FA9-172B-4349-9201-C855690CD8C7}"/>
                </a:ext>
              </a:extLst>
            </p:cNvPr>
            <p:cNvSpPr>
              <a:spLocks noChangeArrowheads="1"/>
            </p:cNvSpPr>
            <p:nvPr/>
          </p:nvSpPr>
          <p:spPr bwMode="auto">
            <a:xfrm>
              <a:off x="10360066" y="2541276"/>
              <a:ext cx="776288" cy="415925"/>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4" name="Freeform 63">
              <a:extLst>
                <a:ext uri="{FF2B5EF4-FFF2-40B4-BE49-F238E27FC236}">
                  <a16:creationId xmlns:a16="http://schemas.microsoft.com/office/drawing/2014/main" id="{D6688D65-8859-3543-A395-35CEEDEDD0DE}"/>
                </a:ext>
              </a:extLst>
            </p:cNvPr>
            <p:cNvSpPr>
              <a:spLocks/>
            </p:cNvSpPr>
            <p:nvPr/>
          </p:nvSpPr>
          <p:spPr bwMode="auto">
            <a:xfrm flipH="1">
              <a:off x="9935685" y="1076403"/>
              <a:ext cx="436563" cy="70326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alpha val="81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5" name="Rectangle 82">
              <a:extLst>
                <a:ext uri="{FF2B5EF4-FFF2-40B4-BE49-F238E27FC236}">
                  <a16:creationId xmlns:a16="http://schemas.microsoft.com/office/drawing/2014/main" id="{06D41716-A543-3F4F-9489-BC4A00085E88}"/>
                </a:ext>
              </a:extLst>
            </p:cNvPr>
            <p:cNvSpPr>
              <a:spLocks noChangeArrowheads="1"/>
            </p:cNvSpPr>
            <p:nvPr/>
          </p:nvSpPr>
          <p:spPr bwMode="auto">
            <a:xfrm>
              <a:off x="10355304" y="1090301"/>
              <a:ext cx="777876" cy="73501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Text Box 65">
              <a:extLst>
                <a:ext uri="{FF2B5EF4-FFF2-40B4-BE49-F238E27FC236}">
                  <a16:creationId xmlns:a16="http://schemas.microsoft.com/office/drawing/2014/main" id="{2D82B720-E5DF-4F4F-8FBA-8D31F068A355}"/>
                </a:ext>
              </a:extLst>
            </p:cNvPr>
            <p:cNvSpPr txBox="1">
              <a:spLocks noChangeArrowheads="1"/>
            </p:cNvSpPr>
            <p:nvPr/>
          </p:nvSpPr>
          <p:spPr bwMode="auto">
            <a:xfrm>
              <a:off x="10306091" y="1055376"/>
              <a:ext cx="877888" cy="83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67" name="Line 66">
              <a:extLst>
                <a:ext uri="{FF2B5EF4-FFF2-40B4-BE49-F238E27FC236}">
                  <a16:creationId xmlns:a16="http://schemas.microsoft.com/office/drawing/2014/main" id="{D80B677C-0558-AA49-9BC2-C865179CDED6}"/>
                </a:ext>
              </a:extLst>
            </p:cNvPr>
            <p:cNvSpPr>
              <a:spLocks noChangeShapeType="1"/>
            </p:cNvSpPr>
            <p:nvPr/>
          </p:nvSpPr>
          <p:spPr bwMode="auto">
            <a:xfrm>
              <a:off x="10360066" y="1303026"/>
              <a:ext cx="776288"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67">
              <a:extLst>
                <a:ext uri="{FF2B5EF4-FFF2-40B4-BE49-F238E27FC236}">
                  <a16:creationId xmlns:a16="http://schemas.microsoft.com/office/drawing/2014/main" id="{96ECD29D-6AC3-3C4A-8B76-C6CE4E7094C2}"/>
                </a:ext>
              </a:extLst>
            </p:cNvPr>
            <p:cNvSpPr>
              <a:spLocks noChangeShapeType="1"/>
            </p:cNvSpPr>
            <p:nvPr/>
          </p:nvSpPr>
          <p:spPr bwMode="auto">
            <a:xfrm>
              <a:off x="10360066" y="1466539"/>
              <a:ext cx="776288"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Line 68">
              <a:extLst>
                <a:ext uri="{FF2B5EF4-FFF2-40B4-BE49-F238E27FC236}">
                  <a16:creationId xmlns:a16="http://schemas.microsoft.com/office/drawing/2014/main" id="{93393447-F152-0A41-B307-A690875EC8D8}"/>
                </a:ext>
              </a:extLst>
            </p:cNvPr>
            <p:cNvSpPr>
              <a:spLocks noChangeShapeType="1"/>
            </p:cNvSpPr>
            <p:nvPr/>
          </p:nvSpPr>
          <p:spPr bwMode="auto">
            <a:xfrm>
              <a:off x="10356891" y="1639576"/>
              <a:ext cx="776288"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0" name="Rectangle 70">
              <a:extLst>
                <a:ext uri="{FF2B5EF4-FFF2-40B4-BE49-F238E27FC236}">
                  <a16:creationId xmlns:a16="http://schemas.microsoft.com/office/drawing/2014/main" id="{34836D0F-96F1-C74D-BB52-0007C90AE400}"/>
                </a:ext>
              </a:extLst>
            </p:cNvPr>
            <p:cNvSpPr>
              <a:spLocks noChangeArrowheads="1"/>
            </p:cNvSpPr>
            <p:nvPr/>
          </p:nvSpPr>
          <p:spPr bwMode="auto">
            <a:xfrm>
              <a:off x="10293391" y="1801501"/>
              <a:ext cx="876301" cy="18256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1" name="Line 71">
              <a:extLst>
                <a:ext uri="{FF2B5EF4-FFF2-40B4-BE49-F238E27FC236}">
                  <a16:creationId xmlns:a16="http://schemas.microsoft.com/office/drawing/2014/main" id="{B826D465-956C-AC42-A034-8ACCE0186508}"/>
                </a:ext>
              </a:extLst>
            </p:cNvPr>
            <p:cNvSpPr>
              <a:spLocks noChangeShapeType="1"/>
            </p:cNvSpPr>
            <p:nvPr/>
          </p:nvSpPr>
          <p:spPr bwMode="auto">
            <a:xfrm>
              <a:off x="10355304" y="1820551"/>
              <a:ext cx="0" cy="103188"/>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2" name="Line 72">
              <a:extLst>
                <a:ext uri="{FF2B5EF4-FFF2-40B4-BE49-F238E27FC236}">
                  <a16:creationId xmlns:a16="http://schemas.microsoft.com/office/drawing/2014/main" id="{18797742-2033-0E42-BF7B-CC2F3B1166C8}"/>
                </a:ext>
              </a:extLst>
            </p:cNvPr>
            <p:cNvSpPr>
              <a:spLocks noChangeShapeType="1"/>
            </p:cNvSpPr>
            <p:nvPr/>
          </p:nvSpPr>
          <p:spPr bwMode="auto">
            <a:xfrm>
              <a:off x="11134767" y="1811026"/>
              <a:ext cx="0" cy="101600"/>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3" name="Text Box 74">
              <a:extLst>
                <a:ext uri="{FF2B5EF4-FFF2-40B4-BE49-F238E27FC236}">
                  <a16:creationId xmlns:a16="http://schemas.microsoft.com/office/drawing/2014/main" id="{6CAFE6BE-3638-874A-B141-EDEE018D60F4}"/>
                </a:ext>
              </a:extLst>
            </p:cNvPr>
            <p:cNvSpPr txBox="1">
              <a:spLocks noChangeArrowheads="1"/>
            </p:cNvSpPr>
            <p:nvPr/>
          </p:nvSpPr>
          <p:spPr bwMode="auto">
            <a:xfrm>
              <a:off x="10388641" y="2501589"/>
              <a:ext cx="684213"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74" name="Line 78">
              <a:extLst>
                <a:ext uri="{FF2B5EF4-FFF2-40B4-BE49-F238E27FC236}">
                  <a16:creationId xmlns:a16="http://schemas.microsoft.com/office/drawing/2014/main" id="{84E322A3-E89B-AC48-B4B3-233C598CB6DD}"/>
                </a:ext>
              </a:extLst>
            </p:cNvPr>
            <p:cNvSpPr>
              <a:spLocks noChangeShapeType="1"/>
            </p:cNvSpPr>
            <p:nvPr/>
          </p:nvSpPr>
          <p:spPr bwMode="auto">
            <a:xfrm>
              <a:off x="10358479" y="2739714"/>
              <a:ext cx="776288"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5" name="Line 80">
              <a:extLst>
                <a:ext uri="{FF2B5EF4-FFF2-40B4-BE49-F238E27FC236}">
                  <a16:creationId xmlns:a16="http://schemas.microsoft.com/office/drawing/2014/main" id="{B2BA3CCE-9278-934F-8020-A9A3C0BDAD18}"/>
                </a:ext>
              </a:extLst>
            </p:cNvPr>
            <p:cNvSpPr>
              <a:spLocks noChangeShapeType="1"/>
            </p:cNvSpPr>
            <p:nvPr/>
          </p:nvSpPr>
          <p:spPr bwMode="auto">
            <a:xfrm>
              <a:off x="10360066" y="2439676"/>
              <a:ext cx="0" cy="103188"/>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6" name="Line 81">
              <a:extLst>
                <a:ext uri="{FF2B5EF4-FFF2-40B4-BE49-F238E27FC236}">
                  <a16:creationId xmlns:a16="http://schemas.microsoft.com/office/drawing/2014/main" id="{5AB37789-637D-C443-B20A-F54499BB7D18}"/>
                </a:ext>
              </a:extLst>
            </p:cNvPr>
            <p:cNvSpPr>
              <a:spLocks noChangeShapeType="1"/>
            </p:cNvSpPr>
            <p:nvPr/>
          </p:nvSpPr>
          <p:spPr bwMode="auto">
            <a:xfrm>
              <a:off x="11136354" y="2439676"/>
              <a:ext cx="0" cy="101600"/>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5" name="Freeform 4">
            <a:extLst>
              <a:ext uri="{FF2B5EF4-FFF2-40B4-BE49-F238E27FC236}">
                <a16:creationId xmlns:a16="http://schemas.microsoft.com/office/drawing/2014/main" id="{40BD8E7B-C44D-C64B-8B42-1AB6A22BDEC2}"/>
              </a:ext>
            </a:extLst>
          </p:cNvPr>
          <p:cNvSpPr/>
          <p:nvPr/>
        </p:nvSpPr>
        <p:spPr>
          <a:xfrm>
            <a:off x="4153301" y="3785951"/>
            <a:ext cx="3591390" cy="522811"/>
          </a:xfrm>
          <a:custGeom>
            <a:avLst/>
            <a:gdLst>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4" fmla="*/ 5874327 w 5874327"/>
              <a:gd name="connsiteY4" fmla="*/ 41564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48806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30701 h 277091"/>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0" fmla="*/ 0 w 5874327"/>
              <a:gd name="connsiteY0" fmla="*/ 5510 h 282601"/>
              <a:gd name="connsiteX1" fmla="*/ 0 w 5874327"/>
              <a:gd name="connsiteY1" fmla="*/ 282601 h 282601"/>
              <a:gd name="connsiteX2" fmla="*/ 5874327 w 5874327"/>
              <a:gd name="connsiteY2" fmla="*/ 282601 h 282601"/>
              <a:gd name="connsiteX3" fmla="*/ 5864278 w 5874327"/>
              <a:gd name="connsiteY3" fmla="*/ 0 h 282601"/>
            </a:gdLst>
            <a:ahLst/>
            <a:cxnLst>
              <a:cxn ang="0">
                <a:pos x="connsiteX0" y="connsiteY0"/>
              </a:cxn>
              <a:cxn ang="0">
                <a:pos x="connsiteX1" y="connsiteY1"/>
              </a:cxn>
              <a:cxn ang="0">
                <a:pos x="connsiteX2" y="connsiteY2"/>
              </a:cxn>
              <a:cxn ang="0">
                <a:pos x="connsiteX3" y="connsiteY3"/>
              </a:cxn>
            </a:cxnLst>
            <a:rect l="l" t="t" r="r" b="b"/>
            <a:pathLst>
              <a:path w="5874327" h="282601">
                <a:moveTo>
                  <a:pt x="0" y="5510"/>
                </a:moveTo>
                <a:lnTo>
                  <a:pt x="0" y="282601"/>
                </a:lnTo>
                <a:lnTo>
                  <a:pt x="5874327" y="282601"/>
                </a:lnTo>
                <a:cubicBezTo>
                  <a:pt x="5874327" y="204092"/>
                  <a:pt x="5863162" y="41065"/>
                  <a:pt x="5864278" y="0"/>
                </a:cubicBezTo>
              </a:path>
            </a:pathLst>
          </a:custGeom>
          <a:noFill/>
          <a:ln w="34925">
            <a:solidFill>
              <a:srgbClr val="0000A8"/>
            </a:solidFill>
            <a:headEnd type="triangl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3">
            <a:extLst>
              <a:ext uri="{FF2B5EF4-FFF2-40B4-BE49-F238E27FC236}">
                <a16:creationId xmlns:a16="http://schemas.microsoft.com/office/drawing/2014/main" id="{18B56FA4-5E06-734B-8CCA-520BDE95A7B2}"/>
              </a:ext>
            </a:extLst>
          </p:cNvPr>
          <p:cNvSpPr txBox="1">
            <a:spLocks noChangeArrowheads="1"/>
          </p:cNvSpPr>
          <p:nvPr/>
        </p:nvSpPr>
        <p:spPr bwMode="auto">
          <a:xfrm>
            <a:off x="1181424" y="4590175"/>
            <a:ext cx="5247083" cy="1935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sending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encapsulates datagram in frame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adds error checking bits, reliable data transfer, flow control, etc.</a:t>
            </a:r>
          </a:p>
        </p:txBody>
      </p:sp>
      <p:sp>
        <p:nvSpPr>
          <p:cNvPr id="82" name="Rectangle 4">
            <a:extLst>
              <a:ext uri="{FF2B5EF4-FFF2-40B4-BE49-F238E27FC236}">
                <a16:creationId xmlns:a16="http://schemas.microsoft.com/office/drawing/2014/main" id="{CE6ED78C-4BB6-A242-9D70-6F08129C21FF}"/>
              </a:ext>
            </a:extLst>
          </p:cNvPr>
          <p:cNvSpPr txBox="1">
            <a:spLocks noChangeArrowheads="1"/>
          </p:cNvSpPr>
          <p:nvPr/>
        </p:nvSpPr>
        <p:spPr bwMode="auto">
          <a:xfrm>
            <a:off x="6683664" y="4606063"/>
            <a:ext cx="4829464" cy="185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receiving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looks for errors, reliable data transfer, flow control, etc.</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extracts datagram, passes to upper layer at receiving side</a:t>
            </a:r>
          </a:p>
        </p:txBody>
      </p:sp>
      <p:grpSp>
        <p:nvGrpSpPr>
          <p:cNvPr id="8" name="Group 7">
            <a:extLst>
              <a:ext uri="{FF2B5EF4-FFF2-40B4-BE49-F238E27FC236}">
                <a16:creationId xmlns:a16="http://schemas.microsoft.com/office/drawing/2014/main" id="{537C4F57-1245-0842-89E6-D0D42B4637B1}"/>
              </a:ext>
            </a:extLst>
          </p:cNvPr>
          <p:cNvGrpSpPr/>
          <p:nvPr/>
        </p:nvGrpSpPr>
        <p:grpSpPr>
          <a:xfrm>
            <a:off x="957300" y="3054812"/>
            <a:ext cx="1569900" cy="338554"/>
            <a:chOff x="946500" y="2082812"/>
            <a:chExt cx="1569900" cy="338554"/>
          </a:xfrm>
          <a:effectLst>
            <a:outerShdw blurRad="50800" dist="38100" dir="18900000" algn="bl" rotWithShape="0">
              <a:prstClr val="black">
                <a:alpha val="40000"/>
              </a:prstClr>
            </a:outerShdw>
          </a:effectLst>
        </p:grpSpPr>
        <p:sp>
          <p:nvSpPr>
            <p:cNvPr id="104" name="Rectangle 103">
              <a:extLst>
                <a:ext uri="{FF2B5EF4-FFF2-40B4-BE49-F238E27FC236}">
                  <a16:creationId xmlns:a16="http://schemas.microsoft.com/office/drawing/2014/main" id="{9EDCCCEE-3CB2-1846-BBAC-01DB77CF94E9}"/>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0B6EC950-6D21-8943-AD9A-1A9BA731F56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9" name="Group 8">
            <a:extLst>
              <a:ext uri="{FF2B5EF4-FFF2-40B4-BE49-F238E27FC236}">
                <a16:creationId xmlns:a16="http://schemas.microsoft.com/office/drawing/2014/main" id="{3974AB8B-EB99-0441-9682-66840F3A7F92}"/>
              </a:ext>
            </a:extLst>
          </p:cNvPr>
          <p:cNvGrpSpPr/>
          <p:nvPr/>
        </p:nvGrpSpPr>
        <p:grpSpPr>
          <a:xfrm>
            <a:off x="955870" y="3055124"/>
            <a:ext cx="1642179" cy="339427"/>
            <a:chOff x="8795014" y="27710"/>
            <a:chExt cx="1642179" cy="339427"/>
          </a:xfrm>
        </p:grpSpPr>
        <p:grpSp>
          <p:nvGrpSpPr>
            <p:cNvPr id="108" name="Group 107">
              <a:extLst>
                <a:ext uri="{FF2B5EF4-FFF2-40B4-BE49-F238E27FC236}">
                  <a16:creationId xmlns:a16="http://schemas.microsoft.com/office/drawing/2014/main" id="{3F4BB85F-69FB-5247-9776-577109762BF8}"/>
                </a:ext>
              </a:extLst>
            </p:cNvPr>
            <p:cNvGrpSpPr/>
            <p:nvPr/>
          </p:nvGrpSpPr>
          <p:grpSpPr>
            <a:xfrm>
              <a:off x="8795014" y="28583"/>
              <a:ext cx="1569900" cy="338554"/>
              <a:chOff x="946500" y="2082812"/>
              <a:chExt cx="1569900" cy="338554"/>
            </a:xfrm>
            <a:effectLst>
              <a:outerShdw blurRad="50800" dist="38100" dir="18900000" algn="bl" rotWithShape="0">
                <a:prstClr val="black">
                  <a:alpha val="40000"/>
                </a:prstClr>
              </a:outerShdw>
            </a:effectLst>
          </p:grpSpPr>
          <p:sp>
            <p:nvSpPr>
              <p:cNvPr id="109" name="Rectangle 108">
                <a:extLst>
                  <a:ext uri="{FF2B5EF4-FFF2-40B4-BE49-F238E27FC236}">
                    <a16:creationId xmlns:a16="http://schemas.microsoft.com/office/drawing/2014/main" id="{DBC16E38-D878-DA40-BBB8-6FB0CDBAC30B}"/>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0" name="TextBox 109">
                <a:extLst>
                  <a:ext uri="{FF2B5EF4-FFF2-40B4-BE49-F238E27FC236}">
                    <a16:creationId xmlns:a16="http://schemas.microsoft.com/office/drawing/2014/main" id="{1A787236-15FA-7C49-9EC5-8D58F317FD5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111" name="Group 110">
              <a:extLst>
                <a:ext uri="{FF2B5EF4-FFF2-40B4-BE49-F238E27FC236}">
                  <a16:creationId xmlns:a16="http://schemas.microsoft.com/office/drawing/2014/main" id="{C005BFB6-442F-8B4F-A9BE-E9EA4B39C815}"/>
                </a:ext>
              </a:extLst>
            </p:cNvPr>
            <p:cNvGrpSpPr/>
            <p:nvPr/>
          </p:nvGrpSpPr>
          <p:grpSpPr>
            <a:xfrm>
              <a:off x="9386857" y="27710"/>
              <a:ext cx="1050336" cy="338554"/>
              <a:chOff x="1551732" y="2084406"/>
              <a:chExt cx="1050336" cy="338554"/>
            </a:xfrm>
          </p:grpSpPr>
          <p:sp>
            <p:nvSpPr>
              <p:cNvPr id="112" name="Rectangle 111">
                <a:extLst>
                  <a:ext uri="{FF2B5EF4-FFF2-40B4-BE49-F238E27FC236}">
                    <a16:creationId xmlns:a16="http://schemas.microsoft.com/office/drawing/2014/main" id="{D71FB187-96E4-244B-AF15-E9CD3D0042E1}"/>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TextBox 112">
                <a:extLst>
                  <a:ext uri="{FF2B5EF4-FFF2-40B4-BE49-F238E27FC236}">
                    <a16:creationId xmlns:a16="http://schemas.microsoft.com/office/drawing/2014/main" id="{B0772B65-2D38-BD48-890B-AE81492D2152}"/>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grpSp>
        <p:nvGrpSpPr>
          <p:cNvPr id="7" name="Group 6">
            <a:extLst>
              <a:ext uri="{FF2B5EF4-FFF2-40B4-BE49-F238E27FC236}">
                <a16:creationId xmlns:a16="http://schemas.microsoft.com/office/drawing/2014/main" id="{496E2B94-DB9A-7246-AFC8-1AF4BF171909}"/>
              </a:ext>
            </a:extLst>
          </p:cNvPr>
          <p:cNvGrpSpPr/>
          <p:nvPr/>
        </p:nvGrpSpPr>
        <p:grpSpPr>
          <a:xfrm>
            <a:off x="1551732" y="2080806"/>
            <a:ext cx="1050336" cy="338554"/>
            <a:chOff x="1551732" y="2084406"/>
            <a:chExt cx="1050336" cy="338554"/>
          </a:xfrm>
        </p:grpSpPr>
        <p:sp>
          <p:nvSpPr>
            <p:cNvPr id="97" name="Rectangle 96">
              <a:extLst>
                <a:ext uri="{FF2B5EF4-FFF2-40B4-BE49-F238E27FC236}">
                  <a16:creationId xmlns:a16="http://schemas.microsoft.com/office/drawing/2014/main" id="{0FE69BAF-1146-6E49-A666-E323A3E57C63}"/>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8" name="TextBox 97">
              <a:extLst>
                <a:ext uri="{FF2B5EF4-FFF2-40B4-BE49-F238E27FC236}">
                  <a16:creationId xmlns:a16="http://schemas.microsoft.com/office/drawing/2014/main" id="{16546C0F-2F99-5D49-9B71-D806E1F4AC4B}"/>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nvGrpSpPr>
          <p:cNvPr id="12" name="Group 11">
            <a:extLst>
              <a:ext uri="{FF2B5EF4-FFF2-40B4-BE49-F238E27FC236}">
                <a16:creationId xmlns:a16="http://schemas.microsoft.com/office/drawing/2014/main" id="{AE4DCBCE-E716-334C-BD5E-3775F82A2DA5}"/>
              </a:ext>
            </a:extLst>
          </p:cNvPr>
          <p:cNvGrpSpPr/>
          <p:nvPr/>
        </p:nvGrpSpPr>
        <p:grpSpPr>
          <a:xfrm>
            <a:off x="9888337" y="3037360"/>
            <a:ext cx="1050336" cy="338554"/>
            <a:chOff x="309834" y="1124253"/>
            <a:chExt cx="1050336" cy="338554"/>
          </a:xfrm>
        </p:grpSpPr>
        <p:sp>
          <p:nvSpPr>
            <p:cNvPr id="132" name="Rectangle 131">
              <a:extLst>
                <a:ext uri="{FF2B5EF4-FFF2-40B4-BE49-F238E27FC236}">
                  <a16:creationId xmlns:a16="http://schemas.microsoft.com/office/drawing/2014/main" id="{E80854FB-94FB-5641-A2CE-545956B45415}"/>
                </a:ext>
              </a:extLst>
            </p:cNvPr>
            <p:cNvSpPr/>
            <p:nvPr/>
          </p:nvSpPr>
          <p:spPr>
            <a:xfrm>
              <a:off x="326223" y="1172864"/>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3" name="TextBox 132">
              <a:extLst>
                <a:ext uri="{FF2B5EF4-FFF2-40B4-BE49-F238E27FC236}">
                  <a16:creationId xmlns:a16="http://schemas.microsoft.com/office/drawing/2014/main" id="{D9C16815-500B-C54D-BE20-C80213A27D36}"/>
                </a:ext>
              </a:extLst>
            </p:cNvPr>
            <p:cNvSpPr txBox="1"/>
            <p:nvPr/>
          </p:nvSpPr>
          <p:spPr>
            <a:xfrm>
              <a:off x="309834" y="1124253"/>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sp>
        <p:nvSpPr>
          <p:cNvPr id="13" name="Slide Number Placeholder 12">
            <a:extLst>
              <a:ext uri="{FF2B5EF4-FFF2-40B4-BE49-F238E27FC236}">
                <a16:creationId xmlns:a16="http://schemas.microsoft.com/office/drawing/2014/main" id="{DD8BEED3-9945-748A-AAE6-7AC49BE4C4F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759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7.40741E-7 L -2.5E-6 0.14236 " pathEditMode="relative" rAng="0" ptsTypes="AA">
                                      <p:cBhvr>
                                        <p:cTn id="6" dur="2000" fill="hold"/>
                                        <p:tgtEl>
                                          <p:spTgt spid="7"/>
                                        </p:tgtEl>
                                        <p:attrNameLst>
                                          <p:attrName>ppt_x</p:attrName>
                                          <p:attrName>ppt_y</p:attrName>
                                        </p:attrNameLst>
                                      </p:cBhvr>
                                      <p:rCtr x="0" y="7106"/>
                                    </p:animMotion>
                                  </p:childTnLst>
                                </p:cTn>
                              </p:par>
                            </p:childTnLst>
                          </p:cTn>
                        </p:par>
                        <p:par>
                          <p:cTn id="7" fill="hold">
                            <p:stCondLst>
                              <p:cond delay="2000"/>
                            </p:stCondLst>
                            <p:childTnLst>
                              <p:par>
                                <p:cTn id="8" presetID="9"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dissolv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par>
                          <p:cTn id="25" fill="hold">
                            <p:stCondLst>
                              <p:cond delay="500"/>
                            </p:stCondLst>
                            <p:childTnLst>
                              <p:par>
                                <p:cTn id="26" presetID="0" presetClass="path" presetSubtype="0" accel="50000" decel="50000" fill="hold" nodeType="afterEffect">
                                  <p:stCondLst>
                                    <p:cond delay="0"/>
                                  </p:stCondLst>
                                  <p:childTnLst>
                                    <p:animMotion origin="layout" path="M -3.125E-6 -0.00023 C 0.00078 0.05555 0.0017 0.11111 0.00261 0.1669 L 0.68633 0.17477 L 0.68633 -0.00301 " pathEditMode="relative" rAng="0" ptsTypes="AAAA">
                                      <p:cBhvr>
                                        <p:cTn id="27" dur="2000" fill="hold"/>
                                        <p:tgtEl>
                                          <p:spTgt spid="9"/>
                                        </p:tgtEl>
                                        <p:attrNameLst>
                                          <p:attrName>ppt_x</p:attrName>
                                          <p:attrName>ppt_y</p:attrName>
                                        </p:attrNameLst>
                                      </p:cBhvr>
                                      <p:rCtr x="34310" y="8611"/>
                                    </p:animMotion>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par>
                          <p:cTn id="40" fill="hold">
                            <p:stCondLst>
                              <p:cond delay="500"/>
                            </p:stCondLst>
                            <p:childTnLst>
                              <p:par>
                                <p:cTn id="41" presetID="0" presetClass="path" presetSubtype="0" accel="50000" decel="50000" fill="hold" nodeType="afterEffect">
                                  <p:stCondLst>
                                    <p:cond delay="0"/>
                                  </p:stCondLst>
                                  <p:childTnLst>
                                    <p:animMotion origin="layout" path="M 0.00052 -0.00023 L -0.00039 -0.13842 " pathEditMode="relative" rAng="0" ptsTypes="AA">
                                      <p:cBhvr>
                                        <p:cTn id="42" dur="2000" fill="hold"/>
                                        <p:tgtEl>
                                          <p:spTgt spid="12"/>
                                        </p:tgtEl>
                                        <p:attrNameLst>
                                          <p:attrName>ppt_x</p:attrName>
                                          <p:attrName>ppt_y</p:attrName>
                                        </p:attrNameLst>
                                      </p:cBhvr>
                                      <p:rCtr x="-52" y="-6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buClr>
                <a:schemeClr val="bg1">
                  <a:lumMod val="75000"/>
                </a:schemeClr>
              </a:buClr>
              <a:defRPr/>
            </a:pPr>
            <a:r>
              <a:rPr lang="en-US" sz="3200" dirty="0">
                <a:solidFill>
                  <a:schemeClr val="bg1">
                    <a:lumMod val="75000"/>
                  </a:schemeClr>
                </a:solidFill>
              </a:rPr>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622456" y="1361615"/>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sz="3600" dirty="0">
                <a:ea typeface="ＭＳ Ｐゴシック" panose="020B0600070205080204" pitchFamily="34" charset="-128"/>
                <a:cs typeface="Arial" panose="020B0604020202020204" pitchFamily="34" charset="0"/>
              </a:rPr>
              <a:t>error detection, correction </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multiple access protocols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LANs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 ARP</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Ethernet</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switches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VLANs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link virtualization: MPLS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A780E6DF-6C7C-1345-9369-EDA38A723E9E}"/>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11</a:t>
            </a:fld>
            <a:endParaRPr lang="en-US" dirty="0"/>
          </a:p>
        </p:txBody>
      </p:sp>
    </p:spTree>
    <p:extLst>
      <p:ext uri="{BB962C8B-B14F-4D97-AF65-F5344CB8AC3E}">
        <p14:creationId xmlns:p14="http://schemas.microsoft.com/office/powerpoint/2010/main" val="216178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reeform 111">
            <a:extLst>
              <a:ext uri="{FF2B5EF4-FFF2-40B4-BE49-F238E27FC236}">
                <a16:creationId xmlns:a16="http://schemas.microsoft.com/office/drawing/2014/main" id="{7F51B7E6-A68F-BE4A-979C-15563FEEBA73}"/>
              </a:ext>
            </a:extLst>
          </p:cNvPr>
          <p:cNvSpPr/>
          <p:nvPr/>
        </p:nvSpPr>
        <p:spPr>
          <a:xfrm>
            <a:off x="2093843" y="2862471"/>
            <a:ext cx="596348" cy="2902226"/>
          </a:xfrm>
          <a:custGeom>
            <a:avLst/>
            <a:gdLst>
              <a:gd name="connsiteX0" fmla="*/ 0 w 596348"/>
              <a:gd name="connsiteY0" fmla="*/ 0 h 2796209"/>
              <a:gd name="connsiteX1" fmla="*/ 0 w 596348"/>
              <a:gd name="connsiteY1" fmla="*/ 2796209 h 2796209"/>
              <a:gd name="connsiteX2" fmla="*/ 596348 w 596348"/>
              <a:gd name="connsiteY2" fmla="*/ 2796209 h 2796209"/>
            </a:gdLst>
            <a:ahLst/>
            <a:cxnLst>
              <a:cxn ang="0">
                <a:pos x="connsiteX0" y="connsiteY0"/>
              </a:cxn>
              <a:cxn ang="0">
                <a:pos x="connsiteX1" y="connsiteY1"/>
              </a:cxn>
              <a:cxn ang="0">
                <a:pos x="connsiteX2" y="connsiteY2"/>
              </a:cxn>
            </a:cxnLst>
            <a:rect l="l" t="t" r="r" b="b"/>
            <a:pathLst>
              <a:path w="596348" h="2796209">
                <a:moveTo>
                  <a:pt x="0" y="0"/>
                </a:moveTo>
                <a:lnTo>
                  <a:pt x="0" y="2796209"/>
                </a:lnTo>
                <a:lnTo>
                  <a:pt x="596348" y="2796209"/>
                </a:lnTo>
              </a:path>
            </a:pathLst>
          </a:custGeom>
          <a:noFill/>
          <a:ln w="31750">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p:txBody>
          <a:bodyPr/>
          <a:lstStyle/>
          <a:p>
            <a:r>
              <a:rPr lang="en-US" b="0" dirty="0">
                <a:latin typeface="+mn-lt"/>
              </a:rPr>
              <a:t>Error detection</a:t>
            </a:r>
          </a:p>
        </p:txBody>
      </p:sp>
      <p:sp>
        <p:nvSpPr>
          <p:cNvPr id="7" name="Text Box 4">
            <a:extLst>
              <a:ext uri="{FF2B5EF4-FFF2-40B4-BE49-F238E27FC236}">
                <a16:creationId xmlns:a16="http://schemas.microsoft.com/office/drawing/2014/main" id="{B317981B-FC40-9845-ACEA-8C6C14F5CA2D}"/>
              </a:ext>
            </a:extLst>
          </p:cNvPr>
          <p:cNvSpPr txBox="1">
            <a:spLocks noChangeArrowheads="1"/>
          </p:cNvSpPr>
          <p:nvPr/>
        </p:nvSpPr>
        <p:spPr bwMode="auto">
          <a:xfrm>
            <a:off x="1089990" y="1500049"/>
            <a:ext cx="9869558"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EDC: error detection and correction bits (e.g., redundancy)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  data protected by error checking, may include header fields </a:t>
            </a:r>
          </a:p>
        </p:txBody>
      </p:sp>
      <p:sp>
        <p:nvSpPr>
          <p:cNvPr id="10" name="Text Box 4">
            <a:extLst>
              <a:ext uri="{FF2B5EF4-FFF2-40B4-BE49-F238E27FC236}">
                <a16:creationId xmlns:a16="http://schemas.microsoft.com/office/drawing/2014/main" id="{81B18EEE-2CFF-5B46-9EEA-5C16983039DC}"/>
              </a:ext>
            </a:extLst>
          </p:cNvPr>
          <p:cNvSpPr txBox="1">
            <a:spLocks noChangeArrowheads="1"/>
          </p:cNvSpPr>
          <p:nvPr/>
        </p:nvSpPr>
        <p:spPr bwMode="auto">
          <a:xfrm>
            <a:off x="8080513" y="3028121"/>
            <a:ext cx="3448878"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Error detection not 100% reliable!</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protocol may miss some errors, but rarely</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larger EDC field yields better detection and correction</a:t>
            </a:r>
          </a:p>
        </p:txBody>
      </p:sp>
      <p:grpSp>
        <p:nvGrpSpPr>
          <p:cNvPr id="13" name="Group 12">
            <a:extLst>
              <a:ext uri="{FF2B5EF4-FFF2-40B4-BE49-F238E27FC236}">
                <a16:creationId xmlns:a16="http://schemas.microsoft.com/office/drawing/2014/main" id="{E47F3614-B8B3-7B47-811B-B113DE71CD9C}"/>
              </a:ext>
            </a:extLst>
          </p:cNvPr>
          <p:cNvGrpSpPr/>
          <p:nvPr/>
        </p:nvGrpSpPr>
        <p:grpSpPr>
          <a:xfrm>
            <a:off x="1550505" y="3048001"/>
            <a:ext cx="1656522" cy="400110"/>
            <a:chOff x="437322" y="2637183"/>
            <a:chExt cx="1656522" cy="400110"/>
          </a:xfrm>
        </p:grpSpPr>
        <p:sp>
          <p:nvSpPr>
            <p:cNvPr id="11" name="Rectangle 10">
              <a:extLst>
                <a:ext uri="{FF2B5EF4-FFF2-40B4-BE49-F238E27FC236}">
                  <a16:creationId xmlns:a16="http://schemas.microsoft.com/office/drawing/2014/main" id="{0B25B757-9F36-8547-AD5E-F5695EE4E0A3}"/>
                </a:ext>
              </a:extLst>
            </p:cNvPr>
            <p:cNvSpPr/>
            <p:nvPr/>
          </p:nvSpPr>
          <p:spPr>
            <a:xfrm>
              <a:off x="437322" y="2690191"/>
              <a:ext cx="1656522"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0F86D0A8-FCC7-6B4C-9159-12132B3971BD}"/>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12561F8A-1D0B-DE40-8B84-1CA6B5491E56}"/>
              </a:ext>
            </a:extLst>
          </p:cNvPr>
          <p:cNvGrpSpPr/>
          <p:nvPr/>
        </p:nvGrpSpPr>
        <p:grpSpPr>
          <a:xfrm>
            <a:off x="1567043" y="4446000"/>
            <a:ext cx="2325599" cy="862266"/>
            <a:chOff x="1567043" y="4446000"/>
            <a:chExt cx="2325599" cy="862266"/>
          </a:xfrm>
        </p:grpSpPr>
        <p:grpSp>
          <p:nvGrpSpPr>
            <p:cNvPr id="23" name="Group 22">
              <a:extLst>
                <a:ext uri="{FF2B5EF4-FFF2-40B4-BE49-F238E27FC236}">
                  <a16:creationId xmlns:a16="http://schemas.microsoft.com/office/drawing/2014/main" id="{9D1423F0-A1BA-FF4F-A8D3-75659E8A0BA4}"/>
                </a:ext>
              </a:extLst>
            </p:cNvPr>
            <p:cNvGrpSpPr/>
            <p:nvPr/>
          </p:nvGrpSpPr>
          <p:grpSpPr>
            <a:xfrm>
              <a:off x="1567043" y="4905756"/>
              <a:ext cx="2325599" cy="402510"/>
              <a:chOff x="1904400" y="5169547"/>
              <a:chExt cx="2325599" cy="402510"/>
            </a:xfrm>
          </p:grpSpPr>
          <p:sp>
            <p:nvSpPr>
              <p:cNvPr id="18" name="Rectangle 17">
                <a:extLst>
                  <a:ext uri="{FF2B5EF4-FFF2-40B4-BE49-F238E27FC236}">
                    <a16:creationId xmlns:a16="http://schemas.microsoft.com/office/drawing/2014/main" id="{8204CD8F-DCEE-174F-9DDC-16378D58D91B}"/>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7402CF49-30A4-064E-AFB1-FC182192C60C}"/>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E71317C-4216-4C43-B388-15C367B65BB8}"/>
                  </a:ext>
                </a:extLst>
              </p:cNvPr>
              <p:cNvSpPr txBox="1"/>
              <p:nvPr/>
            </p:nvSpPr>
            <p:spPr>
              <a:xfrm>
                <a:off x="3549850" y="5169547"/>
                <a:ext cx="60305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5ABCC57A-846B-9445-8EC5-198834858081}"/>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5373B4EB-E4C9-6D47-8A33-AAF8C5FB5BC5}"/>
                </a:ext>
              </a:extLst>
            </p:cNvPr>
            <p:cNvGrpSpPr/>
            <p:nvPr/>
          </p:nvGrpSpPr>
          <p:grpSpPr>
            <a:xfrm>
              <a:off x="1571947" y="4446000"/>
              <a:ext cx="1645200" cy="400110"/>
              <a:chOff x="1897200" y="4446000"/>
              <a:chExt cx="1645200" cy="400110"/>
            </a:xfrm>
          </p:grpSpPr>
          <p:cxnSp>
            <p:nvCxnSpPr>
              <p:cNvPr id="26" name="Straight Arrow Connector 25">
                <a:extLst>
                  <a:ext uri="{FF2B5EF4-FFF2-40B4-BE49-F238E27FC236}">
                    <a16:creationId xmlns:a16="http://schemas.microsoft.com/office/drawing/2014/main" id="{30EFBDBE-EA98-A040-A650-F657EBD89B49}"/>
                  </a:ext>
                </a:extLst>
              </p:cNvPr>
              <p:cNvCxnSpPr/>
              <p:nvPr/>
            </p:nvCxnSpPr>
            <p:spPr>
              <a:xfrm>
                <a:off x="1897200" y="4665600"/>
                <a:ext cx="1638000"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5EEAD09-901F-734E-87E5-21A3AC7FEB6F}"/>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0D39C20D-EAD3-2B47-9B8D-073C1688C2E3}"/>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 name="Straight Connector 28">
                <a:extLst>
                  <a:ext uri="{FF2B5EF4-FFF2-40B4-BE49-F238E27FC236}">
                    <a16:creationId xmlns:a16="http://schemas.microsoft.com/office/drawing/2014/main" id="{3DA25F4C-C4F2-1145-882F-8365320D7B57}"/>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3742D6-A287-9242-A316-ACB86B5DE59A}"/>
                  </a:ext>
                </a:extLst>
              </p:cNvPr>
              <p:cNvCxnSpPr/>
              <p:nvPr/>
            </p:nvCxnSpPr>
            <p:spPr>
              <a:xfrm>
                <a:off x="1902000"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id="{1EAA84A3-6E3A-7849-BCAA-4977D967CF20}"/>
              </a:ext>
            </a:extLst>
          </p:cNvPr>
          <p:cNvGrpSpPr/>
          <p:nvPr/>
        </p:nvGrpSpPr>
        <p:grpSpPr>
          <a:xfrm>
            <a:off x="2714378" y="5528580"/>
            <a:ext cx="2679258" cy="434898"/>
            <a:chOff x="3244465" y="6071919"/>
            <a:chExt cx="2679258" cy="434898"/>
          </a:xfrm>
        </p:grpSpPr>
        <p:grpSp>
          <p:nvGrpSpPr>
            <p:cNvPr id="108" name="Group 107">
              <a:extLst>
                <a:ext uri="{FF2B5EF4-FFF2-40B4-BE49-F238E27FC236}">
                  <a16:creationId xmlns:a16="http://schemas.microsoft.com/office/drawing/2014/main" id="{D9E3893F-ACB5-AD40-A8E9-EAFB99935222}"/>
                </a:ext>
              </a:extLst>
            </p:cNvPr>
            <p:cNvGrpSpPr/>
            <p:nvPr/>
          </p:nvGrpSpPr>
          <p:grpSpPr>
            <a:xfrm>
              <a:off x="3244465" y="6071919"/>
              <a:ext cx="2679258" cy="434898"/>
              <a:chOff x="3244464" y="6071919"/>
              <a:chExt cx="2864787" cy="434898"/>
            </a:xfrm>
          </p:grpSpPr>
          <p:sp>
            <p:nvSpPr>
              <p:cNvPr id="62" name="Rectangle 61">
                <a:extLst>
                  <a:ext uri="{FF2B5EF4-FFF2-40B4-BE49-F238E27FC236}">
                    <a16:creationId xmlns:a16="http://schemas.microsoft.com/office/drawing/2014/main" id="{608EC3E2-ECED-4F4A-AA94-8EC7D14E1C96}"/>
                  </a:ext>
                </a:extLst>
              </p:cNvPr>
              <p:cNvSpPr/>
              <p:nvPr/>
            </p:nvSpPr>
            <p:spPr>
              <a:xfrm>
                <a:off x="3320909" y="6071919"/>
                <a:ext cx="2711898" cy="434898"/>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8D0958D5-2A1C-BB4F-9037-EF68A07E340F}"/>
                  </a:ext>
                </a:extLst>
              </p:cNvPr>
              <p:cNvSpPr/>
              <p:nvPr/>
            </p:nvSpPr>
            <p:spPr>
              <a:xfrm>
                <a:off x="3244464" y="6071919"/>
                <a:ext cx="152890" cy="434896"/>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48D02393-68D8-2B41-B21C-E454A7B124E0}"/>
                  </a:ext>
                </a:extLst>
              </p:cNvPr>
              <p:cNvSpPr/>
              <p:nvPr/>
            </p:nvSpPr>
            <p:spPr>
              <a:xfrm>
                <a:off x="5956361" y="6071919"/>
                <a:ext cx="152890" cy="434896"/>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07898BB2-AD26-6D40-9691-3F368167B652}"/>
                  </a:ext>
                </a:extLst>
              </p:cNvPr>
              <p:cNvSpPr/>
              <p:nvPr/>
            </p:nvSpPr>
            <p:spPr>
              <a:xfrm>
                <a:off x="5752507" y="6071919"/>
                <a:ext cx="280299" cy="434896"/>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1" name="TextBox 60">
              <a:extLst>
                <a:ext uri="{FF2B5EF4-FFF2-40B4-BE49-F238E27FC236}">
                  <a16:creationId xmlns:a16="http://schemas.microsoft.com/office/drawing/2014/main" id="{D503C8C1-772E-0A43-A380-E4B70DBD5FAE}"/>
                </a:ext>
              </a:extLst>
            </p:cNvPr>
            <p:cNvSpPr txBox="1"/>
            <p:nvPr/>
          </p:nvSpPr>
          <p:spPr>
            <a:xfrm>
              <a:off x="3568996" y="6078283"/>
              <a:ext cx="21372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bit-error prone link</a:t>
              </a:r>
            </a:p>
          </p:txBody>
        </p:sp>
      </p:grpSp>
      <p:grpSp>
        <p:nvGrpSpPr>
          <p:cNvPr id="134" name="Group 133">
            <a:extLst>
              <a:ext uri="{FF2B5EF4-FFF2-40B4-BE49-F238E27FC236}">
                <a16:creationId xmlns:a16="http://schemas.microsoft.com/office/drawing/2014/main" id="{16C5B5BB-AE5C-774A-A52D-9FA9A80A5C3B}"/>
              </a:ext>
            </a:extLst>
          </p:cNvPr>
          <p:cNvGrpSpPr/>
          <p:nvPr/>
        </p:nvGrpSpPr>
        <p:grpSpPr>
          <a:xfrm>
            <a:off x="4661425" y="4717774"/>
            <a:ext cx="2325599" cy="1033670"/>
            <a:chOff x="4661425" y="4717774"/>
            <a:chExt cx="2325599" cy="1033670"/>
          </a:xfrm>
        </p:grpSpPr>
        <p:sp>
          <p:nvSpPr>
            <p:cNvPr id="113" name="Freeform 112">
              <a:extLst>
                <a:ext uri="{FF2B5EF4-FFF2-40B4-BE49-F238E27FC236}">
                  <a16:creationId xmlns:a16="http://schemas.microsoft.com/office/drawing/2014/main" id="{F835B0D2-C006-D94E-8669-286F102B1A07}"/>
                </a:ext>
              </a:extLst>
            </p:cNvPr>
            <p:cNvSpPr/>
            <p:nvPr/>
          </p:nvSpPr>
          <p:spPr>
            <a:xfrm>
              <a:off x="5486400" y="4717774"/>
              <a:ext cx="238539" cy="1033670"/>
            </a:xfrm>
            <a:custGeom>
              <a:avLst/>
              <a:gdLst>
                <a:gd name="connsiteX0" fmla="*/ 0 w 238539"/>
                <a:gd name="connsiteY0" fmla="*/ 1033670 h 1033670"/>
                <a:gd name="connsiteX1" fmla="*/ 238539 w 238539"/>
                <a:gd name="connsiteY1" fmla="*/ 1033670 h 1033670"/>
                <a:gd name="connsiteX2" fmla="*/ 238539 w 238539"/>
                <a:gd name="connsiteY2" fmla="*/ 0 h 1033670"/>
              </a:gdLst>
              <a:ahLst/>
              <a:cxnLst>
                <a:cxn ang="0">
                  <a:pos x="connsiteX0" y="connsiteY0"/>
                </a:cxn>
                <a:cxn ang="0">
                  <a:pos x="connsiteX1" y="connsiteY1"/>
                </a:cxn>
                <a:cxn ang="0">
                  <a:pos x="connsiteX2" y="connsiteY2"/>
                </a:cxn>
              </a:cxnLst>
              <a:rect l="l" t="t" r="r" b="b"/>
              <a:pathLst>
                <a:path w="238539" h="1033670">
                  <a:moveTo>
                    <a:pt x="0" y="1033670"/>
                  </a:moveTo>
                  <a:lnTo>
                    <a:pt x="238539" y="1033670"/>
                  </a:lnTo>
                  <a:lnTo>
                    <a:pt x="238539" y="0"/>
                  </a:lnTo>
                </a:path>
              </a:pathLst>
            </a:custGeom>
            <a:noFill/>
            <a:ln w="28575">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D6E86C6F-6BC6-244B-8ECE-6E6E56AD43C2}"/>
                </a:ext>
              </a:extLst>
            </p:cNvPr>
            <p:cNvGrpSpPr/>
            <p:nvPr/>
          </p:nvGrpSpPr>
          <p:grpSpPr>
            <a:xfrm>
              <a:off x="4661425" y="4890052"/>
              <a:ext cx="2325599" cy="402510"/>
              <a:chOff x="1904400" y="5169547"/>
              <a:chExt cx="2325599" cy="402510"/>
            </a:xfrm>
          </p:grpSpPr>
          <p:sp>
            <p:nvSpPr>
              <p:cNvPr id="117" name="Rectangle 116">
                <a:extLst>
                  <a:ext uri="{FF2B5EF4-FFF2-40B4-BE49-F238E27FC236}">
                    <a16:creationId xmlns:a16="http://schemas.microsoft.com/office/drawing/2014/main" id="{E4A7AA7B-0175-DB46-B3C6-ACC0A348568C}"/>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8" name="TextBox 117">
                <a:extLst>
                  <a:ext uri="{FF2B5EF4-FFF2-40B4-BE49-F238E27FC236}">
                    <a16:creationId xmlns:a16="http://schemas.microsoft.com/office/drawing/2014/main" id="{B3B62150-9929-094D-8252-E74930AA6ADF}"/>
                  </a:ext>
                </a:extLst>
              </p:cNvPr>
              <p:cNvSpPr txBox="1"/>
              <p:nvPr/>
            </p:nvSpPr>
            <p:spPr>
              <a:xfrm>
                <a:off x="2617147" y="5171947"/>
                <a:ext cx="40626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TextBox 118">
                <a:extLst>
                  <a:ext uri="{FF2B5EF4-FFF2-40B4-BE49-F238E27FC236}">
                    <a16:creationId xmlns:a16="http://schemas.microsoft.com/office/drawing/2014/main" id="{B04AB006-6F9E-2C4F-8C02-58009DF0B39D}"/>
                  </a:ext>
                </a:extLst>
              </p:cNvPr>
              <p:cNvSpPr txBox="1"/>
              <p:nvPr/>
            </p:nvSpPr>
            <p:spPr>
              <a:xfrm>
                <a:off x="3549850" y="5169547"/>
                <a:ext cx="6783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0" name="Straight Connector 119">
                <a:extLst>
                  <a:ext uri="{FF2B5EF4-FFF2-40B4-BE49-F238E27FC236}">
                    <a16:creationId xmlns:a16="http://schemas.microsoft.com/office/drawing/2014/main" id="{9B0DF45A-EDEF-A04A-AC62-14DB9CE04992}"/>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5" name="Group 134">
            <a:extLst>
              <a:ext uri="{FF2B5EF4-FFF2-40B4-BE49-F238E27FC236}">
                <a16:creationId xmlns:a16="http://schemas.microsoft.com/office/drawing/2014/main" id="{77477719-8F6B-0B49-9CE6-E154E3E98AC3}"/>
              </a:ext>
            </a:extLst>
          </p:cNvPr>
          <p:cNvGrpSpPr/>
          <p:nvPr/>
        </p:nvGrpSpPr>
        <p:grpSpPr>
          <a:xfrm>
            <a:off x="4996068" y="3670851"/>
            <a:ext cx="2457775" cy="1037317"/>
            <a:chOff x="4996068" y="3670851"/>
            <a:chExt cx="2457775" cy="1037317"/>
          </a:xfrm>
        </p:grpSpPr>
        <p:grpSp>
          <p:nvGrpSpPr>
            <p:cNvPr id="124" name="Group 123">
              <a:extLst>
                <a:ext uri="{FF2B5EF4-FFF2-40B4-BE49-F238E27FC236}">
                  <a16:creationId xmlns:a16="http://schemas.microsoft.com/office/drawing/2014/main" id="{ECD2F859-5B67-AD47-A017-0D9D677086AC}"/>
                </a:ext>
              </a:extLst>
            </p:cNvPr>
            <p:cNvGrpSpPr/>
            <p:nvPr/>
          </p:nvGrpSpPr>
          <p:grpSpPr>
            <a:xfrm>
              <a:off x="4996068" y="3670851"/>
              <a:ext cx="1431235" cy="1037317"/>
              <a:chOff x="6718851" y="5632173"/>
              <a:chExt cx="1431235" cy="1037317"/>
            </a:xfrm>
          </p:grpSpPr>
          <p:sp>
            <p:nvSpPr>
              <p:cNvPr id="122" name="Diamond 121">
                <a:extLst>
                  <a:ext uri="{FF2B5EF4-FFF2-40B4-BE49-F238E27FC236}">
                    <a16:creationId xmlns:a16="http://schemas.microsoft.com/office/drawing/2014/main" id="{77C3078E-D70D-1947-AB61-5F3F5BA57ECC}"/>
                  </a:ext>
                </a:extLst>
              </p:cNvPr>
              <p:cNvSpPr/>
              <p:nvPr/>
            </p:nvSpPr>
            <p:spPr>
              <a:xfrm>
                <a:off x="6718851" y="5632173"/>
                <a:ext cx="1431235" cy="993913"/>
              </a:xfrm>
              <a:prstGeom prst="diamond">
                <a:avLst/>
              </a:prstGeom>
              <a:solidFill>
                <a:schemeClr val="bg1"/>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3" name="TextBox 122">
                <a:extLst>
                  <a:ext uri="{FF2B5EF4-FFF2-40B4-BE49-F238E27FC236}">
                    <a16:creationId xmlns:a16="http://schemas.microsoft.com/office/drawing/2014/main" id="{F9534033-F306-E14B-A719-79E2267ED6B6}"/>
                  </a:ext>
                </a:extLst>
              </p:cNvPr>
              <p:cNvSpPr txBox="1"/>
              <p:nvPr/>
            </p:nvSpPr>
            <p:spPr>
              <a:xfrm>
                <a:off x="6932490" y="5737183"/>
                <a:ext cx="1007327" cy="932307"/>
              </a:xfrm>
              <a:prstGeom prst="rect">
                <a:avLst/>
              </a:prstGeom>
              <a:noFill/>
            </p:spPr>
            <p:txBody>
              <a:bodyPr wrap="none" rtlCol="0">
                <a:spAutoFit/>
              </a:bodyPr>
              <a:lstStyle/>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all</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bits in D’</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OK</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128" name="TextBox 127">
              <a:extLst>
                <a:ext uri="{FF2B5EF4-FFF2-40B4-BE49-F238E27FC236}">
                  <a16:creationId xmlns:a16="http://schemas.microsoft.com/office/drawing/2014/main" id="{2021AD68-3E2D-D64B-A328-B57D61FCD5C4}"/>
                </a:ext>
              </a:extLst>
            </p:cNvPr>
            <p:cNvSpPr txBox="1"/>
            <p:nvPr/>
          </p:nvSpPr>
          <p:spPr>
            <a:xfrm>
              <a:off x="6440556" y="3843131"/>
              <a:ext cx="34977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TextBox 128">
              <a:extLst>
                <a:ext uri="{FF2B5EF4-FFF2-40B4-BE49-F238E27FC236}">
                  <a16:creationId xmlns:a16="http://schemas.microsoft.com/office/drawing/2014/main" id="{6B0E09AF-3DA9-004F-B45F-5B25A613D13D}"/>
                </a:ext>
              </a:extLst>
            </p:cNvPr>
            <p:cNvSpPr txBox="1"/>
            <p:nvPr/>
          </p:nvSpPr>
          <p:spPr>
            <a:xfrm>
              <a:off x="6380921" y="4207566"/>
              <a:ext cx="1072922" cy="49257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detected </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1" name="Straight Arrow Connector 130">
              <a:extLst>
                <a:ext uri="{FF2B5EF4-FFF2-40B4-BE49-F238E27FC236}">
                  <a16:creationId xmlns:a16="http://schemas.microsoft.com/office/drawing/2014/main" id="{F01D339A-38B5-234B-AAEE-DB7358965F0D}"/>
                </a:ext>
              </a:extLst>
            </p:cNvPr>
            <p:cNvCxnSpPr/>
            <p:nvPr/>
          </p:nvCxnSpPr>
          <p:spPr>
            <a:xfrm>
              <a:off x="6440557" y="4161183"/>
              <a:ext cx="715618" cy="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B7A71D88-0E4D-8640-B2F7-F9EA635D4AEB}"/>
              </a:ext>
            </a:extLst>
          </p:cNvPr>
          <p:cNvGrpSpPr/>
          <p:nvPr/>
        </p:nvGrpSpPr>
        <p:grpSpPr>
          <a:xfrm>
            <a:off x="4684642" y="2888974"/>
            <a:ext cx="1656522" cy="845626"/>
            <a:chOff x="4658138" y="2928730"/>
            <a:chExt cx="1656522" cy="845626"/>
          </a:xfrm>
        </p:grpSpPr>
        <p:sp>
          <p:nvSpPr>
            <p:cNvPr id="8" name="Rectangle 6">
              <a:extLst>
                <a:ext uri="{FF2B5EF4-FFF2-40B4-BE49-F238E27FC236}">
                  <a16:creationId xmlns:a16="http://schemas.microsoft.com/office/drawing/2014/main" id="{E464D525-07D1-0C4E-9322-3E346C68FF46}"/>
                </a:ext>
              </a:extLst>
            </p:cNvPr>
            <p:cNvSpPr>
              <a:spLocks noChangeArrowheads="1"/>
            </p:cNvSpPr>
            <p:nvPr/>
          </p:nvSpPr>
          <p:spPr bwMode="auto">
            <a:xfrm>
              <a:off x="5437808" y="3492294"/>
              <a:ext cx="176213" cy="1936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5" name="Straight Arrow Connector 114">
              <a:extLst>
                <a:ext uri="{FF2B5EF4-FFF2-40B4-BE49-F238E27FC236}">
                  <a16:creationId xmlns:a16="http://schemas.microsoft.com/office/drawing/2014/main" id="{AE07FFAD-256D-DD4C-A8F2-98E5BA8111F5}"/>
                </a:ext>
              </a:extLst>
            </p:cNvPr>
            <p:cNvCxnSpPr/>
            <p:nvPr/>
          </p:nvCxnSpPr>
          <p:spPr>
            <a:xfrm flipV="1">
              <a:off x="5685182" y="2928730"/>
              <a:ext cx="0" cy="72887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77ACBF32-D0BC-034B-96C6-CAF273BAE74C}"/>
                </a:ext>
              </a:extLst>
            </p:cNvPr>
            <p:cNvSpPr txBox="1"/>
            <p:nvPr/>
          </p:nvSpPr>
          <p:spPr>
            <a:xfrm>
              <a:off x="4696239" y="3498575"/>
              <a:ext cx="1022524" cy="27578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otherwise</a:t>
              </a:r>
            </a:p>
          </p:txBody>
        </p:sp>
        <p:grpSp>
          <p:nvGrpSpPr>
            <p:cNvPr id="14" name="Group 13">
              <a:extLst>
                <a:ext uri="{FF2B5EF4-FFF2-40B4-BE49-F238E27FC236}">
                  <a16:creationId xmlns:a16="http://schemas.microsoft.com/office/drawing/2014/main" id="{D8FC1D4C-50F1-EC40-9F28-B36E987206D4}"/>
                </a:ext>
              </a:extLst>
            </p:cNvPr>
            <p:cNvGrpSpPr/>
            <p:nvPr/>
          </p:nvGrpSpPr>
          <p:grpSpPr>
            <a:xfrm>
              <a:off x="4658138" y="3028123"/>
              <a:ext cx="1656522" cy="400110"/>
              <a:chOff x="437322" y="2637183"/>
              <a:chExt cx="1656522" cy="400110"/>
            </a:xfrm>
          </p:grpSpPr>
          <p:sp>
            <p:nvSpPr>
              <p:cNvPr id="15" name="Rectangle 14">
                <a:extLst>
                  <a:ext uri="{FF2B5EF4-FFF2-40B4-BE49-F238E27FC236}">
                    <a16:creationId xmlns:a16="http://schemas.microsoft.com/office/drawing/2014/main" id="{9BFD95C2-2A13-AB48-A445-E8C6B69B2D0C}"/>
                  </a:ext>
                </a:extLst>
              </p:cNvPr>
              <p:cNvSpPr/>
              <p:nvPr/>
            </p:nvSpPr>
            <p:spPr>
              <a:xfrm>
                <a:off x="437322" y="2690191"/>
                <a:ext cx="1656522" cy="291548"/>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42D69FDB-BEE6-4247-8A0A-7662AB11262C}"/>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6" name="Slide Number Placeholder 5">
            <a:extLst>
              <a:ext uri="{FF2B5EF4-FFF2-40B4-BE49-F238E27FC236}">
                <a16:creationId xmlns:a16="http://schemas.microsoft.com/office/drawing/2014/main" id="{EF7F6B26-9485-6714-73D6-FA1C3BC5775E}"/>
              </a:ext>
            </a:extLst>
          </p:cNvPr>
          <p:cNvSpPr>
            <a:spLocks noGrp="1"/>
          </p:cNvSpPr>
          <p:nvPr>
            <p:ph type="sldNum" sz="quarter" idx="4"/>
          </p:nvPr>
        </p:nvSpPr>
        <p:spPr/>
        <p:txBody>
          <a:bodyPr/>
          <a:lstStyle/>
          <a:p>
            <a:r>
              <a:rPr lang="en-US" dirty="0"/>
              <a:t>Link Layer </a:t>
            </a:r>
            <a:fld id="{C4204591-24BD-A542-B9D5-F8D8A88D2FEE}" type="slidenum">
              <a:rPr lang="en-US" smtClean="0"/>
              <a:pPr/>
              <a:t>12</a:t>
            </a:fld>
            <a:endParaRPr lang="en-US" dirty="0"/>
          </a:p>
        </p:txBody>
      </p:sp>
    </p:spTree>
    <p:extLst>
      <p:ext uri="{BB962C8B-B14F-4D97-AF65-F5344CB8AC3E}">
        <p14:creationId xmlns:p14="http://schemas.microsoft.com/office/powerpoint/2010/main" val="357345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dissolv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dissolve">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p:txBody>
          <a:bodyPr/>
          <a:lstStyle/>
          <a:p>
            <a:r>
              <a:rPr lang="en-US" b="0" dirty="0">
                <a:latin typeface="+mn-lt"/>
              </a:rPr>
              <a:t>Parity checking</a:t>
            </a:r>
          </a:p>
        </p:txBody>
      </p:sp>
      <p:sp>
        <p:nvSpPr>
          <p:cNvPr id="51" name="Text Box 4">
            <a:extLst>
              <a:ext uri="{FF2B5EF4-FFF2-40B4-BE49-F238E27FC236}">
                <a16:creationId xmlns:a16="http://schemas.microsoft.com/office/drawing/2014/main" id="{9E977DCF-A5D5-D941-A85F-41D595E749E5}"/>
              </a:ext>
            </a:extLst>
          </p:cNvPr>
          <p:cNvSpPr txBox="1">
            <a:spLocks noChangeArrowheads="1"/>
          </p:cNvSpPr>
          <p:nvPr/>
        </p:nvSpPr>
        <p:spPr bwMode="auto">
          <a:xfrm>
            <a:off x="850830" y="1311689"/>
            <a:ext cx="3366673" cy="8925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3363" indent="-233363">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233363" marR="0" lvl="0" indent="-233363"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single bit parity</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800" b="1"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a:t>
            </a:r>
          </a:p>
          <a:p>
            <a:pPr marL="342900" marR="0" lvl="0" indent="-225425" algn="l" defTabSz="914400" rtl="0" eaLnBrk="1" fontAlgn="auto" latinLnBrk="0" hangingPunct="1">
              <a:lnSpc>
                <a:spcPct val="100000"/>
              </a:lnSpc>
              <a:spcBef>
                <a:spcPts val="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detect single bit errors</a:t>
            </a:r>
          </a:p>
        </p:txBody>
      </p:sp>
      <p:sp>
        <p:nvSpPr>
          <p:cNvPr id="4" name="Rectangle 3">
            <a:extLst>
              <a:ext uri="{FF2B5EF4-FFF2-40B4-BE49-F238E27FC236}">
                <a16:creationId xmlns:a16="http://schemas.microsoft.com/office/drawing/2014/main" id="{DE4A8807-E53F-544F-951E-4EEC55AED5AF}"/>
              </a:ext>
            </a:extLst>
          </p:cNvPr>
          <p:cNvSpPr/>
          <p:nvPr/>
        </p:nvSpPr>
        <p:spPr>
          <a:xfrm>
            <a:off x="946392" y="2320933"/>
            <a:ext cx="2407444" cy="382191"/>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C43EB88-53EC-9343-A0EB-51B17E90A4BE}"/>
              </a:ext>
            </a:extLst>
          </p:cNvPr>
          <p:cNvSpPr txBox="1"/>
          <p:nvPr/>
        </p:nvSpPr>
        <p:spPr>
          <a:xfrm>
            <a:off x="985682" y="2328077"/>
            <a:ext cx="20569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0111000110101011</a:t>
            </a:r>
          </a:p>
        </p:txBody>
      </p:sp>
      <p:cxnSp>
        <p:nvCxnSpPr>
          <p:cNvPr id="58" name="Straight Arrow Connector 57">
            <a:extLst>
              <a:ext uri="{FF2B5EF4-FFF2-40B4-BE49-F238E27FC236}">
                <a16:creationId xmlns:a16="http://schemas.microsoft.com/office/drawing/2014/main" id="{7D6C8C67-D55F-4949-8CB8-AA48957614DA}"/>
              </a:ext>
            </a:extLst>
          </p:cNvPr>
          <p:cNvCxnSpPr>
            <a:cxnSpLocks/>
          </p:cNvCxnSpPr>
          <p:nvPr/>
        </p:nvCxnSpPr>
        <p:spPr>
          <a:xfrm>
            <a:off x="925903" y="2939909"/>
            <a:ext cx="2077615"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496D49-E042-0042-963F-F4D7F6508310}"/>
              </a:ext>
            </a:extLst>
          </p:cNvPr>
          <p:cNvCxnSpPr/>
          <p:nvPr/>
        </p:nvCxnSpPr>
        <p:spPr>
          <a:xfrm>
            <a:off x="3013295" y="284630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4B9B26C-C48D-D541-B0C4-CE8674EAC315}"/>
              </a:ext>
            </a:extLst>
          </p:cNvPr>
          <p:cNvCxnSpPr/>
          <p:nvPr/>
        </p:nvCxnSpPr>
        <p:spPr>
          <a:xfrm>
            <a:off x="931949" y="284390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06E17DF6-8FA0-3248-ACFA-3B0441E6E0F7}"/>
              </a:ext>
            </a:extLst>
          </p:cNvPr>
          <p:cNvGrpSpPr/>
          <p:nvPr/>
        </p:nvGrpSpPr>
        <p:grpSpPr>
          <a:xfrm>
            <a:off x="2902279" y="2326886"/>
            <a:ext cx="1803071" cy="1201960"/>
            <a:chOff x="2978479" y="2669786"/>
            <a:chExt cx="1803071" cy="1201960"/>
          </a:xfrm>
        </p:grpSpPr>
        <p:sp>
          <p:nvSpPr>
            <p:cNvPr id="53" name="TextBox 52">
              <a:extLst>
                <a:ext uri="{FF2B5EF4-FFF2-40B4-BE49-F238E27FC236}">
                  <a16:creationId xmlns:a16="http://schemas.microsoft.com/office/drawing/2014/main" id="{A77D1C61-D575-204F-B00C-8AF81CED2FA8}"/>
                </a:ext>
              </a:extLst>
            </p:cNvPr>
            <p:cNvSpPr txBox="1"/>
            <p:nvPr/>
          </p:nvSpPr>
          <p:spPr>
            <a:xfrm>
              <a:off x="3093089" y="266978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60" name="TextBox 59">
              <a:extLst>
                <a:ext uri="{FF2B5EF4-FFF2-40B4-BE49-F238E27FC236}">
                  <a16:creationId xmlns:a16="http://schemas.microsoft.com/office/drawing/2014/main" id="{B63440E5-B865-5441-BB06-030B90DDD147}"/>
                </a:ext>
              </a:extLst>
            </p:cNvPr>
            <p:cNvSpPr txBox="1"/>
            <p:nvPr/>
          </p:nvSpPr>
          <p:spPr>
            <a:xfrm>
              <a:off x="2978479" y="3527036"/>
              <a:ext cx="1803071"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2000" dirty="0">
                  <a:solidFill>
                    <a:prstClr val="black"/>
                  </a:solidFill>
                  <a:latin typeface="Calibri" panose="020F0502020204030204"/>
                </a:rPr>
                <a:t>p</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arity bit</a:t>
              </a:r>
            </a:p>
          </p:txBody>
        </p:sp>
        <p:cxnSp>
          <p:nvCxnSpPr>
            <p:cNvPr id="9" name="Straight Connector 8">
              <a:extLst>
                <a:ext uri="{FF2B5EF4-FFF2-40B4-BE49-F238E27FC236}">
                  <a16:creationId xmlns:a16="http://schemas.microsoft.com/office/drawing/2014/main" id="{E88AC37A-7C69-2A4B-A29F-A98AFD09B784}"/>
                </a:ext>
              </a:extLst>
            </p:cNvPr>
            <p:cNvCxnSpPr/>
            <p:nvPr/>
          </p:nvCxnSpPr>
          <p:spPr>
            <a:xfrm>
              <a:off x="3244610" y="3167702"/>
              <a:ext cx="0" cy="4247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0971D3D2-CCCB-5845-A95B-3738A1C04862}"/>
              </a:ext>
            </a:extLst>
          </p:cNvPr>
          <p:cNvCxnSpPr>
            <a:cxnSpLocks/>
          </p:cNvCxnSpPr>
          <p:nvPr/>
        </p:nvCxnSpPr>
        <p:spPr>
          <a:xfrm>
            <a:off x="3016010" y="2322631"/>
            <a:ext cx="0" cy="387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842BAE3-D3AC-CD49-9147-12EDA7BFAFE5}"/>
              </a:ext>
            </a:extLst>
          </p:cNvPr>
          <p:cNvSpPr txBox="1"/>
          <p:nvPr/>
        </p:nvSpPr>
        <p:spPr>
          <a:xfrm>
            <a:off x="1358401" y="2779945"/>
            <a:ext cx="1354981"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000" i="1"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data bits</a:t>
            </a:r>
          </a:p>
        </p:txBody>
      </p:sp>
      <p:sp>
        <p:nvSpPr>
          <p:cNvPr id="77" name="Text Box 6">
            <a:extLst>
              <a:ext uri="{FF2B5EF4-FFF2-40B4-BE49-F238E27FC236}">
                <a16:creationId xmlns:a16="http://schemas.microsoft.com/office/drawing/2014/main" id="{51CC5DA7-C934-BA4D-AD2C-59DF1BDF99F6}"/>
              </a:ext>
            </a:extLst>
          </p:cNvPr>
          <p:cNvSpPr txBox="1">
            <a:spLocks noChangeArrowheads="1"/>
          </p:cNvSpPr>
          <p:nvPr/>
        </p:nvSpPr>
        <p:spPr bwMode="auto">
          <a:xfrm>
            <a:off x="6448623" y="736681"/>
            <a:ext cx="4543227" cy="16927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Calibri" panose="020F0502020204030204"/>
                <a:ea typeface="ＭＳ Ｐゴシック" charset="0"/>
                <a:cs typeface="+mn-cs"/>
              </a:rPr>
              <a:t>Can detect </a:t>
            </a:r>
            <a:r>
              <a:rPr kumimoji="0" lang="en-US" sz="2800" b="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and</a:t>
            </a:r>
            <a:r>
              <a:rPr kumimoji="0" lang="en-US" sz="2800" b="0" i="0" u="none" strike="noStrike" kern="1200" cap="none" spc="0" normalizeH="0" baseline="0" noProof="0" dirty="0">
                <a:ln>
                  <a:noFill/>
                </a:ln>
                <a:effectLst/>
                <a:uLnTx/>
                <a:uFillTx/>
                <a:latin typeface="Calibri" panose="020F0502020204030204"/>
                <a:ea typeface="ＭＳ Ｐゴシック" charset="0"/>
                <a:cs typeface="+mn-cs"/>
              </a:rPr>
              <a:t> correct errors (without</a:t>
            </a:r>
            <a:r>
              <a:rPr kumimoji="0" lang="en-US" sz="2800" b="0" i="0" u="none" strike="noStrike" kern="1200" cap="none" spc="0" normalizeH="0" noProof="0" dirty="0">
                <a:ln>
                  <a:noFill/>
                </a:ln>
                <a:effectLst/>
                <a:uLnTx/>
                <a:uFillTx/>
                <a:latin typeface="Calibri" panose="020F0502020204030204"/>
                <a:ea typeface="ＭＳ Ｐゴシック" charset="0"/>
                <a:cs typeface="+mn-cs"/>
              </a:rPr>
              <a:t> </a:t>
            </a:r>
            <a:r>
              <a:rPr kumimoji="0" lang="en-US" sz="2800" b="0" i="0" u="none" strike="noStrike" kern="1200" cap="none" spc="0" normalizeH="0" baseline="0" noProof="0" dirty="0">
                <a:ln>
                  <a:noFill/>
                </a:ln>
                <a:effectLst/>
                <a:uLnTx/>
                <a:uFillTx/>
                <a:latin typeface="Calibri" panose="020F0502020204030204"/>
                <a:ea typeface="ＭＳ Ｐゴシック" charset="0"/>
                <a:cs typeface="+mn-cs"/>
              </a:rPr>
              <a:t> retransmission!)</a:t>
            </a:r>
          </a:p>
          <a:p>
            <a:pPr marL="287338" marR="0" lvl="0" indent="-169863" algn="l" defTabSz="914400" rtl="0" eaLnBrk="1" fontAlgn="auto" latinLnBrk="0" hangingPunct="1">
              <a:lnSpc>
                <a:spcPct val="100000"/>
              </a:lnSpc>
              <a:spcBef>
                <a:spcPts val="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two-</a:t>
            </a:r>
            <a:r>
              <a:rPr lang="en-US" sz="2400" i="0" dirty="0">
                <a:solidFill>
                  <a:prstClr val="black"/>
                </a:solidFill>
                <a:latin typeface="Calibri" panose="020F0502020204030204"/>
              </a:rPr>
              <a:t>dimensional parity: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detect </a:t>
            </a:r>
            <a:r>
              <a:rPr kumimoji="0" lang="en-US" sz="2400" b="0" i="1" u="none" strike="noStrike" kern="1200" cap="none" spc="0" normalizeH="0" baseline="0" noProof="0" dirty="0">
                <a:ln>
                  <a:noFill/>
                </a:ln>
                <a:solidFill>
                  <a:srgbClr val="0000A8"/>
                </a:solidFill>
                <a:effectLst/>
                <a:uLnTx/>
                <a:uFillTx/>
                <a:latin typeface="Calibri" panose="020F0502020204030204"/>
                <a:ea typeface="ＭＳ Ｐゴシック" charset="0"/>
                <a:cs typeface="+mn-cs"/>
              </a:rPr>
              <a:t>and correct </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single bit errors</a:t>
            </a:r>
          </a:p>
        </p:txBody>
      </p:sp>
      <p:grpSp>
        <p:nvGrpSpPr>
          <p:cNvPr id="48" name="Group 47">
            <a:extLst>
              <a:ext uri="{FF2B5EF4-FFF2-40B4-BE49-F238E27FC236}">
                <a16:creationId xmlns:a16="http://schemas.microsoft.com/office/drawing/2014/main" id="{BC8C37ED-BA12-F647-B652-095F6C8D89DE}"/>
              </a:ext>
            </a:extLst>
          </p:cNvPr>
          <p:cNvGrpSpPr/>
          <p:nvPr/>
        </p:nvGrpSpPr>
        <p:grpSpPr>
          <a:xfrm>
            <a:off x="6724651" y="2387877"/>
            <a:ext cx="3683372" cy="2054406"/>
            <a:chOff x="7427845" y="2584175"/>
            <a:chExt cx="3683372" cy="2054406"/>
          </a:xfrm>
        </p:grpSpPr>
        <p:grpSp>
          <p:nvGrpSpPr>
            <p:cNvPr id="36" name="Group 35">
              <a:extLst>
                <a:ext uri="{FF2B5EF4-FFF2-40B4-BE49-F238E27FC236}">
                  <a16:creationId xmlns:a16="http://schemas.microsoft.com/office/drawing/2014/main" id="{EDE48D5F-A407-C04B-A9C2-E5D98B0C44D3}"/>
                </a:ext>
              </a:extLst>
            </p:cNvPr>
            <p:cNvGrpSpPr/>
            <p:nvPr/>
          </p:nvGrpSpPr>
          <p:grpSpPr>
            <a:xfrm>
              <a:off x="8263305" y="2908577"/>
              <a:ext cx="697811" cy="1261499"/>
              <a:chOff x="6586330" y="2915478"/>
              <a:chExt cx="697811" cy="1261499"/>
            </a:xfrm>
          </p:grpSpPr>
          <p:sp>
            <p:nvSpPr>
              <p:cNvPr id="33" name="TextBox 32">
                <a:extLst>
                  <a:ext uri="{FF2B5EF4-FFF2-40B4-BE49-F238E27FC236}">
                    <a16:creationId xmlns:a16="http://schemas.microsoft.com/office/drawing/2014/main" id="{C944698D-E6CC-C449-A789-8924D0498FBB}"/>
                  </a:ext>
                </a:extLst>
              </p:cNvPr>
              <p:cNvSpPr txBox="1"/>
              <p:nvPr/>
            </p:nvSpPr>
            <p:spPr>
              <a:xfrm>
                <a:off x="6586330" y="2915478"/>
                <a:ext cx="53572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1,1</a:t>
                </a:r>
              </a:p>
            </p:txBody>
          </p:sp>
          <p:sp>
            <p:nvSpPr>
              <p:cNvPr id="80" name="TextBox 79">
                <a:extLst>
                  <a:ext uri="{FF2B5EF4-FFF2-40B4-BE49-F238E27FC236}">
                    <a16:creationId xmlns:a16="http://schemas.microsoft.com/office/drawing/2014/main" id="{2D039C23-D73F-5448-A103-2F2CF92B8164}"/>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2,1</a:t>
                </a:r>
              </a:p>
            </p:txBody>
          </p:sp>
          <p:sp>
            <p:nvSpPr>
              <p:cNvPr id="81" name="TextBox 80">
                <a:extLst>
                  <a:ext uri="{FF2B5EF4-FFF2-40B4-BE49-F238E27FC236}">
                    <a16:creationId xmlns:a16="http://schemas.microsoft.com/office/drawing/2014/main" id="{BA2BF1DC-83F3-C249-9145-C7CA5434E98C}"/>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a:t>
                </a:r>
              </a:p>
            </p:txBody>
          </p:sp>
          <p:sp>
            <p:nvSpPr>
              <p:cNvPr id="34" name="TextBox 33">
                <a:extLst>
                  <a:ext uri="{FF2B5EF4-FFF2-40B4-BE49-F238E27FC236}">
                    <a16:creationId xmlns:a16="http://schemas.microsoft.com/office/drawing/2014/main" id="{46D22450-166D-9C48-8C6B-D1175FAF940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85" name="Group 84">
              <a:extLst>
                <a:ext uri="{FF2B5EF4-FFF2-40B4-BE49-F238E27FC236}">
                  <a16:creationId xmlns:a16="http://schemas.microsoft.com/office/drawing/2014/main" id="{ECBE1618-E8B9-6748-BC30-FB0ED8C27B44}"/>
                </a:ext>
              </a:extLst>
            </p:cNvPr>
            <p:cNvGrpSpPr/>
            <p:nvPr/>
          </p:nvGrpSpPr>
          <p:grpSpPr>
            <a:xfrm>
              <a:off x="10324987" y="2929914"/>
              <a:ext cx="697811" cy="1261499"/>
              <a:chOff x="6586330" y="2915478"/>
              <a:chExt cx="697811" cy="1261499"/>
            </a:xfrm>
          </p:grpSpPr>
          <p:sp>
            <p:nvSpPr>
              <p:cNvPr id="86" name="TextBox 85">
                <a:extLst>
                  <a:ext uri="{FF2B5EF4-FFF2-40B4-BE49-F238E27FC236}">
                    <a16:creationId xmlns:a16="http://schemas.microsoft.com/office/drawing/2014/main" id="{540664BB-FF10-8E40-9786-2DB15D82D03E}"/>
                  </a:ext>
                </a:extLst>
              </p:cNvPr>
              <p:cNvSpPr txBox="1"/>
              <p:nvPr/>
            </p:nvSpPr>
            <p:spPr>
              <a:xfrm>
                <a:off x="6586330" y="2915478"/>
                <a:ext cx="66236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1,j+1</a:t>
                </a:r>
              </a:p>
            </p:txBody>
          </p:sp>
          <p:sp>
            <p:nvSpPr>
              <p:cNvPr id="87" name="TextBox 86">
                <a:extLst>
                  <a:ext uri="{FF2B5EF4-FFF2-40B4-BE49-F238E27FC236}">
                    <a16:creationId xmlns:a16="http://schemas.microsoft.com/office/drawing/2014/main" id="{1757CDDD-B6F5-CB41-9A45-7536B85F31BC}"/>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2,j+1</a:t>
                </a:r>
              </a:p>
            </p:txBody>
          </p:sp>
          <p:sp>
            <p:nvSpPr>
              <p:cNvPr id="88" name="TextBox 87">
                <a:extLst>
                  <a:ext uri="{FF2B5EF4-FFF2-40B4-BE49-F238E27FC236}">
                    <a16:creationId xmlns:a16="http://schemas.microsoft.com/office/drawing/2014/main" id="{8A09D6BC-B9C0-F343-90A3-B758C9CDE995}"/>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i,j+1</a:t>
                </a:r>
              </a:p>
            </p:txBody>
          </p:sp>
          <p:sp>
            <p:nvSpPr>
              <p:cNvPr id="89" name="TextBox 88">
                <a:extLst>
                  <a:ext uri="{FF2B5EF4-FFF2-40B4-BE49-F238E27FC236}">
                    <a16:creationId xmlns:a16="http://schemas.microsoft.com/office/drawing/2014/main" id="{B439B942-1521-4148-92A1-4DF98667A5C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sp>
          <p:nvSpPr>
            <p:cNvPr id="94" name="TextBox 93">
              <a:extLst>
                <a:ext uri="{FF2B5EF4-FFF2-40B4-BE49-F238E27FC236}">
                  <a16:creationId xmlns:a16="http://schemas.microsoft.com/office/drawing/2014/main" id="{A237B252-F326-3D41-A273-920CA835FE83}"/>
                </a:ext>
              </a:extLst>
            </p:cNvPr>
            <p:cNvSpPr txBox="1"/>
            <p:nvPr/>
          </p:nvSpPr>
          <p:spPr>
            <a:xfrm>
              <a:off x="9118145" y="417731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nvGrpSpPr>
            <p:cNvPr id="99" name="Group 98">
              <a:extLst>
                <a:ext uri="{FF2B5EF4-FFF2-40B4-BE49-F238E27FC236}">
                  <a16:creationId xmlns:a16="http://schemas.microsoft.com/office/drawing/2014/main" id="{871CB392-B504-9D4B-B190-2D8CE6EC381B}"/>
                </a:ext>
              </a:extLst>
            </p:cNvPr>
            <p:cNvGrpSpPr/>
            <p:nvPr/>
          </p:nvGrpSpPr>
          <p:grpSpPr>
            <a:xfrm>
              <a:off x="9722377" y="2910339"/>
              <a:ext cx="697811" cy="1261499"/>
              <a:chOff x="6586330" y="2915478"/>
              <a:chExt cx="697811" cy="1261499"/>
            </a:xfrm>
          </p:grpSpPr>
          <p:sp>
            <p:nvSpPr>
              <p:cNvPr id="101" name="TextBox 100">
                <a:extLst>
                  <a:ext uri="{FF2B5EF4-FFF2-40B4-BE49-F238E27FC236}">
                    <a16:creationId xmlns:a16="http://schemas.microsoft.com/office/drawing/2014/main" id="{613C2A54-86CC-EE45-930A-2F1B5F76F1C6}"/>
                  </a:ext>
                </a:extLst>
              </p:cNvPr>
              <p:cNvSpPr txBox="1"/>
              <p:nvPr/>
            </p:nvSpPr>
            <p:spPr>
              <a:xfrm>
                <a:off x="6586330" y="2915478"/>
                <a:ext cx="49084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a:t>
                </a:r>
              </a:p>
            </p:txBody>
          </p:sp>
          <p:sp>
            <p:nvSpPr>
              <p:cNvPr id="102" name="TextBox 101">
                <a:extLst>
                  <a:ext uri="{FF2B5EF4-FFF2-40B4-BE49-F238E27FC236}">
                    <a16:creationId xmlns:a16="http://schemas.microsoft.com/office/drawing/2014/main" id="{2D2317C2-620E-B441-B816-82ABFCA865CE}"/>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a:t>
                </a:r>
              </a:p>
            </p:txBody>
          </p:sp>
          <p:sp>
            <p:nvSpPr>
              <p:cNvPr id="103" name="TextBox 102">
                <a:extLst>
                  <a:ext uri="{FF2B5EF4-FFF2-40B4-BE49-F238E27FC236}">
                    <a16:creationId xmlns:a16="http://schemas.microsoft.com/office/drawing/2014/main" id="{83E4A7B0-DEC7-9840-9098-E16CFD3E48DB}"/>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err="1">
                    <a:ln>
                      <a:noFill/>
                    </a:ln>
                    <a:solidFill>
                      <a:prstClr val="black"/>
                    </a:solidFill>
                    <a:effectLst/>
                    <a:uLnTx/>
                    <a:uFillTx/>
                    <a:latin typeface="Calibri" panose="020F0502020204030204"/>
                    <a:ea typeface="+mn-ea"/>
                    <a:cs typeface="+mn-cs"/>
                  </a:rPr>
                  <a:t>i,j</a:t>
                </a:r>
                <a:endPar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104" name="TextBox 103">
                <a:extLst>
                  <a:ext uri="{FF2B5EF4-FFF2-40B4-BE49-F238E27FC236}">
                    <a16:creationId xmlns:a16="http://schemas.microsoft.com/office/drawing/2014/main" id="{6AD0FFBC-3E5D-B747-A2D9-8C7CCF8AF033}"/>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40" name="Group 39">
              <a:extLst>
                <a:ext uri="{FF2B5EF4-FFF2-40B4-BE49-F238E27FC236}">
                  <a16:creationId xmlns:a16="http://schemas.microsoft.com/office/drawing/2014/main" id="{A8299630-3B5D-FA41-BE50-0635687D6C07}"/>
                </a:ext>
              </a:extLst>
            </p:cNvPr>
            <p:cNvGrpSpPr/>
            <p:nvPr/>
          </p:nvGrpSpPr>
          <p:grpSpPr>
            <a:xfrm>
              <a:off x="8262620" y="4202830"/>
              <a:ext cx="2848597" cy="435751"/>
              <a:chOff x="8262620" y="4431427"/>
              <a:chExt cx="2848597" cy="435751"/>
            </a:xfrm>
          </p:grpSpPr>
          <p:sp>
            <p:nvSpPr>
              <p:cNvPr id="91" name="TextBox 90">
                <a:extLst>
                  <a:ext uri="{FF2B5EF4-FFF2-40B4-BE49-F238E27FC236}">
                    <a16:creationId xmlns:a16="http://schemas.microsoft.com/office/drawing/2014/main" id="{B9FC4B06-FE86-0241-A54D-2E39511522A6}"/>
                  </a:ext>
                </a:extLst>
              </p:cNvPr>
              <p:cNvSpPr txBox="1"/>
              <p:nvPr/>
            </p:nvSpPr>
            <p:spPr>
              <a:xfrm>
                <a:off x="8262620" y="4431427"/>
                <a:ext cx="68159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i+1,1</a:t>
                </a:r>
              </a:p>
            </p:txBody>
          </p:sp>
          <p:sp>
            <p:nvSpPr>
              <p:cNvPr id="92" name="TextBox 91">
                <a:extLst>
                  <a:ext uri="{FF2B5EF4-FFF2-40B4-BE49-F238E27FC236}">
                    <a16:creationId xmlns:a16="http://schemas.microsoft.com/office/drawing/2014/main" id="{081BBA99-E820-A847-ADAB-D0C1352EF8AF}"/>
                  </a:ext>
                </a:extLst>
              </p:cNvPr>
              <p:cNvSpPr txBox="1"/>
              <p:nvPr/>
            </p:nvSpPr>
            <p:spPr>
              <a:xfrm>
                <a:off x="10329998" y="4467068"/>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i+1,j+1</a:t>
                </a:r>
              </a:p>
            </p:txBody>
          </p:sp>
          <p:sp>
            <p:nvSpPr>
              <p:cNvPr id="100" name="TextBox 99">
                <a:extLst>
                  <a:ext uri="{FF2B5EF4-FFF2-40B4-BE49-F238E27FC236}">
                    <a16:creationId xmlns:a16="http://schemas.microsoft.com/office/drawing/2014/main" id="{63A70BE1-4344-514A-9FD8-EEDB3D90BE1F}"/>
                  </a:ext>
                </a:extLst>
              </p:cNvPr>
              <p:cNvSpPr txBox="1"/>
              <p:nvPr/>
            </p:nvSpPr>
            <p:spPr>
              <a:xfrm>
                <a:off x="9727388" y="4447493"/>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a:t>
                </a:r>
              </a:p>
            </p:txBody>
          </p:sp>
        </p:grpSp>
        <p:cxnSp>
          <p:nvCxnSpPr>
            <p:cNvPr id="42" name="Straight Connector 41">
              <a:extLst>
                <a:ext uri="{FF2B5EF4-FFF2-40B4-BE49-F238E27FC236}">
                  <a16:creationId xmlns:a16="http://schemas.microsoft.com/office/drawing/2014/main" id="{EA192B66-3D53-C344-8E15-4A113F550BCC}"/>
                </a:ext>
              </a:extLst>
            </p:cNvPr>
            <p:cNvCxnSpPr>
              <a:cxnSpLocks/>
            </p:cNvCxnSpPr>
            <p:nvPr/>
          </p:nvCxnSpPr>
          <p:spPr>
            <a:xfrm>
              <a:off x="8343900" y="4214192"/>
              <a:ext cx="20872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EDC64F-75DF-3544-940A-FF23612E6832}"/>
                </a:ext>
              </a:extLst>
            </p:cNvPr>
            <p:cNvCxnSpPr>
              <a:cxnSpLocks/>
            </p:cNvCxnSpPr>
            <p:nvPr/>
          </p:nvCxnSpPr>
          <p:spPr>
            <a:xfrm flipV="1">
              <a:off x="10325100" y="3064566"/>
              <a:ext cx="0" cy="12887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04B65393-F205-D44E-859B-6DDFD00A54AB}"/>
                </a:ext>
              </a:extLst>
            </p:cNvPr>
            <p:cNvSpPr txBox="1"/>
            <p:nvPr/>
          </p:nvSpPr>
          <p:spPr>
            <a:xfrm>
              <a:off x="9111519" y="3792998"/>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14" name="TextBox 113">
              <a:extLst>
                <a:ext uri="{FF2B5EF4-FFF2-40B4-BE49-F238E27FC236}">
                  <a16:creationId xmlns:a16="http://schemas.microsoft.com/office/drawing/2014/main" id="{6F246479-82B6-CC42-AA75-38590A7183FB}"/>
                </a:ext>
              </a:extLst>
            </p:cNvPr>
            <p:cNvSpPr txBox="1"/>
            <p:nvPr/>
          </p:nvSpPr>
          <p:spPr>
            <a:xfrm>
              <a:off x="9104893" y="3478259"/>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1" name="TextBox 120">
              <a:extLst>
                <a:ext uri="{FF2B5EF4-FFF2-40B4-BE49-F238E27FC236}">
                  <a16:creationId xmlns:a16="http://schemas.microsoft.com/office/drawing/2014/main" id="{188E25CB-A5E5-7746-A6CE-70F20EABDD13}"/>
                </a:ext>
              </a:extLst>
            </p:cNvPr>
            <p:cNvSpPr txBox="1"/>
            <p:nvPr/>
          </p:nvSpPr>
          <p:spPr>
            <a:xfrm>
              <a:off x="9108206" y="3183395"/>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5" name="TextBox 124">
              <a:extLst>
                <a:ext uri="{FF2B5EF4-FFF2-40B4-BE49-F238E27FC236}">
                  <a16:creationId xmlns:a16="http://schemas.microsoft.com/office/drawing/2014/main" id="{F1623188-ECD3-CD45-9B38-1810F9AC34B4}"/>
                </a:ext>
              </a:extLst>
            </p:cNvPr>
            <p:cNvSpPr txBox="1"/>
            <p:nvPr/>
          </p:nvSpPr>
          <p:spPr>
            <a:xfrm>
              <a:off x="9111519" y="2878596"/>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45" name="TextBox 44">
              <a:extLst>
                <a:ext uri="{FF2B5EF4-FFF2-40B4-BE49-F238E27FC236}">
                  <a16:creationId xmlns:a16="http://schemas.microsoft.com/office/drawing/2014/main" id="{075C454A-9055-274C-8AE9-BC10FD110ACF}"/>
                </a:ext>
              </a:extLst>
            </p:cNvPr>
            <p:cNvSpPr txBox="1"/>
            <p:nvPr/>
          </p:nvSpPr>
          <p:spPr>
            <a:xfrm>
              <a:off x="9670775" y="2584175"/>
              <a:ext cx="104131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row parity</a:t>
              </a:r>
            </a:p>
          </p:txBody>
        </p:sp>
        <p:sp>
          <p:nvSpPr>
            <p:cNvPr id="126" name="TextBox 125">
              <a:extLst>
                <a:ext uri="{FF2B5EF4-FFF2-40B4-BE49-F238E27FC236}">
                  <a16:creationId xmlns:a16="http://schemas.microsoft.com/office/drawing/2014/main" id="{46F66526-ADFA-E742-BBA6-59931424B985}"/>
                </a:ext>
              </a:extLst>
            </p:cNvPr>
            <p:cNvSpPr txBox="1"/>
            <p:nvPr/>
          </p:nvSpPr>
          <p:spPr>
            <a:xfrm>
              <a:off x="7427845" y="3998845"/>
              <a:ext cx="803297" cy="491225"/>
            </a:xfrm>
            <a:prstGeom prst="rect">
              <a:avLst/>
            </a:prstGeom>
            <a:noFill/>
          </p:spPr>
          <p:txBody>
            <a:bodyPr wrap="non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column</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parity</a:t>
              </a:r>
            </a:p>
          </p:txBody>
        </p:sp>
        <p:cxnSp>
          <p:nvCxnSpPr>
            <p:cNvPr id="47" name="Straight Arrow Connector 46">
              <a:extLst>
                <a:ext uri="{FF2B5EF4-FFF2-40B4-BE49-F238E27FC236}">
                  <a16:creationId xmlns:a16="http://schemas.microsoft.com/office/drawing/2014/main" id="{11C8D069-C2ED-A44C-9956-17294561F5BD}"/>
                </a:ext>
              </a:extLst>
            </p:cNvPr>
            <p:cNvCxnSpPr/>
            <p:nvPr/>
          </p:nvCxnSpPr>
          <p:spPr>
            <a:xfrm>
              <a:off x="9760226" y="2922104"/>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0D686DE-0503-804F-B89F-FF5DF77D52F2}"/>
                </a:ext>
              </a:extLst>
            </p:cNvPr>
            <p:cNvCxnSpPr>
              <a:cxnSpLocks/>
            </p:cNvCxnSpPr>
            <p:nvPr/>
          </p:nvCxnSpPr>
          <p:spPr>
            <a:xfrm rot="16200000" flipH="1" flipV="1">
              <a:off x="7795591" y="4137991"/>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sp>
        <p:nvSpPr>
          <p:cNvPr id="138" name="TextBox 137">
            <a:extLst>
              <a:ext uri="{FF2B5EF4-FFF2-40B4-BE49-F238E27FC236}">
                <a16:creationId xmlns:a16="http://schemas.microsoft.com/office/drawing/2014/main" id="{4EC65261-0C24-C74C-8E9A-2A56766B1C75}"/>
              </a:ext>
            </a:extLst>
          </p:cNvPr>
          <p:cNvSpPr txBox="1"/>
          <p:nvPr/>
        </p:nvSpPr>
        <p:spPr>
          <a:xfrm>
            <a:off x="6996399" y="5656116"/>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8" name="Group 7">
            <a:extLst>
              <a:ext uri="{FF2B5EF4-FFF2-40B4-BE49-F238E27FC236}">
                <a16:creationId xmlns:a16="http://schemas.microsoft.com/office/drawing/2014/main" id="{09272CE8-BCAC-9C4C-9705-97A73B0CF4DC}"/>
              </a:ext>
            </a:extLst>
          </p:cNvPr>
          <p:cNvGrpSpPr/>
          <p:nvPr/>
        </p:nvGrpSpPr>
        <p:grpSpPr>
          <a:xfrm>
            <a:off x="6988036" y="4811287"/>
            <a:ext cx="1112530" cy="1123229"/>
            <a:chOff x="6988036" y="4811287"/>
            <a:chExt cx="1112530" cy="1123229"/>
          </a:xfrm>
        </p:grpSpPr>
        <p:sp>
          <p:nvSpPr>
            <p:cNvPr id="137" name="TextBox 136">
              <a:extLst>
                <a:ext uri="{FF2B5EF4-FFF2-40B4-BE49-F238E27FC236}">
                  <a16:creationId xmlns:a16="http://schemas.microsoft.com/office/drawing/2014/main" id="{6DDE17ED-6E8D-F04B-9604-B0A5821E38CF}"/>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49" name="TextBox 48">
              <a:extLst>
                <a:ext uri="{FF2B5EF4-FFF2-40B4-BE49-F238E27FC236}">
                  <a16:creationId xmlns:a16="http://schemas.microsoft.com/office/drawing/2014/main" id="{4E00D9F1-D52C-844A-BE08-19ADE51A3710}"/>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130" name="TextBox 129">
              <a:extLst>
                <a:ext uri="{FF2B5EF4-FFF2-40B4-BE49-F238E27FC236}">
                  <a16:creationId xmlns:a16="http://schemas.microsoft.com/office/drawing/2014/main" id="{B4D5B75B-274E-994B-B768-CAAFF3CC0506}"/>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54" name="Straight Connector 53">
              <a:extLst>
                <a:ext uri="{FF2B5EF4-FFF2-40B4-BE49-F238E27FC236}">
                  <a16:creationId xmlns:a16="http://schemas.microsoft.com/office/drawing/2014/main" id="{F153A1B6-BE52-3A4D-8CDE-7C98D4727C7E}"/>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F6AD3BF-7B3D-5B44-8D09-3017B18E8082}"/>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Box 81">
            <a:extLst>
              <a:ext uri="{FF2B5EF4-FFF2-40B4-BE49-F238E27FC236}">
                <a16:creationId xmlns:a16="http://schemas.microsoft.com/office/drawing/2014/main" id="{A1B2F7C9-BA8F-734E-AE49-FE038EB1EE2D}"/>
              </a:ext>
            </a:extLst>
          </p:cNvPr>
          <p:cNvSpPr txBox="1"/>
          <p:nvPr/>
        </p:nvSpPr>
        <p:spPr>
          <a:xfrm>
            <a:off x="7917960" y="481015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0" name="TextBox 89">
            <a:extLst>
              <a:ext uri="{FF2B5EF4-FFF2-40B4-BE49-F238E27FC236}">
                <a16:creationId xmlns:a16="http://schemas.microsoft.com/office/drawing/2014/main" id="{D121A369-07B3-9847-8A6A-A16A48324B3B}"/>
              </a:ext>
            </a:extLst>
          </p:cNvPr>
          <p:cNvSpPr txBox="1"/>
          <p:nvPr/>
        </p:nvSpPr>
        <p:spPr>
          <a:xfrm>
            <a:off x="7913410" y="509561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93" name="TextBox 92">
            <a:extLst>
              <a:ext uri="{FF2B5EF4-FFF2-40B4-BE49-F238E27FC236}">
                <a16:creationId xmlns:a16="http://schemas.microsoft.com/office/drawing/2014/main" id="{F163229F-F15C-4A48-A59E-D1181FDA985E}"/>
              </a:ext>
            </a:extLst>
          </p:cNvPr>
          <p:cNvSpPr txBox="1"/>
          <p:nvPr/>
        </p:nvSpPr>
        <p:spPr>
          <a:xfrm>
            <a:off x="7913410" y="537880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8" name="TextBox 97">
            <a:extLst>
              <a:ext uri="{FF2B5EF4-FFF2-40B4-BE49-F238E27FC236}">
                <a16:creationId xmlns:a16="http://schemas.microsoft.com/office/drawing/2014/main" id="{B102871F-98D3-C94B-9B9D-9EDFBD1DA591}"/>
              </a:ext>
            </a:extLst>
          </p:cNvPr>
          <p:cNvSpPr txBox="1"/>
          <p:nvPr/>
        </p:nvSpPr>
        <p:spPr>
          <a:xfrm>
            <a:off x="7919097" y="5664273"/>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6" name="TextBox 75">
            <a:extLst>
              <a:ext uri="{FF2B5EF4-FFF2-40B4-BE49-F238E27FC236}">
                <a16:creationId xmlns:a16="http://schemas.microsoft.com/office/drawing/2014/main" id="{64EFFD78-C794-F24E-BE55-B812FA8E6373}"/>
              </a:ext>
            </a:extLst>
          </p:cNvPr>
          <p:cNvSpPr txBox="1"/>
          <p:nvPr/>
        </p:nvSpPr>
        <p:spPr>
          <a:xfrm>
            <a:off x="5884529" y="4804713"/>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 errors:</a:t>
            </a:r>
          </a:p>
        </p:txBody>
      </p:sp>
      <p:grpSp>
        <p:nvGrpSpPr>
          <p:cNvPr id="10" name="Group 9">
            <a:extLst>
              <a:ext uri="{FF2B5EF4-FFF2-40B4-BE49-F238E27FC236}">
                <a16:creationId xmlns:a16="http://schemas.microsoft.com/office/drawing/2014/main" id="{9EF81C9D-B95D-2C44-BE40-11AABF659EE6}"/>
              </a:ext>
            </a:extLst>
          </p:cNvPr>
          <p:cNvGrpSpPr/>
          <p:nvPr/>
        </p:nvGrpSpPr>
        <p:grpSpPr>
          <a:xfrm>
            <a:off x="9880003" y="5062723"/>
            <a:ext cx="1778682" cy="359137"/>
            <a:chOff x="9880003" y="5062723"/>
            <a:chExt cx="1778682" cy="359137"/>
          </a:xfrm>
        </p:grpSpPr>
        <p:sp>
          <p:nvSpPr>
            <p:cNvPr id="150" name="TextBox 149">
              <a:extLst>
                <a:ext uri="{FF2B5EF4-FFF2-40B4-BE49-F238E27FC236}">
                  <a16:creationId xmlns:a16="http://schemas.microsoft.com/office/drawing/2014/main" id="{173E8487-5115-ED45-91CD-12473E6CE35C}"/>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83" name="Straight Arrow Connector 82">
              <a:extLst>
                <a:ext uri="{FF2B5EF4-FFF2-40B4-BE49-F238E27FC236}">
                  <a16:creationId xmlns:a16="http://schemas.microsoft.com/office/drawing/2014/main" id="{6D1057B9-5603-6B48-B071-08FE0B7172F9}"/>
                </a:ext>
              </a:extLst>
            </p:cNvPr>
            <p:cNvCxnSpPr>
              <a:stCxn id="145" idx="1"/>
            </p:cNvCxnSpPr>
            <p:nvPr/>
          </p:nvCxnSpPr>
          <p:spPr>
            <a:xfrm flipV="1">
              <a:off x="9880003" y="5232612"/>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C47093EA-088C-E94A-9077-958AC4C824B7}"/>
              </a:ext>
            </a:extLst>
          </p:cNvPr>
          <p:cNvGrpSpPr/>
          <p:nvPr/>
        </p:nvGrpSpPr>
        <p:grpSpPr>
          <a:xfrm>
            <a:off x="9930014" y="4772156"/>
            <a:ext cx="546945" cy="1621566"/>
            <a:chOff x="9930014" y="4772156"/>
            <a:chExt cx="546945" cy="1621566"/>
          </a:xfrm>
        </p:grpSpPr>
        <p:sp>
          <p:nvSpPr>
            <p:cNvPr id="143" name="TextBox 142">
              <a:extLst>
                <a:ext uri="{FF2B5EF4-FFF2-40B4-BE49-F238E27FC236}">
                  <a16:creationId xmlns:a16="http://schemas.microsoft.com/office/drawing/2014/main" id="{234B127E-41D4-8C49-8FF0-07C5874E8EF9}"/>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9" name="Straight Arrow Connector 148">
              <a:extLst>
                <a:ext uri="{FF2B5EF4-FFF2-40B4-BE49-F238E27FC236}">
                  <a16:creationId xmlns:a16="http://schemas.microsoft.com/office/drawing/2014/main" id="{CCC6F7F0-B384-914D-A818-618271BAAA48}"/>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53C287F-C7E3-0347-8FC0-F420618EE025}"/>
              </a:ext>
            </a:extLst>
          </p:cNvPr>
          <p:cNvGrpSpPr/>
          <p:nvPr/>
        </p:nvGrpSpPr>
        <p:grpSpPr>
          <a:xfrm>
            <a:off x="8346385" y="4773947"/>
            <a:ext cx="2744420" cy="1243263"/>
            <a:chOff x="8346385" y="4773947"/>
            <a:chExt cx="2744420" cy="1243263"/>
          </a:xfrm>
        </p:grpSpPr>
        <p:grpSp>
          <p:nvGrpSpPr>
            <p:cNvPr id="12" name="Group 11">
              <a:extLst>
                <a:ext uri="{FF2B5EF4-FFF2-40B4-BE49-F238E27FC236}">
                  <a16:creationId xmlns:a16="http://schemas.microsoft.com/office/drawing/2014/main" id="{D4505FCD-484D-0344-B9C0-4C24ED7C7920}"/>
                </a:ext>
              </a:extLst>
            </p:cNvPr>
            <p:cNvGrpSpPr/>
            <p:nvPr/>
          </p:nvGrpSpPr>
          <p:grpSpPr>
            <a:xfrm>
              <a:off x="9873379" y="4773947"/>
              <a:ext cx="1217426" cy="1214161"/>
              <a:chOff x="9873379" y="4773947"/>
              <a:chExt cx="1217426" cy="1214161"/>
            </a:xfrm>
          </p:grpSpPr>
          <p:sp>
            <p:nvSpPr>
              <p:cNvPr id="141" name="TextBox 140">
                <a:extLst>
                  <a:ext uri="{FF2B5EF4-FFF2-40B4-BE49-F238E27FC236}">
                    <a16:creationId xmlns:a16="http://schemas.microsoft.com/office/drawing/2014/main" id="{B89F2045-70A1-F94B-8859-95531C4604F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42" name="Group 141">
                <a:extLst>
                  <a:ext uri="{FF2B5EF4-FFF2-40B4-BE49-F238E27FC236}">
                    <a16:creationId xmlns:a16="http://schemas.microsoft.com/office/drawing/2014/main" id="{AC319AFE-17A7-2B4C-8668-7FE48598E0BE}"/>
                  </a:ext>
                </a:extLst>
              </p:cNvPr>
              <p:cNvGrpSpPr/>
              <p:nvPr/>
            </p:nvGrpSpPr>
            <p:grpSpPr>
              <a:xfrm>
                <a:off x="9880003" y="4773947"/>
                <a:ext cx="1210802" cy="1214161"/>
                <a:chOff x="6394173" y="4840358"/>
                <a:chExt cx="1210802" cy="1214161"/>
              </a:xfrm>
            </p:grpSpPr>
            <p:sp>
              <p:nvSpPr>
                <p:cNvPr id="144" name="TextBox 143">
                  <a:extLst>
                    <a:ext uri="{FF2B5EF4-FFF2-40B4-BE49-F238E27FC236}">
                      <a16:creationId xmlns:a16="http://schemas.microsoft.com/office/drawing/2014/main" id="{B0E8F038-35AD-0946-9AF8-3B82D62EFAD1}"/>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45" name="TextBox 144">
                  <a:extLst>
                    <a:ext uri="{FF2B5EF4-FFF2-40B4-BE49-F238E27FC236}">
                      <a16:creationId xmlns:a16="http://schemas.microsoft.com/office/drawing/2014/main" id="{1B46CC5B-41FC-3046-A483-F2909BFB7D3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1 1 0  0</a:t>
                  </a:r>
                </a:p>
              </p:txBody>
            </p:sp>
            <p:sp>
              <p:nvSpPr>
                <p:cNvPr id="146" name="TextBox 145">
                  <a:extLst>
                    <a:ext uri="{FF2B5EF4-FFF2-40B4-BE49-F238E27FC236}">
                      <a16:creationId xmlns:a16="http://schemas.microsoft.com/office/drawing/2014/main" id="{46418A9F-75BF-B047-85AA-68BAE639890F}"/>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0 1 0 1  0</a:t>
                  </a:r>
                </a:p>
              </p:txBody>
            </p:sp>
            <p:cxnSp>
              <p:nvCxnSpPr>
                <p:cNvPr id="147" name="Straight Connector 146">
                  <a:extLst>
                    <a:ext uri="{FF2B5EF4-FFF2-40B4-BE49-F238E27FC236}">
                      <a16:creationId xmlns:a16="http://schemas.microsoft.com/office/drawing/2014/main" id="{A7665A79-628F-EF47-A9DA-75CCD8B6F9D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6629B4-5BDA-B443-9A30-123782498104}"/>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5" name="TextBox 94">
              <a:extLst>
                <a:ext uri="{FF2B5EF4-FFF2-40B4-BE49-F238E27FC236}">
                  <a16:creationId xmlns:a16="http://schemas.microsoft.com/office/drawing/2014/main" id="{2248BD76-7CB1-F24E-9D14-EBFA827837AC}"/>
                </a:ext>
              </a:extLst>
            </p:cNvPr>
            <p:cNvSpPr txBox="1"/>
            <p:nvPr/>
          </p:nvSpPr>
          <p:spPr>
            <a:xfrm>
              <a:off x="8346385" y="4811367"/>
              <a:ext cx="1411353" cy="1205843"/>
            </a:xfrm>
            <a:prstGeom prst="rect">
              <a:avLst/>
            </a:prstGeom>
            <a:noFill/>
          </p:spPr>
          <p:txBody>
            <a:bodyPr wrap="squar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detected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and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correctable</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single-bit</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p>
          </p:txBody>
        </p:sp>
      </p:grpSp>
      <p:sp>
        <p:nvSpPr>
          <p:cNvPr id="96" name="TextBox 95">
            <a:extLst>
              <a:ext uri="{FF2B5EF4-FFF2-40B4-BE49-F238E27FC236}">
                <a16:creationId xmlns:a16="http://schemas.microsoft.com/office/drawing/2014/main" id="{D901A173-DAE6-384F-9E84-A6924D058027}"/>
              </a:ext>
            </a:extLst>
          </p:cNvPr>
          <p:cNvSpPr txBox="1"/>
          <p:nvPr/>
        </p:nvSpPr>
        <p:spPr>
          <a:xfrm>
            <a:off x="1176958" y="3591520"/>
            <a:ext cx="3585542" cy="5909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00A8"/>
                </a:solidFill>
                <a:effectLst/>
                <a:uLnTx/>
                <a:uFillTx/>
                <a:latin typeface="Calibri" panose="020F0502020204030204"/>
                <a:ea typeface="+mn-ea"/>
                <a:cs typeface="+mn-cs"/>
              </a:rPr>
              <a:t>Even/odd parity: </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set parity bit so there is an even/odd number of 1’s</a:t>
            </a:r>
          </a:p>
        </p:txBody>
      </p:sp>
      <p:sp>
        <p:nvSpPr>
          <p:cNvPr id="151" name="TextBox 1">
            <a:extLst>
              <a:ext uri="{FF2B5EF4-FFF2-40B4-BE49-F238E27FC236}">
                <a16:creationId xmlns:a16="http://schemas.microsoft.com/office/drawing/2014/main" id="{676B03FA-F97E-8D4F-A163-CA316F4C507A}"/>
              </a:ext>
            </a:extLst>
          </p:cNvPr>
          <p:cNvSpPr txBox="1">
            <a:spLocks noChangeArrowheads="1"/>
          </p:cNvSpPr>
          <p:nvPr/>
        </p:nvSpPr>
        <p:spPr bwMode="auto">
          <a:xfrm>
            <a:off x="435076" y="6389262"/>
            <a:ext cx="945187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pic>
        <p:nvPicPr>
          <p:cNvPr id="7" name="Picture 6" descr="Icon&#10;&#10;Description automatically generated">
            <a:extLst>
              <a:ext uri="{FF2B5EF4-FFF2-40B4-BE49-F238E27FC236}">
                <a16:creationId xmlns:a16="http://schemas.microsoft.com/office/drawing/2014/main" id="{039CE01A-F391-604A-89C2-2F82DDE7EDEF}"/>
              </a:ext>
            </a:extLst>
          </p:cNvPr>
          <p:cNvPicPr>
            <a:picLocks noChangeAspect="1"/>
          </p:cNvPicPr>
          <p:nvPr/>
        </p:nvPicPr>
        <p:blipFill>
          <a:blip r:embed="rId2"/>
          <a:stretch>
            <a:fillRect/>
          </a:stretch>
        </p:blipFill>
        <p:spPr>
          <a:xfrm>
            <a:off x="4762500" y="293370"/>
            <a:ext cx="2258290" cy="1987295"/>
          </a:xfrm>
          <a:prstGeom prst="rect">
            <a:avLst/>
          </a:prstGeom>
        </p:spPr>
      </p:pic>
      <p:sp>
        <p:nvSpPr>
          <p:cNvPr id="78" name="TextBox 77">
            <a:extLst>
              <a:ext uri="{FF2B5EF4-FFF2-40B4-BE49-F238E27FC236}">
                <a16:creationId xmlns:a16="http://schemas.microsoft.com/office/drawing/2014/main" id="{7BC89C6F-5DA4-294F-83CF-68C618AD67A3}"/>
              </a:ext>
            </a:extLst>
          </p:cNvPr>
          <p:cNvSpPr txBox="1"/>
          <p:nvPr/>
        </p:nvSpPr>
        <p:spPr>
          <a:xfrm>
            <a:off x="272684" y="4225653"/>
            <a:ext cx="5617203" cy="2419124"/>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400" dirty="0">
                <a:solidFill>
                  <a:srgbClr val="0000A8"/>
                </a:solidFill>
                <a:latin typeface="Calibri" panose="020F0502020204030204"/>
              </a:rPr>
              <a:t>At r</a:t>
            </a:r>
            <a:r>
              <a:rPr kumimoji="0" lang="en-US" sz="2400" b="0" i="0" u="none" strike="noStrike" kern="1200" cap="none" spc="0" normalizeH="0" baseline="0" noProof="0" dirty="0" err="1">
                <a:ln>
                  <a:noFill/>
                </a:ln>
                <a:solidFill>
                  <a:srgbClr val="0000A8"/>
                </a:solidFill>
                <a:effectLst/>
                <a:uLnTx/>
                <a:uFillTx/>
                <a:latin typeface="Calibri" panose="020F0502020204030204"/>
              </a:rPr>
              <a:t>eceiver</a:t>
            </a:r>
            <a:r>
              <a:rPr kumimoji="0" lang="en-US" sz="2400" b="0" i="0" u="none" strike="noStrike" kern="1200" cap="none" spc="0" normalizeH="0" baseline="0" noProof="0" dirty="0">
                <a:ln>
                  <a:noFill/>
                </a:ln>
                <a:solidFill>
                  <a:srgbClr val="0000A8"/>
                </a:solidFill>
                <a:effectLst/>
                <a:uLnTx/>
                <a:uFillTx/>
                <a:latin typeface="Calibri" panose="020F0502020204030204"/>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rPr>
              <a:t>compute parity of </a:t>
            </a:r>
            <a:r>
              <a:rPr kumimoji="0" lang="en-US" sz="2400" b="0" i="1" u="none" strike="noStrike" kern="1200" cap="none" spc="0" normalizeH="0" baseline="0" noProof="0" dirty="0">
                <a:ln>
                  <a:noFill/>
                </a:ln>
                <a:solidFill>
                  <a:prstClr val="black"/>
                </a:solidFill>
                <a:effectLst/>
                <a:uLnTx/>
                <a:uFillTx/>
                <a:latin typeface="Calibri" panose="020F0502020204030204"/>
              </a:rPr>
              <a:t>d</a:t>
            </a:r>
            <a:r>
              <a:rPr kumimoji="0" lang="en-US" sz="2400" b="0" i="0" u="none" strike="noStrike" kern="1200" cap="none" spc="0" normalizeH="0" baseline="0" noProof="0" dirty="0">
                <a:ln>
                  <a:noFill/>
                </a:ln>
                <a:solidFill>
                  <a:prstClr val="black"/>
                </a:solidFill>
                <a:effectLst/>
                <a:uLnTx/>
                <a:uFillTx/>
                <a:latin typeface="Calibri" panose="020F0502020204030204"/>
              </a:rPr>
              <a:t> received bits</a:t>
            </a:r>
          </a:p>
          <a:p>
            <a:pPr marL="800100" lvl="1" indent="-342900">
              <a:lnSpc>
                <a:spcPct val="90000"/>
              </a:lnSpc>
              <a:buClr>
                <a:srgbClr val="0013A3"/>
              </a:buClr>
              <a:buFont typeface="Wingdings" pitchFamily="2" charset="2"/>
              <a:buChar char="§"/>
              <a:defRPr/>
            </a:pPr>
            <a:r>
              <a:rPr lang="en-US" sz="2400" dirty="0">
                <a:solidFill>
                  <a:prstClr val="black"/>
                </a:solidFill>
                <a:latin typeface="Calibri" panose="020F0502020204030204"/>
              </a:rPr>
              <a:t>e.g., even parity</a:t>
            </a:r>
            <a:r>
              <a:rPr lang="en-GB" sz="2400" dirty="0">
                <a:solidFill>
                  <a:prstClr val="black"/>
                </a:solidFill>
                <a:latin typeface="Calibri" panose="020F0502020204030204"/>
              </a:rPr>
              <a:t>: 0 if even number of 1’s; 1 otherwise</a:t>
            </a:r>
            <a:endParaRPr kumimoji="0" lang="en-US" sz="2400" b="0" i="0" u="none" strike="noStrike" kern="1200" cap="none" spc="0" normalizeH="0" baseline="0" noProof="0" dirty="0">
              <a:ln>
                <a:noFill/>
              </a:ln>
              <a:solidFill>
                <a:prstClr val="black"/>
              </a:solidFill>
              <a:effectLst/>
              <a:uLnTx/>
              <a:uFillTx/>
              <a:latin typeface="Calibri" panose="020F0502020204030204"/>
            </a:endParaRP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400" dirty="0">
                <a:solidFill>
                  <a:prstClr val="black"/>
                </a:solidFill>
                <a:latin typeface="Calibri" panose="020F0502020204030204"/>
              </a:rPr>
              <a:t>compare with received parity bit – if different than error detected</a:t>
            </a:r>
            <a:endParaRPr kumimoji="0" lang="en-US" sz="2400" b="0" i="0" u="none" strike="noStrike" kern="1200" cap="none" spc="0" normalizeH="0" baseline="0" noProof="0" dirty="0">
              <a:ln>
                <a:noFill/>
              </a:ln>
              <a:solidFill>
                <a:prstClr val="black"/>
              </a:solidFill>
              <a:effectLst/>
              <a:uLnTx/>
              <a:uFillTx/>
              <a:latin typeface="Calibri" panose="020F0502020204030204"/>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ndParaRPr>
          </a:p>
        </p:txBody>
      </p:sp>
    </p:spTree>
    <p:extLst>
      <p:ext uri="{BB962C8B-B14F-4D97-AF65-F5344CB8AC3E}">
        <p14:creationId xmlns:p14="http://schemas.microsoft.com/office/powerpoint/2010/main" val="7421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dissolve">
                                      <p:cBhvr>
                                        <p:cTn id="12" dur="500"/>
                                        <p:tgtEl>
                                          <p:spTgt spid="77"/>
                                        </p:tgtEl>
                                      </p:cBhvr>
                                    </p:animEffect>
                                  </p:childTnLst>
                                </p:cTn>
                              </p:par>
                              <p:par>
                                <p:cTn id="13" presetID="9"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dissolve">
                                      <p:cBhvr>
                                        <p:cTn id="20" dur="500"/>
                                        <p:tgtEl>
                                          <p:spTgt spid="4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dissolve">
                                      <p:cBhvr>
                                        <p:cTn id="25" dur="500"/>
                                        <p:tgtEl>
                                          <p:spTgt spid="76"/>
                                        </p:tgtEl>
                                      </p:cBhvr>
                                    </p:animEffect>
                                  </p:childTnLst>
                                </p:cTn>
                              </p:par>
                              <p:par>
                                <p:cTn id="26" presetID="9"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dissolve">
                                      <p:cBhvr>
                                        <p:cTn id="33" dur="500"/>
                                        <p:tgtEl>
                                          <p:spTgt spid="8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90"/>
                                        </p:tgtEl>
                                        <p:attrNameLst>
                                          <p:attrName>style.visibility</p:attrName>
                                        </p:attrNameLst>
                                      </p:cBhvr>
                                      <p:to>
                                        <p:strVal val="visible"/>
                                      </p:to>
                                    </p:set>
                                    <p:animEffect transition="in" filter="dissolve">
                                      <p:cBhvr>
                                        <p:cTn id="38" dur="500"/>
                                        <p:tgtEl>
                                          <p:spTgt spid="9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dissolve">
                                      <p:cBhvr>
                                        <p:cTn id="43" dur="500"/>
                                        <p:tgtEl>
                                          <p:spTgt spid="9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38"/>
                                        </p:tgtEl>
                                        <p:attrNameLst>
                                          <p:attrName>style.visibility</p:attrName>
                                        </p:attrNameLst>
                                      </p:cBhvr>
                                      <p:to>
                                        <p:strVal val="visible"/>
                                      </p:to>
                                    </p:set>
                                    <p:animEffect transition="in" filter="wipe(up)">
                                      <p:cBhvr>
                                        <p:cTn id="48" dur="2000"/>
                                        <p:tgtEl>
                                          <p:spTgt spid="13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98"/>
                                        </p:tgtEl>
                                        <p:attrNameLst>
                                          <p:attrName>style.visibility</p:attrName>
                                        </p:attrNameLst>
                                      </p:cBhvr>
                                      <p:to>
                                        <p:strVal val="visible"/>
                                      </p:to>
                                    </p:set>
                                    <p:animEffect transition="in" filter="dissolve">
                                      <p:cBhvr>
                                        <p:cTn id="53" dur="500"/>
                                        <p:tgtEl>
                                          <p:spTgt spid="98"/>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dissolve">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left)">
                                      <p:cBhvr>
                                        <p:cTn id="63" dur="10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up)">
                                      <p:cBhvr>
                                        <p:cTn id="68" dur="1000"/>
                                        <p:tgtEl>
                                          <p:spTgt spid="11"/>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151"/>
                                        </p:tgtEl>
                                        <p:attrNameLst>
                                          <p:attrName>style.visibility</p:attrName>
                                        </p:attrNameLst>
                                      </p:cBhvr>
                                      <p:to>
                                        <p:strVal val="visible"/>
                                      </p:to>
                                    </p:set>
                                    <p:animEffect transition="in" filter="dissolve">
                                      <p:cBhvr>
                                        <p:cTn id="73"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138" grpId="0"/>
      <p:bldP spid="82" grpId="0"/>
      <p:bldP spid="90" grpId="0"/>
      <p:bldP spid="93" grpId="0"/>
      <p:bldP spid="98" grpId="0"/>
      <p:bldP spid="76" grpId="0"/>
      <p:bldP spid="151" grpId="0"/>
      <p:bldP spid="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t>
            </a:r>
            <a:r>
              <a:rPr lang="en-US" sz="2800" dirty="0"/>
              <a:t>(review, see section 3.3)</a:t>
            </a:r>
            <a:endParaRPr lang="en-US" sz="4400" dirty="0"/>
          </a:p>
        </p:txBody>
      </p:sp>
      <p:sp>
        <p:nvSpPr>
          <p:cNvPr id="27" name="Rectangle 3">
            <a:extLst>
              <a:ext uri="{FF2B5EF4-FFF2-40B4-BE49-F238E27FC236}">
                <a16:creationId xmlns:a16="http://schemas.microsoft.com/office/drawing/2014/main" id="{31698387-9861-714A-B5A0-B2C8BE36CD3A}"/>
              </a:ext>
            </a:extLst>
          </p:cNvPr>
          <p:cNvSpPr txBox="1">
            <a:spLocks noChangeArrowheads="1"/>
          </p:cNvSpPr>
          <p:nvPr/>
        </p:nvSpPr>
        <p:spPr>
          <a:xfrm>
            <a:off x="990599" y="2218943"/>
            <a:ext cx="4662055" cy="447806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sender</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treat contents of UDP segment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(including UDP header fields and IP addresses)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as sequence of 16-bit integers</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checksum: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addition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complement sum)</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of segment content</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value put into UDP checksum field</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5767820" y="2132890"/>
            <a:ext cx="5728855" cy="40824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receiver</a:t>
            </a:r>
            <a:r>
              <a:rPr kumimoji="0" lang="en-US" altLang="en-US" sz="35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compute checksum of received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 if computed checksum equals checksum field value: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not equal -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equal - no error detected.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maybe errors nonetheless</a:t>
            </a:r>
            <a:r>
              <a:rPr lang="en-US" altLang="en-US" i="1" dirty="0">
                <a:solidFill>
                  <a:prstClr val="black"/>
                </a:solidFill>
                <a:latin typeface="Calibri" panose="020F0502020204030204"/>
                <a:ea typeface="ＭＳ Ｐゴシック" panose="020B0600070205080204" pitchFamily="34" charset="-128"/>
              </a:rPr>
              <a: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Goal</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6" name="Slide Number Placeholder 5">
            <a:extLst>
              <a:ext uri="{FF2B5EF4-FFF2-40B4-BE49-F238E27FC236}">
                <a16:creationId xmlns:a16="http://schemas.microsoft.com/office/drawing/2014/main" id="{8DA99A3E-8280-22D2-60CD-30437B0E98DF}"/>
              </a:ext>
            </a:extLst>
          </p:cNvPr>
          <p:cNvSpPr>
            <a:spLocks noGrp="1"/>
          </p:cNvSpPr>
          <p:nvPr>
            <p:ph type="sldNum" sz="quarter" idx="4"/>
          </p:nvPr>
        </p:nvSpPr>
        <p:spPr/>
        <p:txBody>
          <a:bodyPr/>
          <a:lstStyle/>
          <a:p>
            <a:r>
              <a:rPr lang="en-US" dirty="0"/>
              <a:t>Link Layer </a:t>
            </a:r>
            <a:fld id="{C4204591-24BD-A542-B9D5-F8D8A88D2FEE}" type="slidenum">
              <a:rPr lang="en-US" smtClean="0"/>
              <a:pPr/>
              <a:t>14</a:t>
            </a:fld>
            <a:endParaRPr lang="en-US" dirty="0"/>
          </a:p>
        </p:txBody>
      </p:sp>
    </p:spTree>
    <p:extLst>
      <p:ext uri="{BB962C8B-B14F-4D97-AF65-F5344CB8AC3E}">
        <p14:creationId xmlns:p14="http://schemas.microsoft.com/office/powerpoint/2010/main" val="4331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Recall: Internet checksum: an example</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16" name="Text Box 15">
            <a:extLst>
              <a:ext uri="{FF2B5EF4-FFF2-40B4-BE49-F238E27FC236}">
                <a16:creationId xmlns:a16="http://schemas.microsoft.com/office/drawing/2014/main" id="{228BD91C-645B-7B49-B807-EF571877C7E5}"/>
              </a:ext>
            </a:extLst>
          </p:cNvPr>
          <p:cNvSpPr txBox="1">
            <a:spLocks noChangeArrowheads="1"/>
          </p:cNvSpPr>
          <p:nvPr/>
        </p:nvSpPr>
        <p:spPr bwMode="auto">
          <a:xfrm>
            <a:off x="798690" y="5071610"/>
            <a:ext cx="10367961" cy="1079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Note:</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when adding numbers, a carryout from the most significant bit needs to be added to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 name="TextBox 1">
            <a:extLst>
              <a:ext uri="{FF2B5EF4-FFF2-40B4-BE49-F238E27FC236}">
                <a16:creationId xmlns:a16="http://schemas.microsoft.com/office/drawing/2014/main" id="{898A9607-38BF-9544-B70F-067CC64A39AE}"/>
              </a:ext>
            </a:extLst>
          </p:cNvPr>
          <p:cNvSpPr txBox="1">
            <a:spLocks noChangeArrowheads="1"/>
          </p:cNvSpPr>
          <p:nvPr/>
        </p:nvSpPr>
        <p:spPr bwMode="auto">
          <a:xfrm>
            <a:off x="850466" y="6260898"/>
            <a:ext cx="9857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16833" y="3264149"/>
            <a:ext cx="304800" cy="304800"/>
          </a:xfrm>
          <a:prstGeom prst="ellipse">
            <a:avLst/>
          </a:prstGeom>
          <a:noFill/>
          <a:ln w="9525">
            <a:solidFill>
              <a:srgbClr val="FF0000"/>
            </a:solidFill>
            <a:round/>
            <a:headEnd type="none" w="sm"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16633" y="3201536"/>
            <a:ext cx="1457707"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40633" y="3788911"/>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69233"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475478"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sp>
        <p:nvSpPr>
          <p:cNvPr id="18" name="Slide Number Placeholder 2">
            <a:extLst>
              <a:ext uri="{FF2B5EF4-FFF2-40B4-BE49-F238E27FC236}">
                <a16:creationId xmlns:a16="http://schemas.microsoft.com/office/drawing/2014/main" id="{27145B4A-DA47-BA4F-95DB-F98A913F098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15</a:t>
            </a:fld>
            <a:endParaRPr lang="en-US" dirty="0"/>
          </a:p>
        </p:txBody>
      </p:sp>
      <p:sp>
        <p:nvSpPr>
          <p:cNvPr id="3" name="TextBox 2">
            <a:extLst>
              <a:ext uri="{FF2B5EF4-FFF2-40B4-BE49-F238E27FC236}">
                <a16:creationId xmlns:a16="http://schemas.microsoft.com/office/drawing/2014/main" id="{1B41B1FD-D910-4696-3E37-7E004AEFD71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279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1500"/>
                            </p:stCondLst>
                            <p:childTnLst>
                              <p:par>
                                <p:cTn id="21" presetID="9" presetClass="entr" presetSubtype="0" fill="hold" grpId="0" nodeType="after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20" grpId="0"/>
      <p:bldP spid="10" grpId="0" animBg="1"/>
      <p:bldP spid="11" grpId="0"/>
      <p:bldP spid="14" grpId="0" animBg="1"/>
      <p:bldP spid="15" grpId="0" animBg="1"/>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a:t>Recall: Internet </a:t>
            </a:r>
            <a:r>
              <a:rPr lang="en-US" sz="4400" dirty="0"/>
              <a:t>checksum: weak protection!</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grpSp>
        <p:nvGrpSpPr>
          <p:cNvPr id="5" name="Group 4">
            <a:extLst>
              <a:ext uri="{FF2B5EF4-FFF2-40B4-BE49-F238E27FC236}">
                <a16:creationId xmlns:a16="http://schemas.microsoft.com/office/drawing/2014/main" id="{5970902B-ACCE-A04E-88F8-76E3A68380F6}"/>
              </a:ext>
            </a:extLst>
          </p:cNvPr>
          <p:cNvGrpSpPr/>
          <p:nvPr/>
        </p:nvGrpSpPr>
        <p:grpSpPr>
          <a:xfrm>
            <a:off x="942391" y="3201536"/>
            <a:ext cx="8001000" cy="1123739"/>
            <a:chOff x="942391" y="3201536"/>
            <a:chExt cx="8001000" cy="1123739"/>
          </a:xfrm>
        </p:grpSpPr>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42591" y="3264149"/>
              <a:ext cx="304800" cy="304800"/>
            </a:xfrm>
            <a:prstGeom prst="ellipse">
              <a:avLst/>
            </a:prstGeom>
            <a:noFill/>
            <a:ln w="9525">
              <a:solidFill>
                <a:srgbClr val="FF0000"/>
              </a:solidFill>
              <a:round/>
              <a:headEnd type="none" w="sm"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42391" y="3201536"/>
              <a:ext cx="1457707"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66391" y="3788911"/>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94991"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501236"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gr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grpSp>
        <p:nvGrpSpPr>
          <p:cNvPr id="25" name="Group 24">
            <a:extLst>
              <a:ext uri="{FF2B5EF4-FFF2-40B4-BE49-F238E27FC236}">
                <a16:creationId xmlns:a16="http://schemas.microsoft.com/office/drawing/2014/main" id="{68762320-BD6D-C948-B1B7-DB283C97C3F4}"/>
              </a:ext>
            </a:extLst>
          </p:cNvPr>
          <p:cNvGrpSpPr/>
          <p:nvPr/>
        </p:nvGrpSpPr>
        <p:grpSpPr>
          <a:xfrm>
            <a:off x="7895417" y="1927511"/>
            <a:ext cx="2249559" cy="712515"/>
            <a:chOff x="9436187" y="4862446"/>
            <a:chExt cx="2249559" cy="712515"/>
          </a:xfrm>
        </p:grpSpPr>
        <p:sp>
          <p:nvSpPr>
            <p:cNvPr id="6" name="Oval 5">
              <a:extLst>
                <a:ext uri="{FF2B5EF4-FFF2-40B4-BE49-F238E27FC236}">
                  <a16:creationId xmlns:a16="http://schemas.microsoft.com/office/drawing/2014/main" id="{284FB029-4B65-2048-954A-3FF0EC7EB970}"/>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8" name="Straight Arrow Connector 17">
              <a:extLst>
                <a:ext uri="{FF2B5EF4-FFF2-40B4-BE49-F238E27FC236}">
                  <a16:creationId xmlns:a16="http://schemas.microsoft.com/office/drawing/2014/main" id="{776E060C-7039-6D4E-922A-B4F2B25FA505}"/>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DC7E60-52B8-E24C-AD91-442CF1A81D58}"/>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a:t>
              </a:r>
            </a:p>
          </p:txBody>
        </p:sp>
      </p:grpSp>
      <p:grpSp>
        <p:nvGrpSpPr>
          <p:cNvPr id="26" name="Group 25">
            <a:extLst>
              <a:ext uri="{FF2B5EF4-FFF2-40B4-BE49-F238E27FC236}">
                <a16:creationId xmlns:a16="http://schemas.microsoft.com/office/drawing/2014/main" id="{F267688F-D990-804C-9C00-CC1C467BE801}"/>
              </a:ext>
            </a:extLst>
          </p:cNvPr>
          <p:cNvGrpSpPr/>
          <p:nvPr/>
        </p:nvGrpSpPr>
        <p:grpSpPr>
          <a:xfrm>
            <a:off x="7910407" y="2289202"/>
            <a:ext cx="2249559" cy="712515"/>
            <a:chOff x="9436187" y="4862446"/>
            <a:chExt cx="2249559" cy="712515"/>
          </a:xfrm>
        </p:grpSpPr>
        <p:sp>
          <p:nvSpPr>
            <p:cNvPr id="27" name="Oval 26">
              <a:extLst>
                <a:ext uri="{FF2B5EF4-FFF2-40B4-BE49-F238E27FC236}">
                  <a16:creationId xmlns:a16="http://schemas.microsoft.com/office/drawing/2014/main" id="{7C22365B-07EC-4545-B454-E8C0FAD379FA}"/>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8" name="Straight Arrow Connector 27">
              <a:extLst>
                <a:ext uri="{FF2B5EF4-FFF2-40B4-BE49-F238E27FC236}">
                  <a16:creationId xmlns:a16="http://schemas.microsoft.com/office/drawing/2014/main" id="{3D4A8702-0D2D-8243-9C39-DC082DD83FD6}"/>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EE21CCB-6730-9040-AA0C-B91C9765D0AC}"/>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a:t>
              </a:r>
            </a:p>
          </p:txBody>
        </p:sp>
      </p:grpSp>
      <p:grpSp>
        <p:nvGrpSpPr>
          <p:cNvPr id="33" name="Group 32">
            <a:extLst>
              <a:ext uri="{FF2B5EF4-FFF2-40B4-BE49-F238E27FC236}">
                <a16:creationId xmlns:a16="http://schemas.microsoft.com/office/drawing/2014/main" id="{99699F57-48BE-454E-800A-4CC5A118241E}"/>
              </a:ext>
            </a:extLst>
          </p:cNvPr>
          <p:cNvGrpSpPr/>
          <p:nvPr/>
        </p:nvGrpSpPr>
        <p:grpSpPr>
          <a:xfrm>
            <a:off x="8933167" y="3121843"/>
            <a:ext cx="2729496" cy="1754326"/>
            <a:chOff x="8933167" y="3121843"/>
            <a:chExt cx="2729496" cy="1754326"/>
          </a:xfrm>
        </p:grpSpPr>
        <p:sp>
          <p:nvSpPr>
            <p:cNvPr id="31" name="Right Brace 30">
              <a:extLst>
                <a:ext uri="{FF2B5EF4-FFF2-40B4-BE49-F238E27FC236}">
                  <a16:creationId xmlns:a16="http://schemas.microsoft.com/office/drawing/2014/main" id="{BC6D80E3-4974-474B-9338-024650CB8A51}"/>
                </a:ext>
              </a:extLst>
            </p:cNvPr>
            <p:cNvSpPr/>
            <p:nvPr/>
          </p:nvSpPr>
          <p:spPr>
            <a:xfrm>
              <a:off x="8933167" y="3244723"/>
              <a:ext cx="247697" cy="1504855"/>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3F87D51E-FE73-0B41-A199-876E1DAEB87D}"/>
                </a:ext>
              </a:extLst>
            </p:cNvPr>
            <p:cNvSpPr txBox="1"/>
            <p:nvPr/>
          </p:nvSpPr>
          <p:spPr>
            <a:xfrm>
              <a:off x="9259241" y="3121843"/>
              <a:ext cx="2403422" cy="17543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Even though numbers have changed (bit flips), </a:t>
              </a:r>
              <a:r>
                <a:rPr kumimoji="0" lang="en-US" sz="2400" b="0" i="1" u="none" strike="noStrike" kern="1200" cap="none" spc="0" normalizeH="0" baseline="0" noProof="0" dirty="0">
                  <a:ln>
                    <a:noFill/>
                  </a:ln>
                  <a:solidFill>
                    <a:srgbClr val="C00000"/>
                  </a:solidFill>
                  <a:effectLst/>
                  <a:uLnTx/>
                  <a:uFillTx/>
                  <a:latin typeface="Calibri"/>
                  <a:ea typeface="+mn-ea"/>
                  <a:cs typeface="+mn-cs"/>
                </a:rPr>
                <a:t>no</a:t>
              </a:r>
              <a:r>
                <a:rPr kumimoji="0" lang="en-US" sz="2400" b="0" i="0" u="none" strike="noStrike" kern="1200" cap="none" spc="0" normalizeH="0" baseline="0" noProof="0" dirty="0">
                  <a:ln>
                    <a:noFill/>
                  </a:ln>
                  <a:solidFill>
                    <a:prstClr val="black"/>
                  </a:solidFill>
                  <a:effectLst/>
                  <a:uLnTx/>
                  <a:uFillTx/>
                  <a:latin typeface="Calibri"/>
                  <a:ea typeface="+mn-ea"/>
                  <a:cs typeface="+mn-cs"/>
                </a:rPr>
                <a:t> change in checksum!</a:t>
              </a:r>
            </a:p>
          </p:txBody>
        </p:sp>
      </p:grpSp>
      <p:sp>
        <p:nvSpPr>
          <p:cNvPr id="30" name="Slide Number Placeholder 2">
            <a:extLst>
              <a:ext uri="{FF2B5EF4-FFF2-40B4-BE49-F238E27FC236}">
                <a16:creationId xmlns:a16="http://schemas.microsoft.com/office/drawing/2014/main" id="{D233B24E-8C39-314A-B31B-073F993E5C5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16</a:t>
            </a:fld>
            <a:endParaRPr lang="en-US" dirty="0"/>
          </a:p>
        </p:txBody>
      </p:sp>
      <p:sp>
        <p:nvSpPr>
          <p:cNvPr id="3" name="TextBox 2">
            <a:extLst>
              <a:ext uri="{FF2B5EF4-FFF2-40B4-BE49-F238E27FC236}">
                <a16:creationId xmlns:a16="http://schemas.microsoft.com/office/drawing/2014/main" id="{78B046E6-7920-5977-7D45-95DDD294817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9538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5654-50AB-55B0-33C5-041CE4A2DB61}"/>
              </a:ext>
            </a:extLst>
          </p:cNvPr>
          <p:cNvSpPr>
            <a:spLocks noGrp="1"/>
          </p:cNvSpPr>
          <p:nvPr>
            <p:ph type="title"/>
          </p:nvPr>
        </p:nvSpPr>
        <p:spPr/>
        <p:txBody>
          <a:bodyPr/>
          <a:lstStyle/>
          <a:p>
            <a:r>
              <a:rPr lang="en-GB" dirty="0"/>
              <a:t>Example in Decimal Number</a:t>
            </a:r>
            <a:endParaRPr lang="en-SE" dirty="0"/>
          </a:p>
        </p:txBody>
      </p:sp>
      <p:sp>
        <p:nvSpPr>
          <p:cNvPr id="3" name="Content Placeholder 2">
            <a:extLst>
              <a:ext uri="{FF2B5EF4-FFF2-40B4-BE49-F238E27FC236}">
                <a16:creationId xmlns:a16="http://schemas.microsoft.com/office/drawing/2014/main" id="{A0070BC7-EA82-F08B-9CA6-9C998CAAFBB5}"/>
              </a:ext>
            </a:extLst>
          </p:cNvPr>
          <p:cNvSpPr>
            <a:spLocks noGrp="1"/>
          </p:cNvSpPr>
          <p:nvPr>
            <p:ph sz="half" idx="1"/>
          </p:nvPr>
        </p:nvSpPr>
        <p:spPr>
          <a:xfrm>
            <a:off x="838200" y="1426952"/>
            <a:ext cx="10515600" cy="5287357"/>
          </a:xfrm>
        </p:spPr>
        <p:txBody>
          <a:bodyPr>
            <a:normAutofit/>
          </a:bodyPr>
          <a:lstStyle/>
          <a:p>
            <a:pPr marL="355600" indent="-342900">
              <a:lnSpc>
                <a:spcPct val="100000"/>
              </a:lnSpc>
              <a:spcBef>
                <a:spcPts val="100"/>
              </a:spcBef>
              <a:buClr>
                <a:srgbClr val="063DE8"/>
              </a:buClr>
              <a:buSzPct val="75000"/>
              <a:buFont typeface="Wingdings"/>
              <a:buChar char=""/>
              <a:tabLst>
                <a:tab pos="354965" algn="l"/>
                <a:tab pos="355600" algn="l"/>
              </a:tabLst>
            </a:pPr>
            <a:r>
              <a:rPr lang="en-GB" sz="2400" spc="-5" dirty="0">
                <a:latin typeface="Times New Roman"/>
                <a:cs typeface="Times New Roman"/>
              </a:rPr>
              <a:t>Make</a:t>
            </a:r>
            <a:r>
              <a:rPr lang="en-GB" sz="2400" spc="-25" dirty="0">
                <a:latin typeface="Times New Roman"/>
                <a:cs typeface="Times New Roman"/>
              </a:rPr>
              <a:t> </a:t>
            </a:r>
            <a:r>
              <a:rPr lang="en-GB" sz="2400" dirty="0">
                <a:latin typeface="Times New Roman"/>
                <a:cs typeface="Times New Roman"/>
              </a:rPr>
              <a:t>a</a:t>
            </a:r>
            <a:r>
              <a:rPr lang="en-GB" sz="2400" spc="-10" dirty="0">
                <a:latin typeface="Times New Roman"/>
                <a:cs typeface="Times New Roman"/>
              </a:rPr>
              <a:t> </a:t>
            </a:r>
            <a:r>
              <a:rPr lang="en-GB" sz="2400" spc="-5" dirty="0">
                <a:latin typeface="Times New Roman"/>
                <a:cs typeface="Times New Roman"/>
              </a:rPr>
              <a:t>number</a:t>
            </a:r>
            <a:r>
              <a:rPr lang="en-GB" sz="2400" spc="-10" dirty="0">
                <a:latin typeface="Times New Roman"/>
                <a:cs typeface="Times New Roman"/>
              </a:rPr>
              <a:t> </a:t>
            </a:r>
            <a:r>
              <a:rPr lang="en-GB" sz="2400" dirty="0">
                <a:latin typeface="Times New Roman"/>
                <a:cs typeface="Times New Roman"/>
              </a:rPr>
              <a:t>divisible</a:t>
            </a:r>
            <a:r>
              <a:rPr lang="en-GB" sz="2400" spc="-45" dirty="0">
                <a:latin typeface="Times New Roman"/>
                <a:cs typeface="Times New Roman"/>
              </a:rPr>
              <a:t> </a:t>
            </a:r>
            <a:r>
              <a:rPr lang="en-GB" sz="2400" dirty="0">
                <a:latin typeface="Times New Roman"/>
                <a:cs typeface="Times New Roman"/>
              </a:rPr>
              <a:t>by</a:t>
            </a:r>
            <a:r>
              <a:rPr lang="en-GB" sz="2400" spc="-10" dirty="0">
                <a:latin typeface="Times New Roman"/>
                <a:cs typeface="Times New Roman"/>
              </a:rPr>
              <a:t> </a:t>
            </a:r>
            <a:r>
              <a:rPr lang="en-GB" sz="2400" dirty="0">
                <a:latin typeface="Times New Roman"/>
                <a:cs typeface="Times New Roman"/>
              </a:rPr>
              <a:t>9</a:t>
            </a:r>
          </a:p>
          <a:p>
            <a:pPr marL="12700">
              <a:lnSpc>
                <a:spcPct val="100000"/>
              </a:lnSpc>
            </a:pPr>
            <a:r>
              <a:rPr lang="en-GB" sz="2400" b="1" spc="-5" dirty="0">
                <a:latin typeface="Times New Roman"/>
                <a:cs typeface="Times New Roman"/>
              </a:rPr>
              <a:t>Example</a:t>
            </a:r>
            <a:r>
              <a:rPr lang="en-GB" sz="2400" spc="-5" dirty="0">
                <a:latin typeface="Times New Roman"/>
                <a:cs typeface="Times New Roman"/>
              </a:rPr>
              <a:t>:</a:t>
            </a:r>
            <a:r>
              <a:rPr lang="en-GB" sz="2400" spc="-30" dirty="0">
                <a:latin typeface="Times New Roman"/>
                <a:cs typeface="Times New Roman"/>
              </a:rPr>
              <a:t> </a:t>
            </a:r>
            <a:r>
              <a:rPr lang="en-GB" sz="2400" dirty="0">
                <a:latin typeface="Times New Roman"/>
                <a:cs typeface="Times New Roman"/>
              </a:rPr>
              <a:t>823</a:t>
            </a:r>
            <a:r>
              <a:rPr lang="en-GB" sz="2400" spc="-5" dirty="0">
                <a:latin typeface="Times New Roman"/>
                <a:cs typeface="Times New Roman"/>
              </a:rPr>
              <a:t> </a:t>
            </a:r>
            <a:r>
              <a:rPr lang="en-GB" sz="2400" dirty="0">
                <a:latin typeface="Times New Roman"/>
                <a:cs typeface="Times New Roman"/>
              </a:rPr>
              <a:t>is</a:t>
            </a:r>
            <a:r>
              <a:rPr lang="en-GB" sz="2400" spc="-5" dirty="0">
                <a:latin typeface="Times New Roman"/>
                <a:cs typeface="Times New Roman"/>
              </a:rPr>
              <a:t> </a:t>
            </a:r>
            <a:r>
              <a:rPr lang="en-GB" sz="2400" dirty="0">
                <a:latin typeface="Times New Roman"/>
                <a:cs typeface="Times New Roman"/>
              </a:rPr>
              <a:t>to</a:t>
            </a:r>
            <a:r>
              <a:rPr lang="en-GB" sz="2400" spc="-20" dirty="0">
                <a:latin typeface="Times New Roman"/>
                <a:cs typeface="Times New Roman"/>
              </a:rPr>
              <a:t> </a:t>
            </a:r>
            <a:r>
              <a:rPr lang="en-GB" sz="2400" dirty="0">
                <a:latin typeface="Times New Roman"/>
                <a:cs typeface="Times New Roman"/>
              </a:rPr>
              <a:t>be</a:t>
            </a:r>
            <a:r>
              <a:rPr lang="en-GB" sz="2400" spc="-5" dirty="0">
                <a:latin typeface="Times New Roman"/>
                <a:cs typeface="Times New Roman"/>
              </a:rPr>
              <a:t> sent</a:t>
            </a:r>
            <a:endParaRPr lang="en-GB" sz="2400" dirty="0">
              <a:latin typeface="Times New Roman"/>
              <a:cs typeface="Times New Roman"/>
            </a:endParaRPr>
          </a:p>
          <a:p>
            <a:pPr marL="317500" indent="-304800">
              <a:lnSpc>
                <a:spcPct val="100000"/>
              </a:lnSpc>
              <a:buAutoNum type="arabicPeriod"/>
              <a:tabLst>
                <a:tab pos="317500" algn="l"/>
              </a:tabLst>
            </a:pPr>
            <a:r>
              <a:rPr lang="en-GB" sz="2400" spc="-5" dirty="0">
                <a:latin typeface="Times New Roman"/>
                <a:cs typeface="Times New Roman"/>
              </a:rPr>
              <a:t>Left-shift:</a:t>
            </a:r>
            <a:r>
              <a:rPr lang="en-GB" sz="2400" spc="-60" dirty="0">
                <a:latin typeface="Times New Roman"/>
                <a:cs typeface="Times New Roman"/>
              </a:rPr>
              <a:t> </a:t>
            </a:r>
            <a:r>
              <a:rPr lang="en-GB" sz="2400" dirty="0">
                <a:latin typeface="Times New Roman"/>
                <a:cs typeface="Times New Roman"/>
              </a:rPr>
              <a:t>8230</a:t>
            </a:r>
          </a:p>
          <a:p>
            <a:pPr marL="317500" indent="-304800">
              <a:lnSpc>
                <a:spcPct val="100000"/>
              </a:lnSpc>
              <a:buAutoNum type="arabicPeriod"/>
              <a:tabLst>
                <a:tab pos="317500" algn="l"/>
              </a:tabLst>
            </a:pPr>
            <a:r>
              <a:rPr lang="en-GB" sz="2400" spc="-5" dirty="0">
                <a:latin typeface="Times New Roman"/>
                <a:cs typeface="Times New Roman"/>
              </a:rPr>
              <a:t>Divide</a:t>
            </a:r>
            <a:r>
              <a:rPr lang="en-GB" sz="2400" spc="-15"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a:t>
            </a:r>
            <a:r>
              <a:rPr lang="en-GB" sz="2400" spc="-5" dirty="0">
                <a:latin typeface="Times New Roman"/>
                <a:cs typeface="Times New Roman"/>
              </a:rPr>
              <a:t>find remainder:</a:t>
            </a:r>
            <a:r>
              <a:rPr lang="en-GB" sz="2400" spc="-40" dirty="0">
                <a:latin typeface="Times New Roman"/>
                <a:cs typeface="Times New Roman"/>
              </a:rPr>
              <a:t> </a:t>
            </a:r>
            <a:r>
              <a:rPr lang="en-GB" sz="2400" dirty="0">
                <a:latin typeface="Times New Roman"/>
                <a:cs typeface="Times New Roman"/>
              </a:rPr>
              <a:t>4</a:t>
            </a:r>
          </a:p>
          <a:p>
            <a:pPr marL="317500" indent="-304800">
              <a:lnSpc>
                <a:spcPct val="100000"/>
              </a:lnSpc>
              <a:buAutoNum type="arabicPeriod"/>
              <a:tabLst>
                <a:tab pos="317500" algn="l"/>
              </a:tabLst>
            </a:pPr>
            <a:r>
              <a:rPr lang="en-GB" sz="2400" spc="-5" dirty="0">
                <a:latin typeface="Times New Roman"/>
                <a:cs typeface="Times New Roman"/>
              </a:rPr>
              <a:t>Subtract</a:t>
            </a:r>
            <a:r>
              <a:rPr lang="en-GB" sz="2400" spc="-25" dirty="0">
                <a:latin typeface="Times New Roman"/>
                <a:cs typeface="Times New Roman"/>
              </a:rPr>
              <a:t> </a:t>
            </a:r>
            <a:r>
              <a:rPr lang="en-GB" sz="2400" spc="-5" dirty="0">
                <a:latin typeface="Times New Roman"/>
                <a:cs typeface="Times New Roman"/>
              </a:rPr>
              <a:t>remainder</a:t>
            </a:r>
            <a:r>
              <a:rPr lang="en-GB" sz="2400" spc="-25" dirty="0">
                <a:latin typeface="Times New Roman"/>
                <a:cs typeface="Times New Roman"/>
              </a:rPr>
              <a:t> </a:t>
            </a:r>
            <a:r>
              <a:rPr lang="en-GB" sz="2400" spc="-5" dirty="0">
                <a:latin typeface="Times New Roman"/>
                <a:cs typeface="Times New Roman"/>
              </a:rPr>
              <a:t>from </a:t>
            </a:r>
            <a:r>
              <a:rPr lang="en-GB" sz="2400" dirty="0">
                <a:latin typeface="Times New Roman"/>
                <a:cs typeface="Times New Roman"/>
              </a:rPr>
              <a:t>9:</a:t>
            </a:r>
            <a:r>
              <a:rPr lang="en-GB" sz="2400" spc="-15" dirty="0">
                <a:latin typeface="Times New Roman"/>
                <a:cs typeface="Times New Roman"/>
              </a:rPr>
              <a:t> </a:t>
            </a:r>
            <a:r>
              <a:rPr lang="en-GB" sz="2400" dirty="0">
                <a:latin typeface="Times New Roman"/>
                <a:cs typeface="Times New Roman"/>
              </a:rPr>
              <a:t>9-4=5</a:t>
            </a:r>
          </a:p>
          <a:p>
            <a:pPr marL="317500" indent="-304800">
              <a:lnSpc>
                <a:spcPct val="100000"/>
              </a:lnSpc>
              <a:buAutoNum type="arabicPeriod"/>
              <a:tabLst>
                <a:tab pos="317500" algn="l"/>
              </a:tabLst>
            </a:pPr>
            <a:r>
              <a:rPr lang="en-GB" sz="2400" spc="-5" dirty="0">
                <a:latin typeface="Times New Roman"/>
                <a:cs typeface="Times New Roman"/>
              </a:rPr>
              <a:t>Add</a:t>
            </a:r>
            <a:r>
              <a:rPr lang="en-GB" sz="2400" spc="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spc="-5" dirty="0">
                <a:latin typeface="Times New Roman"/>
                <a:cs typeface="Times New Roman"/>
              </a:rPr>
              <a:t>result</a:t>
            </a:r>
            <a:r>
              <a:rPr lang="en-GB" sz="2400" spc="-40" dirty="0">
                <a:latin typeface="Times New Roman"/>
                <a:cs typeface="Times New Roman"/>
              </a:rPr>
              <a:t> </a:t>
            </a:r>
            <a:r>
              <a:rPr lang="en-GB" sz="2400" dirty="0">
                <a:latin typeface="Times New Roman"/>
                <a:cs typeface="Times New Roman"/>
              </a:rPr>
              <a:t>of</a:t>
            </a:r>
            <a:r>
              <a:rPr lang="en-GB" sz="2400" spc="-5"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3 to</a:t>
            </a:r>
            <a:r>
              <a:rPr lang="en-GB" sz="2400" spc="-20"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1:</a:t>
            </a:r>
            <a:r>
              <a:rPr lang="en-GB" sz="2400" spc="-15" dirty="0">
                <a:latin typeface="Times New Roman"/>
                <a:cs typeface="Times New Roman"/>
              </a:rPr>
              <a:t> </a:t>
            </a:r>
            <a:r>
              <a:rPr lang="en-GB" sz="2400" dirty="0">
                <a:latin typeface="Times New Roman"/>
                <a:cs typeface="Times New Roman"/>
              </a:rPr>
              <a:t>8235</a:t>
            </a:r>
          </a:p>
          <a:p>
            <a:pPr marL="317500" indent="-304800">
              <a:lnSpc>
                <a:spcPct val="100000"/>
              </a:lnSpc>
              <a:buAutoNum type="arabicPeriod"/>
              <a:tabLst>
                <a:tab pos="317500" algn="l"/>
              </a:tabLst>
            </a:pPr>
            <a:r>
              <a:rPr lang="en-GB" sz="2400" spc="-5" dirty="0">
                <a:latin typeface="Times New Roman"/>
                <a:cs typeface="Times New Roman"/>
              </a:rPr>
              <a:t>Check</a:t>
            </a:r>
            <a:r>
              <a:rPr lang="en-GB" sz="2400" spc="-20" dirty="0">
                <a:latin typeface="Times New Roman"/>
                <a:cs typeface="Times New Roman"/>
              </a:rPr>
              <a:t> </a:t>
            </a:r>
            <a:r>
              <a:rPr lang="en-GB" sz="2400" dirty="0">
                <a:latin typeface="Times New Roman"/>
                <a:cs typeface="Times New Roman"/>
              </a:rPr>
              <a:t>that</a:t>
            </a:r>
            <a:r>
              <a:rPr lang="en-GB" sz="2400" spc="-2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received </a:t>
            </a:r>
            <a:r>
              <a:rPr lang="en-GB" sz="2400" spc="-5" dirty="0">
                <a:latin typeface="Times New Roman"/>
                <a:cs typeface="Times New Roman"/>
              </a:rPr>
              <a:t>result</a:t>
            </a:r>
            <a:r>
              <a:rPr lang="en-GB" sz="2400" spc="-20" dirty="0">
                <a:latin typeface="Times New Roman"/>
                <a:cs typeface="Times New Roman"/>
              </a:rPr>
              <a:t> </a:t>
            </a:r>
            <a:r>
              <a:rPr lang="en-GB" sz="2400" dirty="0">
                <a:latin typeface="Times New Roman"/>
                <a:cs typeface="Times New Roman"/>
              </a:rPr>
              <a:t>is</a:t>
            </a:r>
            <a:r>
              <a:rPr lang="en-GB" sz="2400" spc="-15" dirty="0">
                <a:latin typeface="Times New Roman"/>
                <a:cs typeface="Times New Roman"/>
              </a:rPr>
              <a:t> </a:t>
            </a:r>
            <a:r>
              <a:rPr lang="en-GB" sz="2400" dirty="0">
                <a:latin typeface="Times New Roman"/>
                <a:cs typeface="Times New Roman"/>
              </a:rPr>
              <a:t>divisible</a:t>
            </a:r>
            <a:r>
              <a:rPr lang="en-GB" sz="2400" spc="-40"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If not, then has error</a:t>
            </a:r>
          </a:p>
          <a:p>
            <a:pPr marL="12700">
              <a:lnSpc>
                <a:spcPct val="100000"/>
              </a:lnSpc>
            </a:pPr>
            <a:r>
              <a:rPr lang="en-GB" sz="2400" dirty="0">
                <a:latin typeface="Times New Roman"/>
                <a:cs typeface="Times New Roman"/>
              </a:rPr>
              <a:t>Detects</a:t>
            </a:r>
            <a:r>
              <a:rPr lang="en-GB" sz="2400" spc="-35" dirty="0">
                <a:latin typeface="Times New Roman"/>
                <a:cs typeface="Times New Roman"/>
              </a:rPr>
              <a:t> </a:t>
            </a:r>
            <a:r>
              <a:rPr lang="en-GB" sz="2400" dirty="0">
                <a:latin typeface="Times New Roman"/>
                <a:cs typeface="Times New Roman"/>
              </a:rPr>
              <a:t>all</a:t>
            </a:r>
            <a:r>
              <a:rPr lang="en-GB" sz="2400" spc="-25" dirty="0">
                <a:latin typeface="Times New Roman"/>
                <a:cs typeface="Times New Roman"/>
              </a:rPr>
              <a:t> </a:t>
            </a:r>
            <a:r>
              <a:rPr lang="en-GB" sz="2400" dirty="0">
                <a:latin typeface="Times New Roman"/>
                <a:cs typeface="Times New Roman"/>
              </a:rPr>
              <a:t>single-digit</a:t>
            </a:r>
            <a:r>
              <a:rPr lang="en-GB" sz="2400" spc="-50"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7</a:t>
            </a:r>
            <a:r>
              <a:rPr lang="en-GB" sz="2400" dirty="0">
                <a:latin typeface="Times New Roman"/>
                <a:cs typeface="Times New Roman"/>
              </a:rPr>
              <a:t>235,</a:t>
            </a:r>
            <a:r>
              <a:rPr lang="en-GB" sz="2400" spc="-10"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3</a:t>
            </a:r>
            <a:r>
              <a:rPr lang="en-GB" sz="2400" dirty="0">
                <a:latin typeface="Times New Roman"/>
                <a:cs typeface="Times New Roman"/>
              </a:rPr>
              <a:t>35,</a:t>
            </a:r>
            <a:r>
              <a:rPr lang="en-GB" sz="2400" spc="-5" dirty="0">
                <a:latin typeface="Times New Roman"/>
                <a:cs typeface="Times New Roman"/>
              </a:rPr>
              <a:t> </a:t>
            </a:r>
            <a:r>
              <a:rPr lang="en-GB" sz="2400" dirty="0">
                <a:latin typeface="Times New Roman"/>
                <a:cs typeface="Times New Roman"/>
              </a:rPr>
              <a:t>82</a:t>
            </a:r>
            <a:r>
              <a:rPr lang="en-GB" sz="2400" u="heavy" dirty="0">
                <a:solidFill>
                  <a:srgbClr val="FC0128"/>
                </a:solidFill>
                <a:uFill>
                  <a:solidFill>
                    <a:srgbClr val="FC0128"/>
                  </a:solidFill>
                </a:uFill>
                <a:latin typeface="Times New Roman"/>
                <a:cs typeface="Times New Roman"/>
              </a:rPr>
              <a:t>5</a:t>
            </a:r>
            <a:r>
              <a:rPr lang="en-GB" sz="2400" dirty="0">
                <a:latin typeface="Times New Roman"/>
                <a:cs typeface="Times New Roman"/>
              </a:rPr>
              <a:t>5,</a:t>
            </a:r>
            <a:r>
              <a:rPr lang="en-GB" sz="2400" spc="-5" dirty="0">
                <a:latin typeface="Times New Roman"/>
                <a:cs typeface="Times New Roman"/>
              </a:rPr>
              <a:t> </a:t>
            </a:r>
            <a:r>
              <a:rPr lang="en-GB" sz="2400" dirty="0">
                <a:latin typeface="Times New Roman"/>
                <a:cs typeface="Times New Roman"/>
              </a:rPr>
              <a:t>823</a:t>
            </a:r>
            <a:r>
              <a:rPr lang="en-GB" sz="2400" u="heavy" dirty="0">
                <a:solidFill>
                  <a:srgbClr val="FC0128"/>
                </a:solidFill>
                <a:uFill>
                  <a:solidFill>
                    <a:srgbClr val="FC0128"/>
                  </a:solidFill>
                </a:uFill>
                <a:latin typeface="Times New Roman"/>
                <a:cs typeface="Times New Roman"/>
              </a:rPr>
              <a:t>7</a:t>
            </a:r>
            <a:endParaRPr lang="en-GB" sz="2400" dirty="0">
              <a:latin typeface="Times New Roman"/>
              <a:cs typeface="Times New Roman"/>
            </a:endParaRPr>
          </a:p>
          <a:p>
            <a:pPr marL="12700" marR="1603375">
              <a:lnSpc>
                <a:spcPct val="100000"/>
              </a:lnSpc>
            </a:pPr>
            <a:r>
              <a:rPr lang="en-GB" sz="2400" dirty="0">
                <a:latin typeface="Times New Roman"/>
                <a:cs typeface="Times New Roman"/>
              </a:rPr>
              <a:t>Detects</a:t>
            </a:r>
            <a:r>
              <a:rPr lang="en-GB" sz="2400" spc="-30" dirty="0">
                <a:latin typeface="Times New Roman"/>
                <a:cs typeface="Times New Roman"/>
              </a:rPr>
              <a:t> </a:t>
            </a:r>
            <a:r>
              <a:rPr lang="en-GB" sz="2400" dirty="0">
                <a:latin typeface="Times New Roman"/>
                <a:cs typeface="Times New Roman"/>
              </a:rPr>
              <a:t>several</a:t>
            </a:r>
            <a:r>
              <a:rPr lang="en-GB" sz="2400" spc="-20" dirty="0">
                <a:latin typeface="Times New Roman"/>
                <a:cs typeface="Times New Roman"/>
              </a:rPr>
              <a:t> </a:t>
            </a:r>
            <a:r>
              <a:rPr lang="en-GB" sz="2400" spc="-5" dirty="0">
                <a:latin typeface="Times New Roman"/>
                <a:cs typeface="Times New Roman"/>
              </a:rPr>
              <a:t>multiple-digit</a:t>
            </a:r>
            <a:r>
              <a:rPr lang="en-GB" sz="2400" spc="-45"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76</a:t>
            </a:r>
            <a:r>
              <a:rPr lang="en-GB" sz="2400" dirty="0">
                <a:latin typeface="Times New Roman"/>
                <a:cs typeface="Times New Roman"/>
              </a:rPr>
              <a:t>5, </a:t>
            </a:r>
            <a:r>
              <a:rPr lang="en-GB" sz="2400" u="heavy" dirty="0">
                <a:solidFill>
                  <a:srgbClr val="FC0128"/>
                </a:solidFill>
                <a:uFill>
                  <a:solidFill>
                    <a:srgbClr val="FC0128"/>
                  </a:solidFill>
                </a:uFill>
                <a:latin typeface="Times New Roman"/>
                <a:cs typeface="Times New Roman"/>
              </a:rPr>
              <a:t>7346, 73</a:t>
            </a:r>
            <a:r>
              <a:rPr lang="en-GB" sz="2400" dirty="0">
                <a:latin typeface="Times New Roman"/>
                <a:cs typeface="Times New Roman"/>
              </a:rPr>
              <a:t>35, 8</a:t>
            </a:r>
            <a:r>
              <a:rPr lang="en-GB" sz="2400" u="heavy" dirty="0">
                <a:solidFill>
                  <a:srgbClr val="FC0128"/>
                </a:solidFill>
                <a:uFill>
                  <a:solidFill>
                    <a:srgbClr val="FC0128"/>
                  </a:solidFill>
                </a:uFill>
                <a:latin typeface="Times New Roman"/>
                <a:cs typeface="Times New Roman"/>
              </a:rPr>
              <a:t>77</a:t>
            </a:r>
            <a:r>
              <a:rPr lang="en-GB" sz="2400" dirty="0">
                <a:latin typeface="Times New Roman"/>
                <a:cs typeface="Times New Roman"/>
              </a:rPr>
              <a:t>5, ...</a:t>
            </a:r>
          </a:p>
          <a:p>
            <a:pPr marL="12700">
              <a:lnSpc>
                <a:spcPct val="100000"/>
              </a:lnSpc>
            </a:pPr>
            <a:r>
              <a:rPr lang="en-GB" sz="2400" spc="-5" dirty="0">
                <a:latin typeface="Times New Roman"/>
                <a:cs typeface="Times New Roman"/>
              </a:rPr>
              <a:t>Does</a:t>
            </a:r>
            <a:r>
              <a:rPr lang="en-GB" sz="2400" spc="-15" dirty="0">
                <a:latin typeface="Times New Roman"/>
                <a:cs typeface="Times New Roman"/>
              </a:rPr>
              <a:t> </a:t>
            </a:r>
            <a:r>
              <a:rPr lang="en-GB" sz="2400" dirty="0">
                <a:latin typeface="Times New Roman"/>
                <a:cs typeface="Times New Roman"/>
              </a:rPr>
              <a:t>not</a:t>
            </a:r>
            <a:r>
              <a:rPr lang="en-GB" sz="2400" spc="-15" dirty="0">
                <a:latin typeface="Times New Roman"/>
                <a:cs typeface="Times New Roman"/>
              </a:rPr>
              <a:t> </a:t>
            </a:r>
            <a:r>
              <a:rPr lang="en-GB" sz="2400" dirty="0">
                <a:latin typeface="Times New Roman"/>
                <a:cs typeface="Times New Roman"/>
              </a:rPr>
              <a:t>detect</a:t>
            </a:r>
            <a:r>
              <a:rPr lang="en-GB" sz="2400" spc="-50" dirty="0">
                <a:latin typeface="Times New Roman"/>
                <a:cs typeface="Times New Roman"/>
              </a:rPr>
              <a:t> </a:t>
            </a:r>
            <a:r>
              <a:rPr lang="en-GB" sz="2400" dirty="0">
                <a:latin typeface="Times New Roman"/>
                <a:cs typeface="Times New Roman"/>
              </a:rPr>
              <a:t>transpositions:</a:t>
            </a:r>
            <a:r>
              <a:rPr lang="en-GB" sz="2400" spc="-5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28</a:t>
            </a:r>
            <a:r>
              <a:rPr lang="en-GB" sz="2400" dirty="0">
                <a:latin typeface="Times New Roman"/>
                <a:cs typeface="Times New Roman"/>
              </a:rPr>
              <a:t>35</a:t>
            </a:r>
          </a:p>
        </p:txBody>
      </p:sp>
      <p:sp>
        <p:nvSpPr>
          <p:cNvPr id="5" name="Slide Number Placeholder 4">
            <a:extLst>
              <a:ext uri="{FF2B5EF4-FFF2-40B4-BE49-F238E27FC236}">
                <a16:creationId xmlns:a16="http://schemas.microsoft.com/office/drawing/2014/main" id="{BEE7D28A-4701-3E35-D63F-8511DAACF2AD}"/>
              </a:ext>
            </a:extLst>
          </p:cNvPr>
          <p:cNvSpPr>
            <a:spLocks noGrp="1"/>
          </p:cNvSpPr>
          <p:nvPr>
            <p:ph type="sldNum" sz="quarter" idx="4"/>
          </p:nvPr>
        </p:nvSpPr>
        <p:spPr/>
        <p:txBody>
          <a:bodyPr/>
          <a:lstStyle/>
          <a:p>
            <a:r>
              <a:rPr lang="en-US"/>
              <a:t>Link Layer: 6-</a:t>
            </a:r>
            <a:fld id="{C4204591-24BD-A542-B9D5-F8D8A88D2FEE}" type="slidenum">
              <a:rPr lang="en-US" smtClean="0"/>
              <a:pPr/>
              <a:t>17</a:t>
            </a:fld>
            <a:endParaRPr lang="en-US" dirty="0"/>
          </a:p>
        </p:txBody>
      </p:sp>
    </p:spTree>
    <p:extLst>
      <p:ext uri="{BB962C8B-B14F-4D97-AF65-F5344CB8AC3E}">
        <p14:creationId xmlns:p14="http://schemas.microsoft.com/office/powerpoint/2010/main" val="28469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a:t>
            </a:r>
            <a:endParaRPr lang="en-US" sz="4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830820" y="1239611"/>
            <a:ext cx="10632309" cy="15300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more powerful error-detection coding</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D: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 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think of these as a binary number)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 pattern (generator), of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r+1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specified in CRC standard)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Rectangle 3">
            <a:extLst>
              <a:ext uri="{FF2B5EF4-FFF2-40B4-BE49-F238E27FC236}">
                <a16:creationId xmlns:a16="http://schemas.microsoft.com/office/drawing/2014/main" id="{E85D3352-49EB-A34F-8ADF-7171A325499F}"/>
              </a:ext>
            </a:extLst>
          </p:cNvPr>
          <p:cNvSpPr txBox="1">
            <a:spLocks noChangeArrowheads="1"/>
          </p:cNvSpPr>
          <p:nvPr/>
        </p:nvSpPr>
        <p:spPr>
          <a:xfrm>
            <a:off x="850698" y="4665031"/>
            <a:ext cx="11036502" cy="186829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sz="2800" b="0" i="1" strike="noStrike" kern="1200" cap="none" spc="0" normalizeH="0" baseline="0" noProof="0" dirty="0">
                <a:ln>
                  <a:noFill/>
                </a:ln>
                <a:solidFill>
                  <a:srgbClr val="0000A8"/>
                </a:solidFill>
                <a:effectLst/>
                <a:uLnTx/>
                <a:uFillTx/>
                <a:latin typeface="Calibri" panose="020F0502020204030204"/>
                <a:ea typeface="+mn-ea"/>
                <a:cs typeface="+mn-cs"/>
              </a:rPr>
              <a:t>sender: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compute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CRC bits, </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such that &lt;D,R&gt;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exactly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divisible by G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(mod 2)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knows G, divides &lt;D,R&gt; by G.  If non-zero remainder: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can detect all burst errors less than r+1 bits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widely used in practice (Ethernet, 802.11 WiFi)</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FCE5A70A-21CD-7941-AAFD-93513551C59A}"/>
              </a:ext>
            </a:extLst>
          </p:cNvPr>
          <p:cNvGrpSpPr/>
          <p:nvPr/>
        </p:nvGrpSpPr>
        <p:grpSpPr>
          <a:xfrm>
            <a:off x="3954671" y="3889513"/>
            <a:ext cx="6922203" cy="492873"/>
            <a:chOff x="3954671" y="3889513"/>
            <a:chExt cx="6922203" cy="492873"/>
          </a:xfrm>
        </p:grpSpPr>
        <p:grpSp>
          <p:nvGrpSpPr>
            <p:cNvPr id="25" name="Group 24">
              <a:extLst>
                <a:ext uri="{FF2B5EF4-FFF2-40B4-BE49-F238E27FC236}">
                  <a16:creationId xmlns:a16="http://schemas.microsoft.com/office/drawing/2014/main" id="{BD5FE7C0-449C-C24C-94F1-976D8F7F07BD}"/>
                </a:ext>
              </a:extLst>
            </p:cNvPr>
            <p:cNvGrpSpPr/>
            <p:nvPr/>
          </p:nvGrpSpPr>
          <p:grpSpPr>
            <a:xfrm>
              <a:off x="3954671" y="3896138"/>
              <a:ext cx="2934586" cy="486248"/>
              <a:chOff x="8759687" y="3087756"/>
              <a:chExt cx="2934586" cy="486248"/>
            </a:xfrm>
          </p:grpSpPr>
          <p:sp>
            <p:nvSpPr>
              <p:cNvPr id="10" name="TextBox 9">
                <a:extLst>
                  <a:ext uri="{FF2B5EF4-FFF2-40B4-BE49-F238E27FC236}">
                    <a16:creationId xmlns:a16="http://schemas.microsoft.com/office/drawing/2014/main" id="{882DC7EC-5CAB-E046-AF27-F4F1BE4C8967}"/>
                  </a:ext>
                </a:extLst>
              </p:cNvPr>
              <p:cNvSpPr txBox="1"/>
              <p:nvPr/>
            </p:nvSpPr>
            <p:spPr>
              <a:xfrm>
                <a:off x="8759687" y="3087756"/>
                <a:ext cx="29345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&lt;D,R&gt; = D  2</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XOR  R  </a:t>
                </a:r>
              </a:p>
            </p:txBody>
          </p:sp>
          <p:sp>
            <p:nvSpPr>
              <p:cNvPr id="295" name="TextBox 294">
                <a:extLst>
                  <a:ext uri="{FF2B5EF4-FFF2-40B4-BE49-F238E27FC236}">
                    <a16:creationId xmlns:a16="http://schemas.microsoft.com/office/drawing/2014/main" id="{5679D954-E2CF-FE4F-B7E7-75DBBBD56E8B}"/>
                  </a:ext>
                </a:extLst>
              </p:cNvPr>
              <p:cNvSpPr txBox="1"/>
              <p:nvPr/>
            </p:nvSpPr>
            <p:spPr>
              <a:xfrm>
                <a:off x="9972262" y="3173894"/>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296" name="TextBox 295">
              <a:extLst>
                <a:ext uri="{FF2B5EF4-FFF2-40B4-BE49-F238E27FC236}">
                  <a16:creationId xmlns:a16="http://schemas.microsoft.com/office/drawing/2014/main" id="{D334B737-73F4-0C4A-860A-265D4A3D7E47}"/>
                </a:ext>
              </a:extLst>
            </p:cNvPr>
            <p:cNvSpPr txBox="1"/>
            <p:nvPr/>
          </p:nvSpPr>
          <p:spPr>
            <a:xfrm>
              <a:off x="7997688" y="3889513"/>
              <a:ext cx="28791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formula for these bits</a:t>
              </a:r>
            </a:p>
          </p:txBody>
        </p:sp>
        <p:cxnSp>
          <p:nvCxnSpPr>
            <p:cNvPr id="30" name="Straight Connector 29">
              <a:extLst>
                <a:ext uri="{FF2B5EF4-FFF2-40B4-BE49-F238E27FC236}">
                  <a16:creationId xmlns:a16="http://schemas.microsoft.com/office/drawing/2014/main" id="{B13443DA-FCD3-914F-8EC2-A5BA2DA70B77}"/>
                </a:ext>
              </a:extLst>
            </p:cNvPr>
            <p:cNvCxnSpPr/>
            <p:nvPr/>
          </p:nvCxnSpPr>
          <p:spPr>
            <a:xfrm>
              <a:off x="6811619" y="4134678"/>
              <a:ext cx="119269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260FD657-AC1B-3B4B-9C86-1AB0D8168AC3}"/>
              </a:ext>
            </a:extLst>
          </p:cNvPr>
          <p:cNvGrpSpPr/>
          <p:nvPr/>
        </p:nvGrpSpPr>
        <p:grpSpPr>
          <a:xfrm>
            <a:off x="4243982" y="2770984"/>
            <a:ext cx="5397512" cy="1096490"/>
            <a:chOff x="4243982" y="2770984"/>
            <a:chExt cx="5397512" cy="1096490"/>
          </a:xfrm>
        </p:grpSpPr>
        <p:grpSp>
          <p:nvGrpSpPr>
            <p:cNvPr id="5" name="Group 4">
              <a:extLst>
                <a:ext uri="{FF2B5EF4-FFF2-40B4-BE49-F238E27FC236}">
                  <a16:creationId xmlns:a16="http://schemas.microsoft.com/office/drawing/2014/main" id="{79E989F3-EA4C-7E47-801E-2273E78A0D67}"/>
                </a:ext>
              </a:extLst>
            </p:cNvPr>
            <p:cNvGrpSpPr/>
            <p:nvPr/>
          </p:nvGrpSpPr>
          <p:grpSpPr>
            <a:xfrm>
              <a:off x="4243982" y="2770984"/>
              <a:ext cx="2691529" cy="1072438"/>
              <a:chOff x="2335669" y="2731227"/>
              <a:chExt cx="2691529" cy="1072438"/>
            </a:xfrm>
          </p:grpSpPr>
          <p:grpSp>
            <p:nvGrpSpPr>
              <p:cNvPr id="263" name="Group 262">
                <a:extLst>
                  <a:ext uri="{FF2B5EF4-FFF2-40B4-BE49-F238E27FC236}">
                    <a16:creationId xmlns:a16="http://schemas.microsoft.com/office/drawing/2014/main" id="{29C4AA4F-9EB8-1848-8793-F6CDF1CD0D68}"/>
                  </a:ext>
                </a:extLst>
              </p:cNvPr>
              <p:cNvGrpSpPr/>
              <p:nvPr/>
            </p:nvGrpSpPr>
            <p:grpSpPr>
              <a:xfrm>
                <a:off x="3847708" y="2731227"/>
                <a:ext cx="1179490" cy="644795"/>
                <a:chOff x="2714347" y="4114405"/>
                <a:chExt cx="1179490" cy="644795"/>
              </a:xfrm>
            </p:grpSpPr>
            <p:cxnSp>
              <p:nvCxnSpPr>
                <p:cNvPr id="264" name="Straight Arrow Connector 263">
                  <a:extLst>
                    <a:ext uri="{FF2B5EF4-FFF2-40B4-BE49-F238E27FC236}">
                      <a16:creationId xmlns:a16="http://schemas.microsoft.com/office/drawing/2014/main" id="{E3F5CF1B-09D1-CC47-B116-7240726371D9}"/>
                    </a:ext>
                  </a:extLst>
                </p:cNvPr>
                <p:cNvCxnSpPr>
                  <a:cxnSpLocks/>
                </p:cNvCxnSpPr>
                <p:nvPr/>
              </p:nvCxnSpPr>
              <p:spPr>
                <a:xfrm>
                  <a:off x="2993162" y="4665600"/>
                  <a:ext cx="542038"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3059E882-1BA5-064B-9CE1-43F225240291}"/>
                    </a:ext>
                  </a:extLst>
                </p:cNvPr>
                <p:cNvSpPr txBox="1"/>
                <p:nvPr/>
              </p:nvSpPr>
              <p:spPr>
                <a:xfrm>
                  <a:off x="2714347" y="4114405"/>
                  <a:ext cx="1179490"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CRC bits</a:t>
                  </a:r>
                </a:p>
              </p:txBody>
            </p:sp>
            <p:cxnSp>
              <p:nvCxnSpPr>
                <p:cNvPr id="267" name="Straight Connector 266">
                  <a:extLst>
                    <a:ext uri="{FF2B5EF4-FFF2-40B4-BE49-F238E27FC236}">
                      <a16:creationId xmlns:a16="http://schemas.microsoft.com/office/drawing/2014/main" id="{176F67FC-CEC0-E145-8840-3B220D064D41}"/>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2" name="Group 281">
                <a:extLst>
                  <a:ext uri="{FF2B5EF4-FFF2-40B4-BE49-F238E27FC236}">
                    <a16:creationId xmlns:a16="http://schemas.microsoft.com/office/drawing/2014/main" id="{133DDAB8-AED0-B44C-B8AA-A792E69DA7CC}"/>
                  </a:ext>
                </a:extLst>
              </p:cNvPr>
              <p:cNvGrpSpPr/>
              <p:nvPr/>
            </p:nvGrpSpPr>
            <p:grpSpPr>
              <a:xfrm>
                <a:off x="2491075" y="3061148"/>
                <a:ext cx="1630353" cy="400110"/>
                <a:chOff x="1912047" y="4446000"/>
                <a:chExt cx="1630353" cy="400110"/>
              </a:xfrm>
            </p:grpSpPr>
            <p:cxnSp>
              <p:nvCxnSpPr>
                <p:cNvPr id="290" name="Straight Arrow Connector 289">
                  <a:extLst>
                    <a:ext uri="{FF2B5EF4-FFF2-40B4-BE49-F238E27FC236}">
                      <a16:creationId xmlns:a16="http://schemas.microsoft.com/office/drawing/2014/main" id="{B73F57ED-8511-DE46-AFFF-EB1F2B4DD081}"/>
                    </a:ext>
                  </a:extLst>
                </p:cNvPr>
                <p:cNvCxnSpPr>
                  <a:cxnSpLocks/>
                </p:cNvCxnSpPr>
                <p:nvPr/>
              </p:nvCxnSpPr>
              <p:spPr>
                <a:xfrm>
                  <a:off x="1914638" y="4665600"/>
                  <a:ext cx="1620562"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1" name="Rectangle 290">
                  <a:extLst>
                    <a:ext uri="{FF2B5EF4-FFF2-40B4-BE49-F238E27FC236}">
                      <a16:creationId xmlns:a16="http://schemas.microsoft.com/office/drawing/2014/main" id="{9CC71E42-351B-7D48-A76A-31DFD4155837}"/>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2" name="TextBox 291">
                  <a:extLst>
                    <a:ext uri="{FF2B5EF4-FFF2-40B4-BE49-F238E27FC236}">
                      <a16:creationId xmlns:a16="http://schemas.microsoft.com/office/drawing/2014/main" id="{9CB76609-999D-2D49-9C0A-E32FE50AF48D}"/>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3" name="Straight Connector 292">
                  <a:extLst>
                    <a:ext uri="{FF2B5EF4-FFF2-40B4-BE49-F238E27FC236}">
                      <a16:creationId xmlns:a16="http://schemas.microsoft.com/office/drawing/2014/main" id="{E22D3181-9FAA-B541-A443-8DF2B83F5119}"/>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41989A3-AA8F-EB4B-B54B-64685377702A}"/>
                    </a:ext>
                  </a:extLst>
                </p:cNvPr>
                <p:cNvCxnSpPr/>
                <p:nvPr/>
              </p:nvCxnSpPr>
              <p:spPr>
                <a:xfrm>
                  <a:off x="1912047"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E8DCF7DE-A8C5-3A48-A607-43071E3845EB}"/>
                  </a:ext>
                </a:extLst>
              </p:cNvPr>
              <p:cNvGrpSpPr/>
              <p:nvPr/>
            </p:nvGrpSpPr>
            <p:grpSpPr>
              <a:xfrm>
                <a:off x="2335669" y="3342000"/>
                <a:ext cx="2325599" cy="461665"/>
                <a:chOff x="1904400" y="5143043"/>
                <a:chExt cx="2325599" cy="461665"/>
              </a:xfrm>
            </p:grpSpPr>
            <p:sp>
              <p:nvSpPr>
                <p:cNvPr id="269" name="Rectangle 268">
                  <a:extLst>
                    <a:ext uri="{FF2B5EF4-FFF2-40B4-BE49-F238E27FC236}">
                      <a16:creationId xmlns:a16="http://schemas.microsoft.com/office/drawing/2014/main" id="{F9356EE8-B88E-354C-B22C-C3AE0C4CCEC0}"/>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0" name="TextBox 269">
                  <a:extLst>
                    <a:ext uri="{FF2B5EF4-FFF2-40B4-BE49-F238E27FC236}">
                      <a16:creationId xmlns:a16="http://schemas.microsoft.com/office/drawing/2014/main" id="{8C616664-1678-F94A-9D03-7836F153E4E8}"/>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TextBox 270">
                  <a:extLst>
                    <a:ext uri="{FF2B5EF4-FFF2-40B4-BE49-F238E27FC236}">
                      <a16:creationId xmlns:a16="http://schemas.microsoft.com/office/drawing/2014/main" id="{8C3ABF98-D5C1-734D-9F57-D1EEEEBAFD1C}"/>
                    </a:ext>
                  </a:extLst>
                </p:cNvPr>
                <p:cNvSpPr txBox="1"/>
                <p:nvPr/>
              </p:nvSpPr>
              <p:spPr>
                <a:xfrm>
                  <a:off x="3708874" y="5143043"/>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cxnSp>
              <p:nvCxnSpPr>
                <p:cNvPr id="272" name="Straight Connector 271">
                  <a:extLst>
                    <a:ext uri="{FF2B5EF4-FFF2-40B4-BE49-F238E27FC236}">
                      <a16:creationId xmlns:a16="http://schemas.microsoft.com/office/drawing/2014/main" id="{693A86FD-0E91-F84C-AD1B-5E7BF4B8B76C}"/>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 name="TextBox 27">
              <a:extLst>
                <a:ext uri="{FF2B5EF4-FFF2-40B4-BE49-F238E27FC236}">
                  <a16:creationId xmlns:a16="http://schemas.microsoft.com/office/drawing/2014/main" id="{78932362-DCB4-EB40-9B1C-58CF349F31F1}"/>
                </a:ext>
              </a:extLst>
            </p:cNvPr>
            <p:cNvSpPr txBox="1"/>
            <p:nvPr/>
          </p:nvSpPr>
          <p:spPr>
            <a:xfrm>
              <a:off x="8004315" y="3405809"/>
              <a:ext cx="163717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bits to send</a:t>
              </a:r>
            </a:p>
          </p:txBody>
        </p:sp>
        <p:cxnSp>
          <p:nvCxnSpPr>
            <p:cNvPr id="297" name="Straight Connector 296">
              <a:extLst>
                <a:ext uri="{FF2B5EF4-FFF2-40B4-BE49-F238E27FC236}">
                  <a16:creationId xmlns:a16="http://schemas.microsoft.com/office/drawing/2014/main" id="{B1D8A448-DD38-3A4F-8E01-5FD4EA57EB3C}"/>
                </a:ext>
              </a:extLst>
            </p:cNvPr>
            <p:cNvCxnSpPr/>
            <p:nvPr/>
          </p:nvCxnSpPr>
          <p:spPr>
            <a:xfrm>
              <a:off x="6791741" y="3637722"/>
              <a:ext cx="119269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Slide Number Placeholder 10">
            <a:extLst>
              <a:ext uri="{FF2B5EF4-FFF2-40B4-BE49-F238E27FC236}">
                <a16:creationId xmlns:a16="http://schemas.microsoft.com/office/drawing/2014/main" id="{922CAA94-41E8-A843-D57E-5D351514F8AA}"/>
              </a:ext>
            </a:extLst>
          </p:cNvPr>
          <p:cNvSpPr>
            <a:spLocks noGrp="1"/>
          </p:cNvSpPr>
          <p:nvPr>
            <p:ph type="sldNum" sz="quarter" idx="4"/>
          </p:nvPr>
        </p:nvSpPr>
        <p:spPr/>
        <p:txBody>
          <a:bodyPr/>
          <a:lstStyle/>
          <a:p>
            <a:r>
              <a:rPr lang="en-US" dirty="0"/>
              <a:t>Link Layer </a:t>
            </a:r>
            <a:fld id="{C4204591-24BD-A542-B9D5-F8D8A88D2FEE}" type="slidenum">
              <a:rPr lang="en-US" smtClean="0"/>
              <a:pPr/>
              <a:t>18</a:t>
            </a:fld>
            <a:endParaRPr lang="en-US" dirty="0"/>
          </a:p>
        </p:txBody>
      </p:sp>
    </p:spTree>
    <p:extLst>
      <p:ext uri="{BB962C8B-B14F-4D97-AF65-F5344CB8AC3E}">
        <p14:creationId xmlns:p14="http://schemas.microsoft.com/office/powerpoint/2010/main" val="44046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9">
                                            <p:txEl>
                                              <p:pRg st="0" end="0"/>
                                            </p:txEl>
                                          </p:spTgt>
                                        </p:tgtEl>
                                        <p:attrNameLst>
                                          <p:attrName>style.visibility</p:attrName>
                                        </p:attrNameLst>
                                      </p:cBhvr>
                                      <p:to>
                                        <p:strVal val="visible"/>
                                      </p:to>
                                    </p:set>
                                    <p:animEffect transition="in" filter="dissolve">
                                      <p:cBhvr>
                                        <p:cTn id="17" dur="500"/>
                                        <p:tgtEl>
                                          <p:spTgt spid="2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9">
                                            <p:txEl>
                                              <p:pRg st="1" end="1"/>
                                            </p:txEl>
                                          </p:spTgt>
                                        </p:tgtEl>
                                        <p:attrNameLst>
                                          <p:attrName>style.visibility</p:attrName>
                                        </p:attrNameLst>
                                      </p:cBhvr>
                                      <p:to>
                                        <p:strVal val="visible"/>
                                      </p:to>
                                    </p:set>
                                    <p:animEffect transition="in" filter="dissolve">
                                      <p:cBhvr>
                                        <p:cTn id="22" dur="500"/>
                                        <p:tgtEl>
                                          <p:spTgt spid="25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9">
                                            <p:txEl>
                                              <p:pRg st="2" end="2"/>
                                            </p:txEl>
                                          </p:spTgt>
                                        </p:tgtEl>
                                        <p:attrNameLst>
                                          <p:attrName>style.visibility</p:attrName>
                                        </p:attrNameLst>
                                      </p:cBhvr>
                                      <p:to>
                                        <p:strVal val="visible"/>
                                      </p:to>
                                    </p:set>
                                    <p:animEffect transition="in" filter="dissolve">
                                      <p:cBhvr>
                                        <p:cTn id="27" dur="500"/>
                                        <p:tgtEl>
                                          <p:spTgt spid="259">
                                            <p:txEl>
                                              <p:pRg st="2" end="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59">
                                            <p:txEl>
                                              <p:pRg st="3" end="3"/>
                                            </p:txEl>
                                          </p:spTgt>
                                        </p:tgtEl>
                                        <p:attrNameLst>
                                          <p:attrName>style.visibility</p:attrName>
                                        </p:attrNameLst>
                                      </p:cBhvr>
                                      <p:to>
                                        <p:strVal val="visible"/>
                                      </p:to>
                                    </p:set>
                                    <p:animEffect transition="in" filter="dissolve">
                                      <p:cBhvr>
                                        <p:cTn id="30" dur="500"/>
                                        <p:tgtEl>
                                          <p:spTgt spid="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F78A-781F-279B-E863-9D787FB5CF02}"/>
              </a:ext>
            </a:extLst>
          </p:cNvPr>
          <p:cNvSpPr>
            <a:spLocks noGrp="1"/>
          </p:cNvSpPr>
          <p:nvPr>
            <p:ph type="title"/>
          </p:nvPr>
        </p:nvSpPr>
        <p:spPr/>
        <p:txBody>
          <a:bodyPr/>
          <a:lstStyle/>
          <a:p>
            <a:r>
              <a:rPr lang="en-GB" dirty="0"/>
              <a:t>Exclusive OR (XOR) for Modulo 2 Arithmetic</a:t>
            </a:r>
            <a:endParaRPr lang="en-SE" dirty="0"/>
          </a:p>
        </p:txBody>
      </p:sp>
      <p:sp>
        <p:nvSpPr>
          <p:cNvPr id="3" name="Content Placeholder 2">
            <a:extLst>
              <a:ext uri="{FF2B5EF4-FFF2-40B4-BE49-F238E27FC236}">
                <a16:creationId xmlns:a16="http://schemas.microsoft.com/office/drawing/2014/main" id="{DBD61DB9-4BB2-EE37-2244-79DABCDB20A0}"/>
              </a:ext>
            </a:extLst>
          </p:cNvPr>
          <p:cNvSpPr>
            <a:spLocks noGrp="1"/>
          </p:cNvSpPr>
          <p:nvPr>
            <p:ph sz="half" idx="1"/>
          </p:nvPr>
        </p:nvSpPr>
        <p:spPr/>
        <p:txBody>
          <a:bodyPr/>
          <a:lstStyle/>
          <a:p>
            <a:r>
              <a:rPr lang="en-GB" dirty="0"/>
              <a:t>0 XOR 0 = 0 (Same Bits)</a:t>
            </a:r>
          </a:p>
          <a:p>
            <a:r>
              <a:rPr lang="en-GB" dirty="0"/>
              <a:t>1 XOR 1 = 0 (Same Bits)</a:t>
            </a:r>
          </a:p>
          <a:p>
            <a:r>
              <a:rPr lang="en-GB" dirty="0"/>
              <a:t>1 XOR 0 = 1 (Different Bits)</a:t>
            </a:r>
          </a:p>
          <a:p>
            <a:r>
              <a:rPr lang="en-GB" dirty="0"/>
              <a:t>0 XOR 1 = 1 (Different Bits)</a:t>
            </a:r>
            <a:endParaRPr lang="en-SE" dirty="0"/>
          </a:p>
        </p:txBody>
      </p:sp>
      <p:sp>
        <p:nvSpPr>
          <p:cNvPr id="4" name="Content Placeholder 3">
            <a:extLst>
              <a:ext uri="{FF2B5EF4-FFF2-40B4-BE49-F238E27FC236}">
                <a16:creationId xmlns:a16="http://schemas.microsoft.com/office/drawing/2014/main" id="{8B504695-FFF2-D119-C8E1-4DE25040B3FB}"/>
              </a:ext>
            </a:extLst>
          </p:cNvPr>
          <p:cNvSpPr>
            <a:spLocks noGrp="1"/>
          </p:cNvSpPr>
          <p:nvPr>
            <p:ph sz="half" idx="2"/>
          </p:nvPr>
        </p:nvSpPr>
        <p:spPr/>
        <p:txBody>
          <a:bodyPr/>
          <a:lstStyle/>
          <a:p>
            <a:r>
              <a:rPr lang="en-GB" dirty="0"/>
              <a:t>With XOR arithmetic, addition + and subtraction - operations are the same</a:t>
            </a:r>
          </a:p>
          <a:p>
            <a:pPr lvl="1"/>
            <a:r>
              <a:rPr lang="en-GB" dirty="0"/>
              <a:t>1111 + 1010 </a:t>
            </a:r>
          </a:p>
          <a:p>
            <a:pPr lvl="1"/>
            <a:r>
              <a:rPr lang="en-GB" dirty="0"/>
              <a:t>= 1111 - 1010  </a:t>
            </a:r>
          </a:p>
          <a:p>
            <a:pPr lvl="1"/>
            <a:r>
              <a:rPr lang="en-GB" dirty="0"/>
              <a:t>= 1111 XOR 1010 </a:t>
            </a:r>
          </a:p>
          <a:p>
            <a:pPr lvl="1"/>
            <a:r>
              <a:rPr lang="en-GB" dirty="0"/>
              <a:t>= 0101</a:t>
            </a:r>
            <a:endParaRPr lang="en-SE" dirty="0"/>
          </a:p>
        </p:txBody>
      </p:sp>
      <p:sp>
        <p:nvSpPr>
          <p:cNvPr id="5" name="Slide Number Placeholder 4">
            <a:extLst>
              <a:ext uri="{FF2B5EF4-FFF2-40B4-BE49-F238E27FC236}">
                <a16:creationId xmlns:a16="http://schemas.microsoft.com/office/drawing/2014/main" id="{FD12DD4A-7183-166B-83DE-D6B041D3CBCF}"/>
              </a:ext>
            </a:extLst>
          </p:cNvPr>
          <p:cNvSpPr>
            <a:spLocks noGrp="1"/>
          </p:cNvSpPr>
          <p:nvPr>
            <p:ph type="sldNum" sz="quarter" idx="4"/>
          </p:nvPr>
        </p:nvSpPr>
        <p:spPr/>
        <p:txBody>
          <a:bodyPr/>
          <a:lstStyle/>
          <a:p>
            <a:r>
              <a:rPr lang="en-US"/>
              <a:t>Link Layer: 6-</a:t>
            </a:r>
            <a:fld id="{C4204591-24BD-A542-B9D5-F8D8A88D2FEE}" type="slidenum">
              <a:rPr lang="en-US" smtClean="0"/>
              <a:pPr/>
              <a:t>19</a:t>
            </a:fld>
            <a:endParaRPr lang="en-US" dirty="0"/>
          </a:p>
        </p:txBody>
      </p:sp>
    </p:spTree>
    <p:extLst>
      <p:ext uri="{BB962C8B-B14F-4D97-AF65-F5344CB8AC3E}">
        <p14:creationId xmlns:p14="http://schemas.microsoft.com/office/powerpoint/2010/main" val="142978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FC3-7DD0-8D48-A73C-1EC08DB3BAF6}"/>
              </a:ext>
            </a:extLst>
          </p:cNvPr>
          <p:cNvSpPr>
            <a:spLocks noGrp="1"/>
          </p:cNvSpPr>
          <p:nvPr>
            <p:ph type="title"/>
          </p:nvPr>
        </p:nvSpPr>
        <p:spPr/>
        <p:txBody>
          <a:bodyPr/>
          <a:lstStyle/>
          <a:p>
            <a:r>
              <a:rPr lang="en-US" altLang="en-US" dirty="0">
                <a:cs typeface="Calibri" panose="020F0502020204030204" pitchFamily="34" charset="0"/>
              </a:rPr>
              <a:t>Link layer and LANs: our goals</a:t>
            </a:r>
            <a:endParaRPr lang="en-US" dirty="0"/>
          </a:p>
        </p:txBody>
      </p:sp>
      <p:sp>
        <p:nvSpPr>
          <p:cNvPr id="3" name="Content Placeholder 2">
            <a:extLst>
              <a:ext uri="{FF2B5EF4-FFF2-40B4-BE49-F238E27FC236}">
                <a16:creationId xmlns:a16="http://schemas.microsoft.com/office/drawing/2014/main" id="{99183EDA-C355-9A48-9A7B-13CAE9D049C3}"/>
              </a:ext>
            </a:extLst>
          </p:cNvPr>
          <p:cNvSpPr>
            <a:spLocks noGrp="1"/>
          </p:cNvSpPr>
          <p:nvPr>
            <p:ph sz="half" idx="1"/>
          </p:nvPr>
        </p:nvSpPr>
        <p:spPr>
          <a:xfrm>
            <a:off x="838200" y="1572572"/>
            <a:ext cx="5181600" cy="4698465"/>
          </a:xfrm>
        </p:spPr>
        <p:txBody>
          <a:bodyPr>
            <a:normAutofit/>
          </a:bodyPr>
          <a:lstStyle/>
          <a:p>
            <a:pPr marL="342900" indent="-212725">
              <a:buFont typeface="Wingdings" charset="2"/>
              <a:buChar char="§"/>
              <a:defRPr/>
            </a:pPr>
            <a:r>
              <a:rPr lang="en-US" sz="3200" dirty="0"/>
              <a:t>understand principles behind link layer services:</a:t>
            </a:r>
          </a:p>
          <a:p>
            <a:pPr marL="688975" lvl="1" indent="-317500">
              <a:lnSpc>
                <a:spcPct val="100000"/>
              </a:lnSpc>
              <a:defRPr/>
            </a:pPr>
            <a:r>
              <a:rPr lang="en-US" sz="2800" dirty="0"/>
              <a:t>error detection, correction</a:t>
            </a:r>
          </a:p>
          <a:p>
            <a:pPr marL="688975" lvl="1" indent="-317500">
              <a:lnSpc>
                <a:spcPct val="100000"/>
              </a:lnSpc>
              <a:defRPr/>
            </a:pPr>
            <a:r>
              <a:rPr lang="en-US" sz="2800" dirty="0"/>
              <a:t>sharing a broadcast channel: multiple access</a:t>
            </a:r>
          </a:p>
          <a:p>
            <a:pPr marL="688975" lvl="1" indent="-317500">
              <a:lnSpc>
                <a:spcPct val="100000"/>
              </a:lnSpc>
              <a:defRPr/>
            </a:pPr>
            <a:r>
              <a:rPr lang="en-US" sz="2800" dirty="0"/>
              <a:t>link layer addressing</a:t>
            </a:r>
          </a:p>
          <a:p>
            <a:pPr marL="688975" lvl="1" indent="-317500">
              <a:lnSpc>
                <a:spcPct val="100000"/>
              </a:lnSpc>
              <a:defRPr/>
            </a:pPr>
            <a:r>
              <a:rPr lang="en-US" sz="2800" dirty="0"/>
              <a:t>local area networks: Ethernet, VLANs</a:t>
            </a:r>
          </a:p>
          <a:p>
            <a:pPr marL="342900" indent="-212725">
              <a:buFont typeface="Wingdings" charset="2"/>
              <a:buChar char="§"/>
              <a:defRPr/>
            </a:pPr>
            <a:r>
              <a:rPr lang="en-US" sz="3200" dirty="0"/>
              <a:t>datacenter networks</a:t>
            </a:r>
          </a:p>
          <a:p>
            <a:pPr marL="130175" indent="0">
              <a:buNone/>
            </a:pPr>
            <a:endParaRPr lang="en-US" dirty="0"/>
          </a:p>
        </p:txBody>
      </p:sp>
      <p:sp>
        <p:nvSpPr>
          <p:cNvPr id="4" name="Content Placeholder 3">
            <a:extLst>
              <a:ext uri="{FF2B5EF4-FFF2-40B4-BE49-F238E27FC236}">
                <a16:creationId xmlns:a16="http://schemas.microsoft.com/office/drawing/2014/main" id="{9B6A4EEF-90EE-424B-9F5F-D32E647EF1B0}"/>
              </a:ext>
            </a:extLst>
          </p:cNvPr>
          <p:cNvSpPr>
            <a:spLocks noGrp="1"/>
          </p:cNvSpPr>
          <p:nvPr>
            <p:ph sz="half" idx="2"/>
          </p:nvPr>
        </p:nvSpPr>
        <p:spPr>
          <a:xfrm>
            <a:off x="6304934" y="1602070"/>
            <a:ext cx="5584371" cy="4351338"/>
          </a:xfrm>
        </p:spPr>
        <p:txBody>
          <a:bodyPr>
            <a:normAutofit/>
          </a:bodyPr>
          <a:lstStyle/>
          <a:p>
            <a:pPr marL="407988" indent="-277813"/>
            <a:r>
              <a:rPr lang="en-US" sz="3200" dirty="0"/>
              <a:t>instantiation, implementation of various link layer technologies</a:t>
            </a:r>
            <a:endParaRPr lang="en-US" sz="2800" dirty="0"/>
          </a:p>
        </p:txBody>
      </p:sp>
      <p:pic>
        <p:nvPicPr>
          <p:cNvPr id="7" name="Picture 6" descr="A train crossing a bridge over a body of water&#10;&#10;Description automatically generated">
            <a:extLst>
              <a:ext uri="{FF2B5EF4-FFF2-40B4-BE49-F238E27FC236}">
                <a16:creationId xmlns:a16="http://schemas.microsoft.com/office/drawing/2014/main" id="{439BFE83-3A49-904C-8D0A-2D330947D15C}"/>
              </a:ext>
            </a:extLst>
          </p:cNvPr>
          <p:cNvPicPr>
            <a:picLocks noChangeAspect="1"/>
          </p:cNvPicPr>
          <p:nvPr/>
        </p:nvPicPr>
        <p:blipFill>
          <a:blip r:embed="rId3"/>
          <a:stretch>
            <a:fillRect/>
          </a:stretch>
        </p:blipFill>
        <p:spPr>
          <a:xfrm>
            <a:off x="6657543" y="3498941"/>
            <a:ext cx="3102316" cy="2326737"/>
          </a:xfrm>
          <a:prstGeom prst="rect">
            <a:avLst/>
          </a:prstGeom>
          <a:effectLst>
            <a:outerShdw blurRad="50800" dist="38100" dir="18900000" algn="bl" rotWithShape="0">
              <a:prstClr val="black">
                <a:alpha val="40000"/>
              </a:prstClr>
            </a:outerShdw>
          </a:effectLst>
        </p:spPr>
      </p:pic>
      <p:sp>
        <p:nvSpPr>
          <p:cNvPr id="8" name="Slide Number Placeholder 4">
            <a:extLst>
              <a:ext uri="{FF2B5EF4-FFF2-40B4-BE49-F238E27FC236}">
                <a16:creationId xmlns:a16="http://schemas.microsoft.com/office/drawing/2014/main" id="{0B01662C-0D2B-C547-B59B-BA568A5A2F00}"/>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2</a:t>
            </a:fld>
            <a:endParaRPr lang="en-US" dirty="0"/>
          </a:p>
        </p:txBody>
      </p:sp>
    </p:spTree>
    <p:extLst>
      <p:ext uri="{BB962C8B-B14F-4D97-AF65-F5344CB8AC3E}">
        <p14:creationId xmlns:p14="http://schemas.microsoft.com/office/powerpoint/2010/main" val="1101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dissolve">
                                      <p:cBhvr>
                                        <p:cTn id="2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49CD-4F02-5E5A-C95E-CA34D82317B4}"/>
              </a:ext>
            </a:extLst>
          </p:cNvPr>
          <p:cNvSpPr>
            <a:spLocks noGrp="1"/>
          </p:cNvSpPr>
          <p:nvPr>
            <p:ph type="title"/>
          </p:nvPr>
        </p:nvSpPr>
        <p:spPr/>
        <p:txBody>
          <a:bodyPr/>
          <a:lstStyle/>
          <a:p>
            <a:r>
              <a:rPr lang="en-GB" dirty="0"/>
              <a:t>Modulo 2 Addition, Multiplication</a:t>
            </a:r>
            <a:endParaRPr lang="en-SE" dirty="0"/>
          </a:p>
        </p:txBody>
      </p:sp>
      <p:sp>
        <p:nvSpPr>
          <p:cNvPr id="5" name="Slide Number Placeholder 4">
            <a:extLst>
              <a:ext uri="{FF2B5EF4-FFF2-40B4-BE49-F238E27FC236}">
                <a16:creationId xmlns:a16="http://schemas.microsoft.com/office/drawing/2014/main" id="{CD58C6B6-20BF-1724-755F-6583FDA131D8}"/>
              </a:ext>
            </a:extLst>
          </p:cNvPr>
          <p:cNvSpPr>
            <a:spLocks noGrp="1"/>
          </p:cNvSpPr>
          <p:nvPr>
            <p:ph type="sldNum" sz="quarter" idx="4"/>
          </p:nvPr>
        </p:nvSpPr>
        <p:spPr/>
        <p:txBody>
          <a:bodyPr/>
          <a:lstStyle/>
          <a:p>
            <a:r>
              <a:rPr lang="en-US"/>
              <a:t>Link Layer: 6-</a:t>
            </a:r>
            <a:fld id="{C4204591-24BD-A542-B9D5-F8D8A88D2FEE}" type="slidenum">
              <a:rPr lang="en-US" smtClean="0"/>
              <a:pPr/>
              <a:t>20</a:t>
            </a:fld>
            <a:endParaRPr lang="en-US" dirty="0"/>
          </a:p>
        </p:txBody>
      </p:sp>
      <p:sp>
        <p:nvSpPr>
          <p:cNvPr id="7" name="object 6">
            <a:extLst>
              <a:ext uri="{FF2B5EF4-FFF2-40B4-BE49-F238E27FC236}">
                <a16:creationId xmlns:a16="http://schemas.microsoft.com/office/drawing/2014/main" id="{D74CF693-7DF9-D1FA-FDAE-AC6225C71D51}"/>
              </a:ext>
            </a:extLst>
          </p:cNvPr>
          <p:cNvSpPr txBox="1"/>
          <p:nvPr/>
        </p:nvSpPr>
        <p:spPr>
          <a:xfrm>
            <a:off x="838216" y="1476191"/>
            <a:ext cx="127889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Addition:</a:t>
            </a:r>
            <a:endParaRPr sz="2400">
              <a:latin typeface="Times New Roman"/>
              <a:cs typeface="Times New Roman"/>
            </a:endParaRPr>
          </a:p>
        </p:txBody>
      </p:sp>
      <p:graphicFrame>
        <p:nvGraphicFramePr>
          <p:cNvPr id="8" name="object 7">
            <a:extLst>
              <a:ext uri="{FF2B5EF4-FFF2-40B4-BE49-F238E27FC236}">
                <a16:creationId xmlns:a16="http://schemas.microsoft.com/office/drawing/2014/main" id="{6663602C-75F7-15BD-5623-703558E43578}"/>
              </a:ext>
            </a:extLst>
          </p:cNvPr>
          <p:cNvGraphicFramePr>
            <a:graphicFrameLocks noGrp="1"/>
          </p:cNvGraphicFramePr>
          <p:nvPr>
            <p:extLst>
              <p:ext uri="{D42A27DB-BD31-4B8C-83A1-F6EECF244321}">
                <p14:modId xmlns:p14="http://schemas.microsoft.com/office/powerpoint/2010/main" val="2316934881"/>
              </p:ext>
            </p:extLst>
          </p:nvPr>
        </p:nvGraphicFramePr>
        <p:xfrm>
          <a:off x="1155763" y="2156211"/>
          <a:ext cx="2086610" cy="1073379"/>
        </p:xfrm>
        <a:graphic>
          <a:graphicData uri="http://schemas.openxmlformats.org/drawingml/2006/table">
            <a:tbl>
              <a:tblPr firstRow="1" bandRow="1">
                <a:tableStyleId>{2D5ABB26-0587-4C30-8999-92F81FD0307C}</a:tableStyleId>
              </a:tblPr>
              <a:tblGrid>
                <a:gridCol w="624205">
                  <a:extLst>
                    <a:ext uri="{9D8B030D-6E8A-4147-A177-3AD203B41FA5}">
                      <a16:colId xmlns:a16="http://schemas.microsoft.com/office/drawing/2014/main" val="20000"/>
                    </a:ext>
                  </a:extLst>
                </a:gridCol>
                <a:gridCol w="841375">
                  <a:extLst>
                    <a:ext uri="{9D8B030D-6E8A-4147-A177-3AD203B41FA5}">
                      <a16:colId xmlns:a16="http://schemas.microsoft.com/office/drawing/2014/main" val="20001"/>
                    </a:ext>
                  </a:extLst>
                </a:gridCol>
                <a:gridCol w="621030">
                  <a:extLst>
                    <a:ext uri="{9D8B030D-6E8A-4147-A177-3AD203B41FA5}">
                      <a16:colId xmlns:a16="http://schemas.microsoft.com/office/drawing/2014/main" val="20002"/>
                    </a:ext>
                  </a:extLst>
                </a:gridCol>
              </a:tblGrid>
              <a:tr h="355739">
                <a:tc>
                  <a:txBody>
                    <a:bodyPr/>
                    <a:lstStyle/>
                    <a:p>
                      <a:pPr marR="248920" algn="r">
                        <a:lnSpc>
                          <a:spcPts val="2650"/>
                        </a:lnSpc>
                      </a:pPr>
                      <a:r>
                        <a:rPr sz="2400" dirty="0">
                          <a:latin typeface="Times New Roman"/>
                          <a:cs typeface="Times New Roman"/>
                        </a:rPr>
                        <a:t>1</a:t>
                      </a:r>
                      <a:endParaRPr sz="2400">
                        <a:latin typeface="Times New Roman"/>
                        <a:cs typeface="Times New Roman"/>
                      </a:endParaRPr>
                    </a:p>
                  </a:txBody>
                  <a:tcPr marL="0" marR="0" marT="0" marB="0"/>
                </a:tc>
                <a:tc>
                  <a:txBody>
                    <a:bodyPr/>
                    <a:lstStyle/>
                    <a:p>
                      <a:pPr marR="234950" algn="r">
                        <a:lnSpc>
                          <a:spcPts val="2655"/>
                        </a:lnSpc>
                      </a:pPr>
                      <a:r>
                        <a:rPr sz="2400" dirty="0">
                          <a:latin typeface="Arial MT"/>
                          <a:cs typeface="Arial MT"/>
                        </a:rPr>
                        <a:t>0</a:t>
                      </a:r>
                      <a:endParaRPr sz="2400">
                        <a:latin typeface="Arial MT"/>
                        <a:cs typeface="Arial MT"/>
                      </a:endParaRPr>
                    </a:p>
                  </a:txBody>
                  <a:tcPr marL="0" marR="0" marT="0" marB="0"/>
                </a:tc>
                <a:tc>
                  <a:txBody>
                    <a:bodyPr/>
                    <a:lstStyle/>
                    <a:p>
                      <a:pPr marR="34925" algn="r">
                        <a:lnSpc>
                          <a:spcPts val="2655"/>
                        </a:lnSpc>
                      </a:pPr>
                      <a:r>
                        <a:rPr sz="2400" dirty="0">
                          <a:latin typeface="Times New Roman"/>
                          <a:cs typeface="Times New Roman"/>
                        </a:rPr>
                        <a:t>0</a:t>
                      </a:r>
                      <a:endParaRPr sz="2400">
                        <a:latin typeface="Times New Roman"/>
                        <a:cs typeface="Times New Roman"/>
                      </a:endParaRPr>
                    </a:p>
                  </a:txBody>
                  <a:tcPr marL="0" marR="0" marT="0" marB="0"/>
                </a:tc>
                <a:extLst>
                  <a:ext uri="{0D108BD9-81ED-4DB2-BD59-A6C34878D82A}">
                    <a16:rowId xmlns:a16="http://schemas.microsoft.com/office/drawing/2014/main" val="10000"/>
                  </a:ext>
                </a:extLst>
              </a:tr>
              <a:tr h="365760">
                <a:tc>
                  <a:txBody>
                    <a:bodyPr/>
                    <a:lstStyle/>
                    <a:p>
                      <a:pPr marR="238125"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tc>
                  <a:txBody>
                    <a:bodyPr/>
                    <a:lstStyle/>
                    <a:p>
                      <a:pPr marR="241300"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24130"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extLst>
                  <a:ext uri="{0D108BD9-81ED-4DB2-BD59-A6C34878D82A}">
                    <a16:rowId xmlns:a16="http://schemas.microsoft.com/office/drawing/2014/main" val="10001"/>
                  </a:ext>
                </a:extLst>
              </a:tr>
              <a:tr h="351880">
                <a:tc>
                  <a:txBody>
                    <a:bodyPr/>
                    <a:lstStyle/>
                    <a:p>
                      <a:pPr marR="248920"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252095"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34925" algn="r">
                        <a:lnSpc>
                          <a:spcPts val="2670"/>
                        </a:lnSpc>
                      </a:pPr>
                      <a:r>
                        <a:rPr sz="2400" dirty="0">
                          <a:latin typeface="Times New Roman"/>
                          <a:cs typeface="Times New Roman"/>
                        </a:rPr>
                        <a:t>1</a:t>
                      </a:r>
                    </a:p>
                  </a:txBody>
                  <a:tcPr marL="0" marR="0" marT="0" marB="0"/>
                </a:tc>
                <a:extLst>
                  <a:ext uri="{0D108BD9-81ED-4DB2-BD59-A6C34878D82A}">
                    <a16:rowId xmlns:a16="http://schemas.microsoft.com/office/drawing/2014/main" val="10002"/>
                  </a:ext>
                </a:extLst>
              </a:tr>
            </a:tbl>
          </a:graphicData>
        </a:graphic>
      </p:graphicFrame>
      <p:sp>
        <p:nvSpPr>
          <p:cNvPr id="9" name="object 8">
            <a:extLst>
              <a:ext uri="{FF2B5EF4-FFF2-40B4-BE49-F238E27FC236}">
                <a16:creationId xmlns:a16="http://schemas.microsoft.com/office/drawing/2014/main" id="{91DB5457-B563-0CC4-A1F3-F0805C3949F0}"/>
              </a:ext>
            </a:extLst>
          </p:cNvPr>
          <p:cNvSpPr txBox="1"/>
          <p:nvPr/>
        </p:nvSpPr>
        <p:spPr>
          <a:xfrm>
            <a:off x="2564091" y="17063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1-bit</a:t>
            </a:r>
            <a:endParaRPr sz="2400">
              <a:latin typeface="Times New Roman"/>
              <a:cs typeface="Times New Roman"/>
            </a:endParaRPr>
          </a:p>
        </p:txBody>
      </p:sp>
      <p:sp>
        <p:nvSpPr>
          <p:cNvPr id="10" name="object 9">
            <a:extLst>
              <a:ext uri="{FF2B5EF4-FFF2-40B4-BE49-F238E27FC236}">
                <a16:creationId xmlns:a16="http://schemas.microsoft.com/office/drawing/2014/main" id="{FBED31DC-108E-B4A5-A000-1B9A0BC78814}"/>
              </a:ext>
            </a:extLst>
          </p:cNvPr>
          <p:cNvSpPr txBox="1"/>
          <p:nvPr/>
        </p:nvSpPr>
        <p:spPr>
          <a:xfrm>
            <a:off x="5949836" y="1746053"/>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1" name="object 10">
            <a:extLst>
              <a:ext uri="{FF2B5EF4-FFF2-40B4-BE49-F238E27FC236}">
                <a16:creationId xmlns:a16="http://schemas.microsoft.com/office/drawing/2014/main" id="{68C3205C-C5D2-B2D1-2865-56A3093F955D}"/>
              </a:ext>
            </a:extLst>
          </p:cNvPr>
          <p:cNvGraphicFramePr>
            <a:graphicFrameLocks noGrp="1"/>
          </p:cNvGraphicFramePr>
          <p:nvPr>
            <p:extLst>
              <p:ext uri="{D42A27DB-BD31-4B8C-83A1-F6EECF244321}">
                <p14:modId xmlns:p14="http://schemas.microsoft.com/office/powerpoint/2010/main" val="1525095751"/>
              </p:ext>
            </p:extLst>
          </p:nvPr>
        </p:nvGraphicFramePr>
        <p:xfrm>
          <a:off x="3670874" y="2031612"/>
          <a:ext cx="5264784" cy="1276069"/>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42339">
                  <a:extLst>
                    <a:ext uri="{9D8B030D-6E8A-4147-A177-3AD203B41FA5}">
                      <a16:colId xmlns:a16="http://schemas.microsoft.com/office/drawing/2014/main" val="20004"/>
                    </a:ext>
                  </a:extLst>
                </a:gridCol>
                <a:gridCol w="854710">
                  <a:extLst>
                    <a:ext uri="{9D8B030D-6E8A-4147-A177-3AD203B41FA5}">
                      <a16:colId xmlns:a16="http://schemas.microsoft.com/office/drawing/2014/main" val="20005"/>
                    </a:ext>
                  </a:extLst>
                </a:gridCol>
              </a:tblGrid>
              <a:tr h="446120">
                <a:tc>
                  <a:txBody>
                    <a:bodyPr/>
                    <a:lstStyle/>
                    <a:p>
                      <a:pPr marR="403860" algn="r">
                        <a:lnSpc>
                          <a:spcPct val="100000"/>
                        </a:lnSpc>
                        <a:spcBef>
                          <a:spcPts val="480"/>
                        </a:spcBef>
                      </a:pPr>
                      <a:r>
                        <a:rPr sz="2400" dirty="0">
                          <a:latin typeface="Times New Roman"/>
                          <a:cs typeface="Times New Roman"/>
                        </a:rPr>
                        <a:t>1</a:t>
                      </a:r>
                      <a:endParaRPr sz="2400">
                        <a:latin typeface="Times New Roman"/>
                        <a:cs typeface="Times New Roman"/>
                      </a:endParaRPr>
                    </a:p>
                  </a:txBody>
                  <a:tcPr marL="0" marR="0" marT="60960" marB="0">
                    <a:lnR w="28575">
                      <a:solidFill>
                        <a:srgbClr val="000000"/>
                      </a:solidFill>
                      <a:prstDash val="solid"/>
                    </a:lnR>
                  </a:tcPr>
                </a:tc>
                <a:tc>
                  <a:txBody>
                    <a:bodyPr/>
                    <a:lstStyle/>
                    <a:p>
                      <a:pPr marR="137160" algn="r">
                        <a:lnSpc>
                          <a:spcPct val="100000"/>
                        </a:lnSpc>
                        <a:spcBef>
                          <a:spcPts val="484"/>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1594" marB="0">
                    <a:lnL w="28575">
                      <a:solidFill>
                        <a:srgbClr val="000000"/>
                      </a:solidFill>
                      <a:prstDash val="solid"/>
                    </a:lnL>
                  </a:tcPr>
                </a:tc>
                <a:tc>
                  <a:txBody>
                    <a:bodyPr/>
                    <a:lstStyle/>
                    <a:p>
                      <a:pPr marR="137160" algn="r">
                        <a:lnSpc>
                          <a:spcPct val="100000"/>
                        </a:lnSpc>
                        <a:spcBef>
                          <a:spcPts val="484"/>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137160" algn="r">
                        <a:lnSpc>
                          <a:spcPct val="100000"/>
                        </a:lnSpc>
                        <a:spcBef>
                          <a:spcPts val="484"/>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240665" algn="r">
                        <a:lnSpc>
                          <a:spcPct val="100000"/>
                        </a:lnSpc>
                        <a:spcBef>
                          <a:spcPts val="484"/>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1594" marB="0">
                    <a:lnR w="28575">
                      <a:solidFill>
                        <a:srgbClr val="000000"/>
                      </a:solidFill>
                      <a:prstDash val="solid"/>
                    </a:lnR>
                  </a:tcPr>
                </a:tc>
                <a:tc>
                  <a:txBody>
                    <a:bodyPr/>
                    <a:lstStyle/>
                    <a:p>
                      <a:pPr marR="24130" algn="r">
                        <a:lnSpc>
                          <a:spcPct val="100000"/>
                        </a:lnSpc>
                        <a:spcBef>
                          <a:spcPts val="480"/>
                        </a:spcBef>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60960" marB="0">
                    <a:lnL w="28575">
                      <a:solidFill>
                        <a:srgbClr val="000000"/>
                      </a:solidFill>
                      <a:prstDash val="solid"/>
                    </a:lnL>
                  </a:tcPr>
                </a:tc>
                <a:extLst>
                  <a:ext uri="{0D108BD9-81ED-4DB2-BD59-A6C34878D82A}">
                    <a16:rowId xmlns:a16="http://schemas.microsoft.com/office/drawing/2014/main" val="10000"/>
                  </a:ext>
                </a:extLst>
              </a:tr>
              <a:tr h="365709">
                <a:tc>
                  <a:txBody>
                    <a:bodyPr/>
                    <a:lstStyle/>
                    <a:p>
                      <a:pPr marR="393065"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lnR w="28575">
                      <a:solidFill>
                        <a:srgbClr val="000000"/>
                      </a:solidFill>
                      <a:prstDash val="solid"/>
                    </a:lnR>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L w="28575">
                      <a:solidFill>
                        <a:srgbClr val="000000"/>
                      </a:solidFill>
                      <a:prstDash val="solid"/>
                    </a:lnL>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271145"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sz="2400" u="heavy" spc="140" dirty="0">
                          <a:uFill>
                            <a:solidFill>
                              <a:srgbClr val="000000"/>
                            </a:solidFill>
                          </a:uFill>
                          <a:latin typeface="Times New Roman"/>
                          <a:cs typeface="Times New Roman"/>
                        </a:rPr>
                        <a:t>+101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1"/>
                  </a:ext>
                </a:extLst>
              </a:tr>
              <a:tr h="464240">
                <a:tc>
                  <a:txBody>
                    <a:bodyPr/>
                    <a:lstStyle/>
                    <a:p>
                      <a:pPr marR="421005" algn="r">
                        <a:lnSpc>
                          <a:spcPts val="2730"/>
                        </a:lnSpc>
                      </a:pPr>
                      <a:r>
                        <a:rPr lang="en-US" sz="2400" dirty="0">
                          <a:latin typeface="Times New Roman"/>
                          <a:cs typeface="Times New Roman"/>
                        </a:rPr>
                        <a:t>1</a:t>
                      </a:r>
                      <a:endParaRPr sz="2400" dirty="0">
                        <a:latin typeface="Times New Roman"/>
                        <a:cs typeface="Times New Roman"/>
                      </a:endParaRPr>
                    </a:p>
                  </a:txBody>
                  <a:tcPr marL="0" marR="0" marT="0" marB="0">
                    <a:lnR w="28575">
                      <a:solidFill>
                        <a:srgbClr val="000000"/>
                      </a:solidFill>
                      <a:prstDash val="solid"/>
                    </a:lnR>
                  </a:tcPr>
                </a:tc>
                <a:tc>
                  <a:txBody>
                    <a:bodyPr/>
                    <a:lstStyle/>
                    <a:p>
                      <a:pPr marR="137160" algn="r">
                        <a:lnSpc>
                          <a:spcPts val="2735"/>
                        </a:lnSpc>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tc>
                  <a:txBody>
                    <a:bodyPr/>
                    <a:lstStyle/>
                    <a:p>
                      <a:pPr marR="137160" algn="r">
                        <a:lnSpc>
                          <a:spcPts val="2735"/>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35"/>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40665" algn="r">
                        <a:lnSpc>
                          <a:spcPts val="2735"/>
                        </a:lnSpc>
                      </a:pPr>
                      <a:r>
                        <a:rPr lang="en-US" sz="2400" spc="185" dirty="0">
                          <a:latin typeface="Times New Roman"/>
                          <a:cs typeface="Times New Roman"/>
                        </a:rPr>
                        <a:t>00</a:t>
                      </a:r>
                      <a:r>
                        <a:rPr sz="2400" spc="-229" dirty="0">
                          <a:latin typeface="Times New Roman"/>
                          <a:cs typeface="Times New Roman"/>
                        </a:rPr>
                        <a:t> </a:t>
                      </a:r>
                      <a:endParaRPr sz="2400" dirty="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lang="en-US" sz="2400" spc="245" dirty="0">
                          <a:latin typeface="Times New Roman"/>
                          <a:cs typeface="Times New Roman"/>
                        </a:rPr>
                        <a:t>011</a:t>
                      </a:r>
                      <a:r>
                        <a:rPr sz="2400" spc="-229" dirty="0">
                          <a:latin typeface="Times New Roman"/>
                          <a:cs typeface="Times New Roman"/>
                        </a:rPr>
                        <a:t> </a:t>
                      </a:r>
                      <a:endParaRPr sz="2400" dirty="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2"/>
                  </a:ext>
                </a:extLst>
              </a:tr>
            </a:tbl>
          </a:graphicData>
        </a:graphic>
      </p:graphicFrame>
      <p:sp>
        <p:nvSpPr>
          <p:cNvPr id="12" name="object 11">
            <a:extLst>
              <a:ext uri="{FF2B5EF4-FFF2-40B4-BE49-F238E27FC236}">
                <a16:creationId xmlns:a16="http://schemas.microsoft.com/office/drawing/2014/main" id="{E42968FF-7A4F-A1CA-8C4D-650F48FB6125}"/>
              </a:ext>
            </a:extLst>
          </p:cNvPr>
          <p:cNvSpPr txBox="1"/>
          <p:nvPr/>
        </p:nvSpPr>
        <p:spPr>
          <a:xfrm>
            <a:off x="8107425" y="1630166"/>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3-bit</a:t>
            </a:r>
            <a:endParaRPr sz="2400">
              <a:latin typeface="Times New Roman"/>
              <a:cs typeface="Times New Roman"/>
            </a:endParaRPr>
          </a:p>
        </p:txBody>
      </p:sp>
      <p:sp>
        <p:nvSpPr>
          <p:cNvPr id="13" name="object 12">
            <a:extLst>
              <a:ext uri="{FF2B5EF4-FFF2-40B4-BE49-F238E27FC236}">
                <a16:creationId xmlns:a16="http://schemas.microsoft.com/office/drawing/2014/main" id="{4744D554-D2A7-D0DF-5968-4256DEF894D4}"/>
              </a:ext>
            </a:extLst>
          </p:cNvPr>
          <p:cNvSpPr txBox="1"/>
          <p:nvPr/>
        </p:nvSpPr>
        <p:spPr>
          <a:xfrm>
            <a:off x="1174472" y="4146442"/>
            <a:ext cx="2037714" cy="1123315"/>
          </a:xfrm>
          <a:prstGeom prst="rect">
            <a:avLst/>
          </a:prstGeom>
        </p:spPr>
        <p:txBody>
          <a:bodyPr vert="horz" wrap="square" lIns="0" tIns="12700" rIns="0" bIns="0" rtlCol="0">
            <a:spAutoFit/>
          </a:bodyPr>
          <a:lstStyle/>
          <a:p>
            <a:pPr marR="5080" algn="r">
              <a:lnSpc>
                <a:spcPct val="100000"/>
              </a:lnSpc>
              <a:spcBef>
                <a:spcPts val="100"/>
              </a:spcBef>
              <a:tabLst>
                <a:tab pos="838200" algn="l"/>
                <a:tab pos="1676400" algn="l"/>
              </a:tabLst>
            </a:pPr>
            <a:r>
              <a:rPr sz="2400" dirty="0">
                <a:latin typeface="Times New Roman"/>
                <a:cs typeface="Times New Roman"/>
              </a:rPr>
              <a:t>1	0	0</a:t>
            </a:r>
            <a:endParaRPr sz="2400">
              <a:latin typeface="Times New Roman"/>
              <a:cs typeface="Times New Roman"/>
            </a:endParaRPr>
          </a:p>
          <a:p>
            <a:pPr marR="15240" algn="r">
              <a:lnSpc>
                <a:spcPts val="2870"/>
              </a:lnSpc>
              <a:spcBef>
                <a:spcPts val="25"/>
              </a:spcBef>
              <a:tabLst>
                <a:tab pos="838200" algn="l"/>
                <a:tab pos="1676400" algn="l"/>
              </a:tabLst>
            </a:pPr>
            <a:r>
              <a:rPr sz="2400" u="heavy" dirty="0">
                <a:uFill>
                  <a:solidFill>
                    <a:srgbClr val="000000"/>
                  </a:solidFill>
                </a:uFill>
                <a:latin typeface="Times New Roman"/>
                <a:cs typeface="Times New Roman"/>
              </a:rPr>
              <a:t>×1</a:t>
            </a:r>
            <a:r>
              <a:rPr sz="2400" dirty="0">
                <a:latin typeface="Times New Roman"/>
                <a:cs typeface="Times New Roman"/>
              </a:rPr>
              <a:t>	</a:t>
            </a:r>
            <a:r>
              <a:rPr sz="2400" u="heavy" dirty="0">
                <a:uFill>
                  <a:solidFill>
                    <a:srgbClr val="000000"/>
                  </a:solidFill>
                </a:uFill>
                <a:latin typeface="Times New Roman"/>
                <a:cs typeface="Times New Roman"/>
              </a:rPr>
              <a:t>×0</a:t>
            </a:r>
            <a:r>
              <a:rPr sz="2400" dirty="0">
                <a:latin typeface="Times New Roman"/>
                <a:cs typeface="Times New Roman"/>
              </a:rPr>
              <a:t>	</a:t>
            </a:r>
            <a:r>
              <a:rPr sz="2400" u="heavy" dirty="0">
                <a:uFill>
                  <a:solidFill>
                    <a:srgbClr val="000000"/>
                  </a:solidFill>
                </a:uFill>
                <a:latin typeface="Times New Roman"/>
                <a:cs typeface="Times New Roman"/>
              </a:rPr>
              <a:t>×1</a:t>
            </a:r>
            <a:endParaRPr sz="2400">
              <a:latin typeface="Times New Roman"/>
              <a:cs typeface="Times New Roman"/>
            </a:endParaRPr>
          </a:p>
          <a:p>
            <a:pPr marR="5080" algn="r">
              <a:lnSpc>
                <a:spcPts val="2870"/>
              </a:lnSpc>
              <a:tabLst>
                <a:tab pos="838200" algn="l"/>
                <a:tab pos="1676400" algn="l"/>
              </a:tabLst>
            </a:pPr>
            <a:r>
              <a:rPr sz="2400" dirty="0">
                <a:latin typeface="Times New Roman"/>
                <a:cs typeface="Times New Roman"/>
              </a:rPr>
              <a:t>1	0	0</a:t>
            </a:r>
            <a:endParaRPr sz="2400">
              <a:latin typeface="Times New Roman"/>
              <a:cs typeface="Times New Roman"/>
            </a:endParaRPr>
          </a:p>
        </p:txBody>
      </p:sp>
      <p:sp>
        <p:nvSpPr>
          <p:cNvPr id="14" name="object 13">
            <a:extLst>
              <a:ext uri="{FF2B5EF4-FFF2-40B4-BE49-F238E27FC236}">
                <a16:creationId xmlns:a16="http://schemas.microsoft.com/office/drawing/2014/main" id="{C4A79A2D-0382-CACE-14E8-6DDDE2E562AE}"/>
              </a:ext>
            </a:extLst>
          </p:cNvPr>
          <p:cNvSpPr txBox="1"/>
          <p:nvPr/>
        </p:nvSpPr>
        <p:spPr>
          <a:xfrm>
            <a:off x="838200" y="3501899"/>
            <a:ext cx="2329180" cy="628015"/>
          </a:xfrm>
          <a:prstGeom prst="rect">
            <a:avLst/>
          </a:prstGeom>
        </p:spPr>
        <p:txBody>
          <a:bodyPr vert="horz" wrap="square" lIns="0" tIns="12700" rIns="0" bIns="0" rtlCol="0">
            <a:spAutoFit/>
          </a:bodyPr>
          <a:lstStyle/>
          <a:p>
            <a:pPr marL="12700">
              <a:lnSpc>
                <a:spcPts val="2370"/>
              </a:lnSpc>
              <a:spcBef>
                <a:spcPts val="100"/>
              </a:spcBef>
            </a:pPr>
            <a:r>
              <a:rPr sz="2400" b="1" spc="-5" dirty="0">
                <a:latin typeface="Times New Roman"/>
                <a:cs typeface="Times New Roman"/>
              </a:rPr>
              <a:t>Multiplication:</a:t>
            </a:r>
            <a:endParaRPr sz="2400">
              <a:latin typeface="Times New Roman"/>
              <a:cs typeface="Times New Roman"/>
            </a:endParaRPr>
          </a:p>
          <a:p>
            <a:pPr marL="1738630">
              <a:lnSpc>
                <a:spcPts val="2370"/>
              </a:lnSpc>
            </a:pPr>
            <a:r>
              <a:rPr sz="2400" dirty="0">
                <a:latin typeface="Times New Roman"/>
                <a:cs typeface="Times New Roman"/>
              </a:rPr>
              <a:t>1-bit</a:t>
            </a:r>
            <a:endParaRPr sz="2400">
              <a:latin typeface="Times New Roman"/>
              <a:cs typeface="Times New Roman"/>
            </a:endParaRPr>
          </a:p>
        </p:txBody>
      </p:sp>
      <p:sp>
        <p:nvSpPr>
          <p:cNvPr id="15" name="object 14">
            <a:extLst>
              <a:ext uri="{FF2B5EF4-FFF2-40B4-BE49-F238E27FC236}">
                <a16:creationId xmlns:a16="http://schemas.microsoft.com/office/drawing/2014/main" id="{3BA3EE35-4617-3390-DA1A-FBFC98DA6461}"/>
              </a:ext>
            </a:extLst>
          </p:cNvPr>
          <p:cNvSpPr/>
          <p:nvPr/>
        </p:nvSpPr>
        <p:spPr>
          <a:xfrm>
            <a:off x="4449634" y="4061580"/>
            <a:ext cx="0" cy="1276985"/>
          </a:xfrm>
          <a:custGeom>
            <a:avLst/>
            <a:gdLst/>
            <a:ahLst/>
            <a:cxnLst/>
            <a:rect l="l" t="t" r="r" b="b"/>
            <a:pathLst>
              <a:path h="1276985">
                <a:moveTo>
                  <a:pt x="0" y="0"/>
                </a:moveTo>
                <a:lnTo>
                  <a:pt x="0" y="1276667"/>
                </a:lnTo>
              </a:path>
            </a:pathLst>
          </a:custGeom>
          <a:ln w="25400">
            <a:solidFill>
              <a:srgbClr val="000000"/>
            </a:solidFill>
          </a:ln>
        </p:spPr>
        <p:txBody>
          <a:bodyPr wrap="square" lIns="0" tIns="0" rIns="0" bIns="0" rtlCol="0"/>
          <a:lstStyle/>
          <a:p>
            <a:endParaRPr/>
          </a:p>
        </p:txBody>
      </p:sp>
      <p:sp>
        <p:nvSpPr>
          <p:cNvPr id="16" name="object 15">
            <a:extLst>
              <a:ext uri="{FF2B5EF4-FFF2-40B4-BE49-F238E27FC236}">
                <a16:creationId xmlns:a16="http://schemas.microsoft.com/office/drawing/2014/main" id="{3309132A-7488-8A08-EAE0-A55EF42E29F6}"/>
              </a:ext>
            </a:extLst>
          </p:cNvPr>
          <p:cNvSpPr txBox="1"/>
          <p:nvPr/>
        </p:nvSpPr>
        <p:spPr>
          <a:xfrm>
            <a:off x="5950176" y="37764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7" name="object 16">
            <a:extLst>
              <a:ext uri="{FF2B5EF4-FFF2-40B4-BE49-F238E27FC236}">
                <a16:creationId xmlns:a16="http://schemas.microsoft.com/office/drawing/2014/main" id="{62AB28F7-A982-901B-22C8-CD55D36986B1}"/>
              </a:ext>
            </a:extLst>
          </p:cNvPr>
          <p:cNvGraphicFramePr>
            <a:graphicFrameLocks noGrp="1"/>
          </p:cNvGraphicFramePr>
          <p:nvPr>
            <p:extLst>
              <p:ext uri="{D42A27DB-BD31-4B8C-83A1-F6EECF244321}">
                <p14:modId xmlns:p14="http://schemas.microsoft.com/office/powerpoint/2010/main" val="2077953009"/>
              </p:ext>
            </p:extLst>
          </p:nvPr>
        </p:nvGraphicFramePr>
        <p:xfrm>
          <a:off x="3670859" y="4061580"/>
          <a:ext cx="4425313" cy="1896888"/>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190">
                  <a:extLst>
                    <a:ext uri="{9D8B030D-6E8A-4147-A177-3AD203B41FA5}">
                      <a16:colId xmlns:a16="http://schemas.microsoft.com/office/drawing/2014/main" val="20001"/>
                    </a:ext>
                  </a:extLst>
                </a:gridCol>
                <a:gridCol w="837564">
                  <a:extLst>
                    <a:ext uri="{9D8B030D-6E8A-4147-A177-3AD203B41FA5}">
                      <a16:colId xmlns:a16="http://schemas.microsoft.com/office/drawing/2014/main" val="20002"/>
                    </a:ext>
                  </a:extLst>
                </a:gridCol>
                <a:gridCol w="837564">
                  <a:extLst>
                    <a:ext uri="{9D8B030D-6E8A-4147-A177-3AD203B41FA5}">
                      <a16:colId xmlns:a16="http://schemas.microsoft.com/office/drawing/2014/main" val="20003"/>
                    </a:ext>
                  </a:extLst>
                </a:gridCol>
                <a:gridCol w="959485">
                  <a:extLst>
                    <a:ext uri="{9D8B030D-6E8A-4147-A177-3AD203B41FA5}">
                      <a16:colId xmlns:a16="http://schemas.microsoft.com/office/drawing/2014/main" val="20004"/>
                    </a:ext>
                  </a:extLst>
                </a:gridCol>
              </a:tblGrid>
              <a:tr h="464245">
                <a:tc>
                  <a:txBody>
                    <a:bodyPr/>
                    <a:lstStyle/>
                    <a:p>
                      <a:pPr marR="403860" algn="r">
                        <a:lnSpc>
                          <a:spcPct val="100000"/>
                        </a:lnSpc>
                        <a:spcBef>
                          <a:spcPts val="495"/>
                        </a:spcBef>
                      </a:pPr>
                      <a:r>
                        <a:rPr sz="2400" dirty="0">
                          <a:latin typeface="Times New Roman"/>
                          <a:cs typeface="Times New Roman"/>
                        </a:rPr>
                        <a:t>1</a:t>
                      </a:r>
                    </a:p>
                  </a:txBody>
                  <a:tcPr marL="0" marR="0" marT="62865" marB="0"/>
                </a:tc>
                <a:tc>
                  <a:txBody>
                    <a:bodyPr/>
                    <a:lstStyle/>
                    <a:p>
                      <a:pPr marR="136525" algn="r">
                        <a:lnSpc>
                          <a:spcPct val="100000"/>
                        </a:lnSpc>
                        <a:spcBef>
                          <a:spcPts val="490"/>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2230" marB="0"/>
                </a:tc>
                <a:tc>
                  <a:txBody>
                    <a:bodyPr/>
                    <a:lstStyle/>
                    <a:p>
                      <a:pPr marR="137160" algn="r">
                        <a:lnSpc>
                          <a:spcPct val="100000"/>
                        </a:lnSpc>
                        <a:spcBef>
                          <a:spcPts val="495"/>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137160" algn="r">
                        <a:lnSpc>
                          <a:spcPct val="100000"/>
                        </a:lnSpc>
                        <a:spcBef>
                          <a:spcPts val="495"/>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259079" algn="r">
                        <a:lnSpc>
                          <a:spcPct val="100000"/>
                        </a:lnSpc>
                        <a:spcBef>
                          <a:spcPts val="495"/>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2865" marB="0"/>
                </a:tc>
                <a:extLst>
                  <a:ext uri="{0D108BD9-81ED-4DB2-BD59-A6C34878D82A}">
                    <a16:rowId xmlns:a16="http://schemas.microsoft.com/office/drawing/2014/main" val="10000"/>
                  </a:ext>
                </a:extLst>
              </a:tr>
              <a:tr h="350562">
                <a:tc>
                  <a:txBody>
                    <a:bodyPr/>
                    <a:lstStyle/>
                    <a:p>
                      <a:pPr marR="414655" algn="r">
                        <a:lnSpc>
                          <a:spcPts val="2625"/>
                        </a:lnSpc>
                      </a:pPr>
                      <a:r>
                        <a:rPr sz="2400" u="heavy"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147320" algn="r">
                        <a:lnSpc>
                          <a:spcPts val="2620"/>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320"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95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26987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1"/>
                  </a:ext>
                </a:extLst>
              </a:tr>
              <a:tr h="364236">
                <a:tc>
                  <a:txBody>
                    <a:bodyPr/>
                    <a:lstStyle/>
                    <a:p>
                      <a:pPr marR="421005" algn="r">
                        <a:lnSpc>
                          <a:spcPts val="2720"/>
                        </a:lnSpc>
                      </a:pPr>
                      <a:r>
                        <a:rPr lang="en-US" sz="2400" dirty="0">
                          <a:latin typeface="Times New Roman"/>
                          <a:cs typeface="Times New Roman"/>
                        </a:rPr>
                        <a:t>0</a:t>
                      </a:r>
                      <a:endParaRPr sz="2400" dirty="0">
                        <a:latin typeface="Times New Roman"/>
                        <a:cs typeface="Times New Roman"/>
                      </a:endParaRPr>
                    </a:p>
                  </a:txBody>
                  <a:tcPr marL="0" marR="0" marT="0" marB="0"/>
                </a:tc>
                <a:tc>
                  <a:txBody>
                    <a:bodyPr/>
                    <a:lstStyle/>
                    <a:p>
                      <a:pPr marR="136525" algn="r">
                        <a:lnSpc>
                          <a:spcPts val="2715"/>
                        </a:lnSpc>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720"/>
                        </a:lnSpc>
                      </a:pPr>
                      <a:r>
                        <a:rPr lang="en-US" sz="2400" spc="185" dirty="0">
                          <a:latin typeface="Times New Roman"/>
                          <a:cs typeface="Times New Roman"/>
                        </a:rPr>
                        <a:t>11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2"/>
                  </a:ext>
                </a:extLst>
              </a:tr>
              <a:tr h="365759">
                <a:tc>
                  <a:txBody>
                    <a:bodyPr/>
                    <a:lstStyle/>
                    <a:p>
                      <a:pPr>
                        <a:lnSpc>
                          <a:spcPct val="100000"/>
                        </a:lnSpc>
                      </a:pPr>
                      <a:endParaRPr sz="2100">
                        <a:latin typeface="Times New Roman"/>
                        <a:cs typeface="Times New Roman"/>
                      </a:endParaRPr>
                    </a:p>
                  </a:txBody>
                  <a:tcPr marL="0" marR="0" marT="0" marB="0"/>
                </a:tc>
                <a:tc>
                  <a:txBody>
                    <a:bodyPr/>
                    <a:lstStyle/>
                    <a:p>
                      <a:pPr marR="138430" algn="r">
                        <a:lnSpc>
                          <a:spcPts val="272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1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260985" algn="r">
                        <a:lnSpc>
                          <a:spcPts val="2735"/>
                        </a:lnSpc>
                        <a:tabLst>
                          <a:tab pos="546735" algn="l"/>
                        </a:tabLst>
                      </a:pPr>
                      <a:r>
                        <a:rPr lang="en-US" sz="2400" u="heavy" dirty="0">
                          <a:uFill>
                            <a:solidFill>
                              <a:srgbClr val="000000"/>
                            </a:solidFill>
                          </a:uFill>
                          <a:latin typeface="Times New Roman"/>
                          <a:cs typeface="Times New Roman"/>
                        </a:rPr>
                        <a:t> 11</a:t>
                      </a:r>
                      <a:r>
                        <a:rPr sz="2400" u="heavy"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3"/>
                  </a:ext>
                </a:extLst>
              </a:tr>
              <a:tr h="352086">
                <a:tc>
                  <a:txBody>
                    <a:bodyPr/>
                    <a:lstStyle/>
                    <a:p>
                      <a:pPr>
                        <a:lnSpc>
                          <a:spcPct val="100000"/>
                        </a:lnSpc>
                      </a:pPr>
                      <a:endParaRPr sz="2100">
                        <a:latin typeface="Times New Roman"/>
                        <a:cs typeface="Times New Roman"/>
                      </a:endParaRPr>
                    </a:p>
                  </a:txBody>
                  <a:tcPr marL="0" marR="0" marT="0" marB="0"/>
                </a:tc>
                <a:tc>
                  <a:txBody>
                    <a:bodyPr/>
                    <a:lstStyle/>
                    <a:p>
                      <a:pPr marR="136525" algn="r">
                        <a:lnSpc>
                          <a:spcPts val="2670"/>
                        </a:lnSpc>
                      </a:pPr>
                      <a:r>
                        <a:rPr sz="2400" spc="160" dirty="0">
                          <a:latin typeface="Times New Roman"/>
                          <a:cs typeface="Times New Roman"/>
                        </a:rPr>
                        <a:t>000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011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670"/>
                        </a:lnSpc>
                      </a:pPr>
                      <a:r>
                        <a:rPr lang="en-US" sz="2400" spc="245" dirty="0">
                          <a:latin typeface="Times New Roman"/>
                          <a:cs typeface="Times New Roman"/>
                        </a:rPr>
                        <a:t>101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8875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5096-B331-E12F-9321-640E0522EB39}"/>
              </a:ext>
            </a:extLst>
          </p:cNvPr>
          <p:cNvSpPr>
            <a:spLocks noGrp="1"/>
          </p:cNvSpPr>
          <p:nvPr>
            <p:ph type="title"/>
          </p:nvPr>
        </p:nvSpPr>
        <p:spPr/>
        <p:txBody>
          <a:bodyPr/>
          <a:lstStyle/>
          <a:p>
            <a:r>
              <a:rPr lang="en-GB" dirty="0"/>
              <a:t>Modulo 2 Division</a:t>
            </a:r>
            <a:endParaRPr lang="en-SE" dirty="0"/>
          </a:p>
        </p:txBody>
      </p:sp>
      <p:sp>
        <p:nvSpPr>
          <p:cNvPr id="5" name="Slide Number Placeholder 4">
            <a:extLst>
              <a:ext uri="{FF2B5EF4-FFF2-40B4-BE49-F238E27FC236}">
                <a16:creationId xmlns:a16="http://schemas.microsoft.com/office/drawing/2014/main" id="{D1678AA9-6AA1-3B9C-A206-CE90F4D77D22}"/>
              </a:ext>
            </a:extLst>
          </p:cNvPr>
          <p:cNvSpPr>
            <a:spLocks noGrp="1"/>
          </p:cNvSpPr>
          <p:nvPr>
            <p:ph type="sldNum" sz="quarter" idx="4"/>
          </p:nvPr>
        </p:nvSpPr>
        <p:spPr/>
        <p:txBody>
          <a:bodyPr/>
          <a:lstStyle/>
          <a:p>
            <a:r>
              <a:rPr lang="en-US"/>
              <a:t>Link Layer: 6-</a:t>
            </a:r>
            <a:fld id="{C4204591-24BD-A542-B9D5-F8D8A88D2FEE}" type="slidenum">
              <a:rPr lang="en-US" smtClean="0"/>
              <a:pPr/>
              <a:t>21</a:t>
            </a:fld>
            <a:endParaRPr lang="en-US" dirty="0"/>
          </a:p>
        </p:txBody>
      </p:sp>
      <p:sp>
        <p:nvSpPr>
          <p:cNvPr id="9" name="object 8">
            <a:extLst>
              <a:ext uri="{FF2B5EF4-FFF2-40B4-BE49-F238E27FC236}">
                <a16:creationId xmlns:a16="http://schemas.microsoft.com/office/drawing/2014/main" id="{323F9810-5E95-531C-8F25-306D9D9F0E48}"/>
              </a:ext>
            </a:extLst>
          </p:cNvPr>
          <p:cNvSpPr/>
          <p:nvPr/>
        </p:nvSpPr>
        <p:spPr>
          <a:xfrm>
            <a:off x="4400077" y="2680305"/>
            <a:ext cx="548640" cy="15240"/>
          </a:xfrm>
          <a:custGeom>
            <a:avLst/>
            <a:gdLst/>
            <a:ahLst/>
            <a:cxnLst/>
            <a:rect l="l" t="t" r="r" b="b"/>
            <a:pathLst>
              <a:path w="548639"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15" name="object 14">
            <a:extLst>
              <a:ext uri="{FF2B5EF4-FFF2-40B4-BE49-F238E27FC236}">
                <a16:creationId xmlns:a16="http://schemas.microsoft.com/office/drawing/2014/main" id="{B2682CAA-FF5C-9EC8-71BC-929CEFAC2DB1}"/>
              </a:ext>
            </a:extLst>
          </p:cNvPr>
          <p:cNvSpPr txBox="1"/>
          <p:nvPr/>
        </p:nvSpPr>
        <p:spPr>
          <a:xfrm>
            <a:off x="4570257" y="3435702"/>
            <a:ext cx="2155825" cy="112268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dirty="0">
              <a:latin typeface="Times New Roman"/>
              <a:cs typeface="Times New Roman"/>
            </a:endParaRPr>
          </a:p>
          <a:p>
            <a:pPr marL="195580">
              <a:lnSpc>
                <a:spcPct val="100000"/>
              </a:lnSpc>
              <a:tabLst>
                <a:tab pos="74231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95580">
              <a:lnSpc>
                <a:spcPct val="100000"/>
              </a:lnSpc>
              <a:tabLst>
                <a:tab pos="806450" algn="l"/>
              </a:tabLst>
            </a:pPr>
            <a:r>
              <a:rPr sz="2400" spc="120" dirty="0">
                <a:latin typeface="Times New Roman"/>
                <a:cs typeface="Times New Roman"/>
              </a:rPr>
              <a:t>0</a:t>
            </a:r>
            <a:r>
              <a:rPr lang="en-SE" sz="2400" spc="120" dirty="0">
                <a:latin typeface="Times New Roman"/>
                <a:cs typeface="Times New Roman"/>
              </a:rPr>
              <a:t>1</a:t>
            </a:r>
            <a:endParaRPr sz="2400" dirty="0">
              <a:latin typeface="Times New Roman"/>
              <a:cs typeface="Times New Roman"/>
            </a:endParaRPr>
          </a:p>
        </p:txBody>
      </p:sp>
      <p:sp>
        <p:nvSpPr>
          <p:cNvPr id="19" name="object 18">
            <a:extLst>
              <a:ext uri="{FF2B5EF4-FFF2-40B4-BE49-F238E27FC236}">
                <a16:creationId xmlns:a16="http://schemas.microsoft.com/office/drawing/2014/main" id="{47129BA1-3484-5A2E-6DA7-E73A458D5538}"/>
              </a:ext>
            </a:extLst>
          </p:cNvPr>
          <p:cNvSpPr/>
          <p:nvPr/>
        </p:nvSpPr>
        <p:spPr>
          <a:xfrm>
            <a:off x="3594970" y="1482950"/>
            <a:ext cx="0" cy="3349625"/>
          </a:xfrm>
          <a:custGeom>
            <a:avLst/>
            <a:gdLst/>
            <a:ahLst/>
            <a:cxnLst/>
            <a:rect l="l" t="t" r="r" b="b"/>
            <a:pathLst>
              <a:path h="3349625">
                <a:moveTo>
                  <a:pt x="0" y="0"/>
                </a:moveTo>
                <a:lnTo>
                  <a:pt x="0" y="3349383"/>
                </a:lnTo>
              </a:path>
            </a:pathLst>
          </a:custGeom>
          <a:ln w="25400">
            <a:solidFill>
              <a:srgbClr val="000000"/>
            </a:solidFill>
          </a:ln>
        </p:spPr>
        <p:txBody>
          <a:bodyPr wrap="square" lIns="0" tIns="0" rIns="0" bIns="0" rtlCol="0"/>
          <a:lstStyle/>
          <a:p>
            <a:endParaRPr/>
          </a:p>
        </p:txBody>
      </p:sp>
      <p:sp>
        <p:nvSpPr>
          <p:cNvPr id="20" name="object 19">
            <a:extLst>
              <a:ext uri="{FF2B5EF4-FFF2-40B4-BE49-F238E27FC236}">
                <a16:creationId xmlns:a16="http://schemas.microsoft.com/office/drawing/2014/main" id="{C4C84099-1BDE-99DE-5468-25DCA106BB52}"/>
              </a:ext>
            </a:extLst>
          </p:cNvPr>
          <p:cNvSpPr txBox="1"/>
          <p:nvPr/>
        </p:nvSpPr>
        <p:spPr>
          <a:xfrm>
            <a:off x="6980419" y="1855740"/>
            <a:ext cx="2385695"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10</a:t>
            </a:r>
            <a:r>
              <a:rPr lang="en-GB" sz="2400" spc="160" dirty="0">
                <a:latin typeface="Times New Roman"/>
                <a:cs typeface="Times New Roman"/>
              </a:rPr>
              <a:t> </a:t>
            </a:r>
            <a:r>
              <a:rPr sz="2400" spc="200" dirty="0">
                <a:latin typeface="Times New Roman"/>
                <a:cs typeface="Times New Roman"/>
              </a:rPr>
              <a:t>11011</a:t>
            </a:r>
            <a:endParaRPr sz="2400" dirty="0">
              <a:latin typeface="Times New Roman"/>
              <a:cs typeface="Times New Roman"/>
            </a:endParaRPr>
          </a:p>
        </p:txBody>
      </p:sp>
      <p:sp>
        <p:nvSpPr>
          <p:cNvPr id="21" name="object 20">
            <a:extLst>
              <a:ext uri="{FF2B5EF4-FFF2-40B4-BE49-F238E27FC236}">
                <a16:creationId xmlns:a16="http://schemas.microsoft.com/office/drawing/2014/main" id="{C0557287-AB92-8FCC-716F-BD5FDFAD81B5}"/>
              </a:ext>
            </a:extLst>
          </p:cNvPr>
          <p:cNvSpPr txBox="1"/>
          <p:nvPr/>
        </p:nvSpPr>
        <p:spPr>
          <a:xfrm>
            <a:off x="7431006" y="2242092"/>
            <a:ext cx="574040" cy="756920"/>
          </a:xfrm>
          <a:prstGeom prst="rect">
            <a:avLst/>
          </a:prstGeom>
        </p:spPr>
        <p:txBody>
          <a:bodyPr vert="horz" wrap="square" lIns="0" tIns="12700" rIns="0" bIns="0" rtlCol="0">
            <a:spAutoFit/>
          </a:bodyPr>
          <a:lstStyle/>
          <a:p>
            <a:pPr marL="12700">
              <a:lnSpc>
                <a:spcPct val="100000"/>
              </a:lnSpc>
              <a:spcBef>
                <a:spcPts val="100"/>
              </a:spcBef>
              <a:tabLst>
                <a:tab pos="56070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2700">
              <a:lnSpc>
                <a:spcPct val="100000"/>
              </a:lnSpc>
            </a:pPr>
            <a:r>
              <a:rPr sz="2400" spc="160" dirty="0">
                <a:latin typeface="Times New Roman"/>
                <a:cs typeface="Times New Roman"/>
              </a:rPr>
              <a:t>010</a:t>
            </a:r>
            <a:r>
              <a:rPr sz="2400" spc="-360" dirty="0">
                <a:latin typeface="Times New Roman"/>
                <a:cs typeface="Times New Roman"/>
              </a:rPr>
              <a:t> </a:t>
            </a:r>
            <a:endParaRPr sz="2400" dirty="0">
              <a:latin typeface="Times New Roman"/>
              <a:cs typeface="Times New Roman"/>
            </a:endParaRPr>
          </a:p>
        </p:txBody>
      </p:sp>
      <p:sp>
        <p:nvSpPr>
          <p:cNvPr id="22" name="object 21">
            <a:extLst>
              <a:ext uri="{FF2B5EF4-FFF2-40B4-BE49-F238E27FC236}">
                <a16:creationId xmlns:a16="http://schemas.microsoft.com/office/drawing/2014/main" id="{30B727B0-2D5C-3E87-AEFA-D136E17C7C2B}"/>
              </a:ext>
            </a:extLst>
          </p:cNvPr>
          <p:cNvSpPr txBox="1"/>
          <p:nvPr/>
        </p:nvSpPr>
        <p:spPr>
          <a:xfrm>
            <a:off x="7613885" y="2973612"/>
            <a:ext cx="391160" cy="391160"/>
          </a:xfrm>
          <a:prstGeom prst="rect">
            <a:avLst/>
          </a:prstGeom>
        </p:spPr>
        <p:txBody>
          <a:bodyPr vert="horz" wrap="square" lIns="0" tIns="12700" rIns="0" bIns="0" rtlCol="0">
            <a:spAutoFit/>
          </a:bodyPr>
          <a:lstStyle/>
          <a:p>
            <a:pPr marL="12700">
              <a:lnSpc>
                <a:spcPct val="100000"/>
              </a:lnSpc>
              <a:spcBef>
                <a:spcPts val="100"/>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p:txBody>
      </p:sp>
      <p:sp>
        <p:nvSpPr>
          <p:cNvPr id="23" name="object 22">
            <a:extLst>
              <a:ext uri="{FF2B5EF4-FFF2-40B4-BE49-F238E27FC236}">
                <a16:creationId xmlns:a16="http://schemas.microsoft.com/office/drawing/2014/main" id="{FB58FAD8-FC09-986A-361B-690C23632E91}"/>
              </a:ext>
            </a:extLst>
          </p:cNvPr>
          <p:cNvSpPr/>
          <p:nvPr/>
        </p:nvSpPr>
        <p:spPr>
          <a:xfrm>
            <a:off x="7626585" y="3315496"/>
            <a:ext cx="548640" cy="15240"/>
          </a:xfrm>
          <a:custGeom>
            <a:avLst/>
            <a:gdLst/>
            <a:ahLst/>
            <a:cxnLst/>
            <a:rect l="l" t="t" r="r" b="b"/>
            <a:pathLst>
              <a:path w="548640" h="15239">
                <a:moveTo>
                  <a:pt x="548640" y="0"/>
                </a:moveTo>
                <a:lnTo>
                  <a:pt x="0" y="0"/>
                </a:lnTo>
                <a:lnTo>
                  <a:pt x="0" y="15239"/>
                </a:lnTo>
                <a:lnTo>
                  <a:pt x="548640" y="15239"/>
                </a:lnTo>
                <a:lnTo>
                  <a:pt x="548640"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31AEF442-7233-2166-3A63-381A8FFCBF81}"/>
              </a:ext>
            </a:extLst>
          </p:cNvPr>
          <p:cNvSpPr txBox="1"/>
          <p:nvPr/>
        </p:nvSpPr>
        <p:spPr>
          <a:xfrm>
            <a:off x="7613885" y="3339373"/>
            <a:ext cx="574040"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a:latin typeface="Times New Roman"/>
              <a:cs typeface="Times New Roman"/>
            </a:endParaRPr>
          </a:p>
        </p:txBody>
      </p:sp>
      <p:sp>
        <p:nvSpPr>
          <p:cNvPr id="25" name="object 24">
            <a:extLst>
              <a:ext uri="{FF2B5EF4-FFF2-40B4-BE49-F238E27FC236}">
                <a16:creationId xmlns:a16="http://schemas.microsoft.com/office/drawing/2014/main" id="{4FBA684E-DEC6-3226-F630-EF759A48AFE1}"/>
              </a:ext>
            </a:extLst>
          </p:cNvPr>
          <p:cNvSpPr txBox="1"/>
          <p:nvPr/>
        </p:nvSpPr>
        <p:spPr>
          <a:xfrm>
            <a:off x="7796766" y="3705132"/>
            <a:ext cx="572770" cy="391160"/>
          </a:xfrm>
          <a:prstGeom prst="rect">
            <a:avLst/>
          </a:prstGeom>
        </p:spPr>
        <p:txBody>
          <a:bodyPr vert="horz" wrap="square" lIns="0" tIns="12700" rIns="0" bIns="0" rtlCol="0">
            <a:spAutoFit/>
          </a:bodyPr>
          <a:lstStyle/>
          <a:p>
            <a:pPr marL="12700">
              <a:lnSpc>
                <a:spcPct val="100000"/>
              </a:lnSpc>
              <a:spcBef>
                <a:spcPts val="100"/>
              </a:spcBef>
              <a:tabLst>
                <a:tab pos="5594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p:txBody>
      </p:sp>
      <p:sp>
        <p:nvSpPr>
          <p:cNvPr id="26" name="object 25">
            <a:extLst>
              <a:ext uri="{FF2B5EF4-FFF2-40B4-BE49-F238E27FC236}">
                <a16:creationId xmlns:a16="http://schemas.microsoft.com/office/drawing/2014/main" id="{C99A3BD0-A88C-289E-AB70-A0AAF2401E99}"/>
              </a:ext>
            </a:extLst>
          </p:cNvPr>
          <p:cNvSpPr txBox="1"/>
          <p:nvPr/>
        </p:nvSpPr>
        <p:spPr>
          <a:xfrm>
            <a:off x="7796766" y="4070892"/>
            <a:ext cx="574040" cy="1122680"/>
          </a:xfrm>
          <a:prstGeom prst="rect">
            <a:avLst/>
          </a:prstGeom>
        </p:spPr>
        <p:txBody>
          <a:bodyPr vert="horz" wrap="square" lIns="0" tIns="12700" rIns="0" bIns="0" rtlCol="0">
            <a:spAutoFit/>
          </a:bodyPr>
          <a:lstStyle/>
          <a:p>
            <a:pPr marR="21590" algn="r">
              <a:lnSpc>
                <a:spcPct val="100000"/>
              </a:lnSpc>
              <a:spcBef>
                <a:spcPts val="100"/>
              </a:spcBef>
            </a:pPr>
            <a:r>
              <a:rPr sz="2400" spc="160" dirty="0">
                <a:latin typeface="Times New Roman"/>
                <a:cs typeface="Times New Roman"/>
              </a:rPr>
              <a:t>01</a:t>
            </a:r>
            <a:r>
              <a:rPr lang="en-GB" sz="2400" spc="160" dirty="0">
                <a:latin typeface="Times New Roman"/>
                <a:cs typeface="Times New Roman"/>
              </a:rPr>
              <a:t>1</a:t>
            </a:r>
            <a:r>
              <a:rPr sz="2400" spc="-360" dirty="0">
                <a:latin typeface="Times New Roman"/>
                <a:cs typeface="Times New Roman"/>
              </a:rPr>
              <a:t> </a:t>
            </a:r>
            <a:endParaRPr sz="2400" dirty="0">
              <a:latin typeface="Times New Roman"/>
              <a:cs typeface="Times New Roman"/>
            </a:endParaRPr>
          </a:p>
          <a:p>
            <a:pPr marR="5080" algn="r">
              <a:lnSpc>
                <a:spcPct val="100000"/>
              </a:lnSpc>
            </a:pPr>
            <a:r>
              <a:rPr lang="en-GB" sz="2400" u="heavy" spc="185" dirty="0">
                <a:uFill>
                  <a:solidFill>
                    <a:srgbClr val="000000"/>
                  </a:solidFill>
                </a:uFill>
                <a:latin typeface="Times New Roman"/>
                <a:cs typeface="Times New Roman"/>
              </a:rPr>
              <a:t>10</a:t>
            </a:r>
            <a:r>
              <a:rPr sz="2400" u="heavy" spc="-229" dirty="0">
                <a:uFill>
                  <a:solidFill>
                    <a:srgbClr val="000000"/>
                  </a:solidFill>
                </a:uFill>
                <a:latin typeface="Times New Roman"/>
                <a:cs typeface="Times New Roman"/>
              </a:rPr>
              <a:t> </a:t>
            </a:r>
            <a:endParaRPr sz="2400" dirty="0">
              <a:latin typeface="Times New Roman"/>
              <a:cs typeface="Times New Roman"/>
            </a:endParaRPr>
          </a:p>
          <a:p>
            <a:pPr marR="5080" algn="r">
              <a:lnSpc>
                <a:spcPct val="100000"/>
              </a:lnSpc>
            </a:pPr>
            <a:r>
              <a:rPr lang="en-GB" sz="2400" spc="185" dirty="0">
                <a:latin typeface="Times New Roman"/>
                <a:cs typeface="Times New Roman"/>
              </a:rPr>
              <a:t>01</a:t>
            </a:r>
            <a:r>
              <a:rPr sz="2400" spc="-229" dirty="0">
                <a:latin typeface="Times New Roman"/>
                <a:cs typeface="Times New Roman"/>
              </a:rPr>
              <a:t> </a:t>
            </a:r>
            <a:endParaRPr sz="2400" dirty="0">
              <a:latin typeface="Times New Roman"/>
              <a:cs typeface="Times New Roman"/>
            </a:endParaRPr>
          </a:p>
        </p:txBody>
      </p:sp>
      <p:sp>
        <p:nvSpPr>
          <p:cNvPr id="36" name="object 35">
            <a:extLst>
              <a:ext uri="{FF2B5EF4-FFF2-40B4-BE49-F238E27FC236}">
                <a16:creationId xmlns:a16="http://schemas.microsoft.com/office/drawing/2014/main" id="{3E69DB28-2D6B-73F0-51A0-FC232B2780DC}"/>
              </a:ext>
            </a:extLst>
          </p:cNvPr>
          <p:cNvSpPr/>
          <p:nvPr/>
        </p:nvSpPr>
        <p:spPr>
          <a:xfrm>
            <a:off x="6822040" y="1930244"/>
            <a:ext cx="0" cy="2871470"/>
          </a:xfrm>
          <a:custGeom>
            <a:avLst/>
            <a:gdLst/>
            <a:ahLst/>
            <a:cxnLst/>
            <a:rect l="l" t="t" r="r" b="b"/>
            <a:pathLst>
              <a:path h="2871470">
                <a:moveTo>
                  <a:pt x="0" y="0"/>
                </a:moveTo>
                <a:lnTo>
                  <a:pt x="0" y="2871025"/>
                </a:lnTo>
              </a:path>
            </a:pathLst>
          </a:custGeom>
          <a:ln w="9525">
            <a:solidFill>
              <a:srgbClr val="000000"/>
            </a:solidFill>
          </a:ln>
        </p:spPr>
        <p:txBody>
          <a:bodyPr wrap="square" lIns="0" tIns="0" rIns="0" bIns="0" rtlCol="0"/>
          <a:lstStyle/>
          <a:p>
            <a:endParaRPr/>
          </a:p>
        </p:txBody>
      </p:sp>
      <p:sp>
        <p:nvSpPr>
          <p:cNvPr id="37" name="object 36">
            <a:extLst>
              <a:ext uri="{FF2B5EF4-FFF2-40B4-BE49-F238E27FC236}">
                <a16:creationId xmlns:a16="http://schemas.microsoft.com/office/drawing/2014/main" id="{4DFB6678-70B5-5477-7CE2-89FEB069EEBF}"/>
              </a:ext>
            </a:extLst>
          </p:cNvPr>
          <p:cNvSpPr txBox="1"/>
          <p:nvPr/>
        </p:nvSpPr>
        <p:spPr>
          <a:xfrm>
            <a:off x="988049" y="895016"/>
            <a:ext cx="6890891" cy="1448282"/>
          </a:xfrm>
          <a:prstGeom prst="rect">
            <a:avLst/>
          </a:prstGeom>
        </p:spPr>
        <p:txBody>
          <a:bodyPr vert="horz" wrap="square" lIns="0" tIns="12700" rIns="0" bIns="0" rtlCol="0">
            <a:spAutoFit/>
          </a:bodyPr>
          <a:lstStyle/>
          <a:p>
            <a:pPr marL="12700" marR="5080" indent="25400">
              <a:lnSpc>
                <a:spcPct val="133400"/>
              </a:lnSpc>
              <a:spcBef>
                <a:spcPts val="100"/>
              </a:spcBef>
              <a:tabLst>
                <a:tab pos="2864485" algn="l"/>
                <a:tab pos="4196080" algn="l"/>
              </a:tabLst>
            </a:pPr>
            <a:r>
              <a:rPr lang="en-GB" sz="2400" spc="5" dirty="0">
                <a:latin typeface="Times New Roman"/>
                <a:cs typeface="Times New Roman"/>
              </a:rPr>
              <a:t> </a:t>
            </a:r>
            <a:endParaRPr lang="en-GB" sz="2400" dirty="0">
              <a:latin typeface="Times New Roman"/>
              <a:cs typeface="Times New Roman"/>
            </a:endParaRPr>
          </a:p>
          <a:p>
            <a:pPr marL="12700" marR="5080" indent="25400">
              <a:lnSpc>
                <a:spcPct val="133400"/>
              </a:lnSpc>
              <a:spcBef>
                <a:spcPts val="100"/>
              </a:spcBef>
              <a:tabLst>
                <a:tab pos="2864485" algn="l"/>
                <a:tab pos="4196080" algn="l"/>
              </a:tabLst>
            </a:pPr>
            <a:r>
              <a:rPr lang="en-GB" sz="2400" dirty="0">
                <a:latin typeface="Times New Roman"/>
                <a:cs typeface="Times New Roman"/>
              </a:rPr>
              <a:t>          116	         </a:t>
            </a:r>
            <a:r>
              <a:rPr lang="en-GB" sz="2400" spc="100" dirty="0">
                <a:latin typeface="Times New Roman" panose="02020603050405020304" pitchFamily="18" charset="0"/>
                <a:cs typeface="Times New Roman" panose="02020603050405020304" pitchFamily="18" charset="0"/>
              </a:rPr>
              <a:t>110</a:t>
            </a:r>
            <a:r>
              <a:rPr lang="en-GB" sz="2400" dirty="0">
                <a:latin typeface="Times New Roman" panose="02020603050405020304" pitchFamily="18" charset="0"/>
                <a:cs typeface="Times New Roman" panose="02020603050405020304" pitchFamily="18" charset="0"/>
              </a:rPr>
              <a:t> </a:t>
            </a:r>
            <a:r>
              <a:rPr lang="en-GB" sz="2400" spc="5" dirty="0">
                <a:latin typeface="Times New Roman"/>
                <a:cs typeface="Times New Roman"/>
              </a:rPr>
              <a:t>              </a:t>
            </a:r>
            <a:r>
              <a:rPr lang="en-GB" sz="2400" spc="160" dirty="0">
                <a:latin typeface="Times New Roman"/>
                <a:cs typeface="Times New Roman"/>
              </a:rPr>
              <a:t>  </a:t>
            </a:r>
            <a:r>
              <a:rPr lang="en-GB" sz="2400" spc="40" dirty="0">
                <a:latin typeface="Times New Roman"/>
                <a:cs typeface="Times New Roman"/>
              </a:rPr>
              <a:t>               13   1</a:t>
            </a:r>
            <a:r>
              <a:rPr lang="en-GB" sz="2400" spc="190" dirty="0">
                <a:latin typeface="Times New Roman"/>
                <a:cs typeface="Times New Roman"/>
              </a:rPr>
              <a:t>514</a:t>
            </a:r>
            <a:r>
              <a:rPr lang="en-GB" sz="2400" spc="160" dirty="0">
                <a:latin typeface="Times New Roman"/>
                <a:cs typeface="Times New Roman"/>
              </a:rPr>
              <a:t>	</a:t>
            </a:r>
            <a:r>
              <a:rPr lang="en-GB" sz="2400" spc="65" dirty="0">
                <a:latin typeface="Times New Roman" panose="02020603050405020304" pitchFamily="18" charset="0"/>
                <a:cs typeface="Times New Roman" panose="02020603050405020304" pitchFamily="18" charset="0"/>
              </a:rPr>
              <a:t>10</a:t>
            </a:r>
            <a:r>
              <a:rPr lang="en-GB" sz="2400" spc="-30" dirty="0">
                <a:latin typeface="Times New Roman" panose="02020603050405020304" pitchFamily="18" charset="0"/>
                <a:cs typeface="Times New Roman" panose="02020603050405020304" pitchFamily="18" charset="0"/>
              </a:rPr>
              <a:t>   </a:t>
            </a:r>
            <a:r>
              <a:rPr lang="en-GB" sz="2400" spc="80" dirty="0">
                <a:latin typeface="Times New Roman" panose="02020603050405020304" pitchFamily="18" charset="0"/>
                <a:cs typeface="Times New Roman" panose="02020603050405020304" pitchFamily="18" charset="0"/>
              </a:rPr>
              <a:t>1101</a:t>
            </a:r>
            <a:endParaRPr lang="en-GB" sz="2400" dirty="0">
              <a:latin typeface="Times New Roman" panose="02020603050405020304" pitchFamily="18" charset="0"/>
              <a:cs typeface="Times New Roman" panose="02020603050405020304" pitchFamily="18" charset="0"/>
            </a:endParaRPr>
          </a:p>
        </p:txBody>
      </p:sp>
      <p:sp>
        <p:nvSpPr>
          <p:cNvPr id="38" name="object 37">
            <a:extLst>
              <a:ext uri="{FF2B5EF4-FFF2-40B4-BE49-F238E27FC236}">
                <a16:creationId xmlns:a16="http://schemas.microsoft.com/office/drawing/2014/main" id="{97783010-D7C9-2DC7-CE5D-A61998B34424}"/>
              </a:ext>
            </a:extLst>
          </p:cNvPr>
          <p:cNvSpPr txBox="1"/>
          <p:nvPr/>
        </p:nvSpPr>
        <p:spPr>
          <a:xfrm>
            <a:off x="1535030" y="2338421"/>
            <a:ext cx="3243580" cy="39116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sz="2400" spc="120" dirty="0">
                <a:latin typeface="Times New Roman"/>
                <a:cs typeface="Times New Roman"/>
              </a:rPr>
              <a:t>13</a:t>
            </a:r>
            <a:r>
              <a:rPr lang="en-SE" sz="2400" spc="120" dirty="0">
                <a:latin typeface="Times New Roman"/>
                <a:cs typeface="Times New Roman"/>
              </a:rPr>
              <a:t>	1</a:t>
            </a:r>
            <a:r>
              <a:rPr sz="2400" spc="120" dirty="0">
                <a:latin typeface="Times New Roman"/>
                <a:cs typeface="Times New Roman"/>
              </a:rPr>
              <a:t>0</a:t>
            </a:r>
            <a:r>
              <a:rPr sz="2400" spc="-360" dirty="0">
                <a:latin typeface="Times New Roman"/>
                <a:cs typeface="Times New Roman"/>
              </a:rPr>
              <a:t> </a:t>
            </a:r>
            <a:endParaRPr sz="2400" dirty="0">
              <a:latin typeface="Times New Roman"/>
              <a:cs typeface="Times New Roman"/>
            </a:endParaRPr>
          </a:p>
        </p:txBody>
      </p:sp>
      <p:sp>
        <p:nvSpPr>
          <p:cNvPr id="39" name="object 38">
            <a:extLst>
              <a:ext uri="{FF2B5EF4-FFF2-40B4-BE49-F238E27FC236}">
                <a16:creationId xmlns:a16="http://schemas.microsoft.com/office/drawing/2014/main" id="{CC0BBA8A-22E1-CFFE-7F2F-B8F924DAD096}"/>
              </a:ext>
            </a:extLst>
          </p:cNvPr>
          <p:cNvSpPr/>
          <p:nvPr/>
        </p:nvSpPr>
        <p:spPr>
          <a:xfrm>
            <a:off x="1547730" y="2680306"/>
            <a:ext cx="548640" cy="15240"/>
          </a:xfrm>
          <a:custGeom>
            <a:avLst/>
            <a:gdLst/>
            <a:ahLst/>
            <a:cxnLst/>
            <a:rect l="l" t="t" r="r" b="b"/>
            <a:pathLst>
              <a:path w="548640"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40" name="object 39">
            <a:extLst>
              <a:ext uri="{FF2B5EF4-FFF2-40B4-BE49-F238E27FC236}">
                <a16:creationId xmlns:a16="http://schemas.microsoft.com/office/drawing/2014/main" id="{C2895DC7-0DB7-9039-0BC6-2B4FB86DF31C}"/>
              </a:ext>
            </a:extLst>
          </p:cNvPr>
          <p:cNvSpPr txBox="1"/>
          <p:nvPr/>
        </p:nvSpPr>
        <p:spPr>
          <a:xfrm>
            <a:off x="1535030" y="2704182"/>
            <a:ext cx="3609340" cy="75692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lang="en-GB" sz="2400" spc="160" dirty="0">
                <a:latin typeface="Times New Roman"/>
                <a:cs typeface="Times New Roman"/>
              </a:rPr>
              <a:t>  </a:t>
            </a:r>
            <a:r>
              <a:rPr sz="2400" spc="160" dirty="0">
                <a:latin typeface="Times New Roman"/>
                <a:cs typeface="Times New Roman"/>
              </a:rPr>
              <a:t>21</a:t>
            </a:r>
            <a:r>
              <a:rPr sz="2400" b="1" spc="160" dirty="0">
                <a:latin typeface="Times New Roman"/>
                <a:cs typeface="Times New Roman"/>
              </a:rPr>
              <a:t>	</a:t>
            </a:r>
            <a:r>
              <a:rPr lang="en-SE" sz="2400" spc="160" dirty="0">
                <a:latin typeface="Times New Roman"/>
                <a:cs typeface="Times New Roman"/>
              </a:rPr>
              <a:t>0</a:t>
            </a:r>
            <a:r>
              <a:rPr sz="2400" spc="160" dirty="0">
                <a:latin typeface="Times New Roman"/>
                <a:cs typeface="Times New Roman"/>
              </a:rPr>
              <a:t>10</a:t>
            </a:r>
            <a:r>
              <a:rPr sz="2400" spc="-360" dirty="0">
                <a:latin typeface="Times New Roman"/>
                <a:cs typeface="Times New Roman"/>
              </a:rPr>
              <a:t> </a:t>
            </a:r>
            <a:endParaRPr sz="2400" dirty="0">
              <a:latin typeface="Times New Roman"/>
              <a:cs typeface="Times New Roman"/>
            </a:endParaRPr>
          </a:p>
          <a:p>
            <a:pPr marL="195580">
              <a:lnSpc>
                <a:spcPct val="100000"/>
              </a:lnSpc>
              <a:tabLst>
                <a:tab pos="743585" algn="l"/>
                <a:tab pos="3047365" algn="l"/>
                <a:tab pos="3596004"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3</a:t>
            </a:r>
            <a:r>
              <a:rPr lang="en-SE" sz="2400" u="heavy" dirty="0">
                <a:uFill>
                  <a:solidFill>
                    <a:srgbClr val="000000"/>
                  </a:solidFill>
                </a:uFill>
                <a:latin typeface="Times New Roman"/>
                <a:cs typeface="Times New Roman"/>
              </a:rPr>
              <a:t>	</a:t>
            </a:r>
            <a:r>
              <a:rPr sz="2400" dirty="0">
                <a:latin typeface="Times New Roman"/>
                <a:cs typeface="Times New Roman"/>
              </a:rPr>
              <a:t>	</a:t>
            </a: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a:t>
            </a:r>
            <a:r>
              <a:rPr lang="en-SE" sz="2400" u="heavy" dirty="0">
                <a:uFill>
                  <a:solidFill>
                    <a:srgbClr val="000000"/>
                  </a:solidFill>
                </a:uFill>
                <a:latin typeface="Times New Roman"/>
                <a:cs typeface="Times New Roman"/>
              </a:rPr>
              <a:t>	</a:t>
            </a:r>
            <a:endParaRPr sz="2400" dirty="0">
              <a:latin typeface="Times New Roman"/>
              <a:cs typeface="Times New Roman"/>
            </a:endParaRPr>
          </a:p>
        </p:txBody>
      </p:sp>
      <p:sp>
        <p:nvSpPr>
          <p:cNvPr id="41" name="object 40">
            <a:extLst>
              <a:ext uri="{FF2B5EF4-FFF2-40B4-BE49-F238E27FC236}">
                <a16:creationId xmlns:a16="http://schemas.microsoft.com/office/drawing/2014/main" id="{E4037F21-5221-2326-3668-21C4AF15D019}"/>
              </a:ext>
            </a:extLst>
          </p:cNvPr>
          <p:cNvSpPr txBox="1"/>
          <p:nvPr/>
        </p:nvSpPr>
        <p:spPr>
          <a:xfrm>
            <a:off x="1717911" y="3435702"/>
            <a:ext cx="755650" cy="1122680"/>
          </a:xfrm>
          <a:prstGeom prst="rect">
            <a:avLst/>
          </a:prstGeom>
        </p:spPr>
        <p:txBody>
          <a:bodyPr vert="horz" wrap="square" lIns="0" tIns="12700" rIns="0" bIns="0" rtlCol="0">
            <a:spAutoFit/>
          </a:bodyPr>
          <a:lstStyle/>
          <a:p>
            <a:pPr marL="12700">
              <a:lnSpc>
                <a:spcPct val="100000"/>
              </a:lnSpc>
              <a:spcBef>
                <a:spcPts val="100"/>
              </a:spcBef>
            </a:pPr>
            <a:r>
              <a:rPr lang="en-GB" sz="2400" spc="160" dirty="0">
                <a:latin typeface="Times New Roman"/>
                <a:cs typeface="Times New Roman"/>
              </a:rPr>
              <a:t>  </a:t>
            </a:r>
            <a:r>
              <a:rPr sz="2400" spc="160" dirty="0">
                <a:latin typeface="Times New Roman"/>
                <a:cs typeface="Times New Roman"/>
              </a:rPr>
              <a:t>84</a:t>
            </a:r>
            <a:r>
              <a:rPr sz="2400" spc="-360" dirty="0">
                <a:latin typeface="Times New Roman"/>
                <a:cs typeface="Times New Roman"/>
              </a:rPr>
              <a:t> </a:t>
            </a:r>
            <a:endParaRPr sz="2400" dirty="0">
              <a:latin typeface="Times New Roman"/>
              <a:cs typeface="Times New Roman"/>
            </a:endParaRPr>
          </a:p>
          <a:p>
            <a:pPr marL="194945">
              <a:lnSpc>
                <a:spcPct val="100000"/>
              </a:lnSpc>
              <a:tabLst>
                <a:tab pos="742315" algn="l"/>
              </a:tabLst>
            </a:pPr>
            <a:r>
              <a:rPr sz="2400" u="heavy" dirty="0">
                <a:uFill>
                  <a:solidFill>
                    <a:srgbClr val="000000"/>
                  </a:solidFill>
                </a:uFill>
                <a:latin typeface="Times New Roman"/>
                <a:cs typeface="Times New Roman"/>
              </a:rPr>
              <a:t>7</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8	</a:t>
            </a:r>
            <a:endParaRPr sz="2400" dirty="0">
              <a:latin typeface="Times New Roman"/>
              <a:cs typeface="Times New Roman"/>
            </a:endParaRPr>
          </a:p>
          <a:p>
            <a:pPr marL="194945">
              <a:lnSpc>
                <a:spcPct val="100000"/>
              </a:lnSpc>
            </a:pPr>
            <a:r>
              <a:rPr lang="en-GB" sz="2400" spc="120" dirty="0">
                <a:latin typeface="Times New Roman"/>
                <a:cs typeface="Times New Roman"/>
              </a:rPr>
              <a:t>  </a:t>
            </a:r>
            <a:r>
              <a:rPr sz="2400" spc="120" dirty="0">
                <a:latin typeface="Times New Roman"/>
                <a:cs typeface="Times New Roman"/>
              </a:rPr>
              <a:t>6</a:t>
            </a:r>
            <a:r>
              <a:rPr sz="2400" spc="-360" dirty="0">
                <a:latin typeface="Times New Roman"/>
                <a:cs typeface="Times New Roman"/>
              </a:rPr>
              <a:t> </a:t>
            </a:r>
            <a:endParaRPr sz="2400" dirty="0">
              <a:latin typeface="Times New Roman"/>
              <a:cs typeface="Times New Roman"/>
            </a:endParaRPr>
          </a:p>
        </p:txBody>
      </p:sp>
      <p:grpSp>
        <p:nvGrpSpPr>
          <p:cNvPr id="52" name="Group 51">
            <a:extLst>
              <a:ext uri="{FF2B5EF4-FFF2-40B4-BE49-F238E27FC236}">
                <a16:creationId xmlns:a16="http://schemas.microsoft.com/office/drawing/2014/main" id="{0839B9E1-D016-E381-E511-DDB0B9B1D1C8}"/>
              </a:ext>
            </a:extLst>
          </p:cNvPr>
          <p:cNvGrpSpPr/>
          <p:nvPr/>
        </p:nvGrpSpPr>
        <p:grpSpPr>
          <a:xfrm>
            <a:off x="1394218" y="1977443"/>
            <a:ext cx="1079343" cy="360977"/>
            <a:chOff x="7550151" y="1873802"/>
            <a:chExt cx="2658302" cy="323298"/>
          </a:xfrm>
        </p:grpSpPr>
        <p:grpSp>
          <p:nvGrpSpPr>
            <p:cNvPr id="53" name="Group 52">
              <a:extLst>
                <a:ext uri="{FF2B5EF4-FFF2-40B4-BE49-F238E27FC236}">
                  <a16:creationId xmlns:a16="http://schemas.microsoft.com/office/drawing/2014/main" id="{52A16AD9-9003-9500-0E21-9D72ADF7F946}"/>
                </a:ext>
              </a:extLst>
            </p:cNvPr>
            <p:cNvGrpSpPr/>
            <p:nvPr/>
          </p:nvGrpSpPr>
          <p:grpSpPr>
            <a:xfrm>
              <a:off x="7550151" y="1873802"/>
              <a:ext cx="2658302" cy="323298"/>
              <a:chOff x="7572376" y="1842052"/>
              <a:chExt cx="2658302" cy="323298"/>
            </a:xfrm>
          </p:grpSpPr>
          <p:cxnSp>
            <p:nvCxnSpPr>
              <p:cNvPr id="55" name="Straight Connector 54">
                <a:extLst>
                  <a:ext uri="{FF2B5EF4-FFF2-40B4-BE49-F238E27FC236}">
                    <a16:creationId xmlns:a16="http://schemas.microsoft.com/office/drawing/2014/main" id="{6457A97B-FC39-A16B-D6EA-8E0764060BFF}"/>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Pie 128">
                <a:extLst>
                  <a:ext uri="{FF2B5EF4-FFF2-40B4-BE49-F238E27FC236}">
                    <a16:creationId xmlns:a16="http://schemas.microsoft.com/office/drawing/2014/main" id="{684EF158-BD9E-58C7-7903-7E1485A47F8B}"/>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4" name="Oval 53">
              <a:extLst>
                <a:ext uri="{FF2B5EF4-FFF2-40B4-BE49-F238E27FC236}">
                  <a16:creationId xmlns:a16="http://schemas.microsoft.com/office/drawing/2014/main" id="{9067F9B3-CDD9-5C86-4414-8781CE272B11}"/>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7" name="TextBox 56">
            <a:extLst>
              <a:ext uri="{FF2B5EF4-FFF2-40B4-BE49-F238E27FC236}">
                <a16:creationId xmlns:a16="http://schemas.microsoft.com/office/drawing/2014/main" id="{9B2BF130-3524-652B-983C-7317C7071EE8}"/>
              </a:ext>
            </a:extLst>
          </p:cNvPr>
          <p:cNvSpPr txBox="1"/>
          <p:nvPr/>
        </p:nvSpPr>
        <p:spPr>
          <a:xfrm>
            <a:off x="466191" y="5224061"/>
            <a:ext cx="5178067" cy="830997"/>
          </a:xfrm>
          <a:prstGeom prst="rect">
            <a:avLst/>
          </a:prstGeom>
          <a:noFill/>
        </p:spPr>
        <p:txBody>
          <a:bodyPr wrap="square" rtlCol="0">
            <a:spAutoFit/>
          </a:bodyPr>
          <a:lstStyle/>
          <a:p>
            <a:r>
              <a:rPr lang="en-GB" sz="2400" spc="-10" dirty="0">
                <a:latin typeface="Times New Roman"/>
                <a:cs typeface="Times New Roman"/>
              </a:rPr>
              <a:t>D</a:t>
            </a:r>
            <a:r>
              <a:rPr lang="en-GB" sz="2400" dirty="0">
                <a:latin typeface="Times New Roman"/>
                <a:cs typeface="Times New Roman"/>
              </a:rPr>
              <a:t>ec</a:t>
            </a:r>
            <a:r>
              <a:rPr lang="en-GB" sz="2400" spc="5" dirty="0">
                <a:latin typeface="Times New Roman"/>
                <a:cs typeface="Times New Roman"/>
              </a:rPr>
              <a:t>i</a:t>
            </a:r>
            <a:r>
              <a:rPr lang="en-GB" sz="2400" spc="-20" dirty="0">
                <a:latin typeface="Times New Roman"/>
                <a:cs typeface="Times New Roman"/>
              </a:rPr>
              <a:t>m</a:t>
            </a:r>
            <a:r>
              <a:rPr lang="en-GB" sz="2400" dirty="0">
                <a:latin typeface="Times New Roman"/>
                <a:cs typeface="Times New Roman"/>
              </a:rPr>
              <a:t>al</a:t>
            </a:r>
            <a:r>
              <a:rPr lang="en-GB" sz="2400" spc="-140" dirty="0">
                <a:latin typeface="Times New Roman"/>
                <a:cs typeface="Times New Roman"/>
              </a:rPr>
              <a:t> </a:t>
            </a:r>
            <a:r>
              <a:rPr lang="en-GB" sz="2400" spc="-10" dirty="0">
                <a:latin typeface="Times New Roman"/>
                <a:cs typeface="Times New Roman"/>
              </a:rPr>
              <a:t>A</a:t>
            </a:r>
            <a:r>
              <a:rPr lang="en-GB" sz="2400" dirty="0">
                <a:latin typeface="Times New Roman"/>
                <a:cs typeface="Times New Roman"/>
              </a:rPr>
              <a:t>rith</a:t>
            </a:r>
            <a:r>
              <a:rPr lang="en-GB" sz="2400" spc="-20" dirty="0">
                <a:latin typeface="Times New Roman"/>
                <a:cs typeface="Times New Roman"/>
              </a:rPr>
              <a:t>m</a:t>
            </a:r>
            <a:r>
              <a:rPr lang="en-GB" sz="2400" dirty="0">
                <a:latin typeface="Times New Roman"/>
                <a:cs typeface="Times New Roman"/>
              </a:rPr>
              <a:t>e</a:t>
            </a:r>
            <a:r>
              <a:rPr lang="en-GB" sz="2400" spc="5" dirty="0">
                <a:latin typeface="Times New Roman"/>
                <a:cs typeface="Times New Roman"/>
              </a:rPr>
              <a:t>ti</a:t>
            </a:r>
            <a:r>
              <a:rPr lang="en-GB" sz="2400" dirty="0">
                <a:latin typeface="Times New Roman"/>
                <a:cs typeface="Times New Roman"/>
              </a:rPr>
              <a:t>c:</a:t>
            </a:r>
          </a:p>
          <a:p>
            <a:r>
              <a:rPr lang="en-GB" sz="2400" dirty="0">
                <a:latin typeface="Times New Roman"/>
                <a:cs typeface="Times New Roman"/>
              </a:rPr>
              <a:t>1514/13=116, w/ remainder 6</a:t>
            </a:r>
            <a:endParaRPr lang="en-SE" sz="2400" dirty="0"/>
          </a:p>
        </p:txBody>
      </p:sp>
      <p:grpSp>
        <p:nvGrpSpPr>
          <p:cNvPr id="63" name="Group 62">
            <a:extLst>
              <a:ext uri="{FF2B5EF4-FFF2-40B4-BE49-F238E27FC236}">
                <a16:creationId xmlns:a16="http://schemas.microsoft.com/office/drawing/2014/main" id="{A4B25AC3-1E65-9BC9-FADF-01E3544CB84C}"/>
              </a:ext>
            </a:extLst>
          </p:cNvPr>
          <p:cNvGrpSpPr/>
          <p:nvPr/>
        </p:nvGrpSpPr>
        <p:grpSpPr>
          <a:xfrm>
            <a:off x="4247677" y="1977443"/>
            <a:ext cx="1079343" cy="360977"/>
            <a:chOff x="7550151" y="1873802"/>
            <a:chExt cx="2658302" cy="323298"/>
          </a:xfrm>
        </p:grpSpPr>
        <p:grpSp>
          <p:nvGrpSpPr>
            <p:cNvPr id="64" name="Group 63">
              <a:extLst>
                <a:ext uri="{FF2B5EF4-FFF2-40B4-BE49-F238E27FC236}">
                  <a16:creationId xmlns:a16="http://schemas.microsoft.com/office/drawing/2014/main" id="{D79CFFD0-100C-0BF0-F33D-4023047B4C18}"/>
                </a:ext>
              </a:extLst>
            </p:cNvPr>
            <p:cNvGrpSpPr/>
            <p:nvPr/>
          </p:nvGrpSpPr>
          <p:grpSpPr>
            <a:xfrm>
              <a:off x="7550151" y="1873802"/>
              <a:ext cx="2658302" cy="323298"/>
              <a:chOff x="7572376" y="1842052"/>
              <a:chExt cx="2658302" cy="323298"/>
            </a:xfrm>
          </p:grpSpPr>
          <p:cxnSp>
            <p:nvCxnSpPr>
              <p:cNvPr id="66" name="Straight Connector 65">
                <a:extLst>
                  <a:ext uri="{FF2B5EF4-FFF2-40B4-BE49-F238E27FC236}">
                    <a16:creationId xmlns:a16="http://schemas.microsoft.com/office/drawing/2014/main" id="{C906B9F0-57CF-188D-B590-C9BAB2DBDC8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Pie 128">
                <a:extLst>
                  <a:ext uri="{FF2B5EF4-FFF2-40B4-BE49-F238E27FC236}">
                    <a16:creationId xmlns:a16="http://schemas.microsoft.com/office/drawing/2014/main" id="{57C91454-BBFC-8F65-11BE-7E3ADF04FC6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5" name="Oval 64">
              <a:extLst>
                <a:ext uri="{FF2B5EF4-FFF2-40B4-BE49-F238E27FC236}">
                  <a16:creationId xmlns:a16="http://schemas.microsoft.com/office/drawing/2014/main" id="{31C8F48A-AE85-BEB7-8F6C-46B9464A8DA6}"/>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B0FCD13-715D-D6E8-011A-342F441166A9}"/>
              </a:ext>
            </a:extLst>
          </p:cNvPr>
          <p:cNvGrpSpPr/>
          <p:nvPr/>
        </p:nvGrpSpPr>
        <p:grpSpPr>
          <a:xfrm>
            <a:off x="7327886" y="1906515"/>
            <a:ext cx="1079343" cy="360977"/>
            <a:chOff x="7550151" y="1873802"/>
            <a:chExt cx="2658302" cy="323298"/>
          </a:xfrm>
        </p:grpSpPr>
        <p:grpSp>
          <p:nvGrpSpPr>
            <p:cNvPr id="69" name="Group 68">
              <a:extLst>
                <a:ext uri="{FF2B5EF4-FFF2-40B4-BE49-F238E27FC236}">
                  <a16:creationId xmlns:a16="http://schemas.microsoft.com/office/drawing/2014/main" id="{23EECAF4-2F2F-4264-38FC-28B94A7D42BD}"/>
                </a:ext>
              </a:extLst>
            </p:cNvPr>
            <p:cNvGrpSpPr/>
            <p:nvPr/>
          </p:nvGrpSpPr>
          <p:grpSpPr>
            <a:xfrm>
              <a:off x="7550151" y="1873802"/>
              <a:ext cx="2658302" cy="323298"/>
              <a:chOff x="7572376" y="1842052"/>
              <a:chExt cx="2658302" cy="323298"/>
            </a:xfrm>
          </p:grpSpPr>
          <p:cxnSp>
            <p:nvCxnSpPr>
              <p:cNvPr id="71" name="Straight Connector 70">
                <a:extLst>
                  <a:ext uri="{FF2B5EF4-FFF2-40B4-BE49-F238E27FC236}">
                    <a16:creationId xmlns:a16="http://schemas.microsoft.com/office/drawing/2014/main" id="{02DA19A8-2A27-CA9B-58FD-08F3012969DE}"/>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Pie 128">
                <a:extLst>
                  <a:ext uri="{FF2B5EF4-FFF2-40B4-BE49-F238E27FC236}">
                    <a16:creationId xmlns:a16="http://schemas.microsoft.com/office/drawing/2014/main" id="{0D9B6FA0-0E3C-6293-752E-5EA76C87C7E3}"/>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0" name="Oval 69">
              <a:extLst>
                <a:ext uri="{FF2B5EF4-FFF2-40B4-BE49-F238E27FC236}">
                  <a16:creationId xmlns:a16="http://schemas.microsoft.com/office/drawing/2014/main" id="{88D4D995-6DB4-385B-0A9A-D66E09AD3A57}"/>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3" name="TextBox 72">
            <a:extLst>
              <a:ext uri="{FF2B5EF4-FFF2-40B4-BE49-F238E27FC236}">
                <a16:creationId xmlns:a16="http://schemas.microsoft.com/office/drawing/2014/main" id="{9862B36F-503D-B292-3E45-E31FC4DD3C3E}"/>
              </a:ext>
            </a:extLst>
          </p:cNvPr>
          <p:cNvSpPr txBox="1"/>
          <p:nvPr/>
        </p:nvSpPr>
        <p:spPr>
          <a:xfrm>
            <a:off x="7513139" y="1508267"/>
            <a:ext cx="1179480" cy="461665"/>
          </a:xfrm>
          <a:prstGeom prst="rect">
            <a:avLst/>
          </a:prstGeom>
          <a:noFill/>
        </p:spPr>
        <p:txBody>
          <a:bodyPr wrap="square" rtlCol="0">
            <a:spAutoFit/>
          </a:bodyPr>
          <a:lstStyle/>
          <a:p>
            <a:r>
              <a:rPr lang="en-SE" sz="2400" spc="200" dirty="0">
                <a:latin typeface="Times New Roman"/>
                <a:cs typeface="Times New Roman"/>
              </a:rPr>
              <a:t>110</a:t>
            </a:r>
            <a:r>
              <a:rPr lang="en-GB" sz="2400" spc="200" dirty="0">
                <a:latin typeface="Times New Roman"/>
                <a:cs typeface="Times New Roman"/>
              </a:rPr>
              <a:t>1</a:t>
            </a:r>
            <a:endParaRPr lang="en-SE" sz="2400" dirty="0"/>
          </a:p>
        </p:txBody>
      </p:sp>
      <p:sp>
        <p:nvSpPr>
          <p:cNvPr id="74" name="TextBox 73">
            <a:extLst>
              <a:ext uri="{FF2B5EF4-FFF2-40B4-BE49-F238E27FC236}">
                <a16:creationId xmlns:a16="http://schemas.microsoft.com/office/drawing/2014/main" id="{9AE7B537-0D78-7B78-37F5-6A1D1CE55B02}"/>
              </a:ext>
            </a:extLst>
          </p:cNvPr>
          <p:cNvSpPr txBox="1"/>
          <p:nvPr/>
        </p:nvSpPr>
        <p:spPr>
          <a:xfrm>
            <a:off x="4570257" y="5212853"/>
            <a:ext cx="5178067" cy="1200329"/>
          </a:xfrm>
          <a:prstGeom prst="rect">
            <a:avLst/>
          </a:prstGeom>
          <a:noFill/>
        </p:spPr>
        <p:txBody>
          <a:bodyPr wrap="square" rtlCol="0">
            <a:spAutoFit/>
          </a:bodyPr>
          <a:lstStyle/>
          <a:p>
            <a:r>
              <a:rPr lang="en-GB" sz="2400" spc="-10" dirty="0">
                <a:latin typeface="Times New Roman"/>
                <a:cs typeface="Times New Roman"/>
              </a:rPr>
              <a:t>Mod-2 Arithmetic:</a:t>
            </a:r>
          </a:p>
          <a:p>
            <a:r>
              <a:rPr lang="en-GB" sz="2400" dirty="0">
                <a:latin typeface="Times New Roman"/>
                <a:cs typeface="Times New Roman"/>
              </a:rPr>
              <a:t>1101/10=110, w/ remainder 01</a:t>
            </a:r>
          </a:p>
          <a:p>
            <a:r>
              <a:rPr lang="en-GB" sz="2400" dirty="0">
                <a:latin typeface="Times New Roman"/>
                <a:cs typeface="Times New Roman"/>
              </a:rPr>
              <a:t>11011/10=1101, w/ remainder 01</a:t>
            </a:r>
            <a:endParaRPr lang="en-SE" sz="2400" dirty="0"/>
          </a:p>
        </p:txBody>
      </p:sp>
      <p:cxnSp>
        <p:nvCxnSpPr>
          <p:cNvPr id="84" name="Straight Connector 83">
            <a:extLst>
              <a:ext uri="{FF2B5EF4-FFF2-40B4-BE49-F238E27FC236}">
                <a16:creationId xmlns:a16="http://schemas.microsoft.com/office/drawing/2014/main" id="{4EE71E83-22F9-6756-6488-63A43282F25F}"/>
              </a:ext>
            </a:extLst>
          </p:cNvPr>
          <p:cNvCxnSpPr>
            <a:cxnSpLocks/>
          </p:cNvCxnSpPr>
          <p:nvPr/>
        </p:nvCxnSpPr>
        <p:spPr>
          <a:xfrm>
            <a:off x="8249075" y="2204155"/>
            <a:ext cx="0" cy="1866737"/>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351C786-5371-9CED-47EF-D714C174B2ED}"/>
              </a:ext>
            </a:extLst>
          </p:cNvPr>
          <p:cNvCxnSpPr>
            <a:cxnSpLocks/>
          </p:cNvCxnSpPr>
          <p:nvPr/>
        </p:nvCxnSpPr>
        <p:spPr>
          <a:xfrm>
            <a:off x="8031931" y="2184782"/>
            <a:ext cx="0" cy="113833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C2EF18F-791B-2BF3-42B4-AFB9D9BF9887}"/>
              </a:ext>
            </a:extLst>
          </p:cNvPr>
          <p:cNvCxnSpPr>
            <a:cxnSpLocks/>
          </p:cNvCxnSpPr>
          <p:nvPr/>
        </p:nvCxnSpPr>
        <p:spPr>
          <a:xfrm>
            <a:off x="7866439" y="2184782"/>
            <a:ext cx="0" cy="40211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1D9AD2C-C3C4-3D76-0991-0E2AEFF4D0A9}"/>
              </a:ext>
            </a:extLst>
          </p:cNvPr>
          <p:cNvCxnSpPr>
            <a:cxnSpLocks/>
          </p:cNvCxnSpPr>
          <p:nvPr/>
        </p:nvCxnSpPr>
        <p:spPr>
          <a:xfrm>
            <a:off x="4955682" y="2281625"/>
            <a:ext cx="0" cy="113833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67F0034-6CDB-C7BD-3A40-C1001E9019B7}"/>
              </a:ext>
            </a:extLst>
          </p:cNvPr>
          <p:cNvCxnSpPr>
            <a:cxnSpLocks/>
          </p:cNvCxnSpPr>
          <p:nvPr/>
        </p:nvCxnSpPr>
        <p:spPr>
          <a:xfrm>
            <a:off x="4790190" y="2281625"/>
            <a:ext cx="0" cy="40211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6" name="object 10">
            <a:extLst>
              <a:ext uri="{FF2B5EF4-FFF2-40B4-BE49-F238E27FC236}">
                <a16:creationId xmlns:a16="http://schemas.microsoft.com/office/drawing/2014/main" id="{BA198919-863E-70CB-F37C-4C225B986C55}"/>
              </a:ext>
            </a:extLst>
          </p:cNvPr>
          <p:cNvSpPr/>
          <p:nvPr/>
        </p:nvSpPr>
        <p:spPr>
          <a:xfrm>
            <a:off x="11029204" y="2377816"/>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cxnSp>
        <p:nvCxnSpPr>
          <p:cNvPr id="99" name="Straight Connector 98">
            <a:extLst>
              <a:ext uri="{FF2B5EF4-FFF2-40B4-BE49-F238E27FC236}">
                <a16:creationId xmlns:a16="http://schemas.microsoft.com/office/drawing/2014/main" id="{6492F3C8-8D6B-964F-2CAA-7368832DD52C}"/>
              </a:ext>
            </a:extLst>
          </p:cNvPr>
          <p:cNvCxnSpPr>
            <a:cxnSpLocks/>
          </p:cNvCxnSpPr>
          <p:nvPr/>
        </p:nvCxnSpPr>
        <p:spPr>
          <a:xfrm>
            <a:off x="2131095" y="2267493"/>
            <a:ext cx="0" cy="113833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0B2EEBB-25FF-A716-FD8D-33BA5FEF1DFB}"/>
              </a:ext>
            </a:extLst>
          </p:cNvPr>
          <p:cNvCxnSpPr>
            <a:cxnSpLocks/>
          </p:cNvCxnSpPr>
          <p:nvPr/>
        </p:nvCxnSpPr>
        <p:spPr>
          <a:xfrm>
            <a:off x="1965603" y="2267493"/>
            <a:ext cx="0" cy="40211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20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B759CC00-BF06-854E-86A2-B83BD2F0473B}"/>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1</a:t>
            </a:r>
            <a:endParaRPr lang="en-US" sz="4400" dirty="0"/>
          </a:p>
        </p:txBody>
      </p:sp>
      <p:sp>
        <p:nvSpPr>
          <p:cNvPr id="33" name="Rectangle 4">
            <a:extLst>
              <a:ext uri="{FF2B5EF4-FFF2-40B4-BE49-F238E27FC236}">
                <a16:creationId xmlns:a16="http://schemas.microsoft.com/office/drawing/2014/main" id="{E9268402-B537-304A-80D7-4F08E8DE947C}"/>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sp>
        <p:nvSpPr>
          <p:cNvPr id="36" name="TextBox 1">
            <a:extLst>
              <a:ext uri="{FF2B5EF4-FFF2-40B4-BE49-F238E27FC236}">
                <a16:creationId xmlns:a16="http://schemas.microsoft.com/office/drawing/2014/main" id="{5F06603C-08A5-9845-B758-7BDABC3CAF1C}"/>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grpSp>
        <p:nvGrpSpPr>
          <p:cNvPr id="13" name="Group 12">
            <a:extLst>
              <a:ext uri="{FF2B5EF4-FFF2-40B4-BE49-F238E27FC236}">
                <a16:creationId xmlns:a16="http://schemas.microsoft.com/office/drawing/2014/main" id="{219F3C04-8A75-924D-8CE9-D51AC0954E3F}"/>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0D2B5DE6-30BC-384D-967C-0752A15E6049}"/>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7EDB71CD-D11F-5D42-AAAF-99C7646A0A34}"/>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727CD607-1F6A-FE44-BD7A-6D2EAB93B3E5}"/>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0277089F-1489-B940-903E-43BA205BCEA6}"/>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2D27A16A-ED66-A64E-999A-8DE379B7B5C0}"/>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C709EF1B-AB47-6D41-949D-2E4338243C54}"/>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04" name="TextBox 103">
            <a:extLst>
              <a:ext uri="{FF2B5EF4-FFF2-40B4-BE49-F238E27FC236}">
                <a16:creationId xmlns:a16="http://schemas.microsoft.com/office/drawing/2014/main" id="{835AA9A8-6F10-FC46-8C63-1F24C136BDC7}"/>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8EA0B225-9161-C044-9CCB-C8A2548A0D0E}"/>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106" name="TextBox 105">
            <a:extLst>
              <a:ext uri="{FF2B5EF4-FFF2-40B4-BE49-F238E27FC236}">
                <a16:creationId xmlns:a16="http://schemas.microsoft.com/office/drawing/2014/main" id="{C489F494-99AA-074F-8182-D3D7196530B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7" name="TextBox 106">
            <a:extLst>
              <a:ext uri="{FF2B5EF4-FFF2-40B4-BE49-F238E27FC236}">
                <a16:creationId xmlns:a16="http://schemas.microsoft.com/office/drawing/2014/main" id="{9DFD980A-60DC-134A-A8B3-E03AA7433300}"/>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08" name="Group 107">
            <a:extLst>
              <a:ext uri="{FF2B5EF4-FFF2-40B4-BE49-F238E27FC236}">
                <a16:creationId xmlns:a16="http://schemas.microsoft.com/office/drawing/2014/main" id="{2BFAC571-4E2C-784B-9D01-75A389FD3D84}"/>
              </a:ext>
            </a:extLst>
          </p:cNvPr>
          <p:cNvGrpSpPr/>
          <p:nvPr/>
        </p:nvGrpSpPr>
        <p:grpSpPr>
          <a:xfrm>
            <a:off x="8825948" y="3664228"/>
            <a:ext cx="1505129" cy="2259494"/>
            <a:chOff x="8825948" y="3664228"/>
            <a:chExt cx="1505129" cy="2259494"/>
          </a:xfrm>
        </p:grpSpPr>
        <p:sp>
          <p:nvSpPr>
            <p:cNvPr id="109" name="TextBox 108">
              <a:extLst>
                <a:ext uri="{FF2B5EF4-FFF2-40B4-BE49-F238E27FC236}">
                  <a16:creationId xmlns:a16="http://schemas.microsoft.com/office/drawing/2014/main" id="{A889B67E-A072-AB41-A01A-7F865D34C541}"/>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0" name="TextBox 109">
              <a:extLst>
                <a:ext uri="{FF2B5EF4-FFF2-40B4-BE49-F238E27FC236}">
                  <a16:creationId xmlns:a16="http://schemas.microsoft.com/office/drawing/2014/main" id="{1771E71D-3FEA-E24D-A9F2-3C6E914C90B6}"/>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1" name="TextBox 110">
              <a:extLst>
                <a:ext uri="{FF2B5EF4-FFF2-40B4-BE49-F238E27FC236}">
                  <a16:creationId xmlns:a16="http://schemas.microsoft.com/office/drawing/2014/main" id="{BADDCBC3-5B80-7048-9A15-D7F72168F895}"/>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12" name="TextBox 111">
              <a:extLst>
                <a:ext uri="{FF2B5EF4-FFF2-40B4-BE49-F238E27FC236}">
                  <a16:creationId xmlns:a16="http://schemas.microsoft.com/office/drawing/2014/main" id="{9083236F-E8E8-3543-B2CA-BFEC7F79BEE0}"/>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13" name="TextBox 112">
              <a:extLst>
                <a:ext uri="{FF2B5EF4-FFF2-40B4-BE49-F238E27FC236}">
                  <a16:creationId xmlns:a16="http://schemas.microsoft.com/office/drawing/2014/main" id="{020BB746-0ABB-D447-AF3A-94FD526E5ED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a:t>
              </a:r>
            </a:p>
          </p:txBody>
        </p:sp>
        <p:sp>
          <p:nvSpPr>
            <p:cNvPr id="114" name="TextBox 113">
              <a:extLst>
                <a:ext uri="{FF2B5EF4-FFF2-40B4-BE49-F238E27FC236}">
                  <a16:creationId xmlns:a16="http://schemas.microsoft.com/office/drawing/2014/main" id="{9EB22599-A868-F240-9967-17E8EF7F998A}"/>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15" name="TextBox 114">
              <a:extLst>
                <a:ext uri="{FF2B5EF4-FFF2-40B4-BE49-F238E27FC236}">
                  <a16:creationId xmlns:a16="http://schemas.microsoft.com/office/drawing/2014/main" id="{1B9F6BC8-86AC-5D4D-BE74-BC8DA0EAD36F}"/>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a:t>
              </a:r>
            </a:p>
          </p:txBody>
        </p:sp>
      </p:grpSp>
      <p:sp>
        <p:nvSpPr>
          <p:cNvPr id="116" name="TextBox 115">
            <a:extLst>
              <a:ext uri="{FF2B5EF4-FFF2-40B4-BE49-F238E27FC236}">
                <a16:creationId xmlns:a16="http://schemas.microsoft.com/office/drawing/2014/main" id="{7CE2820A-3665-2B4D-A5CA-35AFC4BC3720}"/>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117" name="TextBox 116">
            <a:extLst>
              <a:ext uri="{FF2B5EF4-FFF2-40B4-BE49-F238E27FC236}">
                <a16:creationId xmlns:a16="http://schemas.microsoft.com/office/drawing/2014/main" id="{CE3B34AB-8291-AF4C-95AB-CD958EF54DB2}"/>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118" name="TextBox 117">
            <a:extLst>
              <a:ext uri="{FF2B5EF4-FFF2-40B4-BE49-F238E27FC236}">
                <a16:creationId xmlns:a16="http://schemas.microsoft.com/office/drawing/2014/main" id="{74DA620B-908B-B44C-9BDF-C09E9B5A8569}"/>
              </a:ext>
            </a:extLst>
          </p:cNvPr>
          <p:cNvSpPr txBox="1"/>
          <p:nvPr/>
        </p:nvSpPr>
        <p:spPr>
          <a:xfrm>
            <a:off x="9700589"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A8D7C83E-1AF7-554B-AEBC-D0B417EC78D6}"/>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4A387E02-0869-A343-8D42-E08DDDF8DF68}"/>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F6FA86E-8575-FE41-8A7D-57A1A6D3671A}"/>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22" name="TextBox 121">
              <a:extLst>
                <a:ext uri="{FF2B5EF4-FFF2-40B4-BE49-F238E27FC236}">
                  <a16:creationId xmlns:a16="http://schemas.microsoft.com/office/drawing/2014/main" id="{61C2439F-EA3A-1744-8F2A-DE51769C22B5}"/>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30F89C6E-5B55-814C-A678-DF151635B08C}"/>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24" name="Straight Connector 123">
            <a:extLst>
              <a:ext uri="{FF2B5EF4-FFF2-40B4-BE49-F238E27FC236}">
                <a16:creationId xmlns:a16="http://schemas.microsoft.com/office/drawing/2014/main" id="{107599B5-1DC7-7B44-87F1-7FFE1BEE0273}"/>
              </a:ext>
            </a:extLst>
          </p:cNvPr>
          <p:cNvCxnSpPr>
            <a:cxnSpLocks/>
            <a:endCxn id="117"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A6D67B0D-4D6B-8A46-B8C0-A7A1E67CD0AE}"/>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9B3616B2-31C8-0340-A40E-1391DD88EC4E}"/>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08901261-BA86-0940-AD87-917B05B4E10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00815B2F-6609-A742-801E-A82E23AA6B2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2601E522-EFA7-8343-9D8C-C4CE6F34EE1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1FDA5430-A6B0-834B-BE48-437D3487D1C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8AA5CF5C-1769-FD4E-892C-DE8A33C74C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132" name="Rounded Rectangle 131">
            <a:extLst>
              <a:ext uri="{FF2B5EF4-FFF2-40B4-BE49-F238E27FC236}">
                <a16:creationId xmlns:a16="http://schemas.microsoft.com/office/drawing/2014/main" id="{A5C44807-2247-784F-B540-295D00EBEC83}"/>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3" name="Straight Connector 132">
            <a:extLst>
              <a:ext uri="{FF2B5EF4-FFF2-40B4-BE49-F238E27FC236}">
                <a16:creationId xmlns:a16="http://schemas.microsoft.com/office/drawing/2014/main" id="{4583F49F-5180-5D4F-8B8E-E8B400A05296}"/>
              </a:ext>
            </a:extLst>
          </p:cNvPr>
          <p:cNvCxnSpPr>
            <a:cxnSpLocks/>
            <a:endCxn id="117"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EA7DEF7-E301-BD4B-9C57-DFAFB6204A6F}"/>
              </a:ext>
            </a:extLst>
          </p:cNvPr>
          <p:cNvSpPr txBox="1"/>
          <p:nvPr/>
        </p:nvSpPr>
        <p:spPr>
          <a:xfrm>
            <a:off x="10376447" y="2544418"/>
            <a:ext cx="148200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7B53CD48-3690-8946-A52D-ED09BA2D0443}"/>
              </a:ext>
            </a:extLst>
          </p:cNvPr>
          <p:cNvSpPr txBox="1"/>
          <p:nvPr/>
        </p:nvSpPr>
        <p:spPr>
          <a:xfrm>
            <a:off x="10227366" y="2637181"/>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136" name="TextBox 135">
            <a:extLst>
              <a:ext uri="{FF2B5EF4-FFF2-40B4-BE49-F238E27FC236}">
                <a16:creationId xmlns:a16="http://schemas.microsoft.com/office/drawing/2014/main" id="{7BC69377-C795-514D-9135-191092B5D840}"/>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0DE5684-3F65-874B-8116-C643C79124D1}"/>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138" name="TextBox 137">
            <a:extLst>
              <a:ext uri="{FF2B5EF4-FFF2-40B4-BE49-F238E27FC236}">
                <a16:creationId xmlns:a16="http://schemas.microsoft.com/office/drawing/2014/main" id="{6886DF09-4CAB-0A49-B8FB-6B0C7333B9B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0972A026-1E79-6E4F-BB2B-9F601BFFF743}"/>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993119A0-F2D0-BF4D-A6DF-32CE329EF4A3}"/>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73B6FB98-CC05-DBDB-F683-BA5CF49C3FB1}"/>
              </a:ext>
            </a:extLst>
          </p:cNvPr>
          <p:cNvSpPr>
            <a:spLocks noGrp="1"/>
          </p:cNvSpPr>
          <p:nvPr>
            <p:ph type="sldNum" sz="quarter" idx="4"/>
          </p:nvPr>
        </p:nvSpPr>
        <p:spPr/>
        <p:txBody>
          <a:bodyPr/>
          <a:lstStyle/>
          <a:p>
            <a:r>
              <a:rPr lang="en-US" dirty="0"/>
              <a:t>Link Layer </a:t>
            </a:r>
            <a:fld id="{C4204591-24BD-A542-B9D5-F8D8A88D2FEE}" type="slidenum">
              <a:rPr lang="en-US" smtClean="0"/>
              <a:pPr/>
              <a:t>22</a:t>
            </a:fld>
            <a:endParaRPr lang="en-US" dirty="0"/>
          </a:p>
        </p:txBody>
      </p:sp>
      <p:sp>
        <p:nvSpPr>
          <p:cNvPr id="2" name="Rectangle 4">
            <a:extLst>
              <a:ext uri="{FF2B5EF4-FFF2-40B4-BE49-F238E27FC236}">
                <a16:creationId xmlns:a16="http://schemas.microsoft.com/office/drawing/2014/main" id="{1C78CECB-0F50-DFD1-4484-C75D3A12FDF6}"/>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D=101110, G=1001,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101110000, </a:t>
            </a:r>
            <a:r>
              <a:rPr lang="en-US" sz="2800" i="1" dirty="0"/>
              <a:t>R=011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F418F019-BB11-6E4A-AD6D-308DC47414A4}"/>
              </a:ext>
            </a:extLst>
          </p:cNvPr>
          <p:cNvCxnSpPr>
            <a:cxnSpLocks/>
          </p:cNvCxnSpPr>
          <p:nvPr/>
        </p:nvCxnSpPr>
        <p:spPr>
          <a:xfrm>
            <a:off x="9289013" y="2213113"/>
            <a:ext cx="0" cy="85452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0491EDE-6EEE-1694-61CD-5587661E3B82}"/>
              </a:ext>
            </a:extLst>
          </p:cNvPr>
          <p:cNvCxnSpPr>
            <a:cxnSpLocks/>
          </p:cNvCxnSpPr>
          <p:nvPr/>
        </p:nvCxnSpPr>
        <p:spPr>
          <a:xfrm>
            <a:off x="9581505" y="2226175"/>
            <a:ext cx="0" cy="1438053"/>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E12848B-033E-D388-F4C4-3BE10306C3F3}"/>
              </a:ext>
            </a:extLst>
          </p:cNvPr>
          <p:cNvCxnSpPr>
            <a:cxnSpLocks/>
          </p:cNvCxnSpPr>
          <p:nvPr/>
        </p:nvCxnSpPr>
        <p:spPr>
          <a:xfrm>
            <a:off x="9868134" y="2199861"/>
            <a:ext cx="0" cy="2054086"/>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725C362-452E-5938-17CF-023D1C915D93}"/>
              </a:ext>
            </a:extLst>
          </p:cNvPr>
          <p:cNvCxnSpPr>
            <a:cxnSpLocks/>
          </p:cNvCxnSpPr>
          <p:nvPr/>
        </p:nvCxnSpPr>
        <p:spPr>
          <a:xfrm>
            <a:off x="10138749" y="2213113"/>
            <a:ext cx="0" cy="277707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C859011-368C-DFE9-C3B9-344D737E298F}"/>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483E91-E0B4-3144-14B1-080DFA1ECE34}"/>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EA697F-154D-9690-8E31-8ECE54E06C74}"/>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3EBE11B-E38C-1EE5-4DA1-131D91F6E35C}"/>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131AA47-93EA-73A2-184D-491032DED5DD}"/>
              </a:ext>
            </a:extLst>
          </p:cNvPr>
          <p:cNvCxnSpPr>
            <a:cxnSpLocks/>
          </p:cNvCxnSpPr>
          <p:nvPr/>
        </p:nvCxnSpPr>
        <p:spPr>
          <a:xfrm>
            <a:off x="9000928" y="2226175"/>
            <a:ext cx="0" cy="38234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21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C1AE-D614-C767-6A30-B2F944FB780F}"/>
              </a:ext>
            </a:extLst>
          </p:cNvPr>
          <p:cNvSpPr>
            <a:spLocks noGrp="1"/>
          </p:cNvSpPr>
          <p:nvPr>
            <p:ph type="title"/>
          </p:nvPr>
        </p:nvSpPr>
        <p:spPr/>
        <p:txBody>
          <a:bodyPr/>
          <a:lstStyle/>
          <a:p>
            <a:r>
              <a:rPr lang="en-US" altLang="en-US" dirty="0">
                <a:cs typeface="Calibri" panose="020F0502020204030204" pitchFamily="34" charset="0"/>
              </a:rPr>
              <a:t>Cyclic Redundancy Check (CRC): Example 1</a:t>
            </a:r>
            <a:endParaRPr lang="en-SE" dirty="0"/>
          </a:p>
        </p:txBody>
      </p:sp>
      <p:sp>
        <p:nvSpPr>
          <p:cNvPr id="3" name="Content Placeholder 2">
            <a:extLst>
              <a:ext uri="{FF2B5EF4-FFF2-40B4-BE49-F238E27FC236}">
                <a16:creationId xmlns:a16="http://schemas.microsoft.com/office/drawing/2014/main" id="{2CE27881-5D14-E08F-557C-058AF928A6B5}"/>
              </a:ext>
            </a:extLst>
          </p:cNvPr>
          <p:cNvSpPr>
            <a:spLocks noGrp="1"/>
          </p:cNvSpPr>
          <p:nvPr>
            <p:ph sz="half" idx="1"/>
          </p:nvPr>
        </p:nvSpPr>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101110000</a:t>
            </a:r>
            <a:r>
              <a:rPr lang="en-US" i="1" dirty="0">
                <a:solidFill>
                  <a:prstClr val="black"/>
                </a:solidFill>
                <a:latin typeface="Calibri" panose="020F0502020204030204"/>
              </a:rPr>
              <a:t> XOR 011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101110011</a:t>
            </a:r>
          </a:p>
          <a:p>
            <a:pPr marL="130175" indent="0">
              <a:buNone/>
            </a:pPr>
            <a:r>
              <a:rPr lang="en-US" dirty="0">
                <a:solidFill>
                  <a:prstClr val="black"/>
                </a:solidFill>
                <a:latin typeface="Calibri" panose="020F0502020204030204"/>
              </a:rPr>
              <a:t>It must be divisible by G=1001,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DF99F6A-D381-571C-30ED-3878574362E4}"/>
              </a:ext>
            </a:extLst>
          </p:cNvPr>
          <p:cNvSpPr>
            <a:spLocks noGrp="1"/>
          </p:cNvSpPr>
          <p:nvPr>
            <p:ph type="sldNum" sz="quarter" idx="4"/>
          </p:nvPr>
        </p:nvSpPr>
        <p:spPr/>
        <p:txBody>
          <a:bodyPr/>
          <a:lstStyle/>
          <a:p>
            <a:r>
              <a:rPr lang="en-US"/>
              <a:t>Link Layer: 6-</a:t>
            </a:r>
            <a:fld id="{C4204591-24BD-A542-B9D5-F8D8A88D2FEE}" type="slidenum">
              <a:rPr lang="en-US" smtClean="0"/>
              <a:pPr/>
              <a:t>23</a:t>
            </a:fld>
            <a:endParaRPr lang="en-US" dirty="0"/>
          </a:p>
        </p:txBody>
      </p:sp>
      <p:sp>
        <p:nvSpPr>
          <p:cNvPr id="6" name="TextBox 5">
            <a:extLst>
              <a:ext uri="{FF2B5EF4-FFF2-40B4-BE49-F238E27FC236}">
                <a16:creationId xmlns:a16="http://schemas.microsoft.com/office/drawing/2014/main" id="{1969DE09-9A15-2B87-0622-CEA68C13E949}"/>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7" name="TextBox 6">
            <a:extLst>
              <a:ext uri="{FF2B5EF4-FFF2-40B4-BE49-F238E27FC236}">
                <a16:creationId xmlns:a16="http://schemas.microsoft.com/office/drawing/2014/main" id="{5ACF83C0-1DC5-7751-52B2-2EF29E5AECBA}"/>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8" name="TextBox 7">
            <a:extLst>
              <a:ext uri="{FF2B5EF4-FFF2-40B4-BE49-F238E27FC236}">
                <a16:creationId xmlns:a16="http://schemas.microsoft.com/office/drawing/2014/main" id="{0BD9CD74-FD2E-6F9F-1EE2-EC0D7F2F9970}"/>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9" name="TextBox 8">
            <a:extLst>
              <a:ext uri="{FF2B5EF4-FFF2-40B4-BE49-F238E27FC236}">
                <a16:creationId xmlns:a16="http://schemas.microsoft.com/office/drawing/2014/main" id="{651854F4-B4DA-2982-52D0-0E2190D4B03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 name="TextBox 9">
            <a:extLst>
              <a:ext uri="{FF2B5EF4-FFF2-40B4-BE49-F238E27FC236}">
                <a16:creationId xmlns:a16="http://schemas.microsoft.com/office/drawing/2014/main" id="{A8F87110-DA67-864D-BE62-CB8F4CF19D87}"/>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1" name="Group 10">
            <a:extLst>
              <a:ext uri="{FF2B5EF4-FFF2-40B4-BE49-F238E27FC236}">
                <a16:creationId xmlns:a16="http://schemas.microsoft.com/office/drawing/2014/main" id="{5FDD9F89-E81C-F8FA-4A88-2FDF66554EB7}"/>
              </a:ext>
            </a:extLst>
          </p:cNvPr>
          <p:cNvGrpSpPr/>
          <p:nvPr/>
        </p:nvGrpSpPr>
        <p:grpSpPr>
          <a:xfrm>
            <a:off x="8825948" y="3664228"/>
            <a:ext cx="1505129" cy="2259494"/>
            <a:chOff x="8825948" y="3664228"/>
            <a:chExt cx="1505129" cy="2259494"/>
          </a:xfrm>
        </p:grpSpPr>
        <p:sp>
          <p:nvSpPr>
            <p:cNvPr id="12" name="TextBox 11">
              <a:extLst>
                <a:ext uri="{FF2B5EF4-FFF2-40B4-BE49-F238E27FC236}">
                  <a16:creationId xmlns:a16="http://schemas.microsoft.com/office/drawing/2014/main" id="{92AB32BE-07EC-15BF-A0B8-18045858B497}"/>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3" name="TextBox 12">
              <a:extLst>
                <a:ext uri="{FF2B5EF4-FFF2-40B4-BE49-F238E27FC236}">
                  <a16:creationId xmlns:a16="http://schemas.microsoft.com/office/drawing/2014/main" id="{8FCBA805-4204-EF7D-ADA0-0FA650850ACC}"/>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4" name="TextBox 13">
              <a:extLst>
                <a:ext uri="{FF2B5EF4-FFF2-40B4-BE49-F238E27FC236}">
                  <a16:creationId xmlns:a16="http://schemas.microsoft.com/office/drawing/2014/main" id="{83E101EC-3508-FA25-79A9-6F300452089E}"/>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5" name="TextBox 14">
              <a:extLst>
                <a:ext uri="{FF2B5EF4-FFF2-40B4-BE49-F238E27FC236}">
                  <a16:creationId xmlns:a16="http://schemas.microsoft.com/office/drawing/2014/main" id="{78476A0F-94AC-0718-E24E-C28A00A05364}"/>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6" name="TextBox 15">
              <a:extLst>
                <a:ext uri="{FF2B5EF4-FFF2-40B4-BE49-F238E27FC236}">
                  <a16:creationId xmlns:a16="http://schemas.microsoft.com/office/drawing/2014/main" id="{B5688B83-5728-ACDF-641C-AA72EB939A8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7" name="TextBox 16">
              <a:extLst>
                <a:ext uri="{FF2B5EF4-FFF2-40B4-BE49-F238E27FC236}">
                  <a16:creationId xmlns:a16="http://schemas.microsoft.com/office/drawing/2014/main" id="{34295B0C-74CC-70DF-911C-800D1D5ADB53}"/>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6009EDE6-8DDB-BA6C-A431-81D428D5244C}"/>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grpSp>
      <p:sp>
        <p:nvSpPr>
          <p:cNvPr id="19" name="TextBox 18">
            <a:extLst>
              <a:ext uri="{FF2B5EF4-FFF2-40B4-BE49-F238E27FC236}">
                <a16:creationId xmlns:a16="http://schemas.microsoft.com/office/drawing/2014/main" id="{F0AFEB6F-AD76-1F60-B552-9091396F9C24}"/>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20" name="TextBox 19">
            <a:extLst>
              <a:ext uri="{FF2B5EF4-FFF2-40B4-BE49-F238E27FC236}">
                <a16:creationId xmlns:a16="http://schemas.microsoft.com/office/drawing/2014/main" id="{6A339C83-DBB6-C72D-45D2-73E57E26DCA0}"/>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21" name="TextBox 20">
            <a:extLst>
              <a:ext uri="{FF2B5EF4-FFF2-40B4-BE49-F238E27FC236}">
                <a16:creationId xmlns:a16="http://schemas.microsoft.com/office/drawing/2014/main" id="{B031A55F-3AF2-9323-9D66-473AE5D7AC98}"/>
              </a:ext>
            </a:extLst>
          </p:cNvPr>
          <p:cNvSpPr txBox="1"/>
          <p:nvPr/>
        </p:nvSpPr>
        <p:spPr>
          <a:xfrm>
            <a:off x="9652039" y="5977158"/>
            <a:ext cx="3802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22" name="Right Brace 21">
            <a:extLst>
              <a:ext uri="{FF2B5EF4-FFF2-40B4-BE49-F238E27FC236}">
                <a16:creationId xmlns:a16="http://schemas.microsoft.com/office/drawing/2014/main" id="{EFFA0458-937D-59DE-3357-D8AAF90AD83A}"/>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75E82A48-7C8E-1628-464A-E6F20CEFBA1E}"/>
              </a:ext>
            </a:extLst>
          </p:cNvPr>
          <p:cNvGrpSpPr/>
          <p:nvPr/>
        </p:nvGrpSpPr>
        <p:grpSpPr>
          <a:xfrm>
            <a:off x="6367670" y="1219201"/>
            <a:ext cx="1220206" cy="1064637"/>
            <a:chOff x="6367670" y="1219201"/>
            <a:chExt cx="1220206" cy="1064637"/>
          </a:xfrm>
        </p:grpSpPr>
        <p:sp>
          <p:nvSpPr>
            <p:cNvPr id="24" name="TextBox 23">
              <a:extLst>
                <a:ext uri="{FF2B5EF4-FFF2-40B4-BE49-F238E27FC236}">
                  <a16:creationId xmlns:a16="http://schemas.microsoft.com/office/drawing/2014/main" id="{088F030C-CEB8-9C20-E88C-C5F0724D73A9}"/>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25" name="TextBox 24">
              <a:extLst>
                <a:ext uri="{FF2B5EF4-FFF2-40B4-BE49-F238E27FC236}">
                  <a16:creationId xmlns:a16="http://schemas.microsoft.com/office/drawing/2014/main" id="{5123BC52-0720-93B2-3FC9-064D351D569A}"/>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26" name="Right Brace 25">
              <a:extLst>
                <a:ext uri="{FF2B5EF4-FFF2-40B4-BE49-F238E27FC236}">
                  <a16:creationId xmlns:a16="http://schemas.microsoft.com/office/drawing/2014/main" id="{BEBB89DA-EE31-805B-A54D-05F510DBC95D}"/>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7" name="Straight Connector 26">
            <a:extLst>
              <a:ext uri="{FF2B5EF4-FFF2-40B4-BE49-F238E27FC236}">
                <a16:creationId xmlns:a16="http://schemas.microsoft.com/office/drawing/2014/main" id="{A9E07773-B37A-4B8C-7FA5-60B41DC8774F}"/>
              </a:ext>
            </a:extLst>
          </p:cNvPr>
          <p:cNvCxnSpPr>
            <a:cxnSpLocks/>
            <a:endCxn id="20"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0B4A277-321F-DEDF-FA40-B35086785E10}"/>
              </a:ext>
            </a:extLst>
          </p:cNvPr>
          <p:cNvGrpSpPr/>
          <p:nvPr/>
        </p:nvGrpSpPr>
        <p:grpSpPr>
          <a:xfrm>
            <a:off x="7550151" y="1873802"/>
            <a:ext cx="2658302" cy="323298"/>
            <a:chOff x="7550151" y="1873802"/>
            <a:chExt cx="2658302" cy="323298"/>
          </a:xfrm>
        </p:grpSpPr>
        <p:grpSp>
          <p:nvGrpSpPr>
            <p:cNvPr id="29" name="Group 28">
              <a:extLst>
                <a:ext uri="{FF2B5EF4-FFF2-40B4-BE49-F238E27FC236}">
                  <a16:creationId xmlns:a16="http://schemas.microsoft.com/office/drawing/2014/main" id="{0FA3D721-6F9A-DF41-F1E5-A78C39D56B8A}"/>
                </a:ext>
              </a:extLst>
            </p:cNvPr>
            <p:cNvGrpSpPr/>
            <p:nvPr/>
          </p:nvGrpSpPr>
          <p:grpSpPr>
            <a:xfrm>
              <a:off x="7550151" y="1873802"/>
              <a:ext cx="2658302" cy="323298"/>
              <a:chOff x="7572376" y="1842052"/>
              <a:chExt cx="2658302" cy="323298"/>
            </a:xfrm>
          </p:grpSpPr>
          <p:cxnSp>
            <p:nvCxnSpPr>
              <p:cNvPr id="31" name="Straight Connector 30">
                <a:extLst>
                  <a:ext uri="{FF2B5EF4-FFF2-40B4-BE49-F238E27FC236}">
                    <a16:creationId xmlns:a16="http://schemas.microsoft.com/office/drawing/2014/main" id="{5EEC70C1-458B-52C7-5161-72514589CBD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e 128">
                <a:extLst>
                  <a:ext uri="{FF2B5EF4-FFF2-40B4-BE49-F238E27FC236}">
                    <a16:creationId xmlns:a16="http://schemas.microsoft.com/office/drawing/2014/main" id="{6CE924CA-BB2A-2DBD-1D2F-BBA399A3E30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 name="Oval 29">
              <a:extLst>
                <a:ext uri="{FF2B5EF4-FFF2-40B4-BE49-F238E27FC236}">
                  <a16:creationId xmlns:a16="http://schemas.microsoft.com/office/drawing/2014/main" id="{1F54AD36-EE60-80D1-5078-6EDD5473019E}"/>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3" name="TextBox 32">
            <a:extLst>
              <a:ext uri="{FF2B5EF4-FFF2-40B4-BE49-F238E27FC236}">
                <a16:creationId xmlns:a16="http://schemas.microsoft.com/office/drawing/2014/main" id="{DB221018-2410-E1E3-3C84-A2C9D25D0C82}"/>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34" name="TextBox 33">
            <a:extLst>
              <a:ext uri="{FF2B5EF4-FFF2-40B4-BE49-F238E27FC236}">
                <a16:creationId xmlns:a16="http://schemas.microsoft.com/office/drawing/2014/main" id="{1163BB59-89B3-4C83-F6F7-F117AF557E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35" name="Rounded Rectangle 131">
            <a:extLst>
              <a:ext uri="{FF2B5EF4-FFF2-40B4-BE49-F238E27FC236}">
                <a16:creationId xmlns:a16="http://schemas.microsoft.com/office/drawing/2014/main" id="{9CDD2DC1-D18D-0FA2-0028-4A9DF1218C29}"/>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19800F8D-1FD2-E4A2-504D-EA5CFA7B2FAA}"/>
              </a:ext>
            </a:extLst>
          </p:cNvPr>
          <p:cNvCxnSpPr>
            <a:cxnSpLocks/>
            <a:endCxn id="20"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71E2078-360B-765A-570E-5C559728ADA8}"/>
              </a:ext>
            </a:extLst>
          </p:cNvPr>
          <p:cNvSpPr txBox="1"/>
          <p:nvPr/>
        </p:nvSpPr>
        <p:spPr>
          <a:xfrm>
            <a:off x="10376447" y="2544418"/>
            <a:ext cx="185711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1B937CF-60F7-DE1F-E959-FC7554E5FDED}"/>
              </a:ext>
            </a:extLst>
          </p:cNvPr>
          <p:cNvSpPr txBox="1"/>
          <p:nvPr/>
        </p:nvSpPr>
        <p:spPr>
          <a:xfrm>
            <a:off x="10227845" y="2638743"/>
            <a:ext cx="9309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39" name="TextBox 38">
            <a:extLst>
              <a:ext uri="{FF2B5EF4-FFF2-40B4-BE49-F238E27FC236}">
                <a16:creationId xmlns:a16="http://schemas.microsoft.com/office/drawing/2014/main" id="{A2160098-83A4-8AD1-F2C6-2EC5DC52624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40" name="TextBox 39">
            <a:extLst>
              <a:ext uri="{FF2B5EF4-FFF2-40B4-BE49-F238E27FC236}">
                <a16:creationId xmlns:a16="http://schemas.microsoft.com/office/drawing/2014/main" id="{460E00CD-3DD2-7B1A-A433-40F1B9506940}"/>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1" name="TextBox 40">
            <a:extLst>
              <a:ext uri="{FF2B5EF4-FFF2-40B4-BE49-F238E27FC236}">
                <a16:creationId xmlns:a16="http://schemas.microsoft.com/office/drawing/2014/main" id="{B2CD7E5F-825E-B83E-4A88-57FF7BFDA3C3}"/>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cxnSp>
        <p:nvCxnSpPr>
          <p:cNvPr id="42" name="Straight Connector 41">
            <a:extLst>
              <a:ext uri="{FF2B5EF4-FFF2-40B4-BE49-F238E27FC236}">
                <a16:creationId xmlns:a16="http://schemas.microsoft.com/office/drawing/2014/main" id="{3586AB4E-F195-FEA4-E0AC-F1184B69E367}"/>
              </a:ext>
            </a:extLst>
          </p:cNvPr>
          <p:cNvCxnSpPr>
            <a:cxnSpLocks/>
          </p:cNvCxnSpPr>
          <p:nvPr/>
        </p:nvCxnSpPr>
        <p:spPr>
          <a:xfrm>
            <a:off x="9289013" y="2213113"/>
            <a:ext cx="0" cy="85452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9B1052A-783F-19E9-CB5B-9B111B7410F9}"/>
              </a:ext>
            </a:extLst>
          </p:cNvPr>
          <p:cNvCxnSpPr>
            <a:cxnSpLocks/>
          </p:cNvCxnSpPr>
          <p:nvPr/>
        </p:nvCxnSpPr>
        <p:spPr>
          <a:xfrm>
            <a:off x="9581505" y="2226175"/>
            <a:ext cx="0" cy="1438053"/>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B6572D-4448-E6E2-F8F3-1D261BC848B0}"/>
              </a:ext>
            </a:extLst>
          </p:cNvPr>
          <p:cNvCxnSpPr>
            <a:cxnSpLocks/>
          </p:cNvCxnSpPr>
          <p:nvPr/>
        </p:nvCxnSpPr>
        <p:spPr>
          <a:xfrm>
            <a:off x="9868134" y="2199861"/>
            <a:ext cx="0" cy="2054086"/>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AFFD387-4548-1FA3-0CD3-5B11E592FE4F}"/>
              </a:ext>
            </a:extLst>
          </p:cNvPr>
          <p:cNvCxnSpPr>
            <a:cxnSpLocks/>
          </p:cNvCxnSpPr>
          <p:nvPr/>
        </p:nvCxnSpPr>
        <p:spPr>
          <a:xfrm>
            <a:off x="10138749" y="2213113"/>
            <a:ext cx="0" cy="277707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572F30D-4A0D-0586-C4B3-45755263B8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80EF867-EB05-8A59-C825-C4BFCA885B2F}"/>
              </a:ext>
            </a:extLst>
          </p:cNvPr>
          <p:cNvCxnSpPr>
            <a:cxnSpLocks/>
          </p:cNvCxnSpPr>
          <p:nvPr/>
        </p:nvCxnSpPr>
        <p:spPr>
          <a:xfrm>
            <a:off x="9871481" y="3405198"/>
            <a:ext cx="0" cy="854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CF3366E-C427-4BFE-61F8-10F2D8486620}"/>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FEE2DD3-A493-698E-7391-CE5A990880AB}"/>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89A975-C15F-80DE-BB6B-AC8EBEE915B6}"/>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E7C3D83-B311-9062-7930-514F3CF801E8}"/>
              </a:ext>
            </a:extLst>
          </p:cNvPr>
          <p:cNvCxnSpPr>
            <a:cxnSpLocks/>
          </p:cNvCxnSpPr>
          <p:nvPr/>
        </p:nvCxnSpPr>
        <p:spPr>
          <a:xfrm>
            <a:off x="9000928" y="2226175"/>
            <a:ext cx="0" cy="38234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10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D60D-C16F-88CF-A86C-BFC0968D06AF}"/>
              </a:ext>
            </a:extLst>
          </p:cNvPr>
          <p:cNvSpPr>
            <a:spLocks noGrp="1"/>
          </p:cNvSpPr>
          <p:nvPr>
            <p:ph type="title"/>
          </p:nvPr>
        </p:nvSpPr>
        <p:spPr/>
        <p:txBody>
          <a:bodyPr/>
          <a:lstStyle/>
          <a:p>
            <a:r>
              <a:rPr lang="en-US" altLang="en-US" dirty="0">
                <a:cs typeface="Calibri" panose="020F0502020204030204" pitchFamily="34" charset="0"/>
              </a:rPr>
              <a:t>Cyclic Redundancy Check (CRC): Example 2</a:t>
            </a:r>
            <a:endParaRPr lang="en-SE" dirty="0"/>
          </a:p>
        </p:txBody>
      </p:sp>
      <p:sp>
        <p:nvSpPr>
          <p:cNvPr id="5" name="Slide Number Placeholder 4">
            <a:extLst>
              <a:ext uri="{FF2B5EF4-FFF2-40B4-BE49-F238E27FC236}">
                <a16:creationId xmlns:a16="http://schemas.microsoft.com/office/drawing/2014/main" id="{CCDCD5EC-BC22-493E-A6EC-CE483CED2CD8}"/>
              </a:ext>
            </a:extLst>
          </p:cNvPr>
          <p:cNvSpPr>
            <a:spLocks noGrp="1"/>
          </p:cNvSpPr>
          <p:nvPr>
            <p:ph type="sldNum" sz="quarter" idx="4"/>
          </p:nvPr>
        </p:nvSpPr>
        <p:spPr/>
        <p:txBody>
          <a:bodyPr/>
          <a:lstStyle/>
          <a:p>
            <a:r>
              <a:rPr lang="en-US"/>
              <a:t>Link Layer: 6-</a:t>
            </a:r>
            <a:fld id="{C4204591-24BD-A542-B9D5-F8D8A88D2FEE}" type="slidenum">
              <a:rPr lang="en-US" smtClean="0"/>
              <a:pPr/>
              <a:t>24</a:t>
            </a:fld>
            <a:endParaRPr lang="en-US" dirty="0"/>
          </a:p>
        </p:txBody>
      </p:sp>
      <p:sp>
        <p:nvSpPr>
          <p:cNvPr id="10" name="Rectangle 4">
            <a:extLst>
              <a:ext uri="{FF2B5EF4-FFF2-40B4-BE49-F238E27FC236}">
                <a16:creationId xmlns:a16="http://schemas.microsoft.com/office/drawing/2014/main" id="{E1D1B320-718F-E4BE-D951-A4CEC82C2CA8}"/>
              </a:ext>
            </a:extLst>
          </p:cNvPr>
          <p:cNvSpPr txBox="1">
            <a:spLocks noChangeArrowheads="1"/>
          </p:cNvSpPr>
          <p:nvPr/>
        </p:nvSpPr>
        <p:spPr>
          <a:xfrm>
            <a:off x="191736" y="1449583"/>
            <a:ext cx="5252642" cy="25080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indent="-117475">
              <a:lnSpc>
                <a:spcPct val="75000"/>
              </a:lnSpc>
              <a:buNone/>
              <a:defRPr/>
            </a:pPr>
            <a:r>
              <a:rPr kumimoji="0" lang="en-US" sz="2800" b="0" i="1" u="none" strike="noStrike" kern="1200" cap="none" spc="0" normalizeH="0" baseline="0" noProof="0" dirty="0">
                <a:ln>
                  <a:noFill/>
                </a:ln>
                <a:effectLst/>
                <a:uLnTx/>
                <a:uFillTx/>
                <a:latin typeface="Calibri" panose="020F0502020204030204"/>
              </a:rPr>
              <a:t>Example 2: </a:t>
            </a:r>
            <a:r>
              <a:rPr lang="en-US" i="1" dirty="0"/>
              <a:t>D=1011010010</a:t>
            </a:r>
            <a:r>
              <a:rPr kumimoji="0" lang="en-US" sz="2800" b="0" i="1" u="none" strike="noStrike" kern="1200" cap="none" spc="0" normalizeH="0" baseline="0" noProof="0" dirty="0">
                <a:ln>
                  <a:noFill/>
                </a:ln>
                <a:effectLst/>
                <a:uLnTx/>
                <a:uFillTx/>
                <a:latin typeface="Calibri" panose="020F0502020204030204"/>
              </a:rPr>
              <a:t>, G=110010, r=5</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a:t>
            </a:r>
            <a:r>
              <a:rPr lang="en-US" sz="2800" i="1" dirty="0"/>
              <a:t>101101001000000, R=01000</a:t>
            </a:r>
            <a:endParaRPr kumimoji="0" lang="en-US" sz="2800" b="0" i="1" u="none" strike="noStrike" kern="1200" cap="none" spc="0" normalizeH="0" baseline="0" noProof="0" dirty="0">
              <a:ln>
                <a:noFill/>
              </a:ln>
              <a:effectLst/>
              <a:uLnTx/>
              <a:uFillTx/>
              <a:latin typeface="Calibri" panose="020F0502020204030204"/>
            </a:endParaRPr>
          </a:p>
        </p:txBody>
      </p:sp>
      <p:sp>
        <p:nvSpPr>
          <p:cNvPr id="11" name="TextBox 10">
            <a:extLst>
              <a:ext uri="{FF2B5EF4-FFF2-40B4-BE49-F238E27FC236}">
                <a16:creationId xmlns:a16="http://schemas.microsoft.com/office/drawing/2014/main" id="{1039E13B-A782-9E58-D2A7-9E5A0186B71E}"/>
              </a:ext>
            </a:extLst>
          </p:cNvPr>
          <p:cNvSpPr txBox="1"/>
          <p:nvPr/>
        </p:nvSpPr>
        <p:spPr>
          <a:xfrm>
            <a:off x="6637914" y="2146851"/>
            <a:ext cx="20034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3" name="TextBox 12">
            <a:extLst>
              <a:ext uri="{FF2B5EF4-FFF2-40B4-BE49-F238E27FC236}">
                <a16:creationId xmlns:a16="http://schemas.microsoft.com/office/drawing/2014/main" id="{70EC1AC8-F672-C61E-2C32-57E73282BB30}"/>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29" name="TextBox 28">
            <a:extLst>
              <a:ext uri="{FF2B5EF4-FFF2-40B4-BE49-F238E27FC236}">
                <a16:creationId xmlns:a16="http://schemas.microsoft.com/office/drawing/2014/main" id="{18A85960-84C9-27A6-DB75-260E35497570}"/>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30" name="TextBox 29">
            <a:extLst>
              <a:ext uri="{FF2B5EF4-FFF2-40B4-BE49-F238E27FC236}">
                <a16:creationId xmlns:a16="http://schemas.microsoft.com/office/drawing/2014/main" id="{269218FF-2680-FA7A-F113-BB033F67670E}"/>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31" name="Right Brace 30">
            <a:extLst>
              <a:ext uri="{FF2B5EF4-FFF2-40B4-BE49-F238E27FC236}">
                <a16:creationId xmlns:a16="http://schemas.microsoft.com/office/drawing/2014/main" id="{4761328A-492C-D5D0-1F24-47E3F752B82E}"/>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C2C9B3CD-25D3-1BEF-B88D-D90E9D2649A9}"/>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33" name="Group 32">
            <a:extLst>
              <a:ext uri="{FF2B5EF4-FFF2-40B4-BE49-F238E27FC236}">
                <a16:creationId xmlns:a16="http://schemas.microsoft.com/office/drawing/2014/main" id="{E1A6D82A-3428-9FE8-F005-0D6F524149DD}"/>
              </a:ext>
            </a:extLst>
          </p:cNvPr>
          <p:cNvGrpSpPr/>
          <p:nvPr/>
        </p:nvGrpSpPr>
        <p:grpSpPr>
          <a:xfrm>
            <a:off x="6508431" y="1873802"/>
            <a:ext cx="2658302" cy="323298"/>
            <a:chOff x="7550151" y="1873802"/>
            <a:chExt cx="2658302" cy="323298"/>
          </a:xfrm>
        </p:grpSpPr>
        <p:grpSp>
          <p:nvGrpSpPr>
            <p:cNvPr id="34" name="Group 33">
              <a:extLst>
                <a:ext uri="{FF2B5EF4-FFF2-40B4-BE49-F238E27FC236}">
                  <a16:creationId xmlns:a16="http://schemas.microsoft.com/office/drawing/2014/main" id="{182AD461-64A0-36F0-20B8-0B1E135C0E1E}"/>
                </a:ext>
              </a:extLst>
            </p:cNvPr>
            <p:cNvGrpSpPr/>
            <p:nvPr/>
          </p:nvGrpSpPr>
          <p:grpSpPr>
            <a:xfrm>
              <a:off x="7550151" y="1873802"/>
              <a:ext cx="2658302" cy="323298"/>
              <a:chOff x="7572376" y="1842052"/>
              <a:chExt cx="2658302" cy="323298"/>
            </a:xfrm>
          </p:grpSpPr>
          <p:cxnSp>
            <p:nvCxnSpPr>
              <p:cNvPr id="36" name="Straight Connector 35">
                <a:extLst>
                  <a:ext uri="{FF2B5EF4-FFF2-40B4-BE49-F238E27FC236}">
                    <a16:creationId xmlns:a16="http://schemas.microsoft.com/office/drawing/2014/main" id="{B4F20B28-9748-8208-5B52-6D529B36BAC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Pie 128">
                <a:extLst>
                  <a:ext uri="{FF2B5EF4-FFF2-40B4-BE49-F238E27FC236}">
                    <a16:creationId xmlns:a16="http://schemas.microsoft.com/office/drawing/2014/main" id="{C3FED6A7-1708-17F3-4F71-F4FBA224A15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5" name="Oval 34">
              <a:extLst>
                <a:ext uri="{FF2B5EF4-FFF2-40B4-BE49-F238E27FC236}">
                  <a16:creationId xmlns:a16="http://schemas.microsoft.com/office/drawing/2014/main" id="{90FEEF1E-B7B6-13D9-F340-3E34E8824CCF}"/>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8" name="TextBox 37">
            <a:extLst>
              <a:ext uri="{FF2B5EF4-FFF2-40B4-BE49-F238E27FC236}">
                <a16:creationId xmlns:a16="http://schemas.microsoft.com/office/drawing/2014/main" id="{D60C2CF5-F36C-F72B-6E5D-30B3204F4E73}"/>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1  0  0  0  0  0  0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15C4629C-1E5B-2AD2-B2FB-B21618E55BFF}"/>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48" name="Straight Connector 47">
            <a:extLst>
              <a:ext uri="{FF2B5EF4-FFF2-40B4-BE49-F238E27FC236}">
                <a16:creationId xmlns:a16="http://schemas.microsoft.com/office/drawing/2014/main" id="{FB10BEEA-FAFF-D77F-9BEA-C96E8FEECC9B}"/>
              </a:ext>
            </a:extLst>
          </p:cNvPr>
          <p:cNvCxnSpPr>
            <a:cxnSpLocks/>
          </p:cNvCxnSpPr>
          <p:nvPr/>
        </p:nvCxnSpPr>
        <p:spPr>
          <a:xfrm>
            <a:off x="945396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3F8E799-BF4D-2447-7969-883FE2F6A2E0}"/>
              </a:ext>
            </a:extLst>
          </p:cNvPr>
          <p:cNvCxnSpPr>
            <a:cxnSpLocks/>
          </p:cNvCxnSpPr>
          <p:nvPr/>
        </p:nvCxnSpPr>
        <p:spPr>
          <a:xfrm>
            <a:off x="10593696" y="2253513"/>
            <a:ext cx="0" cy="247325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4C92EC7-6C53-8D56-8772-6D04F58568E1}"/>
              </a:ext>
            </a:extLst>
          </p:cNvPr>
          <p:cNvCxnSpPr>
            <a:cxnSpLocks/>
          </p:cNvCxnSpPr>
          <p:nvPr/>
        </p:nvCxnSpPr>
        <p:spPr>
          <a:xfrm>
            <a:off x="10921096" y="2146851"/>
            <a:ext cx="0" cy="2591488"/>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2EBDB8D-7862-1BF0-80D1-4E7D66427986}"/>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53" name="TextBox 52">
            <a:extLst>
              <a:ext uri="{FF2B5EF4-FFF2-40B4-BE49-F238E27FC236}">
                <a16:creationId xmlns:a16="http://schemas.microsoft.com/office/drawing/2014/main" id="{D4A31018-9919-5569-B3CE-915794F41DAB}"/>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58" name="Straight Connector 57">
            <a:extLst>
              <a:ext uri="{FF2B5EF4-FFF2-40B4-BE49-F238E27FC236}">
                <a16:creationId xmlns:a16="http://schemas.microsoft.com/office/drawing/2014/main" id="{C3D1C854-89F1-59DB-960A-A47B927E5F14}"/>
              </a:ext>
            </a:extLst>
          </p:cNvPr>
          <p:cNvCxnSpPr/>
          <p:nvPr/>
        </p:nvCxnSpPr>
        <p:spPr>
          <a:xfrm>
            <a:off x="8380449" y="187294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7FA00D52-1B2C-7D41-3E58-E0904C17213B}"/>
              </a:ext>
            </a:extLst>
          </p:cNvPr>
          <p:cNvSpPr/>
          <p:nvPr/>
        </p:nvSpPr>
        <p:spPr>
          <a:xfrm>
            <a:off x="2653411" y="3811616"/>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Connector 64">
            <a:extLst>
              <a:ext uri="{FF2B5EF4-FFF2-40B4-BE49-F238E27FC236}">
                <a16:creationId xmlns:a16="http://schemas.microsoft.com/office/drawing/2014/main" id="{421D39A7-7351-FBE3-2AED-706669A019AD}"/>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65993EA-FF76-B28E-335B-E335D58D8B8A}"/>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C3D27F2-1D7D-F542-8679-CE011AA6FFB0}"/>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7D488F4-443E-F32B-0553-E57062D35EE6}"/>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1  1  0  0  0  0</a:t>
            </a:r>
          </a:p>
        </p:txBody>
      </p:sp>
      <p:sp>
        <p:nvSpPr>
          <p:cNvPr id="76" name="TextBox 75">
            <a:extLst>
              <a:ext uri="{FF2B5EF4-FFF2-40B4-BE49-F238E27FC236}">
                <a16:creationId xmlns:a16="http://schemas.microsoft.com/office/drawing/2014/main" id="{F796CCBF-8CB5-EBD9-D526-E94A0857136D}"/>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77" name="Straight Connector 76">
            <a:extLst>
              <a:ext uri="{FF2B5EF4-FFF2-40B4-BE49-F238E27FC236}">
                <a16:creationId xmlns:a16="http://schemas.microsoft.com/office/drawing/2014/main" id="{CDC6ADE5-E61D-E6D8-F5A6-DDDB4A005230}"/>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0B9240E-9E8B-F642-15F0-58BAE2E4634A}"/>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0  1  0  0  0</a:t>
            </a:r>
          </a:p>
        </p:txBody>
      </p:sp>
      <p:sp>
        <p:nvSpPr>
          <p:cNvPr id="79" name="TextBox 78">
            <a:extLst>
              <a:ext uri="{FF2B5EF4-FFF2-40B4-BE49-F238E27FC236}">
                <a16:creationId xmlns:a16="http://schemas.microsoft.com/office/drawing/2014/main" id="{9B29BB55-7142-C9DD-C139-3A6E1026AFB7}"/>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84" name="Straight Connector 83">
            <a:extLst>
              <a:ext uri="{FF2B5EF4-FFF2-40B4-BE49-F238E27FC236}">
                <a16:creationId xmlns:a16="http://schemas.microsoft.com/office/drawing/2014/main" id="{21E46076-61D7-5426-FC7D-4D65E703C702}"/>
              </a:ext>
            </a:extLst>
          </p:cNvPr>
          <p:cNvCxnSpPr>
            <a:cxnSpLocks/>
          </p:cNvCxnSpPr>
          <p:nvPr/>
        </p:nvCxnSpPr>
        <p:spPr>
          <a:xfrm>
            <a:off x="968905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CA612CA-FF06-46DA-2902-45956F2279CA}"/>
              </a:ext>
            </a:extLst>
          </p:cNvPr>
          <p:cNvCxnSpPr>
            <a:cxnSpLocks/>
          </p:cNvCxnSpPr>
          <p:nvPr/>
        </p:nvCxnSpPr>
        <p:spPr>
          <a:xfrm>
            <a:off x="998112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47CD634-81C0-9028-FB37-38E141460948}"/>
              </a:ext>
            </a:extLst>
          </p:cNvPr>
          <p:cNvCxnSpPr>
            <a:cxnSpLocks/>
          </p:cNvCxnSpPr>
          <p:nvPr/>
        </p:nvCxnSpPr>
        <p:spPr>
          <a:xfrm>
            <a:off x="1028144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424C7AF-C5D5-5C53-F0D4-23D32C4027BD}"/>
              </a:ext>
            </a:extLst>
          </p:cNvPr>
          <p:cNvCxnSpPr>
            <a:cxnSpLocks/>
          </p:cNvCxnSpPr>
          <p:nvPr/>
        </p:nvCxnSpPr>
        <p:spPr>
          <a:xfrm>
            <a:off x="9118475" y="227402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082B3EC-EB59-51EE-308B-817B61216538}"/>
              </a:ext>
            </a:extLst>
          </p:cNvPr>
          <p:cNvCxnSpPr>
            <a:cxnSpLocks/>
          </p:cNvCxnSpPr>
          <p:nvPr/>
        </p:nvCxnSpPr>
        <p:spPr>
          <a:xfrm>
            <a:off x="8818656" y="224071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63BAA00-DB0E-FEF8-6E3A-B45097877C72}"/>
              </a:ext>
            </a:extLst>
          </p:cNvPr>
          <p:cNvCxnSpPr>
            <a:cxnSpLocks/>
          </p:cNvCxnSpPr>
          <p:nvPr/>
        </p:nvCxnSpPr>
        <p:spPr>
          <a:xfrm>
            <a:off x="8541175" y="2168479"/>
            <a:ext cx="12294" cy="40520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3C4C256C-6BBD-0620-785F-7972D95451B0}"/>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04" name="Right Brace 103">
            <a:extLst>
              <a:ext uri="{FF2B5EF4-FFF2-40B4-BE49-F238E27FC236}">
                <a16:creationId xmlns:a16="http://schemas.microsoft.com/office/drawing/2014/main" id="{04D3FE6C-9E93-F003-3C64-8AF40021C036}"/>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TextBox 106">
            <a:extLst>
              <a:ext uri="{FF2B5EF4-FFF2-40B4-BE49-F238E27FC236}">
                <a16:creationId xmlns:a16="http://schemas.microsoft.com/office/drawing/2014/main" id="{DA7EC07B-AF8D-A607-58D9-EE80B1A28C71}"/>
              </a:ext>
            </a:extLst>
          </p:cNvPr>
          <p:cNvSpPr txBox="1"/>
          <p:nvPr/>
        </p:nvSpPr>
        <p:spPr>
          <a:xfrm>
            <a:off x="3690063" y="6150701"/>
            <a:ext cx="5055420"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Error Detection and Correction 2: Cyclic Redundancy Check</a:t>
            </a:r>
          </a:p>
          <a:p>
            <a:r>
              <a:rPr lang="en-GB" sz="1600" dirty="0">
                <a:hlinkClick r:id="rId3"/>
              </a:rPr>
              <a:t>https://www.youtube.com/watch?v=6gbkoFciryA</a:t>
            </a:r>
            <a:r>
              <a:rPr lang="en-GB" sz="1600" dirty="0"/>
              <a:t> </a:t>
            </a:r>
          </a:p>
        </p:txBody>
      </p:sp>
    </p:spTree>
    <p:extLst>
      <p:ext uri="{BB962C8B-B14F-4D97-AF65-F5344CB8AC3E}">
        <p14:creationId xmlns:p14="http://schemas.microsoft.com/office/powerpoint/2010/main" val="4163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6B9E-54F6-8498-628B-5DC81AABC8DB}"/>
              </a:ext>
            </a:extLst>
          </p:cNvPr>
          <p:cNvSpPr>
            <a:spLocks noGrp="1"/>
          </p:cNvSpPr>
          <p:nvPr>
            <p:ph type="title"/>
          </p:nvPr>
        </p:nvSpPr>
        <p:spPr/>
        <p:txBody>
          <a:bodyPr/>
          <a:lstStyle/>
          <a:p>
            <a:r>
              <a:rPr lang="en-US" altLang="en-US" dirty="0">
                <a:cs typeface="Calibri" panose="020F0502020204030204" pitchFamily="34" charset="0"/>
              </a:rPr>
              <a:t>Cyclic Redundancy Check (CRC): Example 3</a:t>
            </a:r>
            <a:endParaRPr lang="en-SE" dirty="0"/>
          </a:p>
        </p:txBody>
      </p:sp>
      <p:sp>
        <p:nvSpPr>
          <p:cNvPr id="5" name="Slide Number Placeholder 4">
            <a:extLst>
              <a:ext uri="{FF2B5EF4-FFF2-40B4-BE49-F238E27FC236}">
                <a16:creationId xmlns:a16="http://schemas.microsoft.com/office/drawing/2014/main" id="{AFBB61E2-5043-743E-031A-1FF0F43D48AC}"/>
              </a:ext>
            </a:extLst>
          </p:cNvPr>
          <p:cNvSpPr>
            <a:spLocks noGrp="1"/>
          </p:cNvSpPr>
          <p:nvPr>
            <p:ph type="sldNum" sz="quarter" idx="4"/>
          </p:nvPr>
        </p:nvSpPr>
        <p:spPr/>
        <p:txBody>
          <a:bodyPr/>
          <a:lstStyle/>
          <a:p>
            <a:r>
              <a:rPr lang="en-US"/>
              <a:t>Link Layer: 6-</a:t>
            </a:r>
            <a:fld id="{C4204591-24BD-A542-B9D5-F8D8A88D2FEE}" type="slidenum">
              <a:rPr lang="en-US" smtClean="0"/>
              <a:pPr/>
              <a:t>25</a:t>
            </a:fld>
            <a:endParaRPr lang="en-US" dirty="0"/>
          </a:p>
        </p:txBody>
      </p:sp>
      <p:sp>
        <p:nvSpPr>
          <p:cNvPr id="6" name="TextBox 5">
            <a:extLst>
              <a:ext uri="{FF2B5EF4-FFF2-40B4-BE49-F238E27FC236}">
                <a16:creationId xmlns:a16="http://schemas.microsoft.com/office/drawing/2014/main" id="{DE635EB7-4F8B-AAF6-ECB5-A1011EC1646A}"/>
              </a:ext>
            </a:extLst>
          </p:cNvPr>
          <p:cNvSpPr txBox="1"/>
          <p:nvPr/>
        </p:nvSpPr>
        <p:spPr>
          <a:xfrm>
            <a:off x="6637914" y="2146851"/>
            <a:ext cx="2003464" cy="461665"/>
          </a:xfrm>
          <a:prstGeom prst="rect">
            <a:avLst/>
          </a:prstGeom>
          <a:ln>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7" name="TextBox 6">
            <a:extLst>
              <a:ext uri="{FF2B5EF4-FFF2-40B4-BE49-F238E27FC236}">
                <a16:creationId xmlns:a16="http://schemas.microsoft.com/office/drawing/2014/main" id="{3AB2D47A-CB27-4382-2A22-38E7AA426A2C}"/>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8" name="TextBox 7">
            <a:extLst>
              <a:ext uri="{FF2B5EF4-FFF2-40B4-BE49-F238E27FC236}">
                <a16:creationId xmlns:a16="http://schemas.microsoft.com/office/drawing/2014/main" id="{227A7226-581E-0CA1-B8AE-E9D2D47265E3}"/>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2" name="TextBox 11">
            <a:extLst>
              <a:ext uri="{FF2B5EF4-FFF2-40B4-BE49-F238E27FC236}">
                <a16:creationId xmlns:a16="http://schemas.microsoft.com/office/drawing/2014/main" id="{222A816B-57C2-CE13-9F56-DC3388C47517}"/>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13" name="Group 12">
            <a:extLst>
              <a:ext uri="{FF2B5EF4-FFF2-40B4-BE49-F238E27FC236}">
                <a16:creationId xmlns:a16="http://schemas.microsoft.com/office/drawing/2014/main" id="{5AAF006B-E63B-CE35-C794-4ED2311706B9}"/>
              </a:ext>
            </a:extLst>
          </p:cNvPr>
          <p:cNvGrpSpPr/>
          <p:nvPr/>
        </p:nvGrpSpPr>
        <p:grpSpPr>
          <a:xfrm>
            <a:off x="6508431" y="1873802"/>
            <a:ext cx="2658302" cy="323298"/>
            <a:chOff x="7550151" y="1873802"/>
            <a:chExt cx="2658302" cy="323298"/>
          </a:xfrm>
        </p:grpSpPr>
        <p:grpSp>
          <p:nvGrpSpPr>
            <p:cNvPr id="14" name="Group 13">
              <a:extLst>
                <a:ext uri="{FF2B5EF4-FFF2-40B4-BE49-F238E27FC236}">
                  <a16:creationId xmlns:a16="http://schemas.microsoft.com/office/drawing/2014/main" id="{E33E76A9-DB13-1DBE-B752-E0CDCF01A61E}"/>
                </a:ext>
              </a:extLst>
            </p:cNvPr>
            <p:cNvGrpSpPr/>
            <p:nvPr/>
          </p:nvGrpSpPr>
          <p:grpSpPr>
            <a:xfrm>
              <a:off x="7550151" y="1873802"/>
              <a:ext cx="2658302" cy="323298"/>
              <a:chOff x="7572376" y="1842052"/>
              <a:chExt cx="2658302" cy="323298"/>
            </a:xfrm>
          </p:grpSpPr>
          <p:cxnSp>
            <p:nvCxnSpPr>
              <p:cNvPr id="16" name="Straight Connector 15">
                <a:extLst>
                  <a:ext uri="{FF2B5EF4-FFF2-40B4-BE49-F238E27FC236}">
                    <a16:creationId xmlns:a16="http://schemas.microsoft.com/office/drawing/2014/main" id="{80ACF1DE-4AB6-092B-0740-F177AC2E0684}"/>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e 128">
                <a:extLst>
                  <a:ext uri="{FF2B5EF4-FFF2-40B4-BE49-F238E27FC236}">
                    <a16:creationId xmlns:a16="http://schemas.microsoft.com/office/drawing/2014/main" id="{E8ACFB66-3230-C15F-5A77-6D79A00789F7}"/>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Oval 14">
              <a:extLst>
                <a:ext uri="{FF2B5EF4-FFF2-40B4-BE49-F238E27FC236}">
                  <a16:creationId xmlns:a16="http://schemas.microsoft.com/office/drawing/2014/main" id="{15B56BB1-379B-9600-6272-7A3221CC1AE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8" name="TextBox 17">
            <a:extLst>
              <a:ext uri="{FF2B5EF4-FFF2-40B4-BE49-F238E27FC236}">
                <a16:creationId xmlns:a16="http://schemas.microsoft.com/office/drawing/2014/main" id="{51DFE44E-DCA6-BDCA-E546-59B6C7E3C61F}"/>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a:t>
            </a:r>
            <a:r>
              <a:rPr lang="en-US" sz="2400" dirty="0">
                <a:solidFill>
                  <a:srgbClr val="FF0000"/>
                </a:solidFill>
              </a:rPr>
              <a:t>1</a:t>
            </a:r>
            <a:r>
              <a:rPr lang="en-US" sz="2400" dirty="0">
                <a:solidFill>
                  <a:prstClr val="black"/>
                </a:solidFill>
              </a:rPr>
              <a:t>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B17E6337-0F42-B661-FB0F-81B78D6B6DF1}"/>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20" name="Straight Connector 19">
            <a:extLst>
              <a:ext uri="{FF2B5EF4-FFF2-40B4-BE49-F238E27FC236}">
                <a16:creationId xmlns:a16="http://schemas.microsoft.com/office/drawing/2014/main" id="{2082F20E-6DD5-097C-C008-8BA4A8C1B864}"/>
              </a:ext>
            </a:extLst>
          </p:cNvPr>
          <p:cNvCxnSpPr>
            <a:cxnSpLocks/>
          </p:cNvCxnSpPr>
          <p:nvPr/>
        </p:nvCxnSpPr>
        <p:spPr>
          <a:xfrm>
            <a:off x="945396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8B199F-E899-27F6-B962-6935F04C64DF}"/>
              </a:ext>
            </a:extLst>
          </p:cNvPr>
          <p:cNvCxnSpPr>
            <a:cxnSpLocks/>
          </p:cNvCxnSpPr>
          <p:nvPr/>
        </p:nvCxnSpPr>
        <p:spPr>
          <a:xfrm>
            <a:off x="10593696" y="2253513"/>
            <a:ext cx="0" cy="247325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D5AB8D-D86D-BD36-0860-624024A6F4D3}"/>
              </a:ext>
            </a:extLst>
          </p:cNvPr>
          <p:cNvCxnSpPr>
            <a:cxnSpLocks/>
          </p:cNvCxnSpPr>
          <p:nvPr/>
        </p:nvCxnSpPr>
        <p:spPr>
          <a:xfrm>
            <a:off x="10921096" y="2146851"/>
            <a:ext cx="0" cy="2591488"/>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0F9EF9F-34DA-24EF-6185-8BD81F4B5110}"/>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24" name="TextBox 23">
            <a:extLst>
              <a:ext uri="{FF2B5EF4-FFF2-40B4-BE49-F238E27FC236}">
                <a16:creationId xmlns:a16="http://schemas.microsoft.com/office/drawing/2014/main" id="{7719E624-CD0B-FD40-1420-3920C44728C2}"/>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25" name="Straight Connector 24">
            <a:extLst>
              <a:ext uri="{FF2B5EF4-FFF2-40B4-BE49-F238E27FC236}">
                <a16:creationId xmlns:a16="http://schemas.microsoft.com/office/drawing/2014/main" id="{2A3A903A-5539-A13E-6D50-C04F22B43E95}"/>
              </a:ext>
            </a:extLst>
          </p:cNvPr>
          <p:cNvCxnSpPr/>
          <p:nvPr/>
        </p:nvCxnSpPr>
        <p:spPr>
          <a:xfrm>
            <a:off x="8380449" y="188056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5C2C3AD-806A-8A1D-F011-5C4CFCF98F4A}"/>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5D3297D-CA07-8556-7967-4F080448F420}"/>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EFCCD9-07B6-77D8-8FD8-94193A86F676}"/>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A9AD187-D5F0-9FAA-4EC1-F42561544FE1}"/>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30" name="TextBox 29">
            <a:extLst>
              <a:ext uri="{FF2B5EF4-FFF2-40B4-BE49-F238E27FC236}">
                <a16:creationId xmlns:a16="http://schemas.microsoft.com/office/drawing/2014/main" id="{0CCF5ABE-55B6-7DD6-AE1F-99277642849A}"/>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31" name="Straight Connector 30">
            <a:extLst>
              <a:ext uri="{FF2B5EF4-FFF2-40B4-BE49-F238E27FC236}">
                <a16:creationId xmlns:a16="http://schemas.microsoft.com/office/drawing/2014/main" id="{876DCFA8-EF71-E086-0945-31A242CB19B3}"/>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908024B-9F24-E6D0-C651-A71D19C49369}"/>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a:t>
            </a:r>
          </a:p>
        </p:txBody>
      </p:sp>
      <p:sp>
        <p:nvSpPr>
          <p:cNvPr id="33" name="TextBox 32">
            <a:extLst>
              <a:ext uri="{FF2B5EF4-FFF2-40B4-BE49-F238E27FC236}">
                <a16:creationId xmlns:a16="http://schemas.microsoft.com/office/drawing/2014/main" id="{689F6B61-FD56-7A03-415E-5DB3BAE55D70}"/>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34" name="Straight Connector 33">
            <a:extLst>
              <a:ext uri="{FF2B5EF4-FFF2-40B4-BE49-F238E27FC236}">
                <a16:creationId xmlns:a16="http://schemas.microsoft.com/office/drawing/2014/main" id="{41C92CB6-AF99-727E-7188-27D59CFEFCF0}"/>
              </a:ext>
            </a:extLst>
          </p:cNvPr>
          <p:cNvCxnSpPr>
            <a:cxnSpLocks/>
          </p:cNvCxnSpPr>
          <p:nvPr/>
        </p:nvCxnSpPr>
        <p:spPr>
          <a:xfrm>
            <a:off x="968905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D64E20F-37F9-2675-9D77-E9A6294DE4B0}"/>
              </a:ext>
            </a:extLst>
          </p:cNvPr>
          <p:cNvCxnSpPr>
            <a:cxnSpLocks/>
          </p:cNvCxnSpPr>
          <p:nvPr/>
        </p:nvCxnSpPr>
        <p:spPr>
          <a:xfrm>
            <a:off x="998112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D284C8C-455F-E672-FC33-3AB546AB58E1}"/>
              </a:ext>
            </a:extLst>
          </p:cNvPr>
          <p:cNvCxnSpPr>
            <a:cxnSpLocks/>
          </p:cNvCxnSpPr>
          <p:nvPr/>
        </p:nvCxnSpPr>
        <p:spPr>
          <a:xfrm>
            <a:off x="1028144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779BA-8AB1-7915-3D60-2B4A185E3558}"/>
              </a:ext>
            </a:extLst>
          </p:cNvPr>
          <p:cNvCxnSpPr>
            <a:cxnSpLocks/>
          </p:cNvCxnSpPr>
          <p:nvPr/>
        </p:nvCxnSpPr>
        <p:spPr>
          <a:xfrm>
            <a:off x="9118475" y="227402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C78337-DAEB-6213-DAB6-4A6302739FB9}"/>
              </a:ext>
            </a:extLst>
          </p:cNvPr>
          <p:cNvCxnSpPr>
            <a:cxnSpLocks/>
          </p:cNvCxnSpPr>
          <p:nvPr/>
        </p:nvCxnSpPr>
        <p:spPr>
          <a:xfrm>
            <a:off x="8818656" y="224071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54371C6-6DBC-AC8F-756C-B2E18B1BAFA4}"/>
              </a:ext>
            </a:extLst>
          </p:cNvPr>
          <p:cNvCxnSpPr>
            <a:cxnSpLocks/>
          </p:cNvCxnSpPr>
          <p:nvPr/>
        </p:nvCxnSpPr>
        <p:spPr>
          <a:xfrm>
            <a:off x="8541175" y="2168479"/>
            <a:ext cx="12294" cy="40520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7451EE6-AFE1-5370-F9B6-69EDF01B0183}"/>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41" name="Right Brace 40">
            <a:extLst>
              <a:ext uri="{FF2B5EF4-FFF2-40B4-BE49-F238E27FC236}">
                <a16:creationId xmlns:a16="http://schemas.microsoft.com/office/drawing/2014/main" id="{BA4EFC92-F9C0-A8D5-5588-397962D8325E}"/>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5EE2F3F6-E300-9F2C-8B7A-EA1F74C86472}"/>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45" name="Right Brace 44">
            <a:extLst>
              <a:ext uri="{FF2B5EF4-FFF2-40B4-BE49-F238E27FC236}">
                <a16:creationId xmlns:a16="http://schemas.microsoft.com/office/drawing/2014/main" id="{A1E3830C-6E2D-EC50-70E8-D216AD125895}"/>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Content Placeholder 2">
            <a:extLst>
              <a:ext uri="{FF2B5EF4-FFF2-40B4-BE49-F238E27FC236}">
                <a16:creationId xmlns:a16="http://schemas.microsoft.com/office/drawing/2014/main" id="{43B7EE80-8866-6836-0CB8-990059580664}"/>
              </a:ext>
            </a:extLst>
          </p:cNvPr>
          <p:cNvSpPr>
            <a:spLocks noGrp="1"/>
          </p:cNvSpPr>
          <p:nvPr>
            <p:ph sz="half" idx="1"/>
          </p:nvPr>
        </p:nvSpPr>
        <p:spPr>
          <a:xfrm>
            <a:off x="397170" y="2035761"/>
            <a:ext cx="5505577"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800" i="1" dirty="0">
                <a:solidFill>
                  <a:prstClr val="black"/>
                </a:solidFill>
              </a:rPr>
              <a:t>101101001000000</a:t>
            </a:r>
            <a:r>
              <a:rPr lang="en-US" i="1" dirty="0">
                <a:solidFill>
                  <a:prstClr val="black"/>
                </a:solidFill>
                <a:latin typeface="Calibri" panose="020F0502020204030204"/>
              </a:rPr>
              <a:t> XOR </a:t>
            </a:r>
            <a:r>
              <a:rPr lang="en-US" sz="2800" i="1" dirty="0">
                <a:solidFill>
                  <a:prstClr val="black"/>
                </a:solidFill>
              </a:rPr>
              <a:t>01000</a:t>
            </a:r>
            <a:endParaRPr lang="en-US" i="1" dirty="0">
              <a:solidFill>
                <a:prstClr val="black"/>
              </a:solidFill>
              <a:latin typeface="Calibri" panose="020F0502020204030204"/>
            </a:endParaRPr>
          </a:p>
          <a:p>
            <a:pPr marL="130175" indent="0">
              <a:buNone/>
            </a:pPr>
            <a:r>
              <a:rPr lang="en-US" i="1" dirty="0">
                <a:solidFill>
                  <a:prstClr val="black"/>
                </a:solidFill>
                <a:latin typeface="Calibri" panose="020F0502020204030204"/>
              </a:rPr>
              <a:t>= </a:t>
            </a:r>
            <a:r>
              <a:rPr lang="en-US" sz="2800" i="1" dirty="0">
                <a:solidFill>
                  <a:prstClr val="black"/>
                </a:solidFill>
              </a:rPr>
              <a:t>101101001001000</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a:t>
            </a:r>
            <a:r>
              <a:rPr kumimoji="0" lang="en-US" sz="2800" b="0" i="1" u="none" strike="noStrike" kern="1200" cap="none" spc="0" normalizeH="0" baseline="0" noProof="0" dirty="0">
                <a:ln>
                  <a:noFill/>
                </a:ln>
                <a:effectLst/>
                <a:uLnTx/>
                <a:uFillTx/>
                <a:latin typeface="Calibri" panose="020F0502020204030204"/>
              </a:rPr>
              <a:t> 110010</a:t>
            </a:r>
            <a:r>
              <a:rPr lang="en-US" dirty="0">
                <a:solidFill>
                  <a:prstClr val="black"/>
                </a:solidFill>
                <a:latin typeface="Calibri" panose="020F0502020204030204"/>
              </a:rPr>
              <a:t>,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58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588D-C746-1544-BDFE-37DF0B75E49E}"/>
              </a:ext>
            </a:extLst>
          </p:cNvPr>
          <p:cNvSpPr>
            <a:spLocks noGrp="1"/>
          </p:cNvSpPr>
          <p:nvPr>
            <p:ph type="title"/>
          </p:nvPr>
        </p:nvSpPr>
        <p:spPr/>
        <p:txBody>
          <a:bodyPr/>
          <a:lstStyle/>
          <a:p>
            <a:r>
              <a:rPr lang="en-GB" dirty="0"/>
              <a:t>Quiz</a:t>
            </a:r>
            <a:endParaRPr lang="en-SE" dirty="0"/>
          </a:p>
        </p:txBody>
      </p:sp>
      <p:sp>
        <p:nvSpPr>
          <p:cNvPr id="5" name="Slide Number Placeholder 4">
            <a:extLst>
              <a:ext uri="{FF2B5EF4-FFF2-40B4-BE49-F238E27FC236}">
                <a16:creationId xmlns:a16="http://schemas.microsoft.com/office/drawing/2014/main" id="{9B7B4A26-516C-421E-0DB4-BA30E1D554EF}"/>
              </a:ext>
            </a:extLst>
          </p:cNvPr>
          <p:cNvSpPr>
            <a:spLocks noGrp="1"/>
          </p:cNvSpPr>
          <p:nvPr>
            <p:ph type="sldNum" sz="quarter" idx="4"/>
          </p:nvPr>
        </p:nvSpPr>
        <p:spPr/>
        <p:txBody>
          <a:bodyPr/>
          <a:lstStyle/>
          <a:p>
            <a:r>
              <a:rPr lang="en-US"/>
              <a:t>Link Layer: 6-</a:t>
            </a:r>
            <a:fld id="{C4204591-24BD-A542-B9D5-F8D8A88D2FEE}" type="slidenum">
              <a:rPr lang="en-US" smtClean="0"/>
              <a:pPr/>
              <a:t>26</a:t>
            </a:fld>
            <a:endParaRPr lang="en-US" dirty="0"/>
          </a:p>
        </p:txBody>
      </p:sp>
      <p:sp>
        <p:nvSpPr>
          <p:cNvPr id="8" name="Rectangle 4">
            <a:extLst>
              <a:ext uri="{FF2B5EF4-FFF2-40B4-BE49-F238E27FC236}">
                <a16:creationId xmlns:a16="http://schemas.microsoft.com/office/drawing/2014/main" id="{E8E1CA87-FD16-A028-704C-BB85482B77BD}"/>
              </a:ext>
            </a:extLst>
          </p:cNvPr>
          <p:cNvSpPr txBox="1">
            <a:spLocks noChangeArrowheads="1"/>
          </p:cNvSpPr>
          <p:nvPr/>
        </p:nvSpPr>
        <p:spPr>
          <a:xfrm>
            <a:off x="550551" y="1825625"/>
            <a:ext cx="5252642" cy="25080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1. D=110011, G=1001, r=3. </a:t>
            </a:r>
            <a:r>
              <a:rPr kumimoji="0" lang="en-US" sz="2800" b="0" u="none" strike="noStrike" kern="1200" cap="none" spc="0" normalizeH="0" baseline="0" noProof="0" dirty="0">
                <a:ln>
                  <a:noFill/>
                </a:ln>
                <a:effectLst/>
                <a:uLnTx/>
                <a:uFillTx/>
                <a:latin typeface="Calibri" panose="020F0502020204030204"/>
              </a:rPr>
              <a:t>Compute </a:t>
            </a:r>
            <a:r>
              <a:rPr kumimoji="0" lang="en-US" sz="2800" b="0" i="1" u="none" strike="noStrike" kern="1200" cap="none" spc="0" normalizeH="0" baseline="0" noProof="0" dirty="0">
                <a:ln>
                  <a:noFill/>
                </a:ln>
                <a:effectLst/>
                <a:uLnTx/>
                <a:uFillTx/>
                <a:latin typeface="Calibri" panose="020F0502020204030204"/>
              </a:rPr>
              <a:t>R</a:t>
            </a:r>
          </a:p>
          <a:p>
            <a:pPr indent="-117475">
              <a:lnSpc>
                <a:spcPct val="75000"/>
              </a:lnSpc>
              <a:buNone/>
              <a:defRPr/>
            </a:pPr>
            <a:r>
              <a:rPr kumimoji="0" lang="en-US" sz="2800" b="0" i="1" u="none" strike="noStrike" kern="1200" cap="none" spc="0" normalizeH="0" baseline="0" noProof="0" dirty="0">
                <a:ln>
                  <a:noFill/>
                </a:ln>
                <a:effectLst/>
                <a:uLnTx/>
                <a:uFillTx/>
                <a:latin typeface="Calibri" panose="020F0502020204030204"/>
              </a:rPr>
              <a:t>2. D=1001100, G=1011, r=3. </a:t>
            </a:r>
            <a:r>
              <a:rPr kumimoji="0" lang="en-US" sz="2800" b="0" u="none" strike="noStrike" kern="1200" cap="none" spc="0" normalizeH="0" baseline="0" noProof="0" dirty="0">
                <a:ln>
                  <a:noFill/>
                </a:ln>
                <a:effectLst/>
                <a:uLnTx/>
                <a:uFillTx/>
                <a:latin typeface="Calibri" panose="020F0502020204030204"/>
              </a:rPr>
              <a:t>Compute </a:t>
            </a:r>
            <a:r>
              <a:rPr kumimoji="0" lang="en-US" sz="2800" b="0" i="1" u="none" strike="noStrike" kern="1200" cap="none" spc="0" normalizeH="0" baseline="0" noProof="0" dirty="0">
                <a:ln>
                  <a:noFill/>
                </a:ln>
                <a:effectLst/>
                <a:uLnTx/>
                <a:uFillTx/>
                <a:latin typeface="Calibri" panose="020F0502020204030204"/>
              </a:rPr>
              <a:t>R</a:t>
            </a:r>
          </a:p>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endParaRPr kumimoji="0" lang="en-US" sz="2800" b="0" i="1" u="none" strike="noStrike" kern="1200" cap="none" spc="0" normalizeH="0" baseline="0" noProof="0" dirty="0">
              <a:ln>
                <a:noFill/>
              </a:ln>
              <a:effectLst/>
              <a:uLnTx/>
              <a:uFillTx/>
              <a:latin typeface="Calibri" panose="020F0502020204030204"/>
            </a:endParaRPr>
          </a:p>
        </p:txBody>
      </p:sp>
      <p:sp>
        <p:nvSpPr>
          <p:cNvPr id="9" name="Content Placeholder 8">
            <a:extLst>
              <a:ext uri="{FF2B5EF4-FFF2-40B4-BE49-F238E27FC236}">
                <a16:creationId xmlns:a16="http://schemas.microsoft.com/office/drawing/2014/main" id="{735B5325-E0A2-EBEE-464C-BC2C4AEF9222}"/>
              </a:ext>
            </a:extLst>
          </p:cNvPr>
          <p:cNvSpPr>
            <a:spLocks noGrp="1"/>
          </p:cNvSpPr>
          <p:nvPr>
            <p:ph sz="half" idx="2"/>
          </p:nvPr>
        </p:nvSpPr>
        <p:spPr/>
        <p:txBody>
          <a:bodyPr/>
          <a:lstStyle/>
          <a:p>
            <a:endParaRPr lang="en-SE"/>
          </a:p>
        </p:txBody>
      </p:sp>
    </p:spTree>
    <p:extLst>
      <p:ext uri="{BB962C8B-B14F-4D97-AF65-F5344CB8AC3E}">
        <p14:creationId xmlns:p14="http://schemas.microsoft.com/office/powerpoint/2010/main" val="298575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defRPr/>
            </a:pPr>
            <a:r>
              <a:rPr lang="en-US" dirty="0"/>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980265" y="1388119"/>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rgbClr val="0000A8"/>
              </a:buClr>
            </a:pPr>
            <a:r>
              <a:rPr lang="en-US" altLang="en-US" sz="3600" dirty="0">
                <a:solidFill>
                  <a:srgbClr val="C00000"/>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error detection, correction </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multiple access protocols</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LANs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addressing, ARP</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Ethernet</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switches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VLANs</a:t>
            </a:r>
          </a:p>
          <a:p>
            <a:pPr marL="285750" indent="-274638">
              <a:spcBef>
                <a:spcPts val="600"/>
              </a:spcBef>
            </a:pPr>
            <a:r>
              <a:rPr lang="en-US" altLang="en-US" dirty="0">
                <a:ea typeface="ＭＳ Ｐゴシック" panose="020B0600070205080204" pitchFamily="34" charset="-128"/>
                <a:cs typeface="Arial" panose="020B0604020202020204" pitchFamily="34" charset="0"/>
              </a:rPr>
              <a:t>link virtualization: MPLS</a:t>
            </a:r>
          </a:p>
          <a:p>
            <a:pPr marL="285750" indent="-274638">
              <a:spcBef>
                <a:spcPts val="600"/>
              </a:spcBef>
            </a:pPr>
            <a:r>
              <a:rPr lang="en-US" altLang="en-US" dirty="0">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F90A139B-CE82-0E4E-86EB-4685C7EAFE35}"/>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3</a:t>
            </a:fld>
            <a:endParaRPr lang="en-US" dirty="0"/>
          </a:p>
        </p:txBody>
      </p:sp>
    </p:spTree>
    <p:extLst>
      <p:ext uri="{BB962C8B-B14F-4D97-AF65-F5344CB8AC3E}">
        <p14:creationId xmlns:p14="http://schemas.microsoft.com/office/powerpoint/2010/main" val="114765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104900" y="362678"/>
            <a:ext cx="10515600" cy="894622"/>
          </a:xfrm>
        </p:spPr>
        <p:txBody>
          <a:bodyPr>
            <a:normAutofit/>
          </a:bodyPr>
          <a:lstStyle/>
          <a:p>
            <a:r>
              <a:rPr lang="en-US" altLang="en-US" dirty="0">
                <a:cs typeface="Calibri" panose="020F0502020204030204" pitchFamily="34" charset="0"/>
              </a:rPr>
              <a:t>Link layer: introduction</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1104900" y="1257300"/>
            <a:ext cx="5622601" cy="415340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3"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terminology:</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hosts, routers: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nodes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communication channels that connect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adjacent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nodes along communication path: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links</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wired , wireless </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LANs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layer-2 packet: </a:t>
            </a:r>
            <a:r>
              <a:rPr kumimoji="0" lang="en-US" altLang="en-US" sz="2800" b="0" i="1" u="none" strike="noStrike" kern="1200" cap="none" spc="0" normalizeH="0" baseline="0" noProof="0" dirty="0">
                <a:ln>
                  <a:noFill/>
                </a:ln>
                <a:solidFill>
                  <a:srgbClr val="0000A8"/>
                </a:solidFill>
                <a:effectLst/>
                <a:uLnTx/>
                <a:uFillTx/>
                <a:latin typeface="Calibri" panose="020F0502020204030204"/>
                <a:ea typeface="ＭＳ Ｐゴシック" panose="020B0600070205080204" pitchFamily="34" charset="-128"/>
                <a:cs typeface="ＭＳ Ｐゴシック" panose="020B0600070205080204" pitchFamily="34" charset="-128"/>
              </a:rPr>
              <a:t>frame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encapsulates datagram</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789609" y="5251739"/>
            <a:ext cx="388062" cy="756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09926" y="5405286"/>
            <a:ext cx="0" cy="1143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32959" y="4838517"/>
            <a:ext cx="524483" cy="261537"/>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50066" y="4838517"/>
            <a:ext cx="569255" cy="24626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21744" y="5108876"/>
            <a:ext cx="1030502"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10207" y="5117334"/>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48367" y="5290470"/>
            <a:ext cx="412750" cy="1270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73817" y="5282252"/>
            <a:ext cx="68080" cy="29396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488731" y="5307931"/>
            <a:ext cx="280374" cy="26987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488731" y="5258048"/>
            <a:ext cx="914184" cy="46862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885545" y="5583471"/>
            <a:ext cx="366793" cy="148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59425" y="5036562"/>
            <a:ext cx="404236" cy="207771"/>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00635" y="2169432"/>
            <a:ext cx="761467" cy="577355"/>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00635" y="2268313"/>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72135" y="2200506"/>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42166" y="2718967"/>
            <a:ext cx="574283" cy="27820"/>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69542" y="2169432"/>
            <a:ext cx="788589" cy="98881"/>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62103" y="2127325"/>
            <a:ext cx="279002" cy="421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681994" y="2718967"/>
            <a:ext cx="353541" cy="67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69223" y="2268313"/>
            <a:ext cx="1300319" cy="606622"/>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378705" y="4113379"/>
            <a:ext cx="429324" cy="705603"/>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829" y="5180504"/>
            <a:ext cx="309187" cy="167750"/>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150622" y="4159591"/>
              <a:ext cx="426399" cy="451816"/>
              <a:chOff x="5182936" y="2693365"/>
              <a:chExt cx="532434" cy="414788"/>
            </a:xfrm>
          </p:grpSpPr>
          <p:cxnSp>
            <p:nvCxnSpPr>
              <p:cNvPr id="318" name="Straight Connector 317">
                <a:extLst>
                  <a:ext uri="{FF2B5EF4-FFF2-40B4-BE49-F238E27FC236}">
                    <a16:creationId xmlns:a16="http://schemas.microsoft.com/office/drawing/2014/main" id="{8983DA81-C479-F849-AB06-EDCD924EF8B3}"/>
                  </a:ext>
                </a:extLst>
              </p:cNvPr>
              <p:cNvCxnSpPr>
                <a:cxnSpLocks/>
              </p:cNvCxnSpPr>
              <p:nvPr/>
            </p:nvCxnSpPr>
            <p:spPr>
              <a:xfrm>
                <a:off x="5182936" y="2914214"/>
                <a:ext cx="153344"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47" name="Group 850">
            <a:extLst>
              <a:ext uri="{FF2B5EF4-FFF2-40B4-BE49-F238E27FC236}">
                <a16:creationId xmlns:a16="http://schemas.microsoft.com/office/drawing/2014/main" id="{4F552D9E-30F7-A14F-B4D6-B51A5A66BDB8}"/>
              </a:ext>
            </a:extLst>
          </p:cNvPr>
          <p:cNvGrpSpPr>
            <a:grpSpLocks/>
          </p:cNvGrpSpPr>
          <p:nvPr/>
        </p:nvGrpSpPr>
        <p:grpSpPr bwMode="auto">
          <a:xfrm>
            <a:off x="7566349" y="3812814"/>
            <a:ext cx="496588" cy="96676"/>
            <a:chOff x="2199" y="955"/>
            <a:chExt cx="2547" cy="506"/>
          </a:xfrm>
        </p:grpSpPr>
        <p:sp>
          <p:nvSpPr>
            <p:cNvPr id="548" name="Freeform 851">
              <a:extLst>
                <a:ext uri="{FF2B5EF4-FFF2-40B4-BE49-F238E27FC236}">
                  <a16:creationId xmlns:a16="http://schemas.microsoft.com/office/drawing/2014/main" id="{47E21BF6-929B-3A47-8266-F43071DB40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852">
              <a:extLst>
                <a:ext uri="{FF2B5EF4-FFF2-40B4-BE49-F238E27FC236}">
                  <a16:creationId xmlns:a16="http://schemas.microsoft.com/office/drawing/2014/main" id="{977E0CCA-A1C1-F142-8BCA-8B6415F0037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853">
              <a:extLst>
                <a:ext uri="{FF2B5EF4-FFF2-40B4-BE49-F238E27FC236}">
                  <a16:creationId xmlns:a16="http://schemas.microsoft.com/office/drawing/2014/main" id="{AFEC8E43-9448-CC47-A12E-E3D3988EA28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854">
              <a:extLst>
                <a:ext uri="{FF2B5EF4-FFF2-40B4-BE49-F238E27FC236}">
                  <a16:creationId xmlns:a16="http://schemas.microsoft.com/office/drawing/2014/main" id="{9974E21E-DE2A-F14B-9EEA-8E995ACB2F4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855">
              <a:extLst>
                <a:ext uri="{FF2B5EF4-FFF2-40B4-BE49-F238E27FC236}">
                  <a16:creationId xmlns:a16="http://schemas.microsoft.com/office/drawing/2014/main" id="{526B7E0C-0C34-C149-980C-9D4078DFB7FF}"/>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3" name="Freeform 856">
              <a:extLst>
                <a:ext uri="{FF2B5EF4-FFF2-40B4-BE49-F238E27FC236}">
                  <a16:creationId xmlns:a16="http://schemas.microsoft.com/office/drawing/2014/main" id="{8F99464E-957F-4E48-BA20-3C5D8011E64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8" name="Group 850">
            <a:extLst>
              <a:ext uri="{FF2B5EF4-FFF2-40B4-BE49-F238E27FC236}">
                <a16:creationId xmlns:a16="http://schemas.microsoft.com/office/drawing/2014/main" id="{29210D43-18C8-0641-B681-3446080C3F9A}"/>
              </a:ext>
            </a:extLst>
          </p:cNvPr>
          <p:cNvGrpSpPr>
            <a:grpSpLocks/>
          </p:cNvGrpSpPr>
          <p:nvPr/>
        </p:nvGrpSpPr>
        <p:grpSpPr bwMode="auto">
          <a:xfrm>
            <a:off x="7801777" y="3327400"/>
            <a:ext cx="269073" cy="46492"/>
            <a:chOff x="2199" y="955"/>
            <a:chExt cx="2547" cy="506"/>
          </a:xfrm>
        </p:grpSpPr>
        <p:sp>
          <p:nvSpPr>
            <p:cNvPr id="597" name="Freeform 851">
              <a:extLst>
                <a:ext uri="{FF2B5EF4-FFF2-40B4-BE49-F238E27FC236}">
                  <a16:creationId xmlns:a16="http://schemas.microsoft.com/office/drawing/2014/main" id="{36DCC3D2-0891-2541-A191-1251BBEF9908}"/>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Freeform 852">
              <a:extLst>
                <a:ext uri="{FF2B5EF4-FFF2-40B4-BE49-F238E27FC236}">
                  <a16:creationId xmlns:a16="http://schemas.microsoft.com/office/drawing/2014/main" id="{D5277460-B4E3-524F-9433-384917AEC32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Freeform 853">
              <a:extLst>
                <a:ext uri="{FF2B5EF4-FFF2-40B4-BE49-F238E27FC236}">
                  <a16:creationId xmlns:a16="http://schemas.microsoft.com/office/drawing/2014/main" id="{B805595D-4D0C-7944-A9AD-4D3ADF56132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Freeform 854">
              <a:extLst>
                <a:ext uri="{FF2B5EF4-FFF2-40B4-BE49-F238E27FC236}">
                  <a16:creationId xmlns:a16="http://schemas.microsoft.com/office/drawing/2014/main" id="{E00F00F5-C22C-9E4F-AD64-60E1AB2F4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1" name="Freeform 855">
              <a:extLst>
                <a:ext uri="{FF2B5EF4-FFF2-40B4-BE49-F238E27FC236}">
                  <a16:creationId xmlns:a16="http://schemas.microsoft.com/office/drawing/2014/main" id="{91BD7366-39AE-8B41-B7C8-8425503699EC}"/>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2" name="Freeform 856">
              <a:extLst>
                <a:ext uri="{FF2B5EF4-FFF2-40B4-BE49-F238E27FC236}">
                  <a16:creationId xmlns:a16="http://schemas.microsoft.com/office/drawing/2014/main" id="{7FC3F21F-3A7A-BD48-A40A-00C122D9857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03" name="Group 850">
            <a:extLst>
              <a:ext uri="{FF2B5EF4-FFF2-40B4-BE49-F238E27FC236}">
                <a16:creationId xmlns:a16="http://schemas.microsoft.com/office/drawing/2014/main" id="{BE7F245F-72C2-A043-82DE-6C0AE3E66523}"/>
              </a:ext>
            </a:extLst>
          </p:cNvPr>
          <p:cNvGrpSpPr>
            <a:grpSpLocks/>
          </p:cNvGrpSpPr>
          <p:nvPr/>
        </p:nvGrpSpPr>
        <p:grpSpPr bwMode="auto">
          <a:xfrm>
            <a:off x="7493802" y="3422650"/>
            <a:ext cx="269073" cy="46492"/>
            <a:chOff x="2199" y="955"/>
            <a:chExt cx="2547" cy="506"/>
          </a:xfrm>
        </p:grpSpPr>
        <p:sp>
          <p:nvSpPr>
            <p:cNvPr id="604" name="Freeform 851">
              <a:extLst>
                <a:ext uri="{FF2B5EF4-FFF2-40B4-BE49-F238E27FC236}">
                  <a16:creationId xmlns:a16="http://schemas.microsoft.com/office/drawing/2014/main" id="{B712963A-1E2A-3643-B5C3-4E552B192EF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Freeform 852">
              <a:extLst>
                <a:ext uri="{FF2B5EF4-FFF2-40B4-BE49-F238E27FC236}">
                  <a16:creationId xmlns:a16="http://schemas.microsoft.com/office/drawing/2014/main" id="{470DE5CF-9167-9246-A722-9E84422744D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Freeform 853">
              <a:extLst>
                <a:ext uri="{FF2B5EF4-FFF2-40B4-BE49-F238E27FC236}">
                  <a16:creationId xmlns:a16="http://schemas.microsoft.com/office/drawing/2014/main" id="{BD37A15B-27DE-5640-BDCC-45492602C15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Freeform 854">
              <a:extLst>
                <a:ext uri="{FF2B5EF4-FFF2-40B4-BE49-F238E27FC236}">
                  <a16:creationId xmlns:a16="http://schemas.microsoft.com/office/drawing/2014/main" id="{8F353A5D-F3B9-A24E-A816-361069C5BDB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55">
              <a:extLst>
                <a:ext uri="{FF2B5EF4-FFF2-40B4-BE49-F238E27FC236}">
                  <a16:creationId xmlns:a16="http://schemas.microsoft.com/office/drawing/2014/main" id="{2A37387A-9AD7-7347-9B59-5E3423DC08E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9" name="Freeform 856">
              <a:extLst>
                <a:ext uri="{FF2B5EF4-FFF2-40B4-BE49-F238E27FC236}">
                  <a16:creationId xmlns:a16="http://schemas.microsoft.com/office/drawing/2014/main" id="{EE58E058-DE5E-E74A-88A3-CEE247A6FB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10" name="Group 850">
            <a:extLst>
              <a:ext uri="{FF2B5EF4-FFF2-40B4-BE49-F238E27FC236}">
                <a16:creationId xmlns:a16="http://schemas.microsoft.com/office/drawing/2014/main" id="{E3F84402-6524-194E-A94B-4A0A73FB3611}"/>
              </a:ext>
            </a:extLst>
          </p:cNvPr>
          <p:cNvGrpSpPr>
            <a:grpSpLocks/>
          </p:cNvGrpSpPr>
          <p:nvPr/>
        </p:nvGrpSpPr>
        <p:grpSpPr bwMode="auto">
          <a:xfrm>
            <a:off x="7439349" y="2355850"/>
            <a:ext cx="399726" cy="74090"/>
            <a:chOff x="2199" y="955"/>
            <a:chExt cx="2547" cy="506"/>
          </a:xfrm>
        </p:grpSpPr>
        <p:sp>
          <p:nvSpPr>
            <p:cNvPr id="611" name="Freeform 851">
              <a:extLst>
                <a:ext uri="{FF2B5EF4-FFF2-40B4-BE49-F238E27FC236}">
                  <a16:creationId xmlns:a16="http://schemas.microsoft.com/office/drawing/2014/main" id="{1E84A0F2-859D-ED43-B462-FB6DCAD4E5C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2" name="Freeform 852">
              <a:extLst>
                <a:ext uri="{FF2B5EF4-FFF2-40B4-BE49-F238E27FC236}">
                  <a16:creationId xmlns:a16="http://schemas.microsoft.com/office/drawing/2014/main" id="{F5ACD2B7-2AE4-D246-A087-5ECDBCFE34D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3" name="Freeform 853">
              <a:extLst>
                <a:ext uri="{FF2B5EF4-FFF2-40B4-BE49-F238E27FC236}">
                  <a16:creationId xmlns:a16="http://schemas.microsoft.com/office/drawing/2014/main" id="{759F9135-879C-BF4F-AFC5-818266E3251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4" name="Freeform 854">
              <a:extLst>
                <a:ext uri="{FF2B5EF4-FFF2-40B4-BE49-F238E27FC236}">
                  <a16:creationId xmlns:a16="http://schemas.microsoft.com/office/drawing/2014/main" id="{6CCBF41C-B507-F94D-948A-DE3FCE8B0A1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5" name="Freeform 855">
              <a:extLst>
                <a:ext uri="{FF2B5EF4-FFF2-40B4-BE49-F238E27FC236}">
                  <a16:creationId xmlns:a16="http://schemas.microsoft.com/office/drawing/2014/main" id="{F49FB24E-6FA4-654E-852C-85E4BB85529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6" name="Freeform 856">
              <a:extLst>
                <a:ext uri="{FF2B5EF4-FFF2-40B4-BE49-F238E27FC236}">
                  <a16:creationId xmlns:a16="http://schemas.microsoft.com/office/drawing/2014/main" id="{BC5E9B76-5823-534D-A665-5761962C2BE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24" name="Group 850">
            <a:extLst>
              <a:ext uri="{FF2B5EF4-FFF2-40B4-BE49-F238E27FC236}">
                <a16:creationId xmlns:a16="http://schemas.microsoft.com/office/drawing/2014/main" id="{D967DD69-1C1F-4942-88FF-DBC278423524}"/>
              </a:ext>
            </a:extLst>
          </p:cNvPr>
          <p:cNvGrpSpPr>
            <a:grpSpLocks/>
          </p:cNvGrpSpPr>
          <p:nvPr/>
        </p:nvGrpSpPr>
        <p:grpSpPr bwMode="auto">
          <a:xfrm>
            <a:off x="7756849" y="1863725"/>
            <a:ext cx="399726" cy="74090"/>
            <a:chOff x="2199" y="955"/>
            <a:chExt cx="2547" cy="506"/>
          </a:xfrm>
        </p:grpSpPr>
        <p:sp>
          <p:nvSpPr>
            <p:cNvPr id="625" name="Freeform 851">
              <a:extLst>
                <a:ext uri="{FF2B5EF4-FFF2-40B4-BE49-F238E27FC236}">
                  <a16:creationId xmlns:a16="http://schemas.microsoft.com/office/drawing/2014/main" id="{C0A1A462-018A-7347-8CBD-7006888DF72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6" name="Freeform 852">
              <a:extLst>
                <a:ext uri="{FF2B5EF4-FFF2-40B4-BE49-F238E27FC236}">
                  <a16:creationId xmlns:a16="http://schemas.microsoft.com/office/drawing/2014/main" id="{22F09480-8DE6-5D4E-A19F-5BA801D7A64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7" name="Freeform 853">
              <a:extLst>
                <a:ext uri="{FF2B5EF4-FFF2-40B4-BE49-F238E27FC236}">
                  <a16:creationId xmlns:a16="http://schemas.microsoft.com/office/drawing/2014/main" id="{53F1DF53-28BC-264A-BBA0-4D802EB0297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8" name="Freeform 854">
              <a:extLst>
                <a:ext uri="{FF2B5EF4-FFF2-40B4-BE49-F238E27FC236}">
                  <a16:creationId xmlns:a16="http://schemas.microsoft.com/office/drawing/2014/main" id="{61608420-02E2-254C-ACD1-27ABB5ED166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9" name="Freeform 855">
              <a:extLst>
                <a:ext uri="{FF2B5EF4-FFF2-40B4-BE49-F238E27FC236}">
                  <a16:creationId xmlns:a16="http://schemas.microsoft.com/office/drawing/2014/main" id="{0670B0D6-0581-E44E-ADBE-91BB69BB57B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0" name="Freeform 856">
              <a:extLst>
                <a:ext uri="{FF2B5EF4-FFF2-40B4-BE49-F238E27FC236}">
                  <a16:creationId xmlns:a16="http://schemas.microsoft.com/office/drawing/2014/main" id="{AD6F69E6-2C1F-CC46-A5B9-D1AC96F68C8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1" name="Group 850">
            <a:extLst>
              <a:ext uri="{FF2B5EF4-FFF2-40B4-BE49-F238E27FC236}">
                <a16:creationId xmlns:a16="http://schemas.microsoft.com/office/drawing/2014/main" id="{62F6DC99-EDA6-6948-A435-6A965BBBDC7F}"/>
              </a:ext>
            </a:extLst>
          </p:cNvPr>
          <p:cNvGrpSpPr>
            <a:grpSpLocks/>
          </p:cNvGrpSpPr>
          <p:nvPr/>
        </p:nvGrpSpPr>
        <p:grpSpPr bwMode="auto">
          <a:xfrm>
            <a:off x="8709349" y="2057400"/>
            <a:ext cx="399726" cy="74090"/>
            <a:chOff x="2199" y="955"/>
            <a:chExt cx="2547" cy="506"/>
          </a:xfrm>
        </p:grpSpPr>
        <p:sp>
          <p:nvSpPr>
            <p:cNvPr id="632" name="Freeform 851">
              <a:extLst>
                <a:ext uri="{FF2B5EF4-FFF2-40B4-BE49-F238E27FC236}">
                  <a16:creationId xmlns:a16="http://schemas.microsoft.com/office/drawing/2014/main" id="{9E06E7BD-A2EF-5A4E-A34B-606CF638590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3" name="Freeform 852">
              <a:extLst>
                <a:ext uri="{FF2B5EF4-FFF2-40B4-BE49-F238E27FC236}">
                  <a16:creationId xmlns:a16="http://schemas.microsoft.com/office/drawing/2014/main" id="{A8B52BE3-CB73-904C-84C5-EB4ED34708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4" name="Freeform 853">
              <a:extLst>
                <a:ext uri="{FF2B5EF4-FFF2-40B4-BE49-F238E27FC236}">
                  <a16:creationId xmlns:a16="http://schemas.microsoft.com/office/drawing/2014/main" id="{13C0497F-B26E-6347-8A3D-7B1091C04AA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5" name="Freeform 854">
              <a:extLst>
                <a:ext uri="{FF2B5EF4-FFF2-40B4-BE49-F238E27FC236}">
                  <a16:creationId xmlns:a16="http://schemas.microsoft.com/office/drawing/2014/main" id="{D5A7D90C-8586-EC4C-B8AE-53ADC2C0E8A6}"/>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6" name="Freeform 855">
              <a:extLst>
                <a:ext uri="{FF2B5EF4-FFF2-40B4-BE49-F238E27FC236}">
                  <a16:creationId xmlns:a16="http://schemas.microsoft.com/office/drawing/2014/main" id="{C7871F0A-571C-A942-9C96-20D90FBDB41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7" name="Freeform 856">
              <a:extLst>
                <a:ext uri="{FF2B5EF4-FFF2-40B4-BE49-F238E27FC236}">
                  <a16:creationId xmlns:a16="http://schemas.microsoft.com/office/drawing/2014/main" id="{A1A01D86-638D-3644-B20B-066BDFC41236}"/>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8" name="Group 850">
            <a:extLst>
              <a:ext uri="{FF2B5EF4-FFF2-40B4-BE49-F238E27FC236}">
                <a16:creationId xmlns:a16="http://schemas.microsoft.com/office/drawing/2014/main" id="{C59EF036-7544-CD4B-98C5-190F592891A5}"/>
              </a:ext>
            </a:extLst>
          </p:cNvPr>
          <p:cNvGrpSpPr>
            <a:grpSpLocks/>
          </p:cNvGrpSpPr>
          <p:nvPr/>
        </p:nvGrpSpPr>
        <p:grpSpPr bwMode="auto">
          <a:xfrm>
            <a:off x="8639499" y="2320925"/>
            <a:ext cx="399726" cy="74090"/>
            <a:chOff x="2199" y="955"/>
            <a:chExt cx="2547" cy="506"/>
          </a:xfrm>
        </p:grpSpPr>
        <p:sp>
          <p:nvSpPr>
            <p:cNvPr id="639" name="Freeform 851">
              <a:extLst>
                <a:ext uri="{FF2B5EF4-FFF2-40B4-BE49-F238E27FC236}">
                  <a16:creationId xmlns:a16="http://schemas.microsoft.com/office/drawing/2014/main" id="{F5A6E6AF-D117-5E41-8785-04B0EC2CA4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0" name="Freeform 852">
              <a:extLst>
                <a:ext uri="{FF2B5EF4-FFF2-40B4-BE49-F238E27FC236}">
                  <a16:creationId xmlns:a16="http://schemas.microsoft.com/office/drawing/2014/main" id="{8595B388-6685-8E4F-BDEB-FA923F29148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1" name="Freeform 853">
              <a:extLst>
                <a:ext uri="{FF2B5EF4-FFF2-40B4-BE49-F238E27FC236}">
                  <a16:creationId xmlns:a16="http://schemas.microsoft.com/office/drawing/2014/main" id="{C4382DCB-82DC-E84A-BABC-A28B22D16FE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2" name="Freeform 854">
              <a:extLst>
                <a:ext uri="{FF2B5EF4-FFF2-40B4-BE49-F238E27FC236}">
                  <a16:creationId xmlns:a16="http://schemas.microsoft.com/office/drawing/2014/main" id="{8582F608-341E-2B44-81DA-A22C72A0DE9B}"/>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3" name="Freeform 855">
              <a:extLst>
                <a:ext uri="{FF2B5EF4-FFF2-40B4-BE49-F238E27FC236}">
                  <a16:creationId xmlns:a16="http://schemas.microsoft.com/office/drawing/2014/main" id="{E9219FD5-AC73-0E49-9022-036371064B5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4" name="Freeform 856">
              <a:extLst>
                <a:ext uri="{FF2B5EF4-FFF2-40B4-BE49-F238E27FC236}">
                  <a16:creationId xmlns:a16="http://schemas.microsoft.com/office/drawing/2014/main" id="{FF2B6185-8996-9D4A-95D8-B325E76BC00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45" name="Group 850">
            <a:extLst>
              <a:ext uri="{FF2B5EF4-FFF2-40B4-BE49-F238E27FC236}">
                <a16:creationId xmlns:a16="http://schemas.microsoft.com/office/drawing/2014/main" id="{C8198E09-7653-3F45-A431-F592CB853548}"/>
              </a:ext>
            </a:extLst>
          </p:cNvPr>
          <p:cNvGrpSpPr>
            <a:grpSpLocks/>
          </p:cNvGrpSpPr>
          <p:nvPr/>
        </p:nvGrpSpPr>
        <p:grpSpPr bwMode="auto">
          <a:xfrm>
            <a:off x="9245924" y="5476874"/>
            <a:ext cx="450526" cy="96315"/>
            <a:chOff x="2199" y="955"/>
            <a:chExt cx="2547" cy="506"/>
          </a:xfrm>
        </p:grpSpPr>
        <p:sp>
          <p:nvSpPr>
            <p:cNvPr id="646" name="Freeform 851">
              <a:extLst>
                <a:ext uri="{FF2B5EF4-FFF2-40B4-BE49-F238E27FC236}">
                  <a16:creationId xmlns:a16="http://schemas.microsoft.com/office/drawing/2014/main" id="{6E92E888-DA5C-8D45-96AD-D6A2E116446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7" name="Freeform 852">
              <a:extLst>
                <a:ext uri="{FF2B5EF4-FFF2-40B4-BE49-F238E27FC236}">
                  <a16:creationId xmlns:a16="http://schemas.microsoft.com/office/drawing/2014/main" id="{2754A16A-D74F-2C40-93DA-A9EAC7806B6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8" name="Freeform 853">
              <a:extLst>
                <a:ext uri="{FF2B5EF4-FFF2-40B4-BE49-F238E27FC236}">
                  <a16:creationId xmlns:a16="http://schemas.microsoft.com/office/drawing/2014/main" id="{B78947A0-D91C-E742-8A54-40B58A0EA73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9" name="Freeform 854">
              <a:extLst>
                <a:ext uri="{FF2B5EF4-FFF2-40B4-BE49-F238E27FC236}">
                  <a16:creationId xmlns:a16="http://schemas.microsoft.com/office/drawing/2014/main" id="{A3BC268E-C50E-F64F-A6DD-8829085043E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0" name="Freeform 855">
              <a:extLst>
                <a:ext uri="{FF2B5EF4-FFF2-40B4-BE49-F238E27FC236}">
                  <a16:creationId xmlns:a16="http://schemas.microsoft.com/office/drawing/2014/main" id="{C609CF41-4A74-014E-A94A-F5C707D315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1" name="Freeform 856">
              <a:extLst>
                <a:ext uri="{FF2B5EF4-FFF2-40B4-BE49-F238E27FC236}">
                  <a16:creationId xmlns:a16="http://schemas.microsoft.com/office/drawing/2014/main" id="{6E8FDB88-4766-E44A-8E83-FA0CEA8287A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2" name="Group 850">
            <a:extLst>
              <a:ext uri="{FF2B5EF4-FFF2-40B4-BE49-F238E27FC236}">
                <a16:creationId xmlns:a16="http://schemas.microsoft.com/office/drawing/2014/main" id="{D8195E5E-B336-324B-8B0B-ACC4CA2C6E80}"/>
              </a:ext>
            </a:extLst>
          </p:cNvPr>
          <p:cNvGrpSpPr>
            <a:grpSpLocks/>
          </p:cNvGrpSpPr>
          <p:nvPr/>
        </p:nvGrpSpPr>
        <p:grpSpPr bwMode="auto">
          <a:xfrm>
            <a:off x="9195602" y="5857875"/>
            <a:ext cx="230973" cy="45719"/>
            <a:chOff x="2199" y="955"/>
            <a:chExt cx="2547" cy="506"/>
          </a:xfrm>
        </p:grpSpPr>
        <p:sp>
          <p:nvSpPr>
            <p:cNvPr id="653" name="Freeform 851">
              <a:extLst>
                <a:ext uri="{FF2B5EF4-FFF2-40B4-BE49-F238E27FC236}">
                  <a16:creationId xmlns:a16="http://schemas.microsoft.com/office/drawing/2014/main" id="{D70C4FD5-7449-EB41-AE91-674A29E480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4" name="Freeform 852">
              <a:extLst>
                <a:ext uri="{FF2B5EF4-FFF2-40B4-BE49-F238E27FC236}">
                  <a16:creationId xmlns:a16="http://schemas.microsoft.com/office/drawing/2014/main" id="{A43D749A-E763-1A49-ABFC-3F8866DC1D6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 name="Freeform 853">
              <a:extLst>
                <a:ext uri="{FF2B5EF4-FFF2-40B4-BE49-F238E27FC236}">
                  <a16:creationId xmlns:a16="http://schemas.microsoft.com/office/drawing/2014/main" id="{1984E37F-68A6-AE44-9F93-DD410B4FBD8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6" name="Freeform 854">
              <a:extLst>
                <a:ext uri="{FF2B5EF4-FFF2-40B4-BE49-F238E27FC236}">
                  <a16:creationId xmlns:a16="http://schemas.microsoft.com/office/drawing/2014/main" id="{F1E5C680-79A8-FE44-84E3-2153EA200052}"/>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7" name="Freeform 855">
              <a:extLst>
                <a:ext uri="{FF2B5EF4-FFF2-40B4-BE49-F238E27FC236}">
                  <a16:creationId xmlns:a16="http://schemas.microsoft.com/office/drawing/2014/main" id="{10AB1C0F-439F-734D-9512-EB095894FAE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8" name="Freeform 856">
              <a:extLst>
                <a:ext uri="{FF2B5EF4-FFF2-40B4-BE49-F238E27FC236}">
                  <a16:creationId xmlns:a16="http://schemas.microsoft.com/office/drawing/2014/main" id="{E674261C-9C74-1045-A006-34903B78C01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850">
            <a:extLst>
              <a:ext uri="{FF2B5EF4-FFF2-40B4-BE49-F238E27FC236}">
                <a16:creationId xmlns:a16="http://schemas.microsoft.com/office/drawing/2014/main" id="{085C02C9-1A7F-0642-B79C-6EDB2FE9C908}"/>
              </a:ext>
            </a:extLst>
          </p:cNvPr>
          <p:cNvGrpSpPr>
            <a:grpSpLocks/>
          </p:cNvGrpSpPr>
          <p:nvPr/>
        </p:nvGrpSpPr>
        <p:grpSpPr bwMode="auto">
          <a:xfrm>
            <a:off x="9538502" y="5794375"/>
            <a:ext cx="230973" cy="45719"/>
            <a:chOff x="2199" y="955"/>
            <a:chExt cx="2547" cy="506"/>
          </a:xfrm>
        </p:grpSpPr>
        <p:sp>
          <p:nvSpPr>
            <p:cNvPr id="660" name="Freeform 851">
              <a:extLst>
                <a:ext uri="{FF2B5EF4-FFF2-40B4-BE49-F238E27FC236}">
                  <a16:creationId xmlns:a16="http://schemas.microsoft.com/office/drawing/2014/main" id="{9C005DC5-E020-664D-90A8-D62468BEA01F}"/>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1" name="Freeform 852">
              <a:extLst>
                <a:ext uri="{FF2B5EF4-FFF2-40B4-BE49-F238E27FC236}">
                  <a16:creationId xmlns:a16="http://schemas.microsoft.com/office/drawing/2014/main" id="{51687CFF-3135-3B4D-B333-BB62A87BF9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2" name="Freeform 853">
              <a:extLst>
                <a:ext uri="{FF2B5EF4-FFF2-40B4-BE49-F238E27FC236}">
                  <a16:creationId xmlns:a16="http://schemas.microsoft.com/office/drawing/2014/main" id="{C7F3B199-2EBF-AE46-B38B-543EED8CFB1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3" name="Freeform 854">
              <a:extLst>
                <a:ext uri="{FF2B5EF4-FFF2-40B4-BE49-F238E27FC236}">
                  <a16:creationId xmlns:a16="http://schemas.microsoft.com/office/drawing/2014/main" id="{1A13A5D2-6717-724F-9FA9-7AE0BB5F67D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4" name="Freeform 855">
              <a:extLst>
                <a:ext uri="{FF2B5EF4-FFF2-40B4-BE49-F238E27FC236}">
                  <a16:creationId xmlns:a16="http://schemas.microsoft.com/office/drawing/2014/main" id="{4E9B1CE6-94BA-CB4A-BAA3-20583CDAEF3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 name="Freeform 856">
              <a:extLst>
                <a:ext uri="{FF2B5EF4-FFF2-40B4-BE49-F238E27FC236}">
                  <a16:creationId xmlns:a16="http://schemas.microsoft.com/office/drawing/2014/main" id="{F15D2A24-844D-7345-AF84-FEA40BD351A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66" name="Group 817">
            <a:extLst>
              <a:ext uri="{FF2B5EF4-FFF2-40B4-BE49-F238E27FC236}">
                <a16:creationId xmlns:a16="http://schemas.microsoft.com/office/drawing/2014/main" id="{5B996586-264C-3643-9E41-3632345BFB87}"/>
              </a:ext>
            </a:extLst>
          </p:cNvPr>
          <p:cNvGrpSpPr>
            <a:grpSpLocks/>
          </p:cNvGrpSpPr>
          <p:nvPr/>
        </p:nvGrpSpPr>
        <p:grpSpPr bwMode="auto">
          <a:xfrm>
            <a:off x="7975063" y="2094561"/>
            <a:ext cx="466245" cy="434369"/>
            <a:chOff x="2920" y="1424"/>
            <a:chExt cx="326" cy="320"/>
          </a:xfrm>
        </p:grpSpPr>
        <p:sp>
          <p:nvSpPr>
            <p:cNvPr id="667" name="Oval 818">
              <a:extLst>
                <a:ext uri="{FF2B5EF4-FFF2-40B4-BE49-F238E27FC236}">
                  <a16:creationId xmlns:a16="http://schemas.microsoft.com/office/drawing/2014/main" id="{AA4661F1-54B8-A146-BC66-9B5A3CD272EA}"/>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8" name="Group 819">
              <a:extLst>
                <a:ext uri="{FF2B5EF4-FFF2-40B4-BE49-F238E27FC236}">
                  <a16:creationId xmlns:a16="http://schemas.microsoft.com/office/drawing/2014/main" id="{1686DBB0-11C0-D34B-972B-2CCF69324CCC}"/>
                </a:ext>
              </a:extLst>
            </p:cNvPr>
            <p:cNvGrpSpPr>
              <a:grpSpLocks/>
            </p:cNvGrpSpPr>
            <p:nvPr/>
          </p:nvGrpSpPr>
          <p:grpSpPr bwMode="auto">
            <a:xfrm>
              <a:off x="2949" y="1424"/>
              <a:ext cx="265" cy="280"/>
              <a:chOff x="2949" y="1424"/>
              <a:chExt cx="265" cy="280"/>
            </a:xfrm>
          </p:grpSpPr>
          <p:sp>
            <p:nvSpPr>
              <p:cNvPr id="670" name="Oval 820">
                <a:extLst>
                  <a:ext uri="{FF2B5EF4-FFF2-40B4-BE49-F238E27FC236}">
                    <a16:creationId xmlns:a16="http://schemas.microsoft.com/office/drawing/2014/main" id="{65562299-A7B0-E748-8DA9-F125E00B96FB}"/>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Oval 821">
                <a:extLst>
                  <a:ext uri="{FF2B5EF4-FFF2-40B4-BE49-F238E27FC236}">
                    <a16:creationId xmlns:a16="http://schemas.microsoft.com/office/drawing/2014/main" id="{4C2D7ED2-03EA-DD40-B7CA-8CF81250D4E0}"/>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Oval 822">
                <a:extLst>
                  <a:ext uri="{FF2B5EF4-FFF2-40B4-BE49-F238E27FC236}">
                    <a16:creationId xmlns:a16="http://schemas.microsoft.com/office/drawing/2014/main" id="{52DEB089-EF3D-7E47-9DFD-BCE7FFF4F5DD}"/>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Oval 823">
                <a:extLst>
                  <a:ext uri="{FF2B5EF4-FFF2-40B4-BE49-F238E27FC236}">
                    <a16:creationId xmlns:a16="http://schemas.microsoft.com/office/drawing/2014/main" id="{27812B4C-C2A3-A34E-8C48-C8022BA5CC4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4" name="Freeform 824">
                <a:extLst>
                  <a:ext uri="{FF2B5EF4-FFF2-40B4-BE49-F238E27FC236}">
                    <a16:creationId xmlns:a16="http://schemas.microsoft.com/office/drawing/2014/main" id="{A83A4BD2-C0FC-0243-9444-4BE1DEF5443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69" name="Freeform 825">
              <a:extLst>
                <a:ext uri="{FF2B5EF4-FFF2-40B4-BE49-F238E27FC236}">
                  <a16:creationId xmlns:a16="http://schemas.microsoft.com/office/drawing/2014/main" id="{88940FE6-2121-E047-B5D1-709EEEA5D1F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75" name="Group 674">
            <a:extLst>
              <a:ext uri="{FF2B5EF4-FFF2-40B4-BE49-F238E27FC236}">
                <a16:creationId xmlns:a16="http://schemas.microsoft.com/office/drawing/2014/main" id="{CAA0DAAC-D388-5E4E-8B1F-AA359B358F91}"/>
              </a:ext>
            </a:extLst>
          </p:cNvPr>
          <p:cNvGrpSpPr/>
          <p:nvPr/>
        </p:nvGrpSpPr>
        <p:grpSpPr>
          <a:xfrm>
            <a:off x="9885167" y="5352639"/>
            <a:ext cx="309187" cy="167750"/>
            <a:chOff x="3668110" y="2448910"/>
            <a:chExt cx="3794234" cy="2165130"/>
          </a:xfrm>
        </p:grpSpPr>
        <p:sp>
          <p:nvSpPr>
            <p:cNvPr id="676" name="Rectangle 675">
              <a:extLst>
                <a:ext uri="{FF2B5EF4-FFF2-40B4-BE49-F238E27FC236}">
                  <a16:creationId xmlns:a16="http://schemas.microsoft.com/office/drawing/2014/main" id="{46F75940-BD62-504A-8C73-FDDA0A3399A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7" name="Freeform 676">
              <a:extLst>
                <a:ext uri="{FF2B5EF4-FFF2-40B4-BE49-F238E27FC236}">
                  <a16:creationId xmlns:a16="http://schemas.microsoft.com/office/drawing/2014/main" id="{B68551CE-211F-A242-AF0E-8E6622E334DD}"/>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78" name="Group 677">
              <a:extLst>
                <a:ext uri="{FF2B5EF4-FFF2-40B4-BE49-F238E27FC236}">
                  <a16:creationId xmlns:a16="http://schemas.microsoft.com/office/drawing/2014/main" id="{074BFC43-A3A5-964D-8135-081414E76B2E}"/>
                </a:ext>
              </a:extLst>
            </p:cNvPr>
            <p:cNvGrpSpPr/>
            <p:nvPr/>
          </p:nvGrpSpPr>
          <p:grpSpPr>
            <a:xfrm>
              <a:off x="3941378" y="2603243"/>
              <a:ext cx="3202061" cy="1066110"/>
              <a:chOff x="7939341" y="3037317"/>
              <a:chExt cx="897649" cy="353919"/>
            </a:xfrm>
          </p:grpSpPr>
          <p:sp>
            <p:nvSpPr>
              <p:cNvPr id="679" name="Freeform 678">
                <a:extLst>
                  <a:ext uri="{FF2B5EF4-FFF2-40B4-BE49-F238E27FC236}">
                    <a16:creationId xmlns:a16="http://schemas.microsoft.com/office/drawing/2014/main" id="{1EEBCE37-5065-464B-A991-2B6D4416248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0" name="Freeform 679">
                <a:extLst>
                  <a:ext uri="{FF2B5EF4-FFF2-40B4-BE49-F238E27FC236}">
                    <a16:creationId xmlns:a16="http://schemas.microsoft.com/office/drawing/2014/main" id="{1119C91B-532D-914D-A174-D49B02868A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1" name="Freeform 680">
                <a:extLst>
                  <a:ext uri="{FF2B5EF4-FFF2-40B4-BE49-F238E27FC236}">
                    <a16:creationId xmlns:a16="http://schemas.microsoft.com/office/drawing/2014/main" id="{201345D5-2C2E-D144-AAB9-B54FD240A64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2" name="Freeform 681">
                <a:extLst>
                  <a:ext uri="{FF2B5EF4-FFF2-40B4-BE49-F238E27FC236}">
                    <a16:creationId xmlns:a16="http://schemas.microsoft.com/office/drawing/2014/main" id="{6040CCAF-188D-9140-80B6-CA6A424D689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 name="Group 2">
            <a:extLst>
              <a:ext uri="{FF2B5EF4-FFF2-40B4-BE49-F238E27FC236}">
                <a16:creationId xmlns:a16="http://schemas.microsoft.com/office/drawing/2014/main" id="{E7A394CC-D70F-8E43-8065-B95B6A0A5E94}"/>
              </a:ext>
            </a:extLst>
          </p:cNvPr>
          <p:cNvGrpSpPr/>
          <p:nvPr/>
        </p:nvGrpSpPr>
        <p:grpSpPr>
          <a:xfrm>
            <a:off x="1104900" y="5189517"/>
            <a:ext cx="5226627" cy="1233055"/>
            <a:chOff x="1104900" y="5320145"/>
            <a:chExt cx="5226627" cy="1233055"/>
          </a:xfrm>
        </p:grpSpPr>
        <p:sp>
          <p:nvSpPr>
            <p:cNvPr id="683" name="Text Box 467">
              <a:extLst>
                <a:ext uri="{FF2B5EF4-FFF2-40B4-BE49-F238E27FC236}">
                  <a16:creationId xmlns:a16="http://schemas.microsoft.com/office/drawing/2014/main" id="{1E3B9681-8FF1-EC4D-B168-3EC992789628}"/>
                </a:ext>
              </a:extLst>
            </p:cNvPr>
            <p:cNvSpPr txBox="1">
              <a:spLocks noChangeArrowheads="1"/>
            </p:cNvSpPr>
            <p:nvPr/>
          </p:nvSpPr>
          <p:spPr bwMode="auto">
            <a:xfrm>
              <a:off x="1262675" y="5424331"/>
              <a:ext cx="4933787" cy="1036887"/>
            </a:xfrm>
            <a:prstGeom prst="rect">
              <a:avLst/>
            </a:prstGeom>
            <a:noFill/>
            <a:ln w="1905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link layer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has responsibility of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transferring datagram from one node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a:t>
              </a: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physically adjacent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node over a link</a:t>
              </a:r>
              <a:endParaRPr kumimoji="0" lang="en-US" sz="18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5" name="Rectangle 4">
              <a:extLst>
                <a:ext uri="{FF2B5EF4-FFF2-40B4-BE49-F238E27FC236}">
                  <a16:creationId xmlns:a16="http://schemas.microsoft.com/office/drawing/2014/main" id="{40D408BE-7166-1A47-AA93-D02ED37AA439}"/>
                </a:ext>
              </a:extLst>
            </p:cNvPr>
            <p:cNvSpPr/>
            <p:nvPr/>
          </p:nvSpPr>
          <p:spPr>
            <a:xfrm>
              <a:off x="1104900" y="5320145"/>
              <a:ext cx="5226627" cy="123305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9" name="Slide Number Placeholder 8">
            <a:extLst>
              <a:ext uri="{FF2B5EF4-FFF2-40B4-BE49-F238E27FC236}">
                <a16:creationId xmlns:a16="http://schemas.microsoft.com/office/drawing/2014/main" id="{080136AE-5E28-E527-6F11-F40D08A335D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78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dissolve">
                                      <p:cBhvr>
                                        <p:cTn id="15" dur="500"/>
                                        <p:tgtEl>
                                          <p:spTgt spid="6">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dissolv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dissolve">
                                      <p:cBhvr>
                                        <p:cTn id="23" dur="500"/>
                                        <p:tgtEl>
                                          <p:spTgt spid="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048916" y="400001"/>
            <a:ext cx="10515600" cy="894622"/>
          </a:xfrm>
        </p:spPr>
        <p:txBody>
          <a:bodyPr>
            <a:normAutofit/>
          </a:bodyPr>
          <a:lstStyle/>
          <a:p>
            <a:r>
              <a:rPr lang="en-US" altLang="en-US" sz="5400" dirty="0">
                <a:cs typeface="Calibri" panose="020F0502020204030204" pitchFamily="34" charset="0"/>
              </a:rPr>
              <a:t>Link layer: context</a:t>
            </a:r>
            <a:endParaRPr lang="en-US" sz="5400" dirty="0"/>
          </a:p>
        </p:txBody>
      </p:sp>
      <p:sp>
        <p:nvSpPr>
          <p:cNvPr id="554" name="Rectangle 3">
            <a:extLst>
              <a:ext uri="{FF2B5EF4-FFF2-40B4-BE49-F238E27FC236}">
                <a16:creationId xmlns:a16="http://schemas.microsoft.com/office/drawing/2014/main" id="{25FAF4B3-8F28-4941-BA8B-94D99D525D15}"/>
              </a:ext>
            </a:extLst>
          </p:cNvPr>
          <p:cNvSpPr txBox="1">
            <a:spLocks noChangeArrowheads="1"/>
          </p:cNvSpPr>
          <p:nvPr/>
        </p:nvSpPr>
        <p:spPr>
          <a:xfrm>
            <a:off x="959572" y="1533958"/>
            <a:ext cx="5291937" cy="486684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datagram transferred by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different link protocols</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over different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WiFi on first link, Ethernet on next link</a:t>
            </a:r>
          </a:p>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each link protocol provides different services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may or may not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provide reliable data transfer over link</a:t>
            </a:r>
          </a:p>
        </p:txBody>
      </p:sp>
      <p:grpSp>
        <p:nvGrpSpPr>
          <p:cNvPr id="1003" name="Group 1002">
            <a:extLst>
              <a:ext uri="{FF2B5EF4-FFF2-40B4-BE49-F238E27FC236}">
                <a16:creationId xmlns:a16="http://schemas.microsoft.com/office/drawing/2014/main" id="{4A5B4D32-877B-75C3-657C-781123EA348C}"/>
              </a:ext>
            </a:extLst>
          </p:cNvPr>
          <p:cNvGrpSpPr/>
          <p:nvPr/>
        </p:nvGrpSpPr>
        <p:grpSpPr>
          <a:xfrm>
            <a:off x="6792968" y="1533958"/>
            <a:ext cx="6086967" cy="3109070"/>
            <a:chOff x="7205350" y="2695013"/>
            <a:chExt cx="3345270" cy="1708680"/>
          </a:xfrm>
        </p:grpSpPr>
        <p:sp>
          <p:nvSpPr>
            <p:cNvPr id="7" name="Freeform 6">
              <a:extLst>
                <a:ext uri="{FF2B5EF4-FFF2-40B4-BE49-F238E27FC236}">
                  <a16:creationId xmlns:a16="http://schemas.microsoft.com/office/drawing/2014/main" id="{B8226F4C-C650-54E2-C6F5-E2FF942AD40D}"/>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 name="Group 418">
              <a:extLst>
                <a:ext uri="{FF2B5EF4-FFF2-40B4-BE49-F238E27FC236}">
                  <a16:creationId xmlns:a16="http://schemas.microsoft.com/office/drawing/2014/main" id="{AAFFA11B-2850-0767-AA2C-E5D4BBB5970C}"/>
                </a:ext>
              </a:extLst>
            </p:cNvPr>
            <p:cNvGrpSpPr>
              <a:grpSpLocks/>
            </p:cNvGrpSpPr>
            <p:nvPr/>
          </p:nvGrpSpPr>
          <p:grpSpPr bwMode="auto">
            <a:xfrm>
              <a:off x="7205350" y="3289251"/>
              <a:ext cx="1458912" cy="933450"/>
              <a:chOff x="2889" y="1631"/>
              <a:chExt cx="980" cy="743"/>
            </a:xfrm>
          </p:grpSpPr>
          <p:sp>
            <p:nvSpPr>
              <p:cNvPr id="10" name="Rectangle 419">
                <a:extLst>
                  <a:ext uri="{FF2B5EF4-FFF2-40B4-BE49-F238E27FC236}">
                    <a16:creationId xmlns:a16="http://schemas.microsoft.com/office/drawing/2014/main" id="{2B710F5A-12B9-FA95-F933-DECE114A1A45}"/>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1" name="AutoShape 420">
                <a:extLst>
                  <a:ext uri="{FF2B5EF4-FFF2-40B4-BE49-F238E27FC236}">
                    <a16:creationId xmlns:a16="http://schemas.microsoft.com/office/drawing/2014/main" id="{07406B59-928A-C330-A2A0-3924FC80A9A8}"/>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6" name="Rectangle 35">
              <a:extLst>
                <a:ext uri="{FF2B5EF4-FFF2-40B4-BE49-F238E27FC236}">
                  <a16:creationId xmlns:a16="http://schemas.microsoft.com/office/drawing/2014/main" id="{E0C6D08A-A730-9324-4DDE-BB11027725A8}"/>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id="{FC2A6C37-6694-6906-1626-55634060B821}"/>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CE83D2-68AD-735F-095F-BB2F497105A7}"/>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B95CA32-9958-F0B5-287E-BB63D56A0D80}"/>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AEE45B5-AEBE-FC2E-E890-22D31F7A74A5}"/>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613B1C8-EA6E-611D-C39E-7FE4A375BC50}"/>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59" name="Line 443">
              <a:extLst>
                <a:ext uri="{FF2B5EF4-FFF2-40B4-BE49-F238E27FC236}">
                  <a16:creationId xmlns:a16="http://schemas.microsoft.com/office/drawing/2014/main" id="{2BA062C2-AFCD-1ADC-F00D-9F57477BA9DE}"/>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Line 449">
              <a:extLst>
                <a:ext uri="{FF2B5EF4-FFF2-40B4-BE49-F238E27FC236}">
                  <a16:creationId xmlns:a16="http://schemas.microsoft.com/office/drawing/2014/main" id="{C477F6A8-E1BA-906B-E794-43A6843D304D}"/>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0" name="Line 424">
              <a:extLst>
                <a:ext uri="{FF2B5EF4-FFF2-40B4-BE49-F238E27FC236}">
                  <a16:creationId xmlns:a16="http://schemas.microsoft.com/office/drawing/2014/main" id="{050BA66D-CAED-B868-3354-3AE9315E5F39}"/>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21" name="Picture 778" descr="antenna_radiation_stylized">
              <a:extLst>
                <a:ext uri="{FF2B5EF4-FFF2-40B4-BE49-F238E27FC236}">
                  <a16:creationId xmlns:a16="http://schemas.microsoft.com/office/drawing/2014/main" id="{46369473-82AE-C38E-8A69-CE33B9545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6" name="Picture 777" descr="access_point_stylized_small">
              <a:extLst>
                <a:ext uri="{FF2B5EF4-FFF2-40B4-BE49-F238E27FC236}">
                  <a16:creationId xmlns:a16="http://schemas.microsoft.com/office/drawing/2014/main" id="{A9F8BC5E-C63A-D6FB-2F90-5447ECE73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2" name="Group 601">
              <a:extLst>
                <a:ext uri="{FF2B5EF4-FFF2-40B4-BE49-F238E27FC236}">
                  <a16:creationId xmlns:a16="http://schemas.microsoft.com/office/drawing/2014/main" id="{6851E490-F58D-C7CC-25C4-F92864C0C416}"/>
                </a:ext>
              </a:extLst>
            </p:cNvPr>
            <p:cNvGrpSpPr/>
            <p:nvPr/>
          </p:nvGrpSpPr>
          <p:grpSpPr>
            <a:xfrm>
              <a:off x="9497138" y="3394032"/>
              <a:ext cx="367224" cy="240304"/>
              <a:chOff x="7493876" y="2774731"/>
              <a:chExt cx="1481958" cy="894622"/>
            </a:xfrm>
          </p:grpSpPr>
          <p:sp>
            <p:nvSpPr>
              <p:cNvPr id="603" name="Freeform 602">
                <a:extLst>
                  <a:ext uri="{FF2B5EF4-FFF2-40B4-BE49-F238E27FC236}">
                    <a16:creationId xmlns:a16="http://schemas.microsoft.com/office/drawing/2014/main" id="{7EEBFFBE-4E92-7D3C-2969-D41E9CA3159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04" name="Oval 603">
                <a:extLst>
                  <a:ext uri="{FF2B5EF4-FFF2-40B4-BE49-F238E27FC236}">
                    <a16:creationId xmlns:a16="http://schemas.microsoft.com/office/drawing/2014/main" id="{8E989183-681A-B2F7-C673-4786F93DA1B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05" name="Group 604">
                <a:extLst>
                  <a:ext uri="{FF2B5EF4-FFF2-40B4-BE49-F238E27FC236}">
                    <a16:creationId xmlns:a16="http://schemas.microsoft.com/office/drawing/2014/main" id="{A40325E5-842D-5DD1-312A-738BA1FBCF5E}"/>
                  </a:ext>
                </a:extLst>
              </p:cNvPr>
              <p:cNvGrpSpPr/>
              <p:nvPr/>
            </p:nvGrpSpPr>
            <p:grpSpPr>
              <a:xfrm>
                <a:off x="7713663" y="2848339"/>
                <a:ext cx="1042107" cy="425543"/>
                <a:chOff x="7786941" y="2884917"/>
                <a:chExt cx="897649" cy="353919"/>
              </a:xfrm>
            </p:grpSpPr>
            <p:sp>
              <p:nvSpPr>
                <p:cNvPr id="606" name="Freeform 605">
                  <a:extLst>
                    <a:ext uri="{FF2B5EF4-FFF2-40B4-BE49-F238E27FC236}">
                      <a16:creationId xmlns:a16="http://schemas.microsoft.com/office/drawing/2014/main" id="{D175117C-6E1B-284E-5142-4A5F0DFAB6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7" name="Freeform 606">
                  <a:extLst>
                    <a:ext uri="{FF2B5EF4-FFF2-40B4-BE49-F238E27FC236}">
                      <a16:creationId xmlns:a16="http://schemas.microsoft.com/office/drawing/2014/main" id="{CC548496-6CE7-9575-9BEF-D9458587B1B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8" name="Freeform 607">
                  <a:extLst>
                    <a:ext uri="{FF2B5EF4-FFF2-40B4-BE49-F238E27FC236}">
                      <a16:creationId xmlns:a16="http://schemas.microsoft.com/office/drawing/2014/main" id="{4FCAD91D-9519-D51A-18CD-48975E7BE6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9" name="Freeform 608">
                  <a:extLst>
                    <a:ext uri="{FF2B5EF4-FFF2-40B4-BE49-F238E27FC236}">
                      <a16:creationId xmlns:a16="http://schemas.microsoft.com/office/drawing/2014/main" id="{A441F31A-9C1C-77A6-D7E6-DB7E3D60653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56" name="Group 655">
              <a:extLst>
                <a:ext uri="{FF2B5EF4-FFF2-40B4-BE49-F238E27FC236}">
                  <a16:creationId xmlns:a16="http://schemas.microsoft.com/office/drawing/2014/main" id="{94235CB9-AE94-D235-01D3-4BF0F12D3BBA}"/>
                </a:ext>
              </a:extLst>
            </p:cNvPr>
            <p:cNvGrpSpPr/>
            <p:nvPr/>
          </p:nvGrpSpPr>
          <p:grpSpPr>
            <a:xfrm>
              <a:off x="7493518" y="3325424"/>
              <a:ext cx="857739" cy="583764"/>
              <a:chOff x="7487144" y="3296104"/>
              <a:chExt cx="857739" cy="583764"/>
            </a:xfrm>
          </p:grpSpPr>
          <p:grpSp>
            <p:nvGrpSpPr>
              <p:cNvPr id="657" name="Group 656">
                <a:extLst>
                  <a:ext uri="{FF2B5EF4-FFF2-40B4-BE49-F238E27FC236}">
                    <a16:creationId xmlns:a16="http://schemas.microsoft.com/office/drawing/2014/main" id="{9AF95F14-4D06-075F-8B41-99854900B4EC}"/>
                  </a:ext>
                </a:extLst>
              </p:cNvPr>
              <p:cNvGrpSpPr/>
              <p:nvPr/>
            </p:nvGrpSpPr>
            <p:grpSpPr>
              <a:xfrm>
                <a:off x="7487144" y="3389820"/>
                <a:ext cx="350807" cy="305517"/>
                <a:chOff x="7487144" y="3389820"/>
                <a:chExt cx="350807" cy="305517"/>
              </a:xfrm>
            </p:grpSpPr>
            <p:pic>
              <p:nvPicPr>
                <p:cNvPr id="664" name="Picture 1115" descr="antenna_stylized">
                  <a:extLst>
                    <a:ext uri="{FF2B5EF4-FFF2-40B4-BE49-F238E27FC236}">
                      <a16:creationId xmlns:a16="http://schemas.microsoft.com/office/drawing/2014/main" id="{2E0674AF-437F-4410-8C8A-285E2A2D1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 name="Picture 1116" descr="laptop_keyboard">
                  <a:extLst>
                    <a:ext uri="{FF2B5EF4-FFF2-40B4-BE49-F238E27FC236}">
                      <a16:creationId xmlns:a16="http://schemas.microsoft.com/office/drawing/2014/main" id="{85AA8B4A-E17F-2C9D-EAAA-AC33A7008D0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 name="Freeform 1117">
                  <a:extLst>
                    <a:ext uri="{FF2B5EF4-FFF2-40B4-BE49-F238E27FC236}">
                      <a16:creationId xmlns:a16="http://schemas.microsoft.com/office/drawing/2014/main" id="{5340431B-200B-9469-FB2A-6D5B0C766E9F}"/>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67" name="Picture 1118" descr="screen">
                  <a:extLst>
                    <a:ext uri="{FF2B5EF4-FFF2-40B4-BE49-F238E27FC236}">
                      <a16:creationId xmlns:a16="http://schemas.microsoft.com/office/drawing/2014/main" id="{EBBFF0BA-F0C0-BD74-36D2-48BEB486CB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8" name="Freeform 1119">
                  <a:extLst>
                    <a:ext uri="{FF2B5EF4-FFF2-40B4-BE49-F238E27FC236}">
                      <a16:creationId xmlns:a16="http://schemas.microsoft.com/office/drawing/2014/main" id="{187ABB20-422B-F2C2-9B8A-29B64996B956}"/>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9" name="Freeform 1120">
                  <a:extLst>
                    <a:ext uri="{FF2B5EF4-FFF2-40B4-BE49-F238E27FC236}">
                      <a16:creationId xmlns:a16="http://schemas.microsoft.com/office/drawing/2014/main" id="{E2DDEC6E-A596-F7CB-54E3-CE00E9C5EFD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0" name="Freeform 1121">
                  <a:extLst>
                    <a:ext uri="{FF2B5EF4-FFF2-40B4-BE49-F238E27FC236}">
                      <a16:creationId xmlns:a16="http://schemas.microsoft.com/office/drawing/2014/main" id="{37550A82-E27C-06A0-ED5E-42E47A98F54F}"/>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Freeform 1122">
                  <a:extLst>
                    <a:ext uri="{FF2B5EF4-FFF2-40B4-BE49-F238E27FC236}">
                      <a16:creationId xmlns:a16="http://schemas.microsoft.com/office/drawing/2014/main" id="{5BA195B8-0407-C0FF-F04F-2186A877F6A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Freeform 1123">
                  <a:extLst>
                    <a:ext uri="{FF2B5EF4-FFF2-40B4-BE49-F238E27FC236}">
                      <a16:creationId xmlns:a16="http://schemas.microsoft.com/office/drawing/2014/main" id="{5895AF77-9595-1965-B623-26BFB2D84CEA}"/>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Freeform 1124">
                  <a:extLst>
                    <a:ext uri="{FF2B5EF4-FFF2-40B4-BE49-F238E27FC236}">
                      <a16:creationId xmlns:a16="http://schemas.microsoft.com/office/drawing/2014/main" id="{B7955256-E269-31AE-9309-AE22D4F7B8D2}"/>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74" name="Group 1125">
                  <a:extLst>
                    <a:ext uri="{FF2B5EF4-FFF2-40B4-BE49-F238E27FC236}">
                      <a16:creationId xmlns:a16="http://schemas.microsoft.com/office/drawing/2014/main" id="{025E5496-31A5-2BD5-BB3E-59A6F23857BB}"/>
                    </a:ext>
                  </a:extLst>
                </p:cNvPr>
                <p:cNvGrpSpPr>
                  <a:grpSpLocks/>
                </p:cNvGrpSpPr>
                <p:nvPr/>
              </p:nvGrpSpPr>
              <p:grpSpPr bwMode="auto">
                <a:xfrm>
                  <a:off x="7593395" y="3625649"/>
                  <a:ext cx="64747" cy="27592"/>
                  <a:chOff x="1740" y="2642"/>
                  <a:chExt cx="752" cy="327"/>
                </a:xfrm>
              </p:grpSpPr>
              <p:sp>
                <p:nvSpPr>
                  <p:cNvPr id="681" name="Freeform 1126">
                    <a:extLst>
                      <a:ext uri="{FF2B5EF4-FFF2-40B4-BE49-F238E27FC236}">
                        <a16:creationId xmlns:a16="http://schemas.microsoft.com/office/drawing/2014/main" id="{4F2EAF35-53A6-718A-A5A0-9FFBB149927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2" name="Freeform 1127">
                    <a:extLst>
                      <a:ext uri="{FF2B5EF4-FFF2-40B4-BE49-F238E27FC236}">
                        <a16:creationId xmlns:a16="http://schemas.microsoft.com/office/drawing/2014/main" id="{A36C1500-C09E-12EF-6125-BAEC306AC92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3" name="Freeform 1128">
                    <a:extLst>
                      <a:ext uri="{FF2B5EF4-FFF2-40B4-BE49-F238E27FC236}">
                        <a16:creationId xmlns:a16="http://schemas.microsoft.com/office/drawing/2014/main" id="{2C1A2E4A-DA62-9BBB-9FE0-709D67BA03F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4" name="Freeform 1129">
                    <a:extLst>
                      <a:ext uri="{FF2B5EF4-FFF2-40B4-BE49-F238E27FC236}">
                        <a16:creationId xmlns:a16="http://schemas.microsoft.com/office/drawing/2014/main" id="{1525DA31-0F92-8882-9EC0-E4BEFC0CFCE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5" name="Freeform 1130">
                    <a:extLst>
                      <a:ext uri="{FF2B5EF4-FFF2-40B4-BE49-F238E27FC236}">
                        <a16:creationId xmlns:a16="http://schemas.microsoft.com/office/drawing/2014/main" id="{255F71CB-B821-C700-6B26-059955E00AB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6" name="Freeform 1131">
                    <a:extLst>
                      <a:ext uri="{FF2B5EF4-FFF2-40B4-BE49-F238E27FC236}">
                        <a16:creationId xmlns:a16="http://schemas.microsoft.com/office/drawing/2014/main" id="{BCD3AB77-FA2E-F5C2-7BCA-37E861C43999}"/>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75" name="Freeform 1132">
                  <a:extLst>
                    <a:ext uri="{FF2B5EF4-FFF2-40B4-BE49-F238E27FC236}">
                      <a16:creationId xmlns:a16="http://schemas.microsoft.com/office/drawing/2014/main" id="{19BCEB05-E253-AB0F-333D-027D84580E4C}"/>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6" name="Freeform 1133">
                  <a:extLst>
                    <a:ext uri="{FF2B5EF4-FFF2-40B4-BE49-F238E27FC236}">
                      <a16:creationId xmlns:a16="http://schemas.microsoft.com/office/drawing/2014/main" id="{7C656453-D6DB-2597-1B0C-6F3F5929D667}"/>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7" name="Freeform 1134">
                  <a:extLst>
                    <a:ext uri="{FF2B5EF4-FFF2-40B4-BE49-F238E27FC236}">
                      <a16:creationId xmlns:a16="http://schemas.microsoft.com/office/drawing/2014/main" id="{D53EE7A3-B2FB-E4A9-3227-D7A629A67B1A}"/>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8" name="Freeform 1135">
                  <a:extLst>
                    <a:ext uri="{FF2B5EF4-FFF2-40B4-BE49-F238E27FC236}">
                      <a16:creationId xmlns:a16="http://schemas.microsoft.com/office/drawing/2014/main" id="{CD341D05-3452-1EDA-CEC6-2E29F848C685}"/>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9" name="Freeform 1136">
                  <a:extLst>
                    <a:ext uri="{FF2B5EF4-FFF2-40B4-BE49-F238E27FC236}">
                      <a16:creationId xmlns:a16="http://schemas.microsoft.com/office/drawing/2014/main" id="{4AB1F2EC-8AC9-DBA6-8839-6E234AFC9168}"/>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0" name="Freeform 1137">
                  <a:extLst>
                    <a:ext uri="{FF2B5EF4-FFF2-40B4-BE49-F238E27FC236}">
                      <a16:creationId xmlns:a16="http://schemas.microsoft.com/office/drawing/2014/main" id="{5A919973-1443-F9C0-7EC9-141EDE9ABB7B}"/>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8" name="Group 1139">
                <a:extLst>
                  <a:ext uri="{FF2B5EF4-FFF2-40B4-BE49-F238E27FC236}">
                    <a16:creationId xmlns:a16="http://schemas.microsoft.com/office/drawing/2014/main" id="{C1F8A8A6-320F-6F71-AF3D-1215252B5C28}"/>
                  </a:ext>
                </a:extLst>
              </p:cNvPr>
              <p:cNvGrpSpPr>
                <a:grpSpLocks/>
              </p:cNvGrpSpPr>
              <p:nvPr/>
            </p:nvGrpSpPr>
            <p:grpSpPr bwMode="auto">
              <a:xfrm flipH="1">
                <a:off x="7985622" y="3537823"/>
                <a:ext cx="359261" cy="342045"/>
                <a:chOff x="2839" y="3501"/>
                <a:chExt cx="755" cy="803"/>
              </a:xfrm>
            </p:grpSpPr>
            <p:pic>
              <p:nvPicPr>
                <p:cNvPr id="662" name="Picture 1140" descr="desktop_computer_stylized_medium">
                  <a:extLst>
                    <a:ext uri="{FF2B5EF4-FFF2-40B4-BE49-F238E27FC236}">
                      <a16:creationId xmlns:a16="http://schemas.microsoft.com/office/drawing/2014/main" id="{3E2A4BEC-317E-35CC-DDC9-74B7F0E9CE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3" name="Freeform 1141">
                  <a:extLst>
                    <a:ext uri="{FF2B5EF4-FFF2-40B4-BE49-F238E27FC236}">
                      <a16:creationId xmlns:a16="http://schemas.microsoft.com/office/drawing/2014/main" id="{F7AFBD32-4D29-FE56-659D-D9E459F7C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658">
                <a:extLst>
                  <a:ext uri="{FF2B5EF4-FFF2-40B4-BE49-F238E27FC236}">
                    <a16:creationId xmlns:a16="http://schemas.microsoft.com/office/drawing/2014/main" id="{7BA208E1-4913-8A4D-4731-64A89EBCFADD}"/>
                  </a:ext>
                </a:extLst>
              </p:cNvPr>
              <p:cNvGrpSpPr/>
              <p:nvPr/>
            </p:nvGrpSpPr>
            <p:grpSpPr>
              <a:xfrm>
                <a:off x="7797061" y="3296104"/>
                <a:ext cx="347997" cy="396620"/>
                <a:chOff x="7797061" y="3296104"/>
                <a:chExt cx="347997" cy="396620"/>
              </a:xfrm>
            </p:grpSpPr>
            <p:pic>
              <p:nvPicPr>
                <p:cNvPr id="660" name="Picture 571" descr="fridge2.png">
                  <a:extLst>
                    <a:ext uri="{FF2B5EF4-FFF2-40B4-BE49-F238E27FC236}">
                      <a16:creationId xmlns:a16="http://schemas.microsoft.com/office/drawing/2014/main" id="{0BB87D3A-E53B-0758-FD44-14908DAE2A2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1" name="Picture 1115" descr="antenna_stylized">
                  <a:extLst>
                    <a:ext uri="{FF2B5EF4-FFF2-40B4-BE49-F238E27FC236}">
                      <a16:creationId xmlns:a16="http://schemas.microsoft.com/office/drawing/2014/main" id="{D3B98F1E-AC60-DCC6-7DE7-A257A678A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60" name="Group 859">
              <a:extLst>
                <a:ext uri="{FF2B5EF4-FFF2-40B4-BE49-F238E27FC236}">
                  <a16:creationId xmlns:a16="http://schemas.microsoft.com/office/drawing/2014/main" id="{A38E8B98-2C56-7BAD-BC29-72036BF353BB}"/>
                </a:ext>
              </a:extLst>
            </p:cNvPr>
            <p:cNvGrpSpPr/>
            <p:nvPr/>
          </p:nvGrpSpPr>
          <p:grpSpPr>
            <a:xfrm>
              <a:off x="9098788" y="3956624"/>
              <a:ext cx="367224" cy="240304"/>
              <a:chOff x="7493876" y="2774731"/>
              <a:chExt cx="1481958" cy="894622"/>
            </a:xfrm>
          </p:grpSpPr>
          <p:sp>
            <p:nvSpPr>
              <p:cNvPr id="861" name="Freeform 860">
                <a:extLst>
                  <a:ext uri="{FF2B5EF4-FFF2-40B4-BE49-F238E27FC236}">
                    <a16:creationId xmlns:a16="http://schemas.microsoft.com/office/drawing/2014/main" id="{16D3849D-3E47-24EF-5823-7CBAEC5DB9D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62" name="Oval 861">
                <a:extLst>
                  <a:ext uri="{FF2B5EF4-FFF2-40B4-BE49-F238E27FC236}">
                    <a16:creationId xmlns:a16="http://schemas.microsoft.com/office/drawing/2014/main" id="{64729257-5B11-35DE-E078-59AC64988CF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63" name="Group 862">
                <a:extLst>
                  <a:ext uri="{FF2B5EF4-FFF2-40B4-BE49-F238E27FC236}">
                    <a16:creationId xmlns:a16="http://schemas.microsoft.com/office/drawing/2014/main" id="{ED9A57C4-59D1-16BB-9999-1F4AACBA6997}"/>
                  </a:ext>
                </a:extLst>
              </p:cNvPr>
              <p:cNvGrpSpPr/>
              <p:nvPr/>
            </p:nvGrpSpPr>
            <p:grpSpPr>
              <a:xfrm>
                <a:off x="7713663" y="2848339"/>
                <a:ext cx="1042107" cy="425543"/>
                <a:chOff x="7786941" y="2884917"/>
                <a:chExt cx="897649" cy="353919"/>
              </a:xfrm>
            </p:grpSpPr>
            <p:sp>
              <p:nvSpPr>
                <p:cNvPr id="864" name="Freeform 863">
                  <a:extLst>
                    <a:ext uri="{FF2B5EF4-FFF2-40B4-BE49-F238E27FC236}">
                      <a16:creationId xmlns:a16="http://schemas.microsoft.com/office/drawing/2014/main" id="{C87B1011-5F05-B825-8608-4BA9EC92FF6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5" name="Freeform 864">
                  <a:extLst>
                    <a:ext uri="{FF2B5EF4-FFF2-40B4-BE49-F238E27FC236}">
                      <a16:creationId xmlns:a16="http://schemas.microsoft.com/office/drawing/2014/main" id="{FB8A9119-485A-64FE-F14A-850CB1F56F5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6" name="Freeform 865">
                  <a:extLst>
                    <a:ext uri="{FF2B5EF4-FFF2-40B4-BE49-F238E27FC236}">
                      <a16:creationId xmlns:a16="http://schemas.microsoft.com/office/drawing/2014/main" id="{5BE14736-7FEB-9DF2-DD30-A17D610CB7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7" name="Freeform 866">
                  <a:extLst>
                    <a:ext uri="{FF2B5EF4-FFF2-40B4-BE49-F238E27FC236}">
                      <a16:creationId xmlns:a16="http://schemas.microsoft.com/office/drawing/2014/main" id="{E55285C6-31B7-37B4-6CBA-2546778C320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68" name="Group 867">
              <a:extLst>
                <a:ext uri="{FF2B5EF4-FFF2-40B4-BE49-F238E27FC236}">
                  <a16:creationId xmlns:a16="http://schemas.microsoft.com/office/drawing/2014/main" id="{7B2A056A-9FA2-AC48-604F-96CBC6EEB53E}"/>
                </a:ext>
              </a:extLst>
            </p:cNvPr>
            <p:cNvGrpSpPr/>
            <p:nvPr/>
          </p:nvGrpSpPr>
          <p:grpSpPr>
            <a:xfrm>
              <a:off x="9601554" y="3999763"/>
              <a:ext cx="367224" cy="240304"/>
              <a:chOff x="7493876" y="2774731"/>
              <a:chExt cx="1481958" cy="894622"/>
            </a:xfrm>
          </p:grpSpPr>
          <p:sp>
            <p:nvSpPr>
              <p:cNvPr id="869" name="Freeform 868">
                <a:extLst>
                  <a:ext uri="{FF2B5EF4-FFF2-40B4-BE49-F238E27FC236}">
                    <a16:creationId xmlns:a16="http://schemas.microsoft.com/office/drawing/2014/main" id="{DFB0D7FA-A483-6EB7-1999-74383118EFE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0" name="Oval 869">
                <a:extLst>
                  <a:ext uri="{FF2B5EF4-FFF2-40B4-BE49-F238E27FC236}">
                    <a16:creationId xmlns:a16="http://schemas.microsoft.com/office/drawing/2014/main" id="{3323E89D-9535-E82B-813C-F3A61E3B678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1" name="Group 870">
                <a:extLst>
                  <a:ext uri="{FF2B5EF4-FFF2-40B4-BE49-F238E27FC236}">
                    <a16:creationId xmlns:a16="http://schemas.microsoft.com/office/drawing/2014/main" id="{86F43EFA-3C65-C199-1661-A1AC627AFED9}"/>
                  </a:ext>
                </a:extLst>
              </p:cNvPr>
              <p:cNvGrpSpPr/>
              <p:nvPr/>
            </p:nvGrpSpPr>
            <p:grpSpPr>
              <a:xfrm>
                <a:off x="7713663" y="2848339"/>
                <a:ext cx="1042107" cy="425543"/>
                <a:chOff x="7786941" y="2884917"/>
                <a:chExt cx="897649" cy="353919"/>
              </a:xfrm>
            </p:grpSpPr>
            <p:sp>
              <p:nvSpPr>
                <p:cNvPr id="872" name="Freeform 871">
                  <a:extLst>
                    <a:ext uri="{FF2B5EF4-FFF2-40B4-BE49-F238E27FC236}">
                      <a16:creationId xmlns:a16="http://schemas.microsoft.com/office/drawing/2014/main" id="{DD2BD0D8-239D-4211-B8F2-4F969E451C6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3" name="Freeform 872">
                  <a:extLst>
                    <a:ext uri="{FF2B5EF4-FFF2-40B4-BE49-F238E27FC236}">
                      <a16:creationId xmlns:a16="http://schemas.microsoft.com/office/drawing/2014/main" id="{6BB1F372-AB22-A6C6-21C1-88F2ED1A282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4" name="Freeform 873">
                  <a:extLst>
                    <a:ext uri="{FF2B5EF4-FFF2-40B4-BE49-F238E27FC236}">
                      <a16:creationId xmlns:a16="http://schemas.microsoft.com/office/drawing/2014/main" id="{B6340B6B-3246-A231-A31D-284BA4CF177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5" name="Freeform 874">
                  <a:extLst>
                    <a:ext uri="{FF2B5EF4-FFF2-40B4-BE49-F238E27FC236}">
                      <a16:creationId xmlns:a16="http://schemas.microsoft.com/office/drawing/2014/main" id="{810DB93F-922F-4B43-CCC5-D8D497869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76" name="Group 875">
              <a:extLst>
                <a:ext uri="{FF2B5EF4-FFF2-40B4-BE49-F238E27FC236}">
                  <a16:creationId xmlns:a16="http://schemas.microsoft.com/office/drawing/2014/main" id="{D1B28408-53A6-A076-1440-F60C60EBA29A}"/>
                </a:ext>
              </a:extLst>
            </p:cNvPr>
            <p:cNvGrpSpPr/>
            <p:nvPr/>
          </p:nvGrpSpPr>
          <p:grpSpPr>
            <a:xfrm>
              <a:off x="8050070" y="3965994"/>
              <a:ext cx="354986" cy="175668"/>
              <a:chOff x="7493876" y="2774731"/>
              <a:chExt cx="1481958" cy="894622"/>
            </a:xfrm>
          </p:grpSpPr>
          <p:sp>
            <p:nvSpPr>
              <p:cNvPr id="877" name="Freeform 876">
                <a:extLst>
                  <a:ext uri="{FF2B5EF4-FFF2-40B4-BE49-F238E27FC236}">
                    <a16:creationId xmlns:a16="http://schemas.microsoft.com/office/drawing/2014/main" id="{2F5913D3-9D45-66EE-D3FF-208979BDF6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8" name="Oval 877">
                <a:extLst>
                  <a:ext uri="{FF2B5EF4-FFF2-40B4-BE49-F238E27FC236}">
                    <a16:creationId xmlns:a16="http://schemas.microsoft.com/office/drawing/2014/main" id="{D6E71A5C-5BDD-242F-7C3D-64497CFEF48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9" name="Group 878">
                <a:extLst>
                  <a:ext uri="{FF2B5EF4-FFF2-40B4-BE49-F238E27FC236}">
                    <a16:creationId xmlns:a16="http://schemas.microsoft.com/office/drawing/2014/main" id="{7C2F13A7-229C-C637-8A92-3FB7D9510304}"/>
                  </a:ext>
                </a:extLst>
              </p:cNvPr>
              <p:cNvGrpSpPr/>
              <p:nvPr/>
            </p:nvGrpSpPr>
            <p:grpSpPr>
              <a:xfrm>
                <a:off x="7713663" y="2848339"/>
                <a:ext cx="1042107" cy="425543"/>
                <a:chOff x="7786941" y="2884917"/>
                <a:chExt cx="897649" cy="353919"/>
              </a:xfrm>
            </p:grpSpPr>
            <p:sp>
              <p:nvSpPr>
                <p:cNvPr id="880" name="Freeform 879">
                  <a:extLst>
                    <a:ext uri="{FF2B5EF4-FFF2-40B4-BE49-F238E27FC236}">
                      <a16:creationId xmlns:a16="http://schemas.microsoft.com/office/drawing/2014/main" id="{3A808755-C3C4-25FD-4A6F-C18C84F1480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1" name="Freeform 880">
                  <a:extLst>
                    <a:ext uri="{FF2B5EF4-FFF2-40B4-BE49-F238E27FC236}">
                      <a16:creationId xmlns:a16="http://schemas.microsoft.com/office/drawing/2014/main" id="{70C340FF-AF08-4AC9-A6B0-97B1058BAA2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2" name="Freeform 881">
                  <a:extLst>
                    <a:ext uri="{FF2B5EF4-FFF2-40B4-BE49-F238E27FC236}">
                      <a16:creationId xmlns:a16="http://schemas.microsoft.com/office/drawing/2014/main" id="{428031C0-19E2-B060-D192-495639C7CB2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3" name="Freeform 882">
                  <a:extLst>
                    <a:ext uri="{FF2B5EF4-FFF2-40B4-BE49-F238E27FC236}">
                      <a16:creationId xmlns:a16="http://schemas.microsoft.com/office/drawing/2014/main" id="{88F87115-55A6-B588-B7CB-F00E7DC6FBC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900" name="Group 850">
              <a:extLst>
                <a:ext uri="{FF2B5EF4-FFF2-40B4-BE49-F238E27FC236}">
                  <a16:creationId xmlns:a16="http://schemas.microsoft.com/office/drawing/2014/main" id="{81ACB191-EB62-ED71-86E6-07F0CB75DD7D}"/>
                </a:ext>
              </a:extLst>
            </p:cNvPr>
            <p:cNvGrpSpPr>
              <a:grpSpLocks/>
            </p:cNvGrpSpPr>
            <p:nvPr/>
          </p:nvGrpSpPr>
          <p:grpSpPr bwMode="auto">
            <a:xfrm>
              <a:off x="7566349" y="3812814"/>
              <a:ext cx="496588" cy="96676"/>
              <a:chOff x="2199" y="955"/>
              <a:chExt cx="2547" cy="506"/>
            </a:xfrm>
          </p:grpSpPr>
          <p:sp>
            <p:nvSpPr>
              <p:cNvPr id="901" name="Freeform 851">
                <a:extLst>
                  <a:ext uri="{FF2B5EF4-FFF2-40B4-BE49-F238E27FC236}">
                    <a16:creationId xmlns:a16="http://schemas.microsoft.com/office/drawing/2014/main" id="{1D35EF32-05AD-869A-FB41-72E2A66E30B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2" name="Freeform 852">
                <a:extLst>
                  <a:ext uri="{FF2B5EF4-FFF2-40B4-BE49-F238E27FC236}">
                    <a16:creationId xmlns:a16="http://schemas.microsoft.com/office/drawing/2014/main" id="{7D7D42FF-0AFB-F847-9649-9DB9EE6C47E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3" name="Freeform 853">
                <a:extLst>
                  <a:ext uri="{FF2B5EF4-FFF2-40B4-BE49-F238E27FC236}">
                    <a16:creationId xmlns:a16="http://schemas.microsoft.com/office/drawing/2014/main" id="{2239401D-6000-5123-39B4-4404A7CD438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4" name="Freeform 854">
                <a:extLst>
                  <a:ext uri="{FF2B5EF4-FFF2-40B4-BE49-F238E27FC236}">
                    <a16:creationId xmlns:a16="http://schemas.microsoft.com/office/drawing/2014/main" id="{18AAB4E0-49D2-9B80-5734-F45A5F6F9D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5" name="Freeform 855">
                <a:extLst>
                  <a:ext uri="{FF2B5EF4-FFF2-40B4-BE49-F238E27FC236}">
                    <a16:creationId xmlns:a16="http://schemas.microsoft.com/office/drawing/2014/main" id="{D62B902E-A47C-B8AE-E75B-2ECD338F753B}"/>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6" name="Freeform 856">
                <a:extLst>
                  <a:ext uri="{FF2B5EF4-FFF2-40B4-BE49-F238E27FC236}">
                    <a16:creationId xmlns:a16="http://schemas.microsoft.com/office/drawing/2014/main" id="{D718A0C9-B88C-7C70-F47A-73E07B8C120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07" name="Group 850">
              <a:extLst>
                <a:ext uri="{FF2B5EF4-FFF2-40B4-BE49-F238E27FC236}">
                  <a16:creationId xmlns:a16="http://schemas.microsoft.com/office/drawing/2014/main" id="{A4BEACB0-518B-3C71-9D21-7602A9390799}"/>
                </a:ext>
              </a:extLst>
            </p:cNvPr>
            <p:cNvGrpSpPr>
              <a:grpSpLocks/>
            </p:cNvGrpSpPr>
            <p:nvPr/>
          </p:nvGrpSpPr>
          <p:grpSpPr bwMode="auto">
            <a:xfrm>
              <a:off x="7801777" y="3327400"/>
              <a:ext cx="269073" cy="46492"/>
              <a:chOff x="2199" y="955"/>
              <a:chExt cx="2547" cy="506"/>
            </a:xfrm>
          </p:grpSpPr>
          <p:sp>
            <p:nvSpPr>
              <p:cNvPr id="908" name="Freeform 851">
                <a:extLst>
                  <a:ext uri="{FF2B5EF4-FFF2-40B4-BE49-F238E27FC236}">
                    <a16:creationId xmlns:a16="http://schemas.microsoft.com/office/drawing/2014/main" id="{A651B36C-97D0-A6CF-2867-469254212E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9" name="Freeform 852">
                <a:extLst>
                  <a:ext uri="{FF2B5EF4-FFF2-40B4-BE49-F238E27FC236}">
                    <a16:creationId xmlns:a16="http://schemas.microsoft.com/office/drawing/2014/main" id="{0880B423-9C70-FC0F-91E9-FC4E0EAF26EC}"/>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0" name="Freeform 853">
                <a:extLst>
                  <a:ext uri="{FF2B5EF4-FFF2-40B4-BE49-F238E27FC236}">
                    <a16:creationId xmlns:a16="http://schemas.microsoft.com/office/drawing/2014/main" id="{7BA268A5-7633-F514-1213-75BF2D236A8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1" name="Freeform 854">
                <a:extLst>
                  <a:ext uri="{FF2B5EF4-FFF2-40B4-BE49-F238E27FC236}">
                    <a16:creationId xmlns:a16="http://schemas.microsoft.com/office/drawing/2014/main" id="{C12E7BB4-08A2-48B7-B51A-75AEFD98693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2" name="Freeform 855">
                <a:extLst>
                  <a:ext uri="{FF2B5EF4-FFF2-40B4-BE49-F238E27FC236}">
                    <a16:creationId xmlns:a16="http://schemas.microsoft.com/office/drawing/2014/main" id="{4F563D42-6F9B-F9DA-CF5E-EFE05423DE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3" name="Freeform 856">
                <a:extLst>
                  <a:ext uri="{FF2B5EF4-FFF2-40B4-BE49-F238E27FC236}">
                    <a16:creationId xmlns:a16="http://schemas.microsoft.com/office/drawing/2014/main" id="{32590A99-3536-E10D-9EC3-48BA580E9FA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14" name="Group 850">
              <a:extLst>
                <a:ext uri="{FF2B5EF4-FFF2-40B4-BE49-F238E27FC236}">
                  <a16:creationId xmlns:a16="http://schemas.microsoft.com/office/drawing/2014/main" id="{48E025E1-8AC9-641E-B831-EBF4031734BE}"/>
                </a:ext>
              </a:extLst>
            </p:cNvPr>
            <p:cNvGrpSpPr>
              <a:grpSpLocks/>
            </p:cNvGrpSpPr>
            <p:nvPr/>
          </p:nvGrpSpPr>
          <p:grpSpPr bwMode="auto">
            <a:xfrm>
              <a:off x="7493802" y="3422650"/>
              <a:ext cx="269073" cy="46492"/>
              <a:chOff x="2199" y="955"/>
              <a:chExt cx="2547" cy="506"/>
            </a:xfrm>
          </p:grpSpPr>
          <p:sp>
            <p:nvSpPr>
              <p:cNvPr id="915" name="Freeform 851">
                <a:extLst>
                  <a:ext uri="{FF2B5EF4-FFF2-40B4-BE49-F238E27FC236}">
                    <a16:creationId xmlns:a16="http://schemas.microsoft.com/office/drawing/2014/main" id="{462403A8-F898-FF39-849C-3D741FD2ED7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6" name="Freeform 852">
                <a:extLst>
                  <a:ext uri="{FF2B5EF4-FFF2-40B4-BE49-F238E27FC236}">
                    <a16:creationId xmlns:a16="http://schemas.microsoft.com/office/drawing/2014/main" id="{AC8C0C42-137C-566A-BA62-D0ADEDC8D49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7" name="Freeform 853">
                <a:extLst>
                  <a:ext uri="{FF2B5EF4-FFF2-40B4-BE49-F238E27FC236}">
                    <a16:creationId xmlns:a16="http://schemas.microsoft.com/office/drawing/2014/main" id="{5085223C-5E54-1AA8-66F4-869515051C1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8" name="Freeform 854">
                <a:extLst>
                  <a:ext uri="{FF2B5EF4-FFF2-40B4-BE49-F238E27FC236}">
                    <a16:creationId xmlns:a16="http://schemas.microsoft.com/office/drawing/2014/main" id="{6F7A31F6-99FA-60A7-00D9-4585C8DB234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9" name="Freeform 855">
                <a:extLst>
                  <a:ext uri="{FF2B5EF4-FFF2-40B4-BE49-F238E27FC236}">
                    <a16:creationId xmlns:a16="http://schemas.microsoft.com/office/drawing/2014/main" id="{A5487983-FC7E-F8DA-2754-ECDFFCD3E4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0" name="Freeform 856">
                <a:extLst>
                  <a:ext uri="{FF2B5EF4-FFF2-40B4-BE49-F238E27FC236}">
                    <a16:creationId xmlns:a16="http://schemas.microsoft.com/office/drawing/2014/main" id="{00BB2048-A0F0-8AAC-5D67-21D5FDA5968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07" name="Slide Number Placeholder 1006">
            <a:extLst>
              <a:ext uri="{FF2B5EF4-FFF2-40B4-BE49-F238E27FC236}">
                <a16:creationId xmlns:a16="http://schemas.microsoft.com/office/drawing/2014/main" id="{87BAF8FF-DC14-0A80-33C1-EF1AA456E2A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85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4">
                                            <p:txEl>
                                              <p:pRg st="2" end="2"/>
                                            </p:txEl>
                                          </p:spTgt>
                                        </p:tgtEl>
                                        <p:attrNameLst>
                                          <p:attrName>style.visibility</p:attrName>
                                        </p:attrNameLst>
                                      </p:cBhvr>
                                      <p:to>
                                        <p:strVal val="visible"/>
                                      </p:to>
                                    </p:set>
                                    <p:animEffect transition="in" filter="dissolve">
                                      <p:cBhvr>
                                        <p:cTn id="7" dur="500"/>
                                        <p:tgtEl>
                                          <p:spTgt spid="554">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54">
                                            <p:txEl>
                                              <p:pRg st="3" end="3"/>
                                            </p:txEl>
                                          </p:spTgt>
                                        </p:tgtEl>
                                        <p:attrNameLst>
                                          <p:attrName>style.visibility</p:attrName>
                                        </p:attrNameLst>
                                      </p:cBhvr>
                                      <p:to>
                                        <p:strVal val="visible"/>
                                      </p:to>
                                    </p:set>
                                    <p:animEffect transition="in" filter="dissolve">
                                      <p:cBhvr>
                                        <p:cTn id="10" dur="500"/>
                                        <p:tgtEl>
                                          <p:spTgt spid="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ight Arrow 26">
            <a:extLst>
              <a:ext uri="{FF2B5EF4-FFF2-40B4-BE49-F238E27FC236}">
                <a16:creationId xmlns:a16="http://schemas.microsoft.com/office/drawing/2014/main" id="{22110369-90D7-FD3A-62E5-02B5D6CA62D8}"/>
              </a:ext>
            </a:extLst>
          </p:cNvPr>
          <p:cNvSpPr/>
          <p:nvPr/>
        </p:nvSpPr>
        <p:spPr>
          <a:xfrm rot="8568869">
            <a:off x="1556718" y="3851119"/>
            <a:ext cx="3620733" cy="311693"/>
          </a:xfrm>
          <a:prstGeom prst="rightArrow">
            <a:avLst/>
          </a:prstGeom>
          <a:solidFill>
            <a:srgbClr val="02B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ight Arrow 25">
            <a:extLst>
              <a:ext uri="{FF2B5EF4-FFF2-40B4-BE49-F238E27FC236}">
                <a16:creationId xmlns:a16="http://schemas.microsoft.com/office/drawing/2014/main" id="{93CF0A89-2AFE-E00F-B470-36CADBA49A97}"/>
              </a:ext>
            </a:extLst>
          </p:cNvPr>
          <p:cNvSpPr/>
          <p:nvPr/>
        </p:nvSpPr>
        <p:spPr>
          <a:xfrm>
            <a:off x="1915571" y="5996243"/>
            <a:ext cx="2743064" cy="28527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ight Arrow 24">
            <a:extLst>
              <a:ext uri="{FF2B5EF4-FFF2-40B4-BE49-F238E27FC236}">
                <a16:creationId xmlns:a16="http://schemas.microsoft.com/office/drawing/2014/main" id="{51DF835B-4521-E928-3588-8395AE7E6FCD}"/>
              </a:ext>
            </a:extLst>
          </p:cNvPr>
          <p:cNvSpPr/>
          <p:nvPr/>
        </p:nvSpPr>
        <p:spPr>
          <a:xfrm>
            <a:off x="1745809" y="2305258"/>
            <a:ext cx="2743064" cy="285275"/>
          </a:xfrm>
          <a:prstGeom prst="rightArrow">
            <a:avLst/>
          </a:prstGeom>
          <a:solidFill>
            <a:srgbClr val="FB56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1EEB8D-02B5-AFF8-113A-C97C1A0FA0D4}"/>
              </a:ext>
            </a:extLst>
          </p:cNvPr>
          <p:cNvSpPr>
            <a:spLocks noGrp="1"/>
          </p:cNvSpPr>
          <p:nvPr>
            <p:ph type="title"/>
          </p:nvPr>
        </p:nvSpPr>
        <p:spPr/>
        <p:txBody>
          <a:bodyPr/>
          <a:lstStyle/>
          <a:p>
            <a:r>
              <a:rPr lang="en-US" dirty="0"/>
              <a:t>Transportation analogy</a:t>
            </a:r>
          </a:p>
        </p:txBody>
      </p:sp>
      <p:sp>
        <p:nvSpPr>
          <p:cNvPr id="6" name="Rectangle 4">
            <a:extLst>
              <a:ext uri="{FF2B5EF4-FFF2-40B4-BE49-F238E27FC236}">
                <a16:creationId xmlns:a16="http://schemas.microsoft.com/office/drawing/2014/main" id="{E1BB2F83-A8AB-8639-C991-4DE1912A567D}"/>
              </a:ext>
            </a:extLst>
          </p:cNvPr>
          <p:cNvSpPr txBox="1">
            <a:spLocks noChangeArrowheads="1"/>
          </p:cNvSpPr>
          <p:nvPr/>
        </p:nvSpPr>
        <p:spPr>
          <a:xfrm>
            <a:off x="6503296" y="1454430"/>
            <a:ext cx="4850504" cy="5171221"/>
          </a:xfrm>
          <a:prstGeom prst="rect">
            <a:avLst/>
          </a:prstGeom>
          <a:solidFill>
            <a:schemeClr val="bg1"/>
          </a:solidFill>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transportation analogy: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trip from Princeton to Lausanne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limo: Princeton to JFK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plane: JFK to Geneva</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train: Geneva to Lausanne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tourist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datagram</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 segment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communication link</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transportation mode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 link-layer protocol</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travel agent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routing algorithm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CC0000"/>
              </a:solidFill>
              <a:effectLst/>
              <a:uLnTx/>
              <a:uFillTx/>
              <a:latin typeface="Gill Sans MT" charset="0"/>
              <a:ea typeface="+mn-ea"/>
              <a:cs typeface="+mn-cs"/>
            </a:endParaRPr>
          </a:p>
        </p:txBody>
      </p:sp>
      <p:pic>
        <p:nvPicPr>
          <p:cNvPr id="14" name="Picture 13" descr="A picture containing text, building, window&#10;&#10;Description automatically generated">
            <a:extLst>
              <a:ext uri="{FF2B5EF4-FFF2-40B4-BE49-F238E27FC236}">
                <a16:creationId xmlns:a16="http://schemas.microsoft.com/office/drawing/2014/main" id="{B1A494F2-345C-4FB1-C476-2FF09827935C}"/>
              </a:ext>
            </a:extLst>
          </p:cNvPr>
          <p:cNvPicPr>
            <a:picLocks noChangeAspect="1"/>
          </p:cNvPicPr>
          <p:nvPr/>
        </p:nvPicPr>
        <p:blipFill>
          <a:blip r:embed="rId2"/>
          <a:stretch>
            <a:fillRect/>
          </a:stretch>
        </p:blipFill>
        <p:spPr>
          <a:xfrm>
            <a:off x="4759064" y="5297248"/>
            <a:ext cx="929641" cy="929641"/>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BBD2942A-C840-B98D-F09E-97F36AA9252D}"/>
              </a:ext>
            </a:extLst>
          </p:cNvPr>
          <p:cNvPicPr>
            <a:picLocks noChangeAspect="1"/>
          </p:cNvPicPr>
          <p:nvPr/>
        </p:nvPicPr>
        <p:blipFill>
          <a:blip r:embed="rId3"/>
          <a:stretch>
            <a:fillRect/>
          </a:stretch>
        </p:blipFill>
        <p:spPr>
          <a:xfrm>
            <a:off x="4712725" y="1565892"/>
            <a:ext cx="1112982" cy="1112982"/>
          </a:xfrm>
          <a:prstGeom prst="rect">
            <a:avLst/>
          </a:prstGeom>
        </p:spPr>
      </p:pic>
      <p:pic>
        <p:nvPicPr>
          <p:cNvPr id="18" name="Picture 17" descr="Logo, icon&#10;&#10;Description automatically generated">
            <a:extLst>
              <a:ext uri="{FF2B5EF4-FFF2-40B4-BE49-F238E27FC236}">
                <a16:creationId xmlns:a16="http://schemas.microsoft.com/office/drawing/2014/main" id="{8FEC51B5-6931-3DC5-6D17-EED29B33E275}"/>
              </a:ext>
            </a:extLst>
          </p:cNvPr>
          <p:cNvPicPr>
            <a:picLocks noChangeAspect="1"/>
          </p:cNvPicPr>
          <p:nvPr/>
        </p:nvPicPr>
        <p:blipFill>
          <a:blip r:embed="rId4"/>
          <a:stretch>
            <a:fillRect/>
          </a:stretch>
        </p:blipFill>
        <p:spPr>
          <a:xfrm>
            <a:off x="662115" y="1714520"/>
            <a:ext cx="693138" cy="693138"/>
          </a:xfrm>
          <a:prstGeom prst="rect">
            <a:avLst/>
          </a:prstGeom>
        </p:spPr>
      </p:pic>
      <p:pic>
        <p:nvPicPr>
          <p:cNvPr id="8" name="Picture 7" descr="Icon&#10;&#10;Description automatically generated">
            <a:extLst>
              <a:ext uri="{FF2B5EF4-FFF2-40B4-BE49-F238E27FC236}">
                <a16:creationId xmlns:a16="http://schemas.microsoft.com/office/drawing/2014/main" id="{A0465E42-78C7-228E-51B9-6E11455AD317}"/>
              </a:ext>
            </a:extLst>
          </p:cNvPr>
          <p:cNvPicPr>
            <a:picLocks noChangeAspect="1"/>
          </p:cNvPicPr>
          <p:nvPr/>
        </p:nvPicPr>
        <p:blipFill>
          <a:blip r:embed="rId5"/>
          <a:stretch>
            <a:fillRect/>
          </a:stretch>
        </p:blipFill>
        <p:spPr>
          <a:xfrm>
            <a:off x="2166696" y="1454430"/>
            <a:ext cx="1601585" cy="1601585"/>
          </a:xfrm>
          <a:prstGeom prst="rect">
            <a:avLst/>
          </a:prstGeom>
        </p:spPr>
      </p:pic>
      <p:pic>
        <p:nvPicPr>
          <p:cNvPr id="10" name="Picture 9" descr="Icon&#10;&#10;Description automatically generated">
            <a:extLst>
              <a:ext uri="{FF2B5EF4-FFF2-40B4-BE49-F238E27FC236}">
                <a16:creationId xmlns:a16="http://schemas.microsoft.com/office/drawing/2014/main" id="{5CBC4C6E-1665-5CA9-1580-8C46FB62706A}"/>
              </a:ext>
            </a:extLst>
          </p:cNvPr>
          <p:cNvPicPr>
            <a:picLocks noChangeAspect="1"/>
          </p:cNvPicPr>
          <p:nvPr/>
        </p:nvPicPr>
        <p:blipFill>
          <a:blip r:embed="rId6"/>
          <a:stretch>
            <a:fillRect/>
          </a:stretch>
        </p:blipFill>
        <p:spPr>
          <a:xfrm rot="11242646">
            <a:off x="3089825" y="3385388"/>
            <a:ext cx="929640" cy="929640"/>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B58E758B-9E8E-E797-CD0A-5BC6BE2E7E77}"/>
              </a:ext>
            </a:extLst>
          </p:cNvPr>
          <p:cNvPicPr>
            <a:picLocks noChangeAspect="1"/>
          </p:cNvPicPr>
          <p:nvPr/>
        </p:nvPicPr>
        <p:blipFill>
          <a:blip r:embed="rId3"/>
          <a:stretch>
            <a:fillRect/>
          </a:stretch>
        </p:blipFill>
        <p:spPr>
          <a:xfrm>
            <a:off x="702160" y="5109885"/>
            <a:ext cx="1112982" cy="1112982"/>
          </a:xfrm>
          <a:prstGeom prst="rect">
            <a:avLst/>
          </a:prstGeom>
        </p:spPr>
      </p:pic>
      <p:pic>
        <p:nvPicPr>
          <p:cNvPr id="12" name="Picture 11" descr="Icon&#10;&#10;Description automatically generated with low confidence">
            <a:extLst>
              <a:ext uri="{FF2B5EF4-FFF2-40B4-BE49-F238E27FC236}">
                <a16:creationId xmlns:a16="http://schemas.microsoft.com/office/drawing/2014/main" id="{CA94E103-DEF4-F689-2EC2-2C36B53FA53A}"/>
              </a:ext>
            </a:extLst>
          </p:cNvPr>
          <p:cNvPicPr>
            <a:picLocks noChangeAspect="1"/>
          </p:cNvPicPr>
          <p:nvPr/>
        </p:nvPicPr>
        <p:blipFill>
          <a:blip r:embed="rId7"/>
          <a:stretch>
            <a:fillRect/>
          </a:stretch>
        </p:blipFill>
        <p:spPr>
          <a:xfrm>
            <a:off x="2779550" y="5422356"/>
            <a:ext cx="919779" cy="919779"/>
          </a:xfrm>
          <a:prstGeom prst="rect">
            <a:avLst/>
          </a:prstGeom>
        </p:spPr>
      </p:pic>
      <p:sp>
        <p:nvSpPr>
          <p:cNvPr id="21" name="TextBox 20">
            <a:extLst>
              <a:ext uri="{FF2B5EF4-FFF2-40B4-BE49-F238E27FC236}">
                <a16:creationId xmlns:a16="http://schemas.microsoft.com/office/drawing/2014/main" id="{568A98A8-5186-1E1D-A241-5F393F38D806}"/>
              </a:ext>
            </a:extLst>
          </p:cNvPr>
          <p:cNvSpPr txBox="1"/>
          <p:nvPr/>
        </p:nvSpPr>
        <p:spPr>
          <a:xfrm>
            <a:off x="569665" y="2407658"/>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Princeton</a:t>
            </a:r>
          </a:p>
        </p:txBody>
      </p:sp>
      <p:sp>
        <p:nvSpPr>
          <p:cNvPr id="22" name="TextBox 21">
            <a:extLst>
              <a:ext uri="{FF2B5EF4-FFF2-40B4-BE49-F238E27FC236}">
                <a16:creationId xmlns:a16="http://schemas.microsoft.com/office/drawing/2014/main" id="{AC775AA8-3E7E-9024-CDED-7BA9619EE9F6}"/>
              </a:ext>
            </a:extLst>
          </p:cNvPr>
          <p:cNvSpPr txBox="1"/>
          <p:nvPr/>
        </p:nvSpPr>
        <p:spPr>
          <a:xfrm>
            <a:off x="4988358" y="2713657"/>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JFK</a:t>
            </a:r>
          </a:p>
        </p:txBody>
      </p:sp>
      <p:sp>
        <p:nvSpPr>
          <p:cNvPr id="23" name="TextBox 22">
            <a:extLst>
              <a:ext uri="{FF2B5EF4-FFF2-40B4-BE49-F238E27FC236}">
                <a16:creationId xmlns:a16="http://schemas.microsoft.com/office/drawing/2014/main" id="{E11A3428-283A-BDA3-DA6D-ED346DC93A3E}"/>
              </a:ext>
            </a:extLst>
          </p:cNvPr>
          <p:cNvSpPr txBox="1"/>
          <p:nvPr/>
        </p:nvSpPr>
        <p:spPr>
          <a:xfrm>
            <a:off x="833318" y="6266343"/>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Geneva</a:t>
            </a:r>
          </a:p>
        </p:txBody>
      </p:sp>
      <p:sp>
        <p:nvSpPr>
          <p:cNvPr id="24" name="TextBox 23">
            <a:extLst>
              <a:ext uri="{FF2B5EF4-FFF2-40B4-BE49-F238E27FC236}">
                <a16:creationId xmlns:a16="http://schemas.microsoft.com/office/drawing/2014/main" id="{109F5271-71F6-B382-67F3-F23B3D05D618}"/>
              </a:ext>
            </a:extLst>
          </p:cNvPr>
          <p:cNvSpPr txBox="1"/>
          <p:nvPr/>
        </p:nvSpPr>
        <p:spPr>
          <a:xfrm>
            <a:off x="4725782" y="6280676"/>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Lausanne</a:t>
            </a:r>
          </a:p>
        </p:txBody>
      </p:sp>
      <p:pic>
        <p:nvPicPr>
          <p:cNvPr id="31" name="Picture 30" descr="Shape&#10;&#10;Description automatically generated with low confidence">
            <a:extLst>
              <a:ext uri="{FF2B5EF4-FFF2-40B4-BE49-F238E27FC236}">
                <a16:creationId xmlns:a16="http://schemas.microsoft.com/office/drawing/2014/main" id="{DBAE814F-348F-ED67-AEE5-46AB8100252D}"/>
              </a:ext>
            </a:extLst>
          </p:cNvPr>
          <p:cNvPicPr>
            <a:picLocks noChangeAspect="1"/>
          </p:cNvPicPr>
          <p:nvPr/>
        </p:nvPicPr>
        <p:blipFill>
          <a:blip r:embed="rId8"/>
          <a:stretch>
            <a:fillRect/>
          </a:stretch>
        </p:blipFill>
        <p:spPr>
          <a:xfrm>
            <a:off x="1255361" y="1817242"/>
            <a:ext cx="667867" cy="667867"/>
          </a:xfrm>
          <a:prstGeom prst="rect">
            <a:avLst/>
          </a:prstGeom>
        </p:spPr>
      </p:pic>
      <p:sp>
        <p:nvSpPr>
          <p:cNvPr id="34" name="Slide Number Placeholder 33">
            <a:extLst>
              <a:ext uri="{FF2B5EF4-FFF2-40B4-BE49-F238E27FC236}">
                <a16:creationId xmlns:a16="http://schemas.microsoft.com/office/drawing/2014/main" id="{1C0EF820-11F1-FC3C-1BCE-B76AC366AE36}"/>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02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62304" y="344016"/>
            <a:ext cx="10515600" cy="894622"/>
          </a:xfrm>
        </p:spPr>
        <p:txBody>
          <a:bodyPr>
            <a:normAutofit/>
          </a:bodyPr>
          <a:lstStyle/>
          <a:p>
            <a:r>
              <a:rPr lang="en-US" altLang="en-US" sz="5400" dirty="0">
                <a:cs typeface="Calibri" panose="020F0502020204030204" pitchFamily="34" charset="0"/>
              </a:rPr>
              <a:t>Link layer: services</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903304" y="1425142"/>
            <a:ext cx="6529676" cy="515576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framing, link access:</a:t>
            </a:r>
            <a:r>
              <a:rPr kumimoji="0" lang="en-US" sz="3600" b="0" i="0" u="none" strike="noStrike" kern="1200" cap="none" spc="0" normalizeH="0" baseline="0" noProof="0" dirty="0">
                <a:ln>
                  <a:noFill/>
                </a:ln>
                <a:solidFill>
                  <a:srgbClr val="C00000"/>
                </a:solidFill>
                <a:effectLst/>
                <a:uLnTx/>
                <a:uFillTx/>
                <a:latin typeface="Calibri" panose="020F0502020204030204"/>
                <a:ea typeface="+mn-ea"/>
                <a:cs typeface="+mn-cs"/>
              </a:rPr>
              <a: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encapsulate datagram into frame, adding header, trailer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channel access if shared medium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“MAC” addresses in frame headers identify source, destination (different from IP address!)</a:t>
            </a:r>
          </a:p>
          <a:p>
            <a:pPr marL="352425" marR="0" lvl="0" indent="-284163"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already know how to do this!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seldom used on low bit-error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wireless links: high error rates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1" i="1" u="sng" strike="noStrike" kern="1200" cap="none" spc="0" normalizeH="0" baseline="0" noProof="0" dirty="0">
                <a:ln>
                  <a:noFill/>
                </a:ln>
                <a:solidFill>
                  <a:srgbClr val="0000A8"/>
                </a:solidFill>
                <a:effectLst/>
                <a:uLnTx/>
                <a:uFillTx/>
                <a:latin typeface="Calibri" panose="020F0502020204030204"/>
                <a:ea typeface="+mn-ea"/>
                <a:cs typeface="+mn-cs"/>
              </a:rPr>
              <a:t>Q:</a:t>
            </a:r>
            <a:r>
              <a:rPr kumimoji="0" lang="en-US" sz="2400" b="1" i="0" u="sng" strike="noStrike" kern="1200" cap="none" spc="0" normalizeH="0" baseline="0" noProof="0" dirty="0">
                <a:ln>
                  <a:noFill/>
                </a:ln>
                <a:solidFill>
                  <a:srgbClr val="0000A8"/>
                </a:solidFill>
                <a:effectLst/>
                <a:uLnTx/>
                <a:uFillTx/>
                <a:latin typeface="Calibri" panose="020F0502020204030204"/>
                <a:ea typeface="+mn-ea"/>
                <a:cs typeface="+mn-cs"/>
              </a:rPr>
              <a:t>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why both link-level and end-end reliability?</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5" name="Group 24">
            <a:extLst>
              <a:ext uri="{FF2B5EF4-FFF2-40B4-BE49-F238E27FC236}">
                <a16:creationId xmlns:a16="http://schemas.microsoft.com/office/drawing/2014/main" id="{7D809199-2E5E-0C47-AF05-8522B171420A}"/>
              </a:ext>
            </a:extLst>
          </p:cNvPr>
          <p:cNvGrpSpPr/>
          <p:nvPr/>
        </p:nvGrpSpPr>
        <p:grpSpPr>
          <a:xfrm>
            <a:off x="7840518" y="1242873"/>
            <a:ext cx="4208607" cy="5116362"/>
            <a:chOff x="7840518" y="1242873"/>
            <a:chExt cx="4208607" cy="5116362"/>
          </a:xfrm>
        </p:grpSpPr>
        <p:grpSp>
          <p:nvGrpSpPr>
            <p:cNvPr id="5" name="Group 4">
              <a:extLst>
                <a:ext uri="{FF2B5EF4-FFF2-40B4-BE49-F238E27FC236}">
                  <a16:creationId xmlns:a16="http://schemas.microsoft.com/office/drawing/2014/main" id="{CC3D70D9-7861-1D4C-BBF3-3A5EAAD960EB}"/>
                </a:ext>
              </a:extLst>
            </p:cNvPr>
            <p:cNvGrpSpPr/>
            <p:nvPr/>
          </p:nvGrpSpPr>
          <p:grpSpPr>
            <a:xfrm>
              <a:off x="9022376" y="3275911"/>
              <a:ext cx="532171" cy="1016171"/>
              <a:chOff x="9022376" y="3275911"/>
              <a:chExt cx="615031" cy="1296090"/>
            </a:xfrm>
          </p:grpSpPr>
          <p:sp>
            <p:nvSpPr>
              <p:cNvPr id="99" name="Oval 800">
                <a:extLst>
                  <a:ext uri="{FF2B5EF4-FFF2-40B4-BE49-F238E27FC236}">
                    <a16:creationId xmlns:a16="http://schemas.microsoft.com/office/drawing/2014/main" id="{F837CB36-493B-5745-B9FD-E829379923E6}"/>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01" name="Group 817">
                <a:extLst>
                  <a:ext uri="{FF2B5EF4-FFF2-40B4-BE49-F238E27FC236}">
                    <a16:creationId xmlns:a16="http://schemas.microsoft.com/office/drawing/2014/main" id="{CA1E1C7E-A9E4-CF45-9133-2CC43B860D8B}"/>
                  </a:ext>
                </a:extLst>
              </p:cNvPr>
              <p:cNvGrpSpPr>
                <a:grpSpLocks/>
              </p:cNvGrpSpPr>
              <p:nvPr/>
            </p:nvGrpSpPr>
            <p:grpSpPr bwMode="auto">
              <a:xfrm>
                <a:off x="9022376" y="3275911"/>
                <a:ext cx="615031" cy="694531"/>
                <a:chOff x="2920" y="1424"/>
                <a:chExt cx="326" cy="320"/>
              </a:xfrm>
            </p:grpSpPr>
            <p:sp>
              <p:nvSpPr>
                <p:cNvPr id="102" name="Oval 818">
                  <a:extLst>
                    <a:ext uri="{FF2B5EF4-FFF2-40B4-BE49-F238E27FC236}">
                      <a16:creationId xmlns:a16="http://schemas.microsoft.com/office/drawing/2014/main" id="{CF63D940-213E-E04E-B278-9D3A7C64D0B1}"/>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3" name="Group 819">
                  <a:extLst>
                    <a:ext uri="{FF2B5EF4-FFF2-40B4-BE49-F238E27FC236}">
                      <a16:creationId xmlns:a16="http://schemas.microsoft.com/office/drawing/2014/main" id="{41FFEB08-147C-7842-AF61-E4B607AED1BF}"/>
                    </a:ext>
                  </a:extLst>
                </p:cNvPr>
                <p:cNvGrpSpPr>
                  <a:grpSpLocks/>
                </p:cNvGrpSpPr>
                <p:nvPr/>
              </p:nvGrpSpPr>
              <p:grpSpPr bwMode="auto">
                <a:xfrm>
                  <a:off x="2949" y="1424"/>
                  <a:ext cx="265" cy="280"/>
                  <a:chOff x="2949" y="1424"/>
                  <a:chExt cx="265" cy="280"/>
                </a:xfrm>
              </p:grpSpPr>
              <p:sp>
                <p:nvSpPr>
                  <p:cNvPr id="105" name="Oval 820">
                    <a:extLst>
                      <a:ext uri="{FF2B5EF4-FFF2-40B4-BE49-F238E27FC236}">
                        <a16:creationId xmlns:a16="http://schemas.microsoft.com/office/drawing/2014/main" id="{35CFE63C-F843-B949-AE7D-6F9539B56651}"/>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6" name="Oval 821">
                    <a:extLst>
                      <a:ext uri="{FF2B5EF4-FFF2-40B4-BE49-F238E27FC236}">
                        <a16:creationId xmlns:a16="http://schemas.microsoft.com/office/drawing/2014/main" id="{B892C53C-F2F4-CE4E-8F26-179F537FF29F}"/>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Oval 822">
                    <a:extLst>
                      <a:ext uri="{FF2B5EF4-FFF2-40B4-BE49-F238E27FC236}">
                        <a16:creationId xmlns:a16="http://schemas.microsoft.com/office/drawing/2014/main" id="{93D8ED6E-5A62-7746-B2FE-26FB2D124491}"/>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Oval 823">
                    <a:extLst>
                      <a:ext uri="{FF2B5EF4-FFF2-40B4-BE49-F238E27FC236}">
                        <a16:creationId xmlns:a16="http://schemas.microsoft.com/office/drawing/2014/main" id="{8B0BD3C8-F5CA-2F4E-ACAC-306F926E764D}"/>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Freeform 824">
                    <a:extLst>
                      <a:ext uri="{FF2B5EF4-FFF2-40B4-BE49-F238E27FC236}">
                        <a16:creationId xmlns:a16="http://schemas.microsoft.com/office/drawing/2014/main" id="{FB8F1236-6E4E-714D-83A5-42A9D509C744}"/>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4" name="Freeform 825">
                  <a:extLst>
                    <a:ext uri="{FF2B5EF4-FFF2-40B4-BE49-F238E27FC236}">
                      <a16:creationId xmlns:a16="http://schemas.microsoft.com/office/drawing/2014/main" id="{C06E7111-B442-654D-93DE-DCB036DF81B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0" name="Group 783">
                <a:extLst>
                  <a:ext uri="{FF2B5EF4-FFF2-40B4-BE49-F238E27FC236}">
                    <a16:creationId xmlns:a16="http://schemas.microsoft.com/office/drawing/2014/main" id="{4E159764-D53A-B343-8E61-238FD6ACF010}"/>
                  </a:ext>
                </a:extLst>
              </p:cNvPr>
              <p:cNvGrpSpPr>
                <a:grpSpLocks/>
              </p:cNvGrpSpPr>
              <p:nvPr/>
            </p:nvGrpSpPr>
            <p:grpSpPr bwMode="auto">
              <a:xfrm>
                <a:off x="9122147" y="3619387"/>
                <a:ext cx="432400" cy="952614"/>
                <a:chOff x="3130" y="3288"/>
                <a:chExt cx="410" cy="742"/>
              </a:xfrm>
            </p:grpSpPr>
            <p:sp>
              <p:nvSpPr>
                <p:cNvPr id="111" name="Line 270">
                  <a:extLst>
                    <a:ext uri="{FF2B5EF4-FFF2-40B4-BE49-F238E27FC236}">
                      <a16:creationId xmlns:a16="http://schemas.microsoft.com/office/drawing/2014/main" id="{EF393024-E96E-BC4A-AFC7-770CCF687250}"/>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2" name="Line 271">
                  <a:extLst>
                    <a:ext uri="{FF2B5EF4-FFF2-40B4-BE49-F238E27FC236}">
                      <a16:creationId xmlns:a16="http://schemas.microsoft.com/office/drawing/2014/main" id="{97A332F8-64CC-E54E-89A8-3A66296F272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Line 272">
                  <a:extLst>
                    <a:ext uri="{FF2B5EF4-FFF2-40B4-BE49-F238E27FC236}">
                      <a16:creationId xmlns:a16="http://schemas.microsoft.com/office/drawing/2014/main" id="{B89CE5D8-6AD0-234A-A17D-F831C5189113}"/>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4" name="Line 273">
                  <a:extLst>
                    <a:ext uri="{FF2B5EF4-FFF2-40B4-BE49-F238E27FC236}">
                      <a16:creationId xmlns:a16="http://schemas.microsoft.com/office/drawing/2014/main" id="{9B5C3397-523D-9644-BC85-607D66CD109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5" name="Line 274">
                  <a:extLst>
                    <a:ext uri="{FF2B5EF4-FFF2-40B4-BE49-F238E27FC236}">
                      <a16:creationId xmlns:a16="http://schemas.microsoft.com/office/drawing/2014/main" id="{12645991-B70B-2B48-998E-16E93B522100}"/>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Line 275">
                  <a:extLst>
                    <a:ext uri="{FF2B5EF4-FFF2-40B4-BE49-F238E27FC236}">
                      <a16:creationId xmlns:a16="http://schemas.microsoft.com/office/drawing/2014/main" id="{7A8C4036-0BF2-9840-B003-74195473F313}"/>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Line 276">
                  <a:extLst>
                    <a:ext uri="{FF2B5EF4-FFF2-40B4-BE49-F238E27FC236}">
                      <a16:creationId xmlns:a16="http://schemas.microsoft.com/office/drawing/2014/main" id="{7CDA1E43-304C-074F-9E06-E93B37E49D15}"/>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8" name="Line 277">
                  <a:extLst>
                    <a:ext uri="{FF2B5EF4-FFF2-40B4-BE49-F238E27FC236}">
                      <a16:creationId xmlns:a16="http://schemas.microsoft.com/office/drawing/2014/main" id="{C7C89A76-158C-7E4B-9295-D1DFF6E09B9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Line 278">
                  <a:extLst>
                    <a:ext uri="{FF2B5EF4-FFF2-40B4-BE49-F238E27FC236}">
                      <a16:creationId xmlns:a16="http://schemas.microsoft.com/office/drawing/2014/main" id="{2A9734CD-5DDC-B344-9909-F9F2B88967D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Line 279">
                  <a:extLst>
                    <a:ext uri="{FF2B5EF4-FFF2-40B4-BE49-F238E27FC236}">
                      <a16:creationId xmlns:a16="http://schemas.microsoft.com/office/drawing/2014/main" id="{7977226D-E060-384A-8FB2-4D4BA87F4ED0}"/>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Line 280">
                  <a:extLst>
                    <a:ext uri="{FF2B5EF4-FFF2-40B4-BE49-F238E27FC236}">
                      <a16:creationId xmlns:a16="http://schemas.microsoft.com/office/drawing/2014/main" id="{7BC5632D-E9C7-C34C-B3D8-2D5EDB4FD1F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Line 281">
                  <a:extLst>
                    <a:ext uri="{FF2B5EF4-FFF2-40B4-BE49-F238E27FC236}">
                      <a16:creationId xmlns:a16="http://schemas.microsoft.com/office/drawing/2014/main" id="{784FC5BE-6C9B-1641-8647-96A953320DBC}"/>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3" name="Line 282">
                  <a:extLst>
                    <a:ext uri="{FF2B5EF4-FFF2-40B4-BE49-F238E27FC236}">
                      <a16:creationId xmlns:a16="http://schemas.microsoft.com/office/drawing/2014/main" id="{112A8FA7-D02F-1C4E-928A-458AE095C8B7}"/>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4" name="Line 283">
                  <a:extLst>
                    <a:ext uri="{FF2B5EF4-FFF2-40B4-BE49-F238E27FC236}">
                      <a16:creationId xmlns:a16="http://schemas.microsoft.com/office/drawing/2014/main" id="{62B98988-D94E-9445-99A1-BDC64235BA77}"/>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Line 284">
                  <a:extLst>
                    <a:ext uri="{FF2B5EF4-FFF2-40B4-BE49-F238E27FC236}">
                      <a16:creationId xmlns:a16="http://schemas.microsoft.com/office/drawing/2014/main" id="{A9D2D73A-3D78-1145-AB93-BA57A4EAEB5B}"/>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5" name="Group 524">
              <a:extLst>
                <a:ext uri="{FF2B5EF4-FFF2-40B4-BE49-F238E27FC236}">
                  <a16:creationId xmlns:a16="http://schemas.microsoft.com/office/drawing/2014/main" id="{D6838F16-4A3C-DD46-9087-E9BB27216267}"/>
                </a:ext>
              </a:extLst>
            </p:cNvPr>
            <p:cNvGrpSpPr/>
            <p:nvPr/>
          </p:nvGrpSpPr>
          <p:grpSpPr>
            <a:xfrm>
              <a:off x="8405402" y="3099042"/>
              <a:ext cx="527285" cy="593983"/>
              <a:chOff x="8328836" y="2202873"/>
              <a:chExt cx="527285" cy="593983"/>
            </a:xfrm>
          </p:grpSpPr>
          <p:pic>
            <p:nvPicPr>
              <p:cNvPr id="154" name="Picture 653" descr="iphone_stylized_small">
                <a:extLst>
                  <a:ext uri="{FF2B5EF4-FFF2-40B4-BE49-F238E27FC236}">
                    <a16:creationId xmlns:a16="http://schemas.microsoft.com/office/drawing/2014/main" id="{FA77DB9E-F75E-434C-9D9B-6786CCA70D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 name="Group 850">
                <a:extLst>
                  <a:ext uri="{FF2B5EF4-FFF2-40B4-BE49-F238E27FC236}">
                    <a16:creationId xmlns:a16="http://schemas.microsoft.com/office/drawing/2014/main" id="{0DD913BC-2375-CA41-B393-8196AC67CF5D}"/>
                  </a:ext>
                </a:extLst>
              </p:cNvPr>
              <p:cNvGrpSpPr>
                <a:grpSpLocks/>
              </p:cNvGrpSpPr>
              <p:nvPr/>
            </p:nvGrpSpPr>
            <p:grpSpPr bwMode="auto">
              <a:xfrm>
                <a:off x="8328836" y="2202873"/>
                <a:ext cx="527285" cy="118466"/>
                <a:chOff x="2199" y="955"/>
                <a:chExt cx="2547" cy="506"/>
              </a:xfrm>
            </p:grpSpPr>
            <p:sp>
              <p:nvSpPr>
                <p:cNvPr id="164" name="Freeform 851">
                  <a:extLst>
                    <a:ext uri="{FF2B5EF4-FFF2-40B4-BE49-F238E27FC236}">
                      <a16:creationId xmlns:a16="http://schemas.microsoft.com/office/drawing/2014/main" id="{0A3B2890-63C0-1440-A3F8-44AC4E0DB90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5" name="Freeform 852">
                  <a:extLst>
                    <a:ext uri="{FF2B5EF4-FFF2-40B4-BE49-F238E27FC236}">
                      <a16:creationId xmlns:a16="http://schemas.microsoft.com/office/drawing/2014/main" id="{A936340B-6216-054B-ABBB-93144592513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6" name="Freeform 853">
                  <a:extLst>
                    <a:ext uri="{FF2B5EF4-FFF2-40B4-BE49-F238E27FC236}">
                      <a16:creationId xmlns:a16="http://schemas.microsoft.com/office/drawing/2014/main" id="{BC6D110B-6A56-E645-8A6E-0EAE48C6FB4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7" name="Freeform 854">
                  <a:extLst>
                    <a:ext uri="{FF2B5EF4-FFF2-40B4-BE49-F238E27FC236}">
                      <a16:creationId xmlns:a16="http://schemas.microsoft.com/office/drawing/2014/main" id="{87BB582F-47C4-C14A-97F4-E44CFD9ADD8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Freeform 855">
                  <a:extLst>
                    <a:ext uri="{FF2B5EF4-FFF2-40B4-BE49-F238E27FC236}">
                      <a16:creationId xmlns:a16="http://schemas.microsoft.com/office/drawing/2014/main" id="{9C57A89C-CE02-E746-A809-CF43F922127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Freeform 856">
                  <a:extLst>
                    <a:ext uri="{FF2B5EF4-FFF2-40B4-BE49-F238E27FC236}">
                      <a16:creationId xmlns:a16="http://schemas.microsoft.com/office/drawing/2014/main" id="{FDBAE25A-BB84-9244-B180-D26AB923745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6" name="Group 525">
              <a:extLst>
                <a:ext uri="{FF2B5EF4-FFF2-40B4-BE49-F238E27FC236}">
                  <a16:creationId xmlns:a16="http://schemas.microsoft.com/office/drawing/2014/main" id="{9AA7F5F4-C3F0-DE47-B448-A0D5329BF8F8}"/>
                </a:ext>
              </a:extLst>
            </p:cNvPr>
            <p:cNvGrpSpPr/>
            <p:nvPr/>
          </p:nvGrpSpPr>
          <p:grpSpPr>
            <a:xfrm>
              <a:off x="7856376" y="3838205"/>
              <a:ext cx="1062340" cy="341909"/>
              <a:chOff x="9561515" y="2748013"/>
              <a:chExt cx="1120341" cy="347863"/>
            </a:xfrm>
          </p:grpSpPr>
          <p:pic>
            <p:nvPicPr>
              <p:cNvPr id="151" name="Picture 603" descr="car_icon_small">
                <a:extLst>
                  <a:ext uri="{FF2B5EF4-FFF2-40B4-BE49-F238E27FC236}">
                    <a16:creationId xmlns:a16="http://schemas.microsoft.com/office/drawing/2014/main" id="{33C39A1D-A80E-064C-8859-82219AD6D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0" name="Group 850">
                <a:extLst>
                  <a:ext uri="{FF2B5EF4-FFF2-40B4-BE49-F238E27FC236}">
                    <a16:creationId xmlns:a16="http://schemas.microsoft.com/office/drawing/2014/main" id="{A59911D2-E46E-9348-A949-1DF1D38ED547}"/>
                  </a:ext>
                </a:extLst>
              </p:cNvPr>
              <p:cNvGrpSpPr>
                <a:grpSpLocks/>
              </p:cNvGrpSpPr>
              <p:nvPr/>
            </p:nvGrpSpPr>
            <p:grpSpPr bwMode="auto">
              <a:xfrm>
                <a:off x="9788587" y="2748013"/>
                <a:ext cx="527285" cy="118466"/>
                <a:chOff x="2199" y="955"/>
                <a:chExt cx="2547" cy="506"/>
              </a:xfrm>
            </p:grpSpPr>
            <p:sp>
              <p:nvSpPr>
                <p:cNvPr id="171" name="Freeform 851">
                  <a:extLst>
                    <a:ext uri="{FF2B5EF4-FFF2-40B4-BE49-F238E27FC236}">
                      <a16:creationId xmlns:a16="http://schemas.microsoft.com/office/drawing/2014/main" id="{0C14BB78-0294-D54F-9DD1-C6F2EDA49B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Freeform 852">
                  <a:extLst>
                    <a:ext uri="{FF2B5EF4-FFF2-40B4-BE49-F238E27FC236}">
                      <a16:creationId xmlns:a16="http://schemas.microsoft.com/office/drawing/2014/main" id="{55BB298B-A15C-B24A-B157-0358B866008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Freeform 853">
                  <a:extLst>
                    <a:ext uri="{FF2B5EF4-FFF2-40B4-BE49-F238E27FC236}">
                      <a16:creationId xmlns:a16="http://schemas.microsoft.com/office/drawing/2014/main" id="{141EB67B-0F7A-374E-96B4-A369EE44897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Freeform 854">
                  <a:extLst>
                    <a:ext uri="{FF2B5EF4-FFF2-40B4-BE49-F238E27FC236}">
                      <a16:creationId xmlns:a16="http://schemas.microsoft.com/office/drawing/2014/main" id="{ACA4D0C6-74D9-FD45-A60A-768D9689233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Freeform 855">
                  <a:extLst>
                    <a:ext uri="{FF2B5EF4-FFF2-40B4-BE49-F238E27FC236}">
                      <a16:creationId xmlns:a16="http://schemas.microsoft.com/office/drawing/2014/main" id="{2C29AE09-F70C-834E-81F1-8458E86CFB60}"/>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Freeform 856">
                  <a:extLst>
                    <a:ext uri="{FF2B5EF4-FFF2-40B4-BE49-F238E27FC236}">
                      <a16:creationId xmlns:a16="http://schemas.microsoft.com/office/drawing/2014/main" id="{7DF8543E-A029-FF4D-8570-1F1561369C6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14" name="Straight Connector 513">
                <a:extLst>
                  <a:ext uri="{FF2B5EF4-FFF2-40B4-BE49-F238E27FC236}">
                    <a16:creationId xmlns:a16="http://schemas.microsoft.com/office/drawing/2014/main" id="{D836A7FE-71EF-AE45-913D-6B411C646596}"/>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AEC62089-4CCC-E141-AC3C-36C166B8E09C}"/>
                </a:ext>
              </a:extLst>
            </p:cNvPr>
            <p:cNvGrpSpPr/>
            <p:nvPr/>
          </p:nvGrpSpPr>
          <p:grpSpPr>
            <a:xfrm>
              <a:off x="9731765" y="3463179"/>
              <a:ext cx="502369" cy="512348"/>
              <a:chOff x="7341491" y="2307905"/>
              <a:chExt cx="509280" cy="439573"/>
            </a:xfrm>
          </p:grpSpPr>
          <p:grpSp>
            <p:nvGrpSpPr>
              <p:cNvPr id="126" name="Group 125">
                <a:extLst>
                  <a:ext uri="{FF2B5EF4-FFF2-40B4-BE49-F238E27FC236}">
                    <a16:creationId xmlns:a16="http://schemas.microsoft.com/office/drawing/2014/main" id="{DD901445-2578-E74A-AB6E-D336861DE9B9}"/>
                  </a:ext>
                </a:extLst>
              </p:cNvPr>
              <p:cNvGrpSpPr/>
              <p:nvPr/>
            </p:nvGrpSpPr>
            <p:grpSpPr>
              <a:xfrm>
                <a:off x="7341491" y="2426725"/>
                <a:ext cx="509280" cy="320753"/>
                <a:chOff x="7458407" y="2414528"/>
                <a:chExt cx="509280" cy="320753"/>
              </a:xfrm>
            </p:grpSpPr>
            <p:pic>
              <p:nvPicPr>
                <p:cNvPr id="128" name="Picture 1018" descr="laptop_keyboard">
                  <a:extLst>
                    <a:ext uri="{FF2B5EF4-FFF2-40B4-BE49-F238E27FC236}">
                      <a16:creationId xmlns:a16="http://schemas.microsoft.com/office/drawing/2014/main" id="{27AA9BC0-B9AF-FC45-AEDF-D414C68DEB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Freeform 1019">
                  <a:extLst>
                    <a:ext uri="{FF2B5EF4-FFF2-40B4-BE49-F238E27FC236}">
                      <a16:creationId xmlns:a16="http://schemas.microsoft.com/office/drawing/2014/main" id="{7176C226-BF44-6649-950B-948E667590B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30" name="Picture 1020" descr="screen">
                  <a:extLst>
                    <a:ext uri="{FF2B5EF4-FFF2-40B4-BE49-F238E27FC236}">
                      <a16:creationId xmlns:a16="http://schemas.microsoft.com/office/drawing/2014/main" id="{A1384515-5D36-E044-BC1F-52436C5BCAB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Freeform 1021">
                  <a:extLst>
                    <a:ext uri="{FF2B5EF4-FFF2-40B4-BE49-F238E27FC236}">
                      <a16:creationId xmlns:a16="http://schemas.microsoft.com/office/drawing/2014/main" id="{3598EC29-E280-F746-B36D-588439E6DCA9}"/>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Freeform 1022">
                  <a:extLst>
                    <a:ext uri="{FF2B5EF4-FFF2-40B4-BE49-F238E27FC236}">
                      <a16:creationId xmlns:a16="http://schemas.microsoft.com/office/drawing/2014/main" id="{F9DCA515-22F0-1E48-9019-A84C0C1F8085}"/>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3" name="Freeform 1023">
                  <a:extLst>
                    <a:ext uri="{FF2B5EF4-FFF2-40B4-BE49-F238E27FC236}">
                      <a16:creationId xmlns:a16="http://schemas.microsoft.com/office/drawing/2014/main" id="{8E442298-4994-1142-A6C6-3903018E7A64}"/>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Freeform 1024">
                  <a:extLst>
                    <a:ext uri="{FF2B5EF4-FFF2-40B4-BE49-F238E27FC236}">
                      <a16:creationId xmlns:a16="http://schemas.microsoft.com/office/drawing/2014/main" id="{8CC776D6-5663-BF46-A106-69B421106FE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5" name="Freeform 1025">
                  <a:extLst>
                    <a:ext uri="{FF2B5EF4-FFF2-40B4-BE49-F238E27FC236}">
                      <a16:creationId xmlns:a16="http://schemas.microsoft.com/office/drawing/2014/main" id="{D55E08AE-23F1-214A-8BD5-F8705280992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6" name="Freeform 1026">
                  <a:extLst>
                    <a:ext uri="{FF2B5EF4-FFF2-40B4-BE49-F238E27FC236}">
                      <a16:creationId xmlns:a16="http://schemas.microsoft.com/office/drawing/2014/main" id="{8CB649A3-8BDF-E747-A414-CDEA46401309}"/>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7" name="Group 1027">
                  <a:extLst>
                    <a:ext uri="{FF2B5EF4-FFF2-40B4-BE49-F238E27FC236}">
                      <a16:creationId xmlns:a16="http://schemas.microsoft.com/office/drawing/2014/main" id="{8424DCB7-60B5-7949-BF2B-46C1177C8DB3}"/>
                    </a:ext>
                  </a:extLst>
                </p:cNvPr>
                <p:cNvGrpSpPr>
                  <a:grpSpLocks/>
                </p:cNvGrpSpPr>
                <p:nvPr/>
              </p:nvGrpSpPr>
              <p:grpSpPr bwMode="auto">
                <a:xfrm>
                  <a:off x="7594735" y="2642220"/>
                  <a:ext cx="98740" cy="36846"/>
                  <a:chOff x="1740" y="2642"/>
                  <a:chExt cx="752" cy="327"/>
                </a:xfrm>
              </p:grpSpPr>
              <p:sp>
                <p:nvSpPr>
                  <p:cNvPr id="144" name="Freeform 1028">
                    <a:extLst>
                      <a:ext uri="{FF2B5EF4-FFF2-40B4-BE49-F238E27FC236}">
                        <a16:creationId xmlns:a16="http://schemas.microsoft.com/office/drawing/2014/main" id="{2FE98928-41C9-8D41-A287-45BCF42D097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5" name="Freeform 1029">
                    <a:extLst>
                      <a:ext uri="{FF2B5EF4-FFF2-40B4-BE49-F238E27FC236}">
                        <a16:creationId xmlns:a16="http://schemas.microsoft.com/office/drawing/2014/main" id="{838D3DA7-E057-3346-864B-5082E4403A8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Freeform 1030">
                    <a:extLst>
                      <a:ext uri="{FF2B5EF4-FFF2-40B4-BE49-F238E27FC236}">
                        <a16:creationId xmlns:a16="http://schemas.microsoft.com/office/drawing/2014/main" id="{61E88B83-952F-C24F-8123-5FF21D78D06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7" name="Freeform 1031">
                    <a:extLst>
                      <a:ext uri="{FF2B5EF4-FFF2-40B4-BE49-F238E27FC236}">
                        <a16:creationId xmlns:a16="http://schemas.microsoft.com/office/drawing/2014/main" id="{12CA5741-2D5F-B242-8E25-CA7F3C179BD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Freeform 1032">
                    <a:extLst>
                      <a:ext uri="{FF2B5EF4-FFF2-40B4-BE49-F238E27FC236}">
                        <a16:creationId xmlns:a16="http://schemas.microsoft.com/office/drawing/2014/main" id="{6D94FDC2-2CEC-124C-9643-9FBD7AD07BB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9" name="Freeform 1033">
                    <a:extLst>
                      <a:ext uri="{FF2B5EF4-FFF2-40B4-BE49-F238E27FC236}">
                        <a16:creationId xmlns:a16="http://schemas.microsoft.com/office/drawing/2014/main" id="{D7942E49-B3B0-2945-94EE-E8F1B6FCB0F4}"/>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8" name="Freeform 1034">
                  <a:extLst>
                    <a:ext uri="{FF2B5EF4-FFF2-40B4-BE49-F238E27FC236}">
                      <a16:creationId xmlns:a16="http://schemas.microsoft.com/office/drawing/2014/main" id="{FD3D4085-DD0A-D547-ABF1-A7510D1A4CFD}"/>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Freeform 1035">
                  <a:extLst>
                    <a:ext uri="{FF2B5EF4-FFF2-40B4-BE49-F238E27FC236}">
                      <a16:creationId xmlns:a16="http://schemas.microsoft.com/office/drawing/2014/main" id="{0BFDF49B-A9BF-934A-910F-F26A5134B366}"/>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Freeform 1036">
                  <a:extLst>
                    <a:ext uri="{FF2B5EF4-FFF2-40B4-BE49-F238E27FC236}">
                      <a16:creationId xmlns:a16="http://schemas.microsoft.com/office/drawing/2014/main" id="{21F4B59D-5D85-964E-BDDE-E5E86FF6961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Freeform 1037">
                  <a:extLst>
                    <a:ext uri="{FF2B5EF4-FFF2-40B4-BE49-F238E27FC236}">
                      <a16:creationId xmlns:a16="http://schemas.microsoft.com/office/drawing/2014/main" id="{298DF50A-C343-D34F-9CBE-3627C25C7211}"/>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2" name="Freeform 1038">
                  <a:extLst>
                    <a:ext uri="{FF2B5EF4-FFF2-40B4-BE49-F238E27FC236}">
                      <a16:creationId xmlns:a16="http://schemas.microsoft.com/office/drawing/2014/main" id="{CB753F3D-F63E-E249-8C26-0B99126FF2FD}"/>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Freeform 1039">
                  <a:extLst>
                    <a:ext uri="{FF2B5EF4-FFF2-40B4-BE49-F238E27FC236}">
                      <a16:creationId xmlns:a16="http://schemas.microsoft.com/office/drawing/2014/main" id="{6E91FD67-A892-364A-97CA-C6EE03DEF08C}"/>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6" name="Group 850">
                <a:extLst>
                  <a:ext uri="{FF2B5EF4-FFF2-40B4-BE49-F238E27FC236}">
                    <a16:creationId xmlns:a16="http://schemas.microsoft.com/office/drawing/2014/main" id="{02A8867F-D007-AE4F-B03F-660C78A1244E}"/>
                  </a:ext>
                </a:extLst>
              </p:cNvPr>
              <p:cNvGrpSpPr>
                <a:grpSpLocks/>
              </p:cNvGrpSpPr>
              <p:nvPr/>
            </p:nvGrpSpPr>
            <p:grpSpPr bwMode="auto">
              <a:xfrm>
                <a:off x="7408527" y="2307905"/>
                <a:ext cx="399726" cy="74090"/>
                <a:chOff x="2199" y="955"/>
                <a:chExt cx="2547" cy="506"/>
              </a:xfrm>
            </p:grpSpPr>
            <p:sp>
              <p:nvSpPr>
                <p:cNvPr id="157" name="Freeform 851">
                  <a:extLst>
                    <a:ext uri="{FF2B5EF4-FFF2-40B4-BE49-F238E27FC236}">
                      <a16:creationId xmlns:a16="http://schemas.microsoft.com/office/drawing/2014/main" id="{4460B147-19FD-ED40-A3B7-0F7EE0A57AA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8" name="Freeform 852">
                  <a:extLst>
                    <a:ext uri="{FF2B5EF4-FFF2-40B4-BE49-F238E27FC236}">
                      <a16:creationId xmlns:a16="http://schemas.microsoft.com/office/drawing/2014/main" id="{13E6A2E8-520D-9749-9BFE-80F719C48DE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9" name="Freeform 853">
                  <a:extLst>
                    <a:ext uri="{FF2B5EF4-FFF2-40B4-BE49-F238E27FC236}">
                      <a16:creationId xmlns:a16="http://schemas.microsoft.com/office/drawing/2014/main" id="{EE3C2BDD-616C-AB4F-B41E-A0418E3456D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0" name="Freeform 854">
                  <a:extLst>
                    <a:ext uri="{FF2B5EF4-FFF2-40B4-BE49-F238E27FC236}">
                      <a16:creationId xmlns:a16="http://schemas.microsoft.com/office/drawing/2014/main" id="{F4D786B4-49B0-364F-BC7F-0D534B21ED7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1" name="Freeform 855">
                  <a:extLst>
                    <a:ext uri="{FF2B5EF4-FFF2-40B4-BE49-F238E27FC236}">
                      <a16:creationId xmlns:a16="http://schemas.microsoft.com/office/drawing/2014/main" id="{DA18CE26-E66F-7A43-901C-8DB0512D754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2" name="Freeform 856">
                  <a:extLst>
                    <a:ext uri="{FF2B5EF4-FFF2-40B4-BE49-F238E27FC236}">
                      <a16:creationId xmlns:a16="http://schemas.microsoft.com/office/drawing/2014/main" id="{258D91CA-3C65-0945-B397-447D80E3D21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82" name="Straight Connector 181">
                <a:extLst>
                  <a:ext uri="{FF2B5EF4-FFF2-40B4-BE49-F238E27FC236}">
                    <a16:creationId xmlns:a16="http://schemas.microsoft.com/office/drawing/2014/main" id="{40D64F1E-CB1A-A646-B422-FB171B402306}"/>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88837365-7D27-2B4C-8382-E851F65D2180}"/>
                </a:ext>
              </a:extLst>
            </p:cNvPr>
            <p:cNvGrpSpPr/>
            <p:nvPr/>
          </p:nvGrpSpPr>
          <p:grpSpPr>
            <a:xfrm>
              <a:off x="10268203" y="3452676"/>
              <a:ext cx="1415984" cy="1643535"/>
              <a:chOff x="10249542" y="3676610"/>
              <a:chExt cx="1415984" cy="1643535"/>
            </a:xfrm>
          </p:grpSpPr>
          <p:sp>
            <p:nvSpPr>
              <p:cNvPr id="7" name="Line 435">
                <a:extLst>
                  <a:ext uri="{FF2B5EF4-FFF2-40B4-BE49-F238E27FC236}">
                    <a16:creationId xmlns:a16="http://schemas.microsoft.com/office/drawing/2014/main" id="{BDE1E373-F1A0-C247-A16F-51FD5086ACA0}"/>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Line 436">
                <a:extLst>
                  <a:ext uri="{FF2B5EF4-FFF2-40B4-BE49-F238E27FC236}">
                    <a16:creationId xmlns:a16="http://schemas.microsoft.com/office/drawing/2014/main" id="{016BF512-7EEE-8E45-A51E-2C57B59762CA}"/>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439">
                <a:extLst>
                  <a:ext uri="{FF2B5EF4-FFF2-40B4-BE49-F238E27FC236}">
                    <a16:creationId xmlns:a16="http://schemas.microsoft.com/office/drawing/2014/main" id="{3EB85E7D-B15D-694B-9BA3-E67818C25BE0}"/>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C4292F10-EFDE-C646-BCE0-43E3D3F0B73B}"/>
                  </a:ext>
                </a:extLst>
              </p:cNvPr>
              <p:cNvGrpSpPr/>
              <p:nvPr/>
            </p:nvGrpSpPr>
            <p:grpSpPr>
              <a:xfrm>
                <a:off x="11084522" y="4291738"/>
                <a:ext cx="581004" cy="299152"/>
                <a:chOff x="3668110" y="2448910"/>
                <a:chExt cx="3794234" cy="2165130"/>
              </a:xfrm>
            </p:grpSpPr>
            <p:sp>
              <p:nvSpPr>
                <p:cNvPr id="12" name="Rectangle 11">
                  <a:extLst>
                    <a:ext uri="{FF2B5EF4-FFF2-40B4-BE49-F238E27FC236}">
                      <a16:creationId xmlns:a16="http://schemas.microsoft.com/office/drawing/2014/main" id="{7072EAAC-2851-D649-B728-FC09C174985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13513B34-6DF2-0042-82EF-D16C2B12A3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4C14FCDE-EE37-724B-91B1-B35B8FBFB9DE}"/>
                    </a:ext>
                  </a:extLst>
                </p:cNvPr>
                <p:cNvGrpSpPr/>
                <p:nvPr/>
              </p:nvGrpSpPr>
              <p:grpSpPr>
                <a:xfrm>
                  <a:off x="3941378" y="2603243"/>
                  <a:ext cx="3202061" cy="1066110"/>
                  <a:chOff x="7939341" y="3037317"/>
                  <a:chExt cx="897649" cy="353919"/>
                </a:xfrm>
              </p:grpSpPr>
              <p:sp>
                <p:nvSpPr>
                  <p:cNvPr id="15" name="Freeform 14">
                    <a:extLst>
                      <a:ext uri="{FF2B5EF4-FFF2-40B4-BE49-F238E27FC236}">
                        <a16:creationId xmlns:a16="http://schemas.microsoft.com/office/drawing/2014/main" id="{9D758CB1-341F-F142-A3E4-0C5D7F4A133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E96245B3-01A7-014E-9BA1-7FF47814682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61DDD58F-B6AD-AD4C-B3E4-BAFA003044B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30F6942C-3B5A-C543-85D8-24BF9990A9C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 name="Group 590">
                <a:extLst>
                  <a:ext uri="{FF2B5EF4-FFF2-40B4-BE49-F238E27FC236}">
                    <a16:creationId xmlns:a16="http://schemas.microsoft.com/office/drawing/2014/main" id="{303C6DB6-B1E2-884C-BBB8-EC1A99AC6277}"/>
                  </a:ext>
                </a:extLst>
              </p:cNvPr>
              <p:cNvGrpSpPr>
                <a:grpSpLocks/>
              </p:cNvGrpSpPr>
              <p:nvPr/>
            </p:nvGrpSpPr>
            <p:grpSpPr bwMode="auto">
              <a:xfrm flipH="1">
                <a:off x="10917985" y="3676610"/>
                <a:ext cx="649485" cy="571200"/>
                <a:chOff x="2839" y="3501"/>
                <a:chExt cx="755" cy="803"/>
              </a:xfrm>
            </p:grpSpPr>
            <p:pic>
              <p:nvPicPr>
                <p:cNvPr id="20" name="Picture 591" descr="desktop_computer_stylized_medium">
                  <a:extLst>
                    <a:ext uri="{FF2B5EF4-FFF2-40B4-BE49-F238E27FC236}">
                      <a16:creationId xmlns:a16="http://schemas.microsoft.com/office/drawing/2014/main" id="{63D2D7F9-5192-C24A-82A4-B0EA6FAD6C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592">
                  <a:extLst>
                    <a:ext uri="{FF2B5EF4-FFF2-40B4-BE49-F238E27FC236}">
                      <a16:creationId xmlns:a16="http://schemas.microsoft.com/office/drawing/2014/main" id="{CE876DBC-21CF-AE4B-919D-7AE28D5D03C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 name="Group 590">
                <a:extLst>
                  <a:ext uri="{FF2B5EF4-FFF2-40B4-BE49-F238E27FC236}">
                    <a16:creationId xmlns:a16="http://schemas.microsoft.com/office/drawing/2014/main" id="{91392431-0A58-5644-AA3F-947CE467E6FE}"/>
                  </a:ext>
                </a:extLst>
              </p:cNvPr>
              <p:cNvGrpSpPr>
                <a:grpSpLocks/>
              </p:cNvGrpSpPr>
              <p:nvPr/>
            </p:nvGrpSpPr>
            <p:grpSpPr bwMode="auto">
              <a:xfrm flipH="1">
                <a:off x="10249542" y="4410101"/>
                <a:ext cx="649485" cy="571200"/>
                <a:chOff x="2839" y="3501"/>
                <a:chExt cx="755" cy="803"/>
              </a:xfrm>
            </p:grpSpPr>
            <p:pic>
              <p:nvPicPr>
                <p:cNvPr id="23" name="Picture 591" descr="desktop_computer_stylized_medium">
                  <a:extLst>
                    <a:ext uri="{FF2B5EF4-FFF2-40B4-BE49-F238E27FC236}">
                      <a16:creationId xmlns:a16="http://schemas.microsoft.com/office/drawing/2014/main" id="{46FA0F11-EBA2-284F-8B1D-14AF3914585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592">
                  <a:extLst>
                    <a:ext uri="{FF2B5EF4-FFF2-40B4-BE49-F238E27FC236}">
                      <a16:creationId xmlns:a16="http://schemas.microsoft.com/office/drawing/2014/main" id="{52EF559D-DFC5-8447-AEA4-BC6B16E3FC3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86" name="Group 590">
                <a:extLst>
                  <a:ext uri="{FF2B5EF4-FFF2-40B4-BE49-F238E27FC236}">
                    <a16:creationId xmlns:a16="http://schemas.microsoft.com/office/drawing/2014/main" id="{F7641AD9-87D9-A44B-A42D-CB95A3432A41}"/>
                  </a:ext>
                </a:extLst>
              </p:cNvPr>
              <p:cNvGrpSpPr>
                <a:grpSpLocks/>
              </p:cNvGrpSpPr>
              <p:nvPr/>
            </p:nvGrpSpPr>
            <p:grpSpPr bwMode="auto">
              <a:xfrm flipH="1">
                <a:off x="10797829" y="4748945"/>
                <a:ext cx="649485" cy="571200"/>
                <a:chOff x="2839" y="3501"/>
                <a:chExt cx="755" cy="803"/>
              </a:xfrm>
            </p:grpSpPr>
            <p:pic>
              <p:nvPicPr>
                <p:cNvPr id="187" name="Picture 591" descr="desktop_computer_stylized_medium">
                  <a:extLst>
                    <a:ext uri="{FF2B5EF4-FFF2-40B4-BE49-F238E27FC236}">
                      <a16:creationId xmlns:a16="http://schemas.microsoft.com/office/drawing/2014/main" id="{30678A54-3E22-8B42-A81E-5CF5B995FA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Freeform 592">
                  <a:extLst>
                    <a:ext uri="{FF2B5EF4-FFF2-40B4-BE49-F238E27FC236}">
                      <a16:creationId xmlns:a16="http://schemas.microsoft.com/office/drawing/2014/main" id="{6D9A530E-D982-6948-B078-2A03FF1F3BE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0" name="Group 519">
              <a:extLst>
                <a:ext uri="{FF2B5EF4-FFF2-40B4-BE49-F238E27FC236}">
                  <a16:creationId xmlns:a16="http://schemas.microsoft.com/office/drawing/2014/main" id="{BCEAC609-53A3-DC4E-B9E6-B5176894A3B7}"/>
                </a:ext>
              </a:extLst>
            </p:cNvPr>
            <p:cNvGrpSpPr/>
            <p:nvPr/>
          </p:nvGrpSpPr>
          <p:grpSpPr>
            <a:xfrm>
              <a:off x="8229600" y="5199782"/>
              <a:ext cx="1923291" cy="1159453"/>
              <a:chOff x="9874069" y="4049856"/>
              <a:chExt cx="1165513" cy="683960"/>
            </a:xfrm>
          </p:grpSpPr>
          <p:pic>
            <p:nvPicPr>
              <p:cNvPr id="26" name="Picture 781" descr="antenna_radiation_stylized">
                <a:extLst>
                  <a:ext uri="{FF2B5EF4-FFF2-40B4-BE49-F238E27FC236}">
                    <a16:creationId xmlns:a16="http://schemas.microsoft.com/office/drawing/2014/main" id="{DB627E11-E099-EC41-BC25-0FB10F3B69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780" descr="access_point_stylized_small">
                <a:extLst>
                  <a:ext uri="{FF2B5EF4-FFF2-40B4-BE49-F238E27FC236}">
                    <a16:creationId xmlns:a16="http://schemas.microsoft.com/office/drawing/2014/main" id="{A02A91D2-3E70-F042-A5F5-5B2635BF0B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Group 850">
                <a:extLst>
                  <a:ext uri="{FF2B5EF4-FFF2-40B4-BE49-F238E27FC236}">
                    <a16:creationId xmlns:a16="http://schemas.microsoft.com/office/drawing/2014/main" id="{57E97886-C05F-6048-B731-37159BF97094}"/>
                  </a:ext>
                </a:extLst>
              </p:cNvPr>
              <p:cNvGrpSpPr>
                <a:grpSpLocks/>
              </p:cNvGrpSpPr>
              <p:nvPr/>
            </p:nvGrpSpPr>
            <p:grpSpPr bwMode="auto">
              <a:xfrm>
                <a:off x="10257306" y="4049856"/>
                <a:ext cx="450526" cy="96315"/>
                <a:chOff x="2199" y="955"/>
                <a:chExt cx="2547" cy="506"/>
              </a:xfrm>
            </p:grpSpPr>
            <p:sp>
              <p:nvSpPr>
                <p:cNvPr id="77" name="Freeform 851">
                  <a:extLst>
                    <a:ext uri="{FF2B5EF4-FFF2-40B4-BE49-F238E27FC236}">
                      <a16:creationId xmlns:a16="http://schemas.microsoft.com/office/drawing/2014/main" id="{B3924299-6BE1-3843-A764-2F95D9F82A3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Freeform 852">
                  <a:extLst>
                    <a:ext uri="{FF2B5EF4-FFF2-40B4-BE49-F238E27FC236}">
                      <a16:creationId xmlns:a16="http://schemas.microsoft.com/office/drawing/2014/main" id="{603A533B-82A1-6445-B323-DBB29F6A36A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Freeform 853">
                  <a:extLst>
                    <a:ext uri="{FF2B5EF4-FFF2-40B4-BE49-F238E27FC236}">
                      <a16:creationId xmlns:a16="http://schemas.microsoft.com/office/drawing/2014/main" id="{51E5D983-ADB0-114C-9834-F8276FDAF0E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Freeform 854">
                  <a:extLst>
                    <a:ext uri="{FF2B5EF4-FFF2-40B4-BE49-F238E27FC236}">
                      <a16:creationId xmlns:a16="http://schemas.microsoft.com/office/drawing/2014/main" id="{AD9CC5C5-8A1B-F443-B43A-D696211E811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Freeform 855">
                  <a:extLst>
                    <a:ext uri="{FF2B5EF4-FFF2-40B4-BE49-F238E27FC236}">
                      <a16:creationId xmlns:a16="http://schemas.microsoft.com/office/drawing/2014/main" id="{82118053-8C1C-C841-A495-DCB0EF345542}"/>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Freeform 856">
                  <a:extLst>
                    <a:ext uri="{FF2B5EF4-FFF2-40B4-BE49-F238E27FC236}">
                      <a16:creationId xmlns:a16="http://schemas.microsoft.com/office/drawing/2014/main" id="{DFA74633-0451-F848-A038-52B85B120BB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0" name="Group 189">
                <a:extLst>
                  <a:ext uri="{FF2B5EF4-FFF2-40B4-BE49-F238E27FC236}">
                    <a16:creationId xmlns:a16="http://schemas.microsoft.com/office/drawing/2014/main" id="{04A1B945-82CF-B24C-927F-7FD13A0C24C4}"/>
                  </a:ext>
                </a:extLst>
              </p:cNvPr>
              <p:cNvGrpSpPr/>
              <p:nvPr/>
            </p:nvGrpSpPr>
            <p:grpSpPr>
              <a:xfrm>
                <a:off x="9874069" y="4284324"/>
                <a:ext cx="406937" cy="372436"/>
                <a:chOff x="7341491" y="2307905"/>
                <a:chExt cx="509280" cy="439573"/>
              </a:xfrm>
            </p:grpSpPr>
            <p:grpSp>
              <p:nvGrpSpPr>
                <p:cNvPr id="191" name="Group 190">
                  <a:extLst>
                    <a:ext uri="{FF2B5EF4-FFF2-40B4-BE49-F238E27FC236}">
                      <a16:creationId xmlns:a16="http://schemas.microsoft.com/office/drawing/2014/main" id="{14BD4F1A-F69B-CC4E-9ADB-754A3C888DDB}"/>
                    </a:ext>
                  </a:extLst>
                </p:cNvPr>
                <p:cNvGrpSpPr/>
                <p:nvPr/>
              </p:nvGrpSpPr>
              <p:grpSpPr>
                <a:xfrm>
                  <a:off x="7341491" y="2426725"/>
                  <a:ext cx="509280" cy="320753"/>
                  <a:chOff x="7458407" y="2414528"/>
                  <a:chExt cx="509280" cy="320753"/>
                </a:xfrm>
              </p:grpSpPr>
              <p:pic>
                <p:nvPicPr>
                  <p:cNvPr id="200" name="Picture 1018" descr="laptop_keyboard">
                    <a:extLst>
                      <a:ext uri="{FF2B5EF4-FFF2-40B4-BE49-F238E27FC236}">
                        <a16:creationId xmlns:a16="http://schemas.microsoft.com/office/drawing/2014/main" id="{43A4C956-16BA-2749-B63E-A0735579E8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019">
                    <a:extLst>
                      <a:ext uri="{FF2B5EF4-FFF2-40B4-BE49-F238E27FC236}">
                        <a16:creationId xmlns:a16="http://schemas.microsoft.com/office/drawing/2014/main" id="{FB9CB46A-3962-FA48-A49E-FC5678B7104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2" name="Picture 1020" descr="screen">
                    <a:extLst>
                      <a:ext uri="{FF2B5EF4-FFF2-40B4-BE49-F238E27FC236}">
                        <a16:creationId xmlns:a16="http://schemas.microsoft.com/office/drawing/2014/main" id="{546620B1-B43D-D44B-BDBF-CB7163856C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Freeform 1021">
                    <a:extLst>
                      <a:ext uri="{FF2B5EF4-FFF2-40B4-BE49-F238E27FC236}">
                        <a16:creationId xmlns:a16="http://schemas.microsoft.com/office/drawing/2014/main" id="{3609018E-54F0-C545-8881-2F666AE7729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4" name="Freeform 1022">
                    <a:extLst>
                      <a:ext uri="{FF2B5EF4-FFF2-40B4-BE49-F238E27FC236}">
                        <a16:creationId xmlns:a16="http://schemas.microsoft.com/office/drawing/2014/main" id="{25B49A33-C4F2-BD48-B970-1F34E2623C4F}"/>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5" name="Freeform 1023">
                    <a:extLst>
                      <a:ext uri="{FF2B5EF4-FFF2-40B4-BE49-F238E27FC236}">
                        <a16:creationId xmlns:a16="http://schemas.microsoft.com/office/drawing/2014/main" id="{7A3CD4B0-7D22-AA45-8A15-E073D619536E}"/>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6" name="Freeform 1024">
                    <a:extLst>
                      <a:ext uri="{FF2B5EF4-FFF2-40B4-BE49-F238E27FC236}">
                        <a16:creationId xmlns:a16="http://schemas.microsoft.com/office/drawing/2014/main" id="{6A3B0A44-ABEE-F642-9AA1-40BC4C0AD4E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 name="Freeform 1025">
                    <a:extLst>
                      <a:ext uri="{FF2B5EF4-FFF2-40B4-BE49-F238E27FC236}">
                        <a16:creationId xmlns:a16="http://schemas.microsoft.com/office/drawing/2014/main" id="{8E276300-85ED-F14E-BCE2-C7D4D59B3BD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8" name="Freeform 1026">
                    <a:extLst>
                      <a:ext uri="{FF2B5EF4-FFF2-40B4-BE49-F238E27FC236}">
                        <a16:creationId xmlns:a16="http://schemas.microsoft.com/office/drawing/2014/main" id="{C5ADDBAC-F8C7-5846-8484-7E2ACCC04250}"/>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09" name="Group 1027">
                    <a:extLst>
                      <a:ext uri="{FF2B5EF4-FFF2-40B4-BE49-F238E27FC236}">
                        <a16:creationId xmlns:a16="http://schemas.microsoft.com/office/drawing/2014/main" id="{6244016C-85DB-4D44-A0FC-F42A9A7D3A3C}"/>
                      </a:ext>
                    </a:extLst>
                  </p:cNvPr>
                  <p:cNvGrpSpPr>
                    <a:grpSpLocks/>
                  </p:cNvGrpSpPr>
                  <p:nvPr/>
                </p:nvGrpSpPr>
                <p:grpSpPr bwMode="auto">
                  <a:xfrm>
                    <a:off x="7594735" y="2642220"/>
                    <a:ext cx="98740" cy="36846"/>
                    <a:chOff x="1740" y="2642"/>
                    <a:chExt cx="752" cy="327"/>
                  </a:xfrm>
                </p:grpSpPr>
                <p:sp>
                  <p:nvSpPr>
                    <p:cNvPr id="216" name="Freeform 1028">
                      <a:extLst>
                        <a:ext uri="{FF2B5EF4-FFF2-40B4-BE49-F238E27FC236}">
                          <a16:creationId xmlns:a16="http://schemas.microsoft.com/office/drawing/2014/main" id="{5AA16397-7098-9946-8BE9-C4651BB16E2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7" name="Freeform 1029">
                      <a:extLst>
                        <a:ext uri="{FF2B5EF4-FFF2-40B4-BE49-F238E27FC236}">
                          <a16:creationId xmlns:a16="http://schemas.microsoft.com/office/drawing/2014/main" id="{384C7126-22CD-204D-ADC8-D47C7589576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8" name="Freeform 1030">
                      <a:extLst>
                        <a:ext uri="{FF2B5EF4-FFF2-40B4-BE49-F238E27FC236}">
                          <a16:creationId xmlns:a16="http://schemas.microsoft.com/office/drawing/2014/main" id="{988ADBF6-5CE8-D54F-9B1A-0CDD671EFC2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9" name="Freeform 1031">
                      <a:extLst>
                        <a:ext uri="{FF2B5EF4-FFF2-40B4-BE49-F238E27FC236}">
                          <a16:creationId xmlns:a16="http://schemas.microsoft.com/office/drawing/2014/main" id="{143CE67A-75D1-0648-A3F8-C441C79AD8D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0" name="Freeform 1032">
                      <a:extLst>
                        <a:ext uri="{FF2B5EF4-FFF2-40B4-BE49-F238E27FC236}">
                          <a16:creationId xmlns:a16="http://schemas.microsoft.com/office/drawing/2014/main" id="{D7D5A372-4E31-6F4C-AAB1-9DE01C704BF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1" name="Freeform 1033">
                      <a:extLst>
                        <a:ext uri="{FF2B5EF4-FFF2-40B4-BE49-F238E27FC236}">
                          <a16:creationId xmlns:a16="http://schemas.microsoft.com/office/drawing/2014/main" id="{0AF2083D-846C-A943-9458-9EF7685D4DE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10" name="Freeform 1034">
                    <a:extLst>
                      <a:ext uri="{FF2B5EF4-FFF2-40B4-BE49-F238E27FC236}">
                        <a16:creationId xmlns:a16="http://schemas.microsoft.com/office/drawing/2014/main" id="{3B1CD3A9-2A99-D943-AB31-0016D9DD746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1" name="Freeform 1035">
                    <a:extLst>
                      <a:ext uri="{FF2B5EF4-FFF2-40B4-BE49-F238E27FC236}">
                        <a16:creationId xmlns:a16="http://schemas.microsoft.com/office/drawing/2014/main" id="{9DA1D7A0-F967-E74D-960A-4B56F22DD27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2" name="Freeform 1036">
                    <a:extLst>
                      <a:ext uri="{FF2B5EF4-FFF2-40B4-BE49-F238E27FC236}">
                        <a16:creationId xmlns:a16="http://schemas.microsoft.com/office/drawing/2014/main" id="{950CCC8A-F414-9A41-9782-93A28378FB6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3" name="Freeform 1037">
                    <a:extLst>
                      <a:ext uri="{FF2B5EF4-FFF2-40B4-BE49-F238E27FC236}">
                        <a16:creationId xmlns:a16="http://schemas.microsoft.com/office/drawing/2014/main" id="{096C7422-F2A4-C441-8ACD-BCE2E662DB7A}"/>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4" name="Freeform 1038">
                    <a:extLst>
                      <a:ext uri="{FF2B5EF4-FFF2-40B4-BE49-F238E27FC236}">
                        <a16:creationId xmlns:a16="http://schemas.microsoft.com/office/drawing/2014/main" id="{62886C74-4755-1F49-916C-0FB17C421A3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5" name="Freeform 1039">
                    <a:extLst>
                      <a:ext uri="{FF2B5EF4-FFF2-40B4-BE49-F238E27FC236}">
                        <a16:creationId xmlns:a16="http://schemas.microsoft.com/office/drawing/2014/main" id="{83286882-3B59-2E4B-8F6B-0A559AFADE5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2" name="Group 850">
                  <a:extLst>
                    <a:ext uri="{FF2B5EF4-FFF2-40B4-BE49-F238E27FC236}">
                      <a16:creationId xmlns:a16="http://schemas.microsoft.com/office/drawing/2014/main" id="{19F8753D-AAD8-4949-A49B-6EC93DC27061}"/>
                    </a:ext>
                  </a:extLst>
                </p:cNvPr>
                <p:cNvGrpSpPr>
                  <a:grpSpLocks/>
                </p:cNvGrpSpPr>
                <p:nvPr/>
              </p:nvGrpSpPr>
              <p:grpSpPr bwMode="auto">
                <a:xfrm>
                  <a:off x="7408527" y="2307905"/>
                  <a:ext cx="399726" cy="74090"/>
                  <a:chOff x="2199" y="955"/>
                  <a:chExt cx="2547" cy="506"/>
                </a:xfrm>
              </p:grpSpPr>
              <p:sp>
                <p:nvSpPr>
                  <p:cNvPr id="194" name="Freeform 851">
                    <a:extLst>
                      <a:ext uri="{FF2B5EF4-FFF2-40B4-BE49-F238E27FC236}">
                        <a16:creationId xmlns:a16="http://schemas.microsoft.com/office/drawing/2014/main" id="{40AEBF74-7D40-DE48-B7FB-0E8992CB58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5" name="Freeform 852">
                    <a:extLst>
                      <a:ext uri="{FF2B5EF4-FFF2-40B4-BE49-F238E27FC236}">
                        <a16:creationId xmlns:a16="http://schemas.microsoft.com/office/drawing/2014/main" id="{CD6F1594-3FE4-F94F-ACC7-0D901861F35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Freeform 853">
                    <a:extLst>
                      <a:ext uri="{FF2B5EF4-FFF2-40B4-BE49-F238E27FC236}">
                        <a16:creationId xmlns:a16="http://schemas.microsoft.com/office/drawing/2014/main" id="{D17F9977-9E37-8741-B482-D64778F6714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7" name="Freeform 854">
                    <a:extLst>
                      <a:ext uri="{FF2B5EF4-FFF2-40B4-BE49-F238E27FC236}">
                        <a16:creationId xmlns:a16="http://schemas.microsoft.com/office/drawing/2014/main" id="{9CA9F277-24FA-3940-B16C-D12B7BB4F34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8" name="Freeform 855">
                    <a:extLst>
                      <a:ext uri="{FF2B5EF4-FFF2-40B4-BE49-F238E27FC236}">
                        <a16:creationId xmlns:a16="http://schemas.microsoft.com/office/drawing/2014/main" id="{42D0BD36-F52A-EA4F-8E56-673822F5935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9" name="Freeform 856">
                    <a:extLst>
                      <a:ext uri="{FF2B5EF4-FFF2-40B4-BE49-F238E27FC236}">
                        <a16:creationId xmlns:a16="http://schemas.microsoft.com/office/drawing/2014/main" id="{DE032556-7636-804E-906F-97BBD0B9C9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93" name="Straight Connector 192">
                  <a:extLst>
                    <a:ext uri="{FF2B5EF4-FFF2-40B4-BE49-F238E27FC236}">
                      <a16:creationId xmlns:a16="http://schemas.microsoft.com/office/drawing/2014/main" id="{E327019D-1905-154A-8E85-6EC04E77529B}"/>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2" name="Group 221">
                <a:extLst>
                  <a:ext uri="{FF2B5EF4-FFF2-40B4-BE49-F238E27FC236}">
                    <a16:creationId xmlns:a16="http://schemas.microsoft.com/office/drawing/2014/main" id="{25857B5F-442D-6547-97DC-F5378BA1C438}"/>
                  </a:ext>
                </a:extLst>
              </p:cNvPr>
              <p:cNvGrpSpPr/>
              <p:nvPr/>
            </p:nvGrpSpPr>
            <p:grpSpPr>
              <a:xfrm>
                <a:off x="10632645" y="4361380"/>
                <a:ext cx="406937" cy="372436"/>
                <a:chOff x="7341491" y="2307905"/>
                <a:chExt cx="509280" cy="439573"/>
              </a:xfrm>
            </p:grpSpPr>
            <p:grpSp>
              <p:nvGrpSpPr>
                <p:cNvPr id="223" name="Group 222">
                  <a:extLst>
                    <a:ext uri="{FF2B5EF4-FFF2-40B4-BE49-F238E27FC236}">
                      <a16:creationId xmlns:a16="http://schemas.microsoft.com/office/drawing/2014/main" id="{76DB35A4-9E1B-4E44-8D0F-D270CF67063A}"/>
                    </a:ext>
                  </a:extLst>
                </p:cNvPr>
                <p:cNvGrpSpPr/>
                <p:nvPr/>
              </p:nvGrpSpPr>
              <p:grpSpPr>
                <a:xfrm>
                  <a:off x="7341491" y="2426725"/>
                  <a:ext cx="509280" cy="320753"/>
                  <a:chOff x="7458407" y="2414528"/>
                  <a:chExt cx="509280" cy="320753"/>
                </a:xfrm>
              </p:grpSpPr>
              <p:pic>
                <p:nvPicPr>
                  <p:cNvPr id="232" name="Picture 1018" descr="laptop_keyboard">
                    <a:extLst>
                      <a:ext uri="{FF2B5EF4-FFF2-40B4-BE49-F238E27FC236}">
                        <a16:creationId xmlns:a16="http://schemas.microsoft.com/office/drawing/2014/main" id="{4F4F48BB-0250-D44A-9BC4-81D3641D24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1019">
                    <a:extLst>
                      <a:ext uri="{FF2B5EF4-FFF2-40B4-BE49-F238E27FC236}">
                        <a16:creationId xmlns:a16="http://schemas.microsoft.com/office/drawing/2014/main" id="{2AF3E33D-CD8C-2F48-81D3-778B4B41A7D2}"/>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34" name="Picture 1020" descr="screen">
                    <a:extLst>
                      <a:ext uri="{FF2B5EF4-FFF2-40B4-BE49-F238E27FC236}">
                        <a16:creationId xmlns:a16="http://schemas.microsoft.com/office/drawing/2014/main" id="{8DF7014D-CFBA-C245-B0BD-DE0B172F72E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021">
                    <a:extLst>
                      <a:ext uri="{FF2B5EF4-FFF2-40B4-BE49-F238E27FC236}">
                        <a16:creationId xmlns:a16="http://schemas.microsoft.com/office/drawing/2014/main" id="{511E93A6-2D52-5346-8CB6-B5B1DF37F7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6" name="Freeform 1022">
                    <a:extLst>
                      <a:ext uri="{FF2B5EF4-FFF2-40B4-BE49-F238E27FC236}">
                        <a16:creationId xmlns:a16="http://schemas.microsoft.com/office/drawing/2014/main" id="{1D625A85-B0E0-4145-AF39-6DB0D9E0CBF4}"/>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7" name="Freeform 1023">
                    <a:extLst>
                      <a:ext uri="{FF2B5EF4-FFF2-40B4-BE49-F238E27FC236}">
                        <a16:creationId xmlns:a16="http://schemas.microsoft.com/office/drawing/2014/main" id="{ABD8107C-127C-8B4C-956D-D2038C947A1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8" name="Freeform 1024">
                    <a:extLst>
                      <a:ext uri="{FF2B5EF4-FFF2-40B4-BE49-F238E27FC236}">
                        <a16:creationId xmlns:a16="http://schemas.microsoft.com/office/drawing/2014/main" id="{523BA87F-7AE2-F34A-B701-BE0CF79FE0D6}"/>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9" name="Freeform 1025">
                    <a:extLst>
                      <a:ext uri="{FF2B5EF4-FFF2-40B4-BE49-F238E27FC236}">
                        <a16:creationId xmlns:a16="http://schemas.microsoft.com/office/drawing/2014/main" id="{F6F11968-F7C7-7148-A094-57D4B6F7A6AE}"/>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0" name="Freeform 1026">
                    <a:extLst>
                      <a:ext uri="{FF2B5EF4-FFF2-40B4-BE49-F238E27FC236}">
                        <a16:creationId xmlns:a16="http://schemas.microsoft.com/office/drawing/2014/main" id="{9CE419CC-6653-D64F-826C-2A3B663DD5E5}"/>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1" name="Group 1027">
                    <a:extLst>
                      <a:ext uri="{FF2B5EF4-FFF2-40B4-BE49-F238E27FC236}">
                        <a16:creationId xmlns:a16="http://schemas.microsoft.com/office/drawing/2014/main" id="{B79A86C8-03B9-3742-B3E1-C3C4870A9B65}"/>
                      </a:ext>
                    </a:extLst>
                  </p:cNvPr>
                  <p:cNvGrpSpPr>
                    <a:grpSpLocks/>
                  </p:cNvGrpSpPr>
                  <p:nvPr/>
                </p:nvGrpSpPr>
                <p:grpSpPr bwMode="auto">
                  <a:xfrm>
                    <a:off x="7594735" y="2642220"/>
                    <a:ext cx="98740" cy="36846"/>
                    <a:chOff x="1740" y="2642"/>
                    <a:chExt cx="752" cy="327"/>
                  </a:xfrm>
                </p:grpSpPr>
                <p:sp>
                  <p:nvSpPr>
                    <p:cNvPr id="248" name="Freeform 1028">
                      <a:extLst>
                        <a:ext uri="{FF2B5EF4-FFF2-40B4-BE49-F238E27FC236}">
                          <a16:creationId xmlns:a16="http://schemas.microsoft.com/office/drawing/2014/main" id="{294DD880-2083-8645-945D-9844B406081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9" name="Freeform 1029">
                      <a:extLst>
                        <a:ext uri="{FF2B5EF4-FFF2-40B4-BE49-F238E27FC236}">
                          <a16:creationId xmlns:a16="http://schemas.microsoft.com/office/drawing/2014/main" id="{AE3490FA-748F-B64C-A3DB-5C327A8281B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0" name="Freeform 1030">
                      <a:extLst>
                        <a:ext uri="{FF2B5EF4-FFF2-40B4-BE49-F238E27FC236}">
                          <a16:creationId xmlns:a16="http://schemas.microsoft.com/office/drawing/2014/main" id="{2A46627B-BBEF-1943-8288-EC0F71CA7D37}"/>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1" name="Freeform 1031">
                      <a:extLst>
                        <a:ext uri="{FF2B5EF4-FFF2-40B4-BE49-F238E27FC236}">
                          <a16:creationId xmlns:a16="http://schemas.microsoft.com/office/drawing/2014/main" id="{6DF5FBDA-FAE1-B241-90C6-B93B7090DBE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2" name="Freeform 1032">
                      <a:extLst>
                        <a:ext uri="{FF2B5EF4-FFF2-40B4-BE49-F238E27FC236}">
                          <a16:creationId xmlns:a16="http://schemas.microsoft.com/office/drawing/2014/main" id="{7FA684E5-78AC-0C46-8D3D-012C1F7450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3" name="Freeform 1033">
                      <a:extLst>
                        <a:ext uri="{FF2B5EF4-FFF2-40B4-BE49-F238E27FC236}">
                          <a16:creationId xmlns:a16="http://schemas.microsoft.com/office/drawing/2014/main" id="{B3FCEF67-D6F1-984D-8779-21AC52CA9C5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2" name="Freeform 1034">
                    <a:extLst>
                      <a:ext uri="{FF2B5EF4-FFF2-40B4-BE49-F238E27FC236}">
                        <a16:creationId xmlns:a16="http://schemas.microsoft.com/office/drawing/2014/main" id="{236DF0FE-8B0C-254C-9AE3-B73153B830A0}"/>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3" name="Freeform 1035">
                    <a:extLst>
                      <a:ext uri="{FF2B5EF4-FFF2-40B4-BE49-F238E27FC236}">
                        <a16:creationId xmlns:a16="http://schemas.microsoft.com/office/drawing/2014/main" id="{CD69B965-4D92-7C44-AB07-D51C40C3560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4" name="Freeform 1036">
                    <a:extLst>
                      <a:ext uri="{FF2B5EF4-FFF2-40B4-BE49-F238E27FC236}">
                        <a16:creationId xmlns:a16="http://schemas.microsoft.com/office/drawing/2014/main" id="{7F88CD3B-8D3F-944F-93A0-3272A6EC0FC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5" name="Freeform 1037">
                    <a:extLst>
                      <a:ext uri="{FF2B5EF4-FFF2-40B4-BE49-F238E27FC236}">
                        <a16:creationId xmlns:a16="http://schemas.microsoft.com/office/drawing/2014/main" id="{96F1BC2D-3CA4-2C4F-9D40-5E252F8EF9B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6" name="Freeform 1038">
                    <a:extLst>
                      <a:ext uri="{FF2B5EF4-FFF2-40B4-BE49-F238E27FC236}">
                        <a16:creationId xmlns:a16="http://schemas.microsoft.com/office/drawing/2014/main" id="{0907C174-E6C0-5642-A505-58A08DD18AB9}"/>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7" name="Freeform 1039">
                    <a:extLst>
                      <a:ext uri="{FF2B5EF4-FFF2-40B4-BE49-F238E27FC236}">
                        <a16:creationId xmlns:a16="http://schemas.microsoft.com/office/drawing/2014/main" id="{1CDC6E2D-A772-3B49-8439-D3D891518374}"/>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4" name="Group 850">
                  <a:extLst>
                    <a:ext uri="{FF2B5EF4-FFF2-40B4-BE49-F238E27FC236}">
                      <a16:creationId xmlns:a16="http://schemas.microsoft.com/office/drawing/2014/main" id="{C7FC9F56-C4B9-CB4F-871F-27598301F431}"/>
                    </a:ext>
                  </a:extLst>
                </p:cNvPr>
                <p:cNvGrpSpPr>
                  <a:grpSpLocks/>
                </p:cNvGrpSpPr>
                <p:nvPr/>
              </p:nvGrpSpPr>
              <p:grpSpPr bwMode="auto">
                <a:xfrm>
                  <a:off x="7408527" y="2307905"/>
                  <a:ext cx="399726" cy="74090"/>
                  <a:chOff x="2199" y="955"/>
                  <a:chExt cx="2547" cy="506"/>
                </a:xfrm>
              </p:grpSpPr>
              <p:sp>
                <p:nvSpPr>
                  <p:cNvPr id="226" name="Freeform 851">
                    <a:extLst>
                      <a:ext uri="{FF2B5EF4-FFF2-40B4-BE49-F238E27FC236}">
                        <a16:creationId xmlns:a16="http://schemas.microsoft.com/office/drawing/2014/main" id="{C78362AD-12BA-544F-9449-4E99CFE45F8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7" name="Freeform 852">
                    <a:extLst>
                      <a:ext uri="{FF2B5EF4-FFF2-40B4-BE49-F238E27FC236}">
                        <a16:creationId xmlns:a16="http://schemas.microsoft.com/office/drawing/2014/main" id="{D7D5F371-6CB2-754F-B423-4A735A9DB5C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8" name="Freeform 853">
                    <a:extLst>
                      <a:ext uri="{FF2B5EF4-FFF2-40B4-BE49-F238E27FC236}">
                        <a16:creationId xmlns:a16="http://schemas.microsoft.com/office/drawing/2014/main" id="{8BA4DE9D-2F75-6549-9A25-7FB763FE554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9" name="Freeform 854">
                    <a:extLst>
                      <a:ext uri="{FF2B5EF4-FFF2-40B4-BE49-F238E27FC236}">
                        <a16:creationId xmlns:a16="http://schemas.microsoft.com/office/drawing/2014/main" id="{9C6E88C6-1471-3640-9C83-836DB2672C7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0" name="Freeform 855">
                    <a:extLst>
                      <a:ext uri="{FF2B5EF4-FFF2-40B4-BE49-F238E27FC236}">
                        <a16:creationId xmlns:a16="http://schemas.microsoft.com/office/drawing/2014/main" id="{CDF7241E-AB35-CB4E-AC37-D40F82656D3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1" name="Freeform 856">
                    <a:extLst>
                      <a:ext uri="{FF2B5EF4-FFF2-40B4-BE49-F238E27FC236}">
                        <a16:creationId xmlns:a16="http://schemas.microsoft.com/office/drawing/2014/main" id="{1F147BC7-3E05-0248-B4B8-53FE858D23E7}"/>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25" name="Straight Connector 224">
                  <a:extLst>
                    <a:ext uri="{FF2B5EF4-FFF2-40B4-BE49-F238E27FC236}">
                      <a16:creationId xmlns:a16="http://schemas.microsoft.com/office/drawing/2014/main" id="{3BA573AA-F2AE-334C-B328-9F37A8FF4532}"/>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28" name="Group 527">
              <a:extLst>
                <a:ext uri="{FF2B5EF4-FFF2-40B4-BE49-F238E27FC236}">
                  <a16:creationId xmlns:a16="http://schemas.microsoft.com/office/drawing/2014/main" id="{B503E439-945A-A344-AB60-2A65A7023FC4}"/>
                </a:ext>
              </a:extLst>
            </p:cNvPr>
            <p:cNvGrpSpPr/>
            <p:nvPr/>
          </p:nvGrpSpPr>
          <p:grpSpPr>
            <a:xfrm>
              <a:off x="7840518" y="1242873"/>
              <a:ext cx="4037013" cy="1377421"/>
              <a:chOff x="7785100" y="730250"/>
              <a:chExt cx="4037013" cy="1377421"/>
            </a:xfrm>
          </p:grpSpPr>
          <p:grpSp>
            <p:nvGrpSpPr>
              <p:cNvPr id="273" name="Group 117">
                <a:extLst>
                  <a:ext uri="{FF2B5EF4-FFF2-40B4-BE49-F238E27FC236}">
                    <a16:creationId xmlns:a16="http://schemas.microsoft.com/office/drawing/2014/main" id="{D45AA40C-B22D-9946-9473-ECEF602BD97D}"/>
                  </a:ext>
                </a:extLst>
              </p:cNvPr>
              <p:cNvGrpSpPr>
                <a:grpSpLocks/>
              </p:cNvGrpSpPr>
              <p:nvPr/>
            </p:nvGrpSpPr>
            <p:grpSpPr bwMode="auto">
              <a:xfrm>
                <a:off x="7785100" y="736600"/>
                <a:ext cx="850900" cy="527050"/>
                <a:chOff x="-490" y="1664"/>
                <a:chExt cx="1429" cy="842"/>
              </a:xfrm>
            </p:grpSpPr>
            <p:sp>
              <p:nvSpPr>
                <p:cNvPr id="274" name="AutoShape 111">
                  <a:extLst>
                    <a:ext uri="{FF2B5EF4-FFF2-40B4-BE49-F238E27FC236}">
                      <a16:creationId xmlns:a16="http://schemas.microsoft.com/office/drawing/2014/main" id="{19FECEC5-DE0E-784A-9583-2B6FFC9B7B03}"/>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275" name="Group 116">
                  <a:extLst>
                    <a:ext uri="{FF2B5EF4-FFF2-40B4-BE49-F238E27FC236}">
                      <a16:creationId xmlns:a16="http://schemas.microsoft.com/office/drawing/2014/main" id="{CB83F8A1-1FC2-3B4D-8C09-DF5C80183588}"/>
                    </a:ext>
                  </a:extLst>
                </p:cNvPr>
                <p:cNvGrpSpPr>
                  <a:grpSpLocks/>
                </p:cNvGrpSpPr>
                <p:nvPr/>
              </p:nvGrpSpPr>
              <p:grpSpPr bwMode="auto">
                <a:xfrm>
                  <a:off x="-427" y="1737"/>
                  <a:ext cx="1217" cy="769"/>
                  <a:chOff x="-427" y="1737"/>
                  <a:chExt cx="1217" cy="769"/>
                </a:xfrm>
              </p:grpSpPr>
              <p:sp>
                <p:nvSpPr>
                  <p:cNvPr id="276" name="Rectangle 99">
                    <a:extLst>
                      <a:ext uri="{FF2B5EF4-FFF2-40B4-BE49-F238E27FC236}">
                        <a16:creationId xmlns:a16="http://schemas.microsoft.com/office/drawing/2014/main" id="{A2734C67-F9AC-2F44-B35F-38E877473CE5}"/>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7" name="Line 7">
                    <a:extLst>
                      <a:ext uri="{FF2B5EF4-FFF2-40B4-BE49-F238E27FC236}">
                        <a16:creationId xmlns:a16="http://schemas.microsoft.com/office/drawing/2014/main" id="{C66E4941-F9C5-1E4F-8B84-AFF95C6698DA}"/>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78" name="Group 103">
                    <a:extLst>
                      <a:ext uri="{FF2B5EF4-FFF2-40B4-BE49-F238E27FC236}">
                        <a16:creationId xmlns:a16="http://schemas.microsoft.com/office/drawing/2014/main" id="{7CB4606E-327A-1A44-A907-2660A56372FA}"/>
                      </a:ext>
                    </a:extLst>
                  </p:cNvPr>
                  <p:cNvGrpSpPr>
                    <a:grpSpLocks/>
                  </p:cNvGrpSpPr>
                  <p:nvPr/>
                </p:nvGrpSpPr>
                <p:grpSpPr bwMode="auto">
                  <a:xfrm>
                    <a:off x="68" y="2192"/>
                    <a:ext cx="387" cy="139"/>
                    <a:chOff x="322" y="890"/>
                    <a:chExt cx="872" cy="339"/>
                  </a:xfrm>
                </p:grpSpPr>
                <p:sp>
                  <p:nvSpPr>
                    <p:cNvPr id="284" name="Rectangle 104">
                      <a:extLst>
                        <a:ext uri="{FF2B5EF4-FFF2-40B4-BE49-F238E27FC236}">
                          <a16:creationId xmlns:a16="http://schemas.microsoft.com/office/drawing/2014/main" id="{A99A3752-5DF1-1C4E-BD45-602755ADFAE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5" name="Rectangle 105">
                      <a:extLst>
                        <a:ext uri="{FF2B5EF4-FFF2-40B4-BE49-F238E27FC236}">
                          <a16:creationId xmlns:a16="http://schemas.microsoft.com/office/drawing/2014/main" id="{AC49E6EB-2EDA-8B47-AE75-BB9901D4F95E}"/>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106">
                      <a:extLst>
                        <a:ext uri="{FF2B5EF4-FFF2-40B4-BE49-F238E27FC236}">
                          <a16:creationId xmlns:a16="http://schemas.microsoft.com/office/drawing/2014/main" id="{651CC5C2-CB72-6C43-B103-BE4D703728D0}"/>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107">
                      <a:extLst>
                        <a:ext uri="{FF2B5EF4-FFF2-40B4-BE49-F238E27FC236}">
                          <a16:creationId xmlns:a16="http://schemas.microsoft.com/office/drawing/2014/main" id="{1DE97946-179C-8D42-A61A-D83CE594619F}"/>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108">
                      <a:extLst>
                        <a:ext uri="{FF2B5EF4-FFF2-40B4-BE49-F238E27FC236}">
                          <a16:creationId xmlns:a16="http://schemas.microsoft.com/office/drawing/2014/main" id="{04A1C1EF-E526-1F41-A47F-D1260D32ED04}"/>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9" name="AutoShape 109">
                      <a:extLst>
                        <a:ext uri="{FF2B5EF4-FFF2-40B4-BE49-F238E27FC236}">
                          <a16:creationId xmlns:a16="http://schemas.microsoft.com/office/drawing/2014/main" id="{DAE4B7E4-EF46-4D47-BE30-6BDF7FC9D9FC}"/>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79" name="Picture 110" descr="desktop_computer_stylized_small">
                    <a:extLst>
                      <a:ext uri="{FF2B5EF4-FFF2-40B4-BE49-F238E27FC236}">
                        <a16:creationId xmlns:a16="http://schemas.microsoft.com/office/drawing/2014/main" id="{DDDBC1EE-FFD8-AA47-90A3-58C691D12C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 name="Rectangle 112">
                    <a:extLst>
                      <a:ext uri="{FF2B5EF4-FFF2-40B4-BE49-F238E27FC236}">
                        <a16:creationId xmlns:a16="http://schemas.microsoft.com/office/drawing/2014/main" id="{1ABA220B-E12D-014F-A57E-FF99A7E82320}"/>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1" name="Freeform 113">
                    <a:extLst>
                      <a:ext uri="{FF2B5EF4-FFF2-40B4-BE49-F238E27FC236}">
                        <a16:creationId xmlns:a16="http://schemas.microsoft.com/office/drawing/2014/main" id="{D421ED9C-7EE2-4245-A767-1000693F38B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3" name="Picture 115" descr="tv">
                    <a:extLst>
                      <a:ext uri="{FF2B5EF4-FFF2-40B4-BE49-F238E27FC236}">
                        <a16:creationId xmlns:a16="http://schemas.microsoft.com/office/drawing/2014/main" id="{DA3CD424-6F2B-A64F-BB99-BFCEFC77DBA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41" name="Line 169">
                <a:extLst>
                  <a:ext uri="{FF2B5EF4-FFF2-40B4-BE49-F238E27FC236}">
                    <a16:creationId xmlns:a16="http://schemas.microsoft.com/office/drawing/2014/main" id="{0ED8CDDF-16E6-9949-AE23-AEA42EA9F9D5}"/>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9" name="Text Box 204">
                <a:extLst>
                  <a:ext uri="{FF2B5EF4-FFF2-40B4-BE49-F238E27FC236}">
                    <a16:creationId xmlns:a16="http://schemas.microsoft.com/office/drawing/2014/main" id="{9EB94DD9-4B0C-9F40-A9C8-055FEE1AEF50}"/>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524" name="Group 523">
                <a:extLst>
                  <a:ext uri="{FF2B5EF4-FFF2-40B4-BE49-F238E27FC236}">
                    <a16:creationId xmlns:a16="http://schemas.microsoft.com/office/drawing/2014/main" id="{94702E13-DA68-4543-AB4F-AD4BC76B53EB}"/>
                  </a:ext>
                </a:extLst>
              </p:cNvPr>
              <p:cNvGrpSpPr/>
              <p:nvPr/>
            </p:nvGrpSpPr>
            <p:grpSpPr>
              <a:xfrm>
                <a:off x="7872413" y="1479550"/>
                <a:ext cx="850900" cy="623888"/>
                <a:chOff x="7872413" y="1479550"/>
                <a:chExt cx="850900" cy="623888"/>
              </a:xfrm>
            </p:grpSpPr>
            <p:grpSp>
              <p:nvGrpSpPr>
                <p:cNvPr id="307" name="Group 135">
                  <a:extLst>
                    <a:ext uri="{FF2B5EF4-FFF2-40B4-BE49-F238E27FC236}">
                      <a16:creationId xmlns:a16="http://schemas.microsoft.com/office/drawing/2014/main" id="{18C2718F-6489-3842-866B-C6083D9124ED}"/>
                    </a:ext>
                  </a:extLst>
                </p:cNvPr>
                <p:cNvGrpSpPr>
                  <a:grpSpLocks/>
                </p:cNvGrpSpPr>
                <p:nvPr/>
              </p:nvGrpSpPr>
              <p:grpSpPr bwMode="auto">
                <a:xfrm>
                  <a:off x="7872413" y="1576388"/>
                  <a:ext cx="850900" cy="527050"/>
                  <a:chOff x="-490" y="1664"/>
                  <a:chExt cx="1429" cy="842"/>
                </a:xfrm>
              </p:grpSpPr>
              <p:sp>
                <p:nvSpPr>
                  <p:cNvPr id="308" name="AutoShape 136">
                    <a:extLst>
                      <a:ext uri="{FF2B5EF4-FFF2-40B4-BE49-F238E27FC236}">
                        <a16:creationId xmlns:a16="http://schemas.microsoft.com/office/drawing/2014/main" id="{06A4920B-716F-6440-A4A4-D28120C164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9" name="Group 137">
                    <a:extLst>
                      <a:ext uri="{FF2B5EF4-FFF2-40B4-BE49-F238E27FC236}">
                        <a16:creationId xmlns:a16="http://schemas.microsoft.com/office/drawing/2014/main" id="{D5BBEB23-7774-4344-9031-57B565E6285C}"/>
                      </a:ext>
                    </a:extLst>
                  </p:cNvPr>
                  <p:cNvGrpSpPr>
                    <a:grpSpLocks/>
                  </p:cNvGrpSpPr>
                  <p:nvPr/>
                </p:nvGrpSpPr>
                <p:grpSpPr bwMode="auto">
                  <a:xfrm>
                    <a:off x="-427" y="1737"/>
                    <a:ext cx="1217" cy="769"/>
                    <a:chOff x="-427" y="1737"/>
                    <a:chExt cx="1217" cy="769"/>
                  </a:xfrm>
                </p:grpSpPr>
                <p:sp>
                  <p:nvSpPr>
                    <p:cNvPr id="310" name="Rectangle 138">
                      <a:extLst>
                        <a:ext uri="{FF2B5EF4-FFF2-40B4-BE49-F238E27FC236}">
                          <a16:creationId xmlns:a16="http://schemas.microsoft.com/office/drawing/2014/main" id="{8FC71A6F-1303-3A46-848F-ED88E09D463E}"/>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1" name="Line 7">
                      <a:extLst>
                        <a:ext uri="{FF2B5EF4-FFF2-40B4-BE49-F238E27FC236}">
                          <a16:creationId xmlns:a16="http://schemas.microsoft.com/office/drawing/2014/main" id="{74A21E63-C3A9-BE46-B55D-249D7B73ACE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12" name="Group 140">
                      <a:extLst>
                        <a:ext uri="{FF2B5EF4-FFF2-40B4-BE49-F238E27FC236}">
                          <a16:creationId xmlns:a16="http://schemas.microsoft.com/office/drawing/2014/main" id="{F6600432-E3DE-234E-9D32-F2444455478A}"/>
                        </a:ext>
                      </a:extLst>
                    </p:cNvPr>
                    <p:cNvGrpSpPr>
                      <a:grpSpLocks/>
                    </p:cNvGrpSpPr>
                    <p:nvPr/>
                  </p:nvGrpSpPr>
                  <p:grpSpPr bwMode="auto">
                    <a:xfrm>
                      <a:off x="68" y="2192"/>
                      <a:ext cx="387" cy="139"/>
                      <a:chOff x="322" y="890"/>
                      <a:chExt cx="872" cy="339"/>
                    </a:xfrm>
                  </p:grpSpPr>
                  <p:sp>
                    <p:nvSpPr>
                      <p:cNvPr id="318" name="Rectangle 141">
                        <a:extLst>
                          <a:ext uri="{FF2B5EF4-FFF2-40B4-BE49-F238E27FC236}">
                            <a16:creationId xmlns:a16="http://schemas.microsoft.com/office/drawing/2014/main" id="{0AC9502F-C0FF-034A-B159-81DCA48F8147}"/>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142">
                        <a:extLst>
                          <a:ext uri="{FF2B5EF4-FFF2-40B4-BE49-F238E27FC236}">
                            <a16:creationId xmlns:a16="http://schemas.microsoft.com/office/drawing/2014/main" id="{1836D0E5-A637-3645-ADFC-9E3F1C7344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143">
                        <a:extLst>
                          <a:ext uri="{FF2B5EF4-FFF2-40B4-BE49-F238E27FC236}">
                            <a16:creationId xmlns:a16="http://schemas.microsoft.com/office/drawing/2014/main" id="{033C6F2A-0F65-6040-8A3C-BAD90C628B94}"/>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144">
                        <a:extLst>
                          <a:ext uri="{FF2B5EF4-FFF2-40B4-BE49-F238E27FC236}">
                            <a16:creationId xmlns:a16="http://schemas.microsoft.com/office/drawing/2014/main" id="{513E5FB6-D7F9-9343-82C8-9BB80CB7FF95}"/>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2" name="Rectangle 145">
                        <a:extLst>
                          <a:ext uri="{FF2B5EF4-FFF2-40B4-BE49-F238E27FC236}">
                            <a16:creationId xmlns:a16="http://schemas.microsoft.com/office/drawing/2014/main" id="{700456BA-BDB8-784C-999D-644E2C79FCD6}"/>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3" name="AutoShape 146">
                        <a:extLst>
                          <a:ext uri="{FF2B5EF4-FFF2-40B4-BE49-F238E27FC236}">
                            <a16:creationId xmlns:a16="http://schemas.microsoft.com/office/drawing/2014/main" id="{902212FC-7256-754F-AFD4-8BD64D83D2D9}"/>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13" name="Picture 147" descr="desktop_computer_stylized_small">
                      <a:extLst>
                        <a:ext uri="{FF2B5EF4-FFF2-40B4-BE49-F238E27FC236}">
                          <a16:creationId xmlns:a16="http://schemas.microsoft.com/office/drawing/2014/main" id="{6749D4B2-638E-3247-895E-C38F81C6A1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 name="Rectangle 148">
                      <a:extLst>
                        <a:ext uri="{FF2B5EF4-FFF2-40B4-BE49-F238E27FC236}">
                          <a16:creationId xmlns:a16="http://schemas.microsoft.com/office/drawing/2014/main" id="{11D92BD6-CE36-634D-9F1B-6CBED16DB88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5" name="Freeform 149">
                      <a:extLst>
                        <a:ext uri="{FF2B5EF4-FFF2-40B4-BE49-F238E27FC236}">
                          <a16:creationId xmlns:a16="http://schemas.microsoft.com/office/drawing/2014/main" id="{FA61DEAA-1D6D-3A4B-9DD2-2633E3EF3298}"/>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17" name="Picture 151" descr="tv">
                      <a:extLst>
                        <a:ext uri="{FF2B5EF4-FFF2-40B4-BE49-F238E27FC236}">
                          <a16:creationId xmlns:a16="http://schemas.microsoft.com/office/drawing/2014/main" id="{94763A90-FA83-6D43-A436-F13917DEDD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64" name="Freeform 209">
                  <a:extLst>
                    <a:ext uri="{FF2B5EF4-FFF2-40B4-BE49-F238E27FC236}">
                      <a16:creationId xmlns:a16="http://schemas.microsoft.com/office/drawing/2014/main" id="{EFB2345E-45BF-0345-9876-16ED4A0CBD60}"/>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65" name="Rectangle 44">
                <a:extLst>
                  <a:ext uri="{FF2B5EF4-FFF2-40B4-BE49-F238E27FC236}">
                    <a16:creationId xmlns:a16="http://schemas.microsoft.com/office/drawing/2014/main" id="{7ABEC7AC-0CF9-7740-88E7-0E43CF01748F}"/>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67" name="Freeform 216">
                <a:extLst>
                  <a:ext uri="{FF2B5EF4-FFF2-40B4-BE49-F238E27FC236}">
                    <a16:creationId xmlns:a16="http://schemas.microsoft.com/office/drawing/2014/main" id="{D74A0656-120C-2348-A152-8E46A643DE11}"/>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217">
                <a:extLst>
                  <a:ext uri="{FF2B5EF4-FFF2-40B4-BE49-F238E27FC236}">
                    <a16:creationId xmlns:a16="http://schemas.microsoft.com/office/drawing/2014/main" id="{B21EE085-803A-FB4A-83BD-700B68E7F645}"/>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Line 218">
                <a:extLst>
                  <a:ext uri="{FF2B5EF4-FFF2-40B4-BE49-F238E27FC236}">
                    <a16:creationId xmlns:a16="http://schemas.microsoft.com/office/drawing/2014/main" id="{662CF9DC-48CB-3C4D-B5DD-565FE580BE40}"/>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0" name="Line 219">
                <a:extLst>
                  <a:ext uri="{FF2B5EF4-FFF2-40B4-BE49-F238E27FC236}">
                    <a16:creationId xmlns:a16="http://schemas.microsoft.com/office/drawing/2014/main" id="{7C5780A1-D001-8344-837A-3397C4576A2A}"/>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1" name="Freeform 220">
                <a:extLst>
                  <a:ext uri="{FF2B5EF4-FFF2-40B4-BE49-F238E27FC236}">
                    <a16:creationId xmlns:a16="http://schemas.microsoft.com/office/drawing/2014/main" id="{6C59CA65-50C3-0443-8B37-EE986EE2D328}"/>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221">
                <a:extLst>
                  <a:ext uri="{FF2B5EF4-FFF2-40B4-BE49-F238E27FC236}">
                    <a16:creationId xmlns:a16="http://schemas.microsoft.com/office/drawing/2014/main" id="{7556E69F-3BCD-2B4F-A17A-81BBDE0EEFC2}"/>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AutoShape 225">
                <a:extLst>
                  <a:ext uri="{FF2B5EF4-FFF2-40B4-BE49-F238E27FC236}">
                    <a16:creationId xmlns:a16="http://schemas.microsoft.com/office/drawing/2014/main" id="{9DD28501-C345-2745-849B-87EB75970D3E}"/>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523" name="Group 522">
                <a:extLst>
                  <a:ext uri="{FF2B5EF4-FFF2-40B4-BE49-F238E27FC236}">
                    <a16:creationId xmlns:a16="http://schemas.microsoft.com/office/drawing/2014/main" id="{983BDABC-49F0-F642-9544-FC51657A2E15}"/>
                  </a:ext>
                </a:extLst>
              </p:cNvPr>
              <p:cNvGrpSpPr/>
              <p:nvPr/>
            </p:nvGrpSpPr>
            <p:grpSpPr>
              <a:xfrm>
                <a:off x="8699500" y="730250"/>
                <a:ext cx="850900" cy="755650"/>
                <a:chOff x="8699500" y="730250"/>
                <a:chExt cx="850900" cy="755650"/>
              </a:xfrm>
            </p:grpSpPr>
            <p:grpSp>
              <p:nvGrpSpPr>
                <p:cNvPr id="393" name="Group 117">
                  <a:extLst>
                    <a:ext uri="{FF2B5EF4-FFF2-40B4-BE49-F238E27FC236}">
                      <a16:creationId xmlns:a16="http://schemas.microsoft.com/office/drawing/2014/main" id="{D54CFC43-9C44-9741-8C04-D80CE4756997}"/>
                    </a:ext>
                  </a:extLst>
                </p:cNvPr>
                <p:cNvGrpSpPr>
                  <a:grpSpLocks/>
                </p:cNvGrpSpPr>
                <p:nvPr/>
              </p:nvGrpSpPr>
              <p:grpSpPr bwMode="auto">
                <a:xfrm>
                  <a:off x="8699500" y="730250"/>
                  <a:ext cx="850900" cy="527050"/>
                  <a:chOff x="-490" y="1664"/>
                  <a:chExt cx="1429" cy="842"/>
                </a:xfrm>
              </p:grpSpPr>
              <p:sp>
                <p:nvSpPr>
                  <p:cNvPr id="394" name="AutoShape 111">
                    <a:extLst>
                      <a:ext uri="{FF2B5EF4-FFF2-40B4-BE49-F238E27FC236}">
                        <a16:creationId xmlns:a16="http://schemas.microsoft.com/office/drawing/2014/main" id="{97DF7804-CC88-1F42-B8F9-051351FE8089}"/>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95" name="Group 116">
                    <a:extLst>
                      <a:ext uri="{FF2B5EF4-FFF2-40B4-BE49-F238E27FC236}">
                        <a16:creationId xmlns:a16="http://schemas.microsoft.com/office/drawing/2014/main" id="{62D463CD-C41B-EB42-B714-BE7DEB8C5A05}"/>
                      </a:ext>
                    </a:extLst>
                  </p:cNvPr>
                  <p:cNvGrpSpPr>
                    <a:grpSpLocks/>
                  </p:cNvGrpSpPr>
                  <p:nvPr/>
                </p:nvGrpSpPr>
                <p:grpSpPr bwMode="auto">
                  <a:xfrm>
                    <a:off x="-427" y="1737"/>
                    <a:ext cx="1217" cy="769"/>
                    <a:chOff x="-427" y="1737"/>
                    <a:chExt cx="1217" cy="769"/>
                  </a:xfrm>
                </p:grpSpPr>
                <p:sp>
                  <p:nvSpPr>
                    <p:cNvPr id="396" name="Rectangle 99">
                      <a:extLst>
                        <a:ext uri="{FF2B5EF4-FFF2-40B4-BE49-F238E27FC236}">
                          <a16:creationId xmlns:a16="http://schemas.microsoft.com/office/drawing/2014/main" id="{C882ED75-ED21-974A-90AC-D2ADE1E07E3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7" name="Line 7">
                      <a:extLst>
                        <a:ext uri="{FF2B5EF4-FFF2-40B4-BE49-F238E27FC236}">
                          <a16:creationId xmlns:a16="http://schemas.microsoft.com/office/drawing/2014/main" id="{1BB2D968-610B-184F-A2CF-14B33B3A9572}"/>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98" name="Group 103">
                      <a:extLst>
                        <a:ext uri="{FF2B5EF4-FFF2-40B4-BE49-F238E27FC236}">
                          <a16:creationId xmlns:a16="http://schemas.microsoft.com/office/drawing/2014/main" id="{4D4CE61C-8983-B647-864F-F470C03A070F}"/>
                        </a:ext>
                      </a:extLst>
                    </p:cNvPr>
                    <p:cNvGrpSpPr>
                      <a:grpSpLocks/>
                    </p:cNvGrpSpPr>
                    <p:nvPr/>
                  </p:nvGrpSpPr>
                  <p:grpSpPr bwMode="auto">
                    <a:xfrm>
                      <a:off x="68" y="2192"/>
                      <a:ext cx="387" cy="139"/>
                      <a:chOff x="322" y="890"/>
                      <a:chExt cx="872" cy="339"/>
                    </a:xfrm>
                  </p:grpSpPr>
                  <p:sp>
                    <p:nvSpPr>
                      <p:cNvPr id="403" name="Rectangle 104">
                        <a:extLst>
                          <a:ext uri="{FF2B5EF4-FFF2-40B4-BE49-F238E27FC236}">
                            <a16:creationId xmlns:a16="http://schemas.microsoft.com/office/drawing/2014/main" id="{F0C7BF96-DC9B-8F46-A1CD-DF23ED3B114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4" name="Rectangle 105">
                        <a:extLst>
                          <a:ext uri="{FF2B5EF4-FFF2-40B4-BE49-F238E27FC236}">
                            <a16:creationId xmlns:a16="http://schemas.microsoft.com/office/drawing/2014/main" id="{31A36EA8-D658-AB47-BE82-801AA588F5B0}"/>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5" name="Rectangle 106">
                        <a:extLst>
                          <a:ext uri="{FF2B5EF4-FFF2-40B4-BE49-F238E27FC236}">
                            <a16:creationId xmlns:a16="http://schemas.microsoft.com/office/drawing/2014/main" id="{5DDEAC47-056C-384C-B89F-5A42C8379AD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6" name="Rectangle 107">
                        <a:extLst>
                          <a:ext uri="{FF2B5EF4-FFF2-40B4-BE49-F238E27FC236}">
                            <a16:creationId xmlns:a16="http://schemas.microsoft.com/office/drawing/2014/main" id="{5FAEA790-B08D-2741-A24E-F6C8966DFA2D}"/>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7" name="Rectangle 108">
                        <a:extLst>
                          <a:ext uri="{FF2B5EF4-FFF2-40B4-BE49-F238E27FC236}">
                            <a16:creationId xmlns:a16="http://schemas.microsoft.com/office/drawing/2014/main" id="{C8681A97-C9D1-FE48-BB82-818A99CB0B4D}"/>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8" name="AutoShape 109">
                        <a:extLst>
                          <a:ext uri="{FF2B5EF4-FFF2-40B4-BE49-F238E27FC236}">
                            <a16:creationId xmlns:a16="http://schemas.microsoft.com/office/drawing/2014/main" id="{CFB36D93-5244-FD4C-BD34-FB641007F596}"/>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99" name="Picture 110" descr="desktop_computer_stylized_small">
                      <a:extLst>
                        <a:ext uri="{FF2B5EF4-FFF2-40B4-BE49-F238E27FC236}">
                          <a16:creationId xmlns:a16="http://schemas.microsoft.com/office/drawing/2014/main" id="{9B404C1F-048E-7044-BE69-14D8C09F81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 name="Rectangle 112">
                      <a:extLst>
                        <a:ext uri="{FF2B5EF4-FFF2-40B4-BE49-F238E27FC236}">
                          <a16:creationId xmlns:a16="http://schemas.microsoft.com/office/drawing/2014/main" id="{93620211-30D2-A74F-85D8-3CCB3BB54C2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1" name="Freeform 113">
                      <a:extLst>
                        <a:ext uri="{FF2B5EF4-FFF2-40B4-BE49-F238E27FC236}">
                          <a16:creationId xmlns:a16="http://schemas.microsoft.com/office/drawing/2014/main" id="{EAB132C2-BF16-0F4B-B306-8B5A4C1C07AA}"/>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02" name="Picture 115" descr="tv">
                      <a:extLst>
                        <a:ext uri="{FF2B5EF4-FFF2-40B4-BE49-F238E27FC236}">
                          <a16:creationId xmlns:a16="http://schemas.microsoft.com/office/drawing/2014/main" id="{E56F1C09-456F-6945-AACA-76354A8314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522" name="Straight Connector 521">
                  <a:extLst>
                    <a:ext uri="{FF2B5EF4-FFF2-40B4-BE49-F238E27FC236}">
                      <a16:creationId xmlns:a16="http://schemas.microsoft.com/office/drawing/2014/main" id="{CEADDDE2-F07E-2048-90F3-56476774EC97}"/>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412" name="Straight Connector 411">
                <a:extLst>
                  <a:ext uri="{FF2B5EF4-FFF2-40B4-BE49-F238E27FC236}">
                    <a16:creationId xmlns:a16="http://schemas.microsoft.com/office/drawing/2014/main" id="{2E6A914D-56E6-6144-8A5D-B26042233D49}"/>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415" name="Group 414">
                <a:extLst>
                  <a:ext uri="{FF2B5EF4-FFF2-40B4-BE49-F238E27FC236}">
                    <a16:creationId xmlns:a16="http://schemas.microsoft.com/office/drawing/2014/main" id="{EA667DB5-3322-4A46-B5FA-A070FD5DC154}"/>
                  </a:ext>
                </a:extLst>
              </p:cNvPr>
              <p:cNvGrpSpPr/>
              <p:nvPr/>
            </p:nvGrpSpPr>
            <p:grpSpPr>
              <a:xfrm>
                <a:off x="8795279" y="1483783"/>
                <a:ext cx="850900" cy="623888"/>
                <a:chOff x="7872413" y="1479550"/>
                <a:chExt cx="850900" cy="623888"/>
              </a:xfrm>
            </p:grpSpPr>
            <p:grpSp>
              <p:nvGrpSpPr>
                <p:cNvPr id="416" name="Group 135">
                  <a:extLst>
                    <a:ext uri="{FF2B5EF4-FFF2-40B4-BE49-F238E27FC236}">
                      <a16:creationId xmlns:a16="http://schemas.microsoft.com/office/drawing/2014/main" id="{85DFD946-B194-774B-88CB-2C0D2F0CAAAB}"/>
                    </a:ext>
                  </a:extLst>
                </p:cNvPr>
                <p:cNvGrpSpPr>
                  <a:grpSpLocks/>
                </p:cNvGrpSpPr>
                <p:nvPr/>
              </p:nvGrpSpPr>
              <p:grpSpPr bwMode="auto">
                <a:xfrm>
                  <a:off x="7872413" y="1576388"/>
                  <a:ext cx="850900" cy="527050"/>
                  <a:chOff x="-490" y="1664"/>
                  <a:chExt cx="1429" cy="842"/>
                </a:xfrm>
              </p:grpSpPr>
              <p:sp>
                <p:nvSpPr>
                  <p:cNvPr id="418" name="AutoShape 136">
                    <a:extLst>
                      <a:ext uri="{FF2B5EF4-FFF2-40B4-BE49-F238E27FC236}">
                        <a16:creationId xmlns:a16="http://schemas.microsoft.com/office/drawing/2014/main" id="{F297B945-74B3-CB4B-878C-7C02A4889F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419" name="Group 137">
                    <a:extLst>
                      <a:ext uri="{FF2B5EF4-FFF2-40B4-BE49-F238E27FC236}">
                        <a16:creationId xmlns:a16="http://schemas.microsoft.com/office/drawing/2014/main" id="{E4CF7180-96A2-CD40-B8A0-45AE98BA1F1E}"/>
                      </a:ext>
                    </a:extLst>
                  </p:cNvPr>
                  <p:cNvGrpSpPr>
                    <a:grpSpLocks/>
                  </p:cNvGrpSpPr>
                  <p:nvPr/>
                </p:nvGrpSpPr>
                <p:grpSpPr bwMode="auto">
                  <a:xfrm>
                    <a:off x="-427" y="1737"/>
                    <a:ext cx="1217" cy="769"/>
                    <a:chOff x="-427" y="1737"/>
                    <a:chExt cx="1217" cy="769"/>
                  </a:xfrm>
                </p:grpSpPr>
                <p:sp>
                  <p:nvSpPr>
                    <p:cNvPr id="420" name="Rectangle 138">
                      <a:extLst>
                        <a:ext uri="{FF2B5EF4-FFF2-40B4-BE49-F238E27FC236}">
                          <a16:creationId xmlns:a16="http://schemas.microsoft.com/office/drawing/2014/main" id="{E728FEDA-C496-A141-8FEA-14AAB825DF0A}"/>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1" name="Line 7">
                      <a:extLst>
                        <a:ext uri="{FF2B5EF4-FFF2-40B4-BE49-F238E27FC236}">
                          <a16:creationId xmlns:a16="http://schemas.microsoft.com/office/drawing/2014/main" id="{94947D33-1E0B-FE40-8CAB-CBBDC0D6E22A}"/>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22" name="Group 140">
                      <a:extLst>
                        <a:ext uri="{FF2B5EF4-FFF2-40B4-BE49-F238E27FC236}">
                          <a16:creationId xmlns:a16="http://schemas.microsoft.com/office/drawing/2014/main" id="{394E883E-EC3D-5D4A-AEA2-4725F7F2DBF7}"/>
                        </a:ext>
                      </a:extLst>
                    </p:cNvPr>
                    <p:cNvGrpSpPr>
                      <a:grpSpLocks/>
                    </p:cNvGrpSpPr>
                    <p:nvPr/>
                  </p:nvGrpSpPr>
                  <p:grpSpPr bwMode="auto">
                    <a:xfrm>
                      <a:off x="68" y="2192"/>
                      <a:ext cx="387" cy="139"/>
                      <a:chOff x="322" y="890"/>
                      <a:chExt cx="872" cy="339"/>
                    </a:xfrm>
                  </p:grpSpPr>
                  <p:sp>
                    <p:nvSpPr>
                      <p:cNvPr id="427" name="Rectangle 141">
                        <a:extLst>
                          <a:ext uri="{FF2B5EF4-FFF2-40B4-BE49-F238E27FC236}">
                            <a16:creationId xmlns:a16="http://schemas.microsoft.com/office/drawing/2014/main" id="{448655B1-0992-6F4B-815F-913E06606CB8}"/>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8" name="Rectangle 142">
                        <a:extLst>
                          <a:ext uri="{FF2B5EF4-FFF2-40B4-BE49-F238E27FC236}">
                            <a16:creationId xmlns:a16="http://schemas.microsoft.com/office/drawing/2014/main" id="{968409F2-F7DA-2446-B315-0CF4D05EAD1C}"/>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9" name="Rectangle 143">
                        <a:extLst>
                          <a:ext uri="{FF2B5EF4-FFF2-40B4-BE49-F238E27FC236}">
                            <a16:creationId xmlns:a16="http://schemas.microsoft.com/office/drawing/2014/main" id="{0362FF3B-ADD9-5744-8ACA-3EFADB83225A}"/>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0" name="Rectangle 144">
                        <a:extLst>
                          <a:ext uri="{FF2B5EF4-FFF2-40B4-BE49-F238E27FC236}">
                            <a16:creationId xmlns:a16="http://schemas.microsoft.com/office/drawing/2014/main" id="{C40AA11A-DFD4-8F42-897F-82FED599B22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1" name="Rectangle 145">
                        <a:extLst>
                          <a:ext uri="{FF2B5EF4-FFF2-40B4-BE49-F238E27FC236}">
                            <a16:creationId xmlns:a16="http://schemas.microsoft.com/office/drawing/2014/main" id="{8A810F1B-6E62-5742-8139-F7E89D3E1CE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2" name="AutoShape 146">
                        <a:extLst>
                          <a:ext uri="{FF2B5EF4-FFF2-40B4-BE49-F238E27FC236}">
                            <a16:creationId xmlns:a16="http://schemas.microsoft.com/office/drawing/2014/main" id="{F9E0BEC6-A98D-274B-80FC-89A04433923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423" name="Picture 147" descr="desktop_computer_stylized_small">
                      <a:extLst>
                        <a:ext uri="{FF2B5EF4-FFF2-40B4-BE49-F238E27FC236}">
                          <a16:creationId xmlns:a16="http://schemas.microsoft.com/office/drawing/2014/main" id="{0A91A55F-2043-9E4B-99F9-AFA78F5A81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 name="Rectangle 148">
                      <a:extLst>
                        <a:ext uri="{FF2B5EF4-FFF2-40B4-BE49-F238E27FC236}">
                          <a16:creationId xmlns:a16="http://schemas.microsoft.com/office/drawing/2014/main" id="{F8AF0B05-119A-0146-852E-B3BD3225EC1D}"/>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5" name="Freeform 149">
                      <a:extLst>
                        <a:ext uri="{FF2B5EF4-FFF2-40B4-BE49-F238E27FC236}">
                          <a16:creationId xmlns:a16="http://schemas.microsoft.com/office/drawing/2014/main" id="{AB1B2319-3B1A-4844-AE46-5CB41DCFDC2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26" name="Picture 151" descr="tv">
                      <a:extLst>
                        <a:ext uri="{FF2B5EF4-FFF2-40B4-BE49-F238E27FC236}">
                          <a16:creationId xmlns:a16="http://schemas.microsoft.com/office/drawing/2014/main" id="{FBF03B14-5AED-7E49-8E18-C9D52DD066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417" name="Freeform 209">
                  <a:extLst>
                    <a:ext uri="{FF2B5EF4-FFF2-40B4-BE49-F238E27FC236}">
                      <a16:creationId xmlns:a16="http://schemas.microsoft.com/office/drawing/2014/main" id="{0B7484A0-57B4-9D4F-88D9-C1C31B000066}"/>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33" name="Text Box 204">
                <a:extLst>
                  <a:ext uri="{FF2B5EF4-FFF2-40B4-BE49-F238E27FC236}">
                    <a16:creationId xmlns:a16="http://schemas.microsoft.com/office/drawing/2014/main" id="{3C38ADF6-8694-1144-9C3F-327CA8736409}"/>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4" name="Rectangle 3">
              <a:extLst>
                <a:ext uri="{FF2B5EF4-FFF2-40B4-BE49-F238E27FC236}">
                  <a16:creationId xmlns:a16="http://schemas.microsoft.com/office/drawing/2014/main" id="{9FF01AC7-2E5B-D84F-AB90-A83570071E30}"/>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2" name="Rectangle 261">
              <a:extLst>
                <a:ext uri="{FF2B5EF4-FFF2-40B4-BE49-F238E27FC236}">
                  <a16:creationId xmlns:a16="http://schemas.microsoft.com/office/drawing/2014/main" id="{459E104B-0656-AD45-8B15-E06794D0179B}"/>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63" name="Rectangle 262">
              <a:extLst>
                <a:ext uri="{FF2B5EF4-FFF2-40B4-BE49-F238E27FC236}">
                  <a16:creationId xmlns:a16="http://schemas.microsoft.com/office/drawing/2014/main" id="{23043AC6-1FBA-CA4A-90DB-571BBB799190}"/>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65" name="Rectangle 264">
              <a:extLst>
                <a:ext uri="{FF2B5EF4-FFF2-40B4-BE49-F238E27FC236}">
                  <a16:creationId xmlns:a16="http://schemas.microsoft.com/office/drawing/2014/main" id="{26AA65EC-3CE2-F045-85D4-2A946CC3BFE5}"/>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30" name="Slide Number Placeholder 29">
            <a:extLst>
              <a:ext uri="{FF2B5EF4-FFF2-40B4-BE49-F238E27FC236}">
                <a16:creationId xmlns:a16="http://schemas.microsoft.com/office/drawing/2014/main" id="{1D0657B2-9D8B-CF92-BE48-D98FDD0CABC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33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dissolve">
                                      <p:cBhvr>
                                        <p:cTn id="7" dur="500"/>
                                        <p:tgtEl>
                                          <p:spTgt spid="6">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dissolve">
                                      <p:cBhvr>
                                        <p:cTn id="10" dur="500"/>
                                        <p:tgtEl>
                                          <p:spTgt spid="6">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dissolve">
                                      <p:cBhvr>
                                        <p:cTn id="13" dur="500"/>
                                        <p:tgtEl>
                                          <p:spTgt spid="6">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animEffect transition="in" filter="dissolve">
                                      <p:cBhvr>
                                        <p:cTn id="16" dur="500"/>
                                        <p:tgtEl>
                                          <p:spTgt spid="6">
                                            <p:txEl>
                                              <p:pRg st="7" end="7"/>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Effect transition="in" filter="dissolve">
                                      <p:cBhvr>
                                        <p:cTn id="1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8288" y="362678"/>
            <a:ext cx="10515600" cy="894622"/>
          </a:xfrm>
        </p:spPr>
        <p:txBody>
          <a:bodyPr>
            <a:normAutofit/>
          </a:bodyPr>
          <a:lstStyle/>
          <a:p>
            <a:r>
              <a:rPr lang="en-US" altLang="en-US" sz="5400" dirty="0">
                <a:cs typeface="Calibri" panose="020F0502020204030204" pitchFamily="34" charset="0"/>
              </a:rPr>
              <a:t>Link layer: services (more)</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1007706" y="1476885"/>
            <a:ext cx="6591653" cy="5155766"/>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pacing between adjacent sending and receiving nodes</a:t>
            </a:r>
          </a:p>
          <a:p>
            <a:pPr marL="344488" marR="0" lvl="0" indent="-2762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detection: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errors caused by signal attenuation, noise.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detects errors, signals retransmission, or drops frame </a:t>
            </a:r>
          </a:p>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correction: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identifies </a:t>
            </a:r>
            <a:r>
              <a:rPr kumimoji="0" lang="en-US" sz="2400" b="0" i="1" u="none" strike="noStrike" kern="1200" cap="none" spc="0" normalizeH="0" baseline="0" noProof="0" dirty="0">
                <a:ln>
                  <a:noFill/>
                </a:ln>
                <a:solidFill>
                  <a:srgbClr val="0000A8"/>
                </a:solidFill>
                <a:effectLst/>
                <a:uLnTx/>
                <a:uFillTx/>
                <a:latin typeface="Calibri" panose="020F0502020204030204"/>
                <a:ea typeface="+mn-ea"/>
                <a:cs typeface="+mn-cs"/>
              </a:rPr>
              <a:t>and corrects</a:t>
            </a: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bit error(s) without retransmission</a:t>
            </a:r>
          </a:p>
          <a:p>
            <a:pPr marL="344488" marR="0" lvl="0" indent="-3317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half-duplex and full-duplex:</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with half duplex, nodes at both ends of link can transmit, but not at same time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259">
            <a:extLst>
              <a:ext uri="{FF2B5EF4-FFF2-40B4-BE49-F238E27FC236}">
                <a16:creationId xmlns:a16="http://schemas.microsoft.com/office/drawing/2014/main" id="{F18DD465-5678-7F46-88CD-A9C8241C43A8}"/>
              </a:ext>
            </a:extLst>
          </p:cNvPr>
          <p:cNvGrpSpPr/>
          <p:nvPr/>
        </p:nvGrpSpPr>
        <p:grpSpPr>
          <a:xfrm>
            <a:off x="7840518" y="1242873"/>
            <a:ext cx="4208607" cy="5116362"/>
            <a:chOff x="7840518" y="1242873"/>
            <a:chExt cx="4208607" cy="5116362"/>
          </a:xfrm>
        </p:grpSpPr>
        <p:grpSp>
          <p:nvGrpSpPr>
            <p:cNvPr id="261" name="Group 260">
              <a:extLst>
                <a:ext uri="{FF2B5EF4-FFF2-40B4-BE49-F238E27FC236}">
                  <a16:creationId xmlns:a16="http://schemas.microsoft.com/office/drawing/2014/main" id="{525656D4-B7A0-C048-90DD-116180563E05}"/>
                </a:ext>
              </a:extLst>
            </p:cNvPr>
            <p:cNvGrpSpPr/>
            <p:nvPr/>
          </p:nvGrpSpPr>
          <p:grpSpPr>
            <a:xfrm>
              <a:off x="9022376" y="3275911"/>
              <a:ext cx="532171" cy="1016171"/>
              <a:chOff x="9022376" y="3275911"/>
              <a:chExt cx="615031" cy="1296090"/>
            </a:xfrm>
          </p:grpSpPr>
          <p:sp>
            <p:nvSpPr>
              <p:cNvPr id="583" name="Oval 800">
                <a:extLst>
                  <a:ext uri="{FF2B5EF4-FFF2-40B4-BE49-F238E27FC236}">
                    <a16:creationId xmlns:a16="http://schemas.microsoft.com/office/drawing/2014/main" id="{F687B44D-8D4B-A74D-8F58-0F188DCC6954}"/>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84" name="Group 817">
                <a:extLst>
                  <a:ext uri="{FF2B5EF4-FFF2-40B4-BE49-F238E27FC236}">
                    <a16:creationId xmlns:a16="http://schemas.microsoft.com/office/drawing/2014/main" id="{D6E2B641-9D17-2347-9494-752FEC79FEF9}"/>
                  </a:ext>
                </a:extLst>
              </p:cNvPr>
              <p:cNvGrpSpPr>
                <a:grpSpLocks/>
              </p:cNvGrpSpPr>
              <p:nvPr/>
            </p:nvGrpSpPr>
            <p:grpSpPr bwMode="auto">
              <a:xfrm>
                <a:off x="9022376" y="3275911"/>
                <a:ext cx="615031" cy="694531"/>
                <a:chOff x="2920" y="1424"/>
                <a:chExt cx="326" cy="320"/>
              </a:xfrm>
            </p:grpSpPr>
            <p:sp>
              <p:nvSpPr>
                <p:cNvPr id="601" name="Oval 818">
                  <a:extLst>
                    <a:ext uri="{FF2B5EF4-FFF2-40B4-BE49-F238E27FC236}">
                      <a16:creationId xmlns:a16="http://schemas.microsoft.com/office/drawing/2014/main" id="{D7B3FADD-EEE2-3743-8F0A-E01E2C3F425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02" name="Group 819">
                  <a:extLst>
                    <a:ext uri="{FF2B5EF4-FFF2-40B4-BE49-F238E27FC236}">
                      <a16:creationId xmlns:a16="http://schemas.microsoft.com/office/drawing/2014/main" id="{8B3464A8-E853-A64B-9712-FC16795F7738}"/>
                    </a:ext>
                  </a:extLst>
                </p:cNvPr>
                <p:cNvGrpSpPr>
                  <a:grpSpLocks/>
                </p:cNvGrpSpPr>
                <p:nvPr/>
              </p:nvGrpSpPr>
              <p:grpSpPr bwMode="auto">
                <a:xfrm>
                  <a:off x="2949" y="1424"/>
                  <a:ext cx="265" cy="280"/>
                  <a:chOff x="2949" y="1424"/>
                  <a:chExt cx="265" cy="280"/>
                </a:xfrm>
              </p:grpSpPr>
              <p:sp>
                <p:nvSpPr>
                  <p:cNvPr id="604" name="Oval 820">
                    <a:extLst>
                      <a:ext uri="{FF2B5EF4-FFF2-40B4-BE49-F238E27FC236}">
                        <a16:creationId xmlns:a16="http://schemas.microsoft.com/office/drawing/2014/main" id="{F6774F0C-90C9-204B-B18E-4E9469E21E8E}"/>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Oval 821">
                    <a:extLst>
                      <a:ext uri="{FF2B5EF4-FFF2-40B4-BE49-F238E27FC236}">
                        <a16:creationId xmlns:a16="http://schemas.microsoft.com/office/drawing/2014/main" id="{075DBCC1-6C56-F64C-AC66-773FFA666EB5}"/>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Oval 822">
                    <a:extLst>
                      <a:ext uri="{FF2B5EF4-FFF2-40B4-BE49-F238E27FC236}">
                        <a16:creationId xmlns:a16="http://schemas.microsoft.com/office/drawing/2014/main" id="{2688E6EC-A9AC-8542-9ABA-5D70150C8E59}"/>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Oval 823">
                    <a:extLst>
                      <a:ext uri="{FF2B5EF4-FFF2-40B4-BE49-F238E27FC236}">
                        <a16:creationId xmlns:a16="http://schemas.microsoft.com/office/drawing/2014/main" id="{C2CA4C50-60D7-1242-AF37-D86F543CEF0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24">
                    <a:extLst>
                      <a:ext uri="{FF2B5EF4-FFF2-40B4-BE49-F238E27FC236}">
                        <a16:creationId xmlns:a16="http://schemas.microsoft.com/office/drawing/2014/main" id="{A8DDFFF3-CE51-9B42-9E5F-D541D5414B87}"/>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03" name="Freeform 825">
                  <a:extLst>
                    <a:ext uri="{FF2B5EF4-FFF2-40B4-BE49-F238E27FC236}">
                      <a16:creationId xmlns:a16="http://schemas.microsoft.com/office/drawing/2014/main" id="{1259158D-5FC5-2E48-AA91-E37CD0405D1D}"/>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5" name="Group 783">
                <a:extLst>
                  <a:ext uri="{FF2B5EF4-FFF2-40B4-BE49-F238E27FC236}">
                    <a16:creationId xmlns:a16="http://schemas.microsoft.com/office/drawing/2014/main" id="{A5401281-C010-FA40-ACD7-EDAB7C8101A2}"/>
                  </a:ext>
                </a:extLst>
              </p:cNvPr>
              <p:cNvGrpSpPr>
                <a:grpSpLocks/>
              </p:cNvGrpSpPr>
              <p:nvPr/>
            </p:nvGrpSpPr>
            <p:grpSpPr bwMode="auto">
              <a:xfrm>
                <a:off x="9122147" y="3619387"/>
                <a:ext cx="432400" cy="952614"/>
                <a:chOff x="3130" y="3288"/>
                <a:chExt cx="410" cy="742"/>
              </a:xfrm>
            </p:grpSpPr>
            <p:sp>
              <p:nvSpPr>
                <p:cNvPr id="586" name="Line 270">
                  <a:extLst>
                    <a:ext uri="{FF2B5EF4-FFF2-40B4-BE49-F238E27FC236}">
                      <a16:creationId xmlns:a16="http://schemas.microsoft.com/office/drawing/2014/main" id="{0CF128C2-09AA-7048-BF4A-CAD7299FDAD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7" name="Line 271">
                  <a:extLst>
                    <a:ext uri="{FF2B5EF4-FFF2-40B4-BE49-F238E27FC236}">
                      <a16:creationId xmlns:a16="http://schemas.microsoft.com/office/drawing/2014/main" id="{353BD8ED-04F8-604B-9852-A4031B864CAB}"/>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8" name="Line 272">
                  <a:extLst>
                    <a:ext uri="{FF2B5EF4-FFF2-40B4-BE49-F238E27FC236}">
                      <a16:creationId xmlns:a16="http://schemas.microsoft.com/office/drawing/2014/main" id="{9BE7E3A0-CCBA-0B4D-8E2B-0A951A511788}"/>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9" name="Line 273">
                  <a:extLst>
                    <a:ext uri="{FF2B5EF4-FFF2-40B4-BE49-F238E27FC236}">
                      <a16:creationId xmlns:a16="http://schemas.microsoft.com/office/drawing/2014/main" id="{86C9D0F3-E069-8A49-A72E-CF4AF5BB18F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0" name="Line 274">
                  <a:extLst>
                    <a:ext uri="{FF2B5EF4-FFF2-40B4-BE49-F238E27FC236}">
                      <a16:creationId xmlns:a16="http://schemas.microsoft.com/office/drawing/2014/main" id="{D649354C-9195-7F49-BB05-EE2A053B5807}"/>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1" name="Line 275">
                  <a:extLst>
                    <a:ext uri="{FF2B5EF4-FFF2-40B4-BE49-F238E27FC236}">
                      <a16:creationId xmlns:a16="http://schemas.microsoft.com/office/drawing/2014/main" id="{7EBCC3C8-43FB-D746-AC83-38FDE50FFA1D}"/>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2" name="Line 276">
                  <a:extLst>
                    <a:ext uri="{FF2B5EF4-FFF2-40B4-BE49-F238E27FC236}">
                      <a16:creationId xmlns:a16="http://schemas.microsoft.com/office/drawing/2014/main" id="{72689539-26BE-064E-9437-B9456BEE7780}"/>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3" name="Line 277">
                  <a:extLst>
                    <a:ext uri="{FF2B5EF4-FFF2-40B4-BE49-F238E27FC236}">
                      <a16:creationId xmlns:a16="http://schemas.microsoft.com/office/drawing/2014/main" id="{EA7F379A-F606-D84A-B561-3DA5257E316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4" name="Line 278">
                  <a:extLst>
                    <a:ext uri="{FF2B5EF4-FFF2-40B4-BE49-F238E27FC236}">
                      <a16:creationId xmlns:a16="http://schemas.microsoft.com/office/drawing/2014/main" id="{AD0E3F60-40A4-E249-9B7A-3F4C5CB08DE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5" name="Line 279">
                  <a:extLst>
                    <a:ext uri="{FF2B5EF4-FFF2-40B4-BE49-F238E27FC236}">
                      <a16:creationId xmlns:a16="http://schemas.microsoft.com/office/drawing/2014/main" id="{3A20EB55-5F53-8D4A-B15F-D4BDF5B95713}"/>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6" name="Line 280">
                  <a:extLst>
                    <a:ext uri="{FF2B5EF4-FFF2-40B4-BE49-F238E27FC236}">
                      <a16:creationId xmlns:a16="http://schemas.microsoft.com/office/drawing/2014/main" id="{09B1AE77-ABC6-A543-9BD3-1B79AEE5485D}"/>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7" name="Line 281">
                  <a:extLst>
                    <a:ext uri="{FF2B5EF4-FFF2-40B4-BE49-F238E27FC236}">
                      <a16:creationId xmlns:a16="http://schemas.microsoft.com/office/drawing/2014/main" id="{C9E2F43C-BF37-C043-9B9F-9B871CC2125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Line 282">
                  <a:extLst>
                    <a:ext uri="{FF2B5EF4-FFF2-40B4-BE49-F238E27FC236}">
                      <a16:creationId xmlns:a16="http://schemas.microsoft.com/office/drawing/2014/main" id="{5E154FF5-2885-3B45-AA84-B8A439A0494E}"/>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Line 283">
                  <a:extLst>
                    <a:ext uri="{FF2B5EF4-FFF2-40B4-BE49-F238E27FC236}">
                      <a16:creationId xmlns:a16="http://schemas.microsoft.com/office/drawing/2014/main" id="{F5561895-586A-9C4D-B794-5F38CF92B592}"/>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Line 284">
                  <a:extLst>
                    <a:ext uri="{FF2B5EF4-FFF2-40B4-BE49-F238E27FC236}">
                      <a16:creationId xmlns:a16="http://schemas.microsoft.com/office/drawing/2014/main" id="{530EB7CE-EDFC-7A4B-8A20-743CB298040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2" name="Group 261">
              <a:extLst>
                <a:ext uri="{FF2B5EF4-FFF2-40B4-BE49-F238E27FC236}">
                  <a16:creationId xmlns:a16="http://schemas.microsoft.com/office/drawing/2014/main" id="{A75D495D-C255-814F-AC70-A857D9CADE9E}"/>
                </a:ext>
              </a:extLst>
            </p:cNvPr>
            <p:cNvGrpSpPr/>
            <p:nvPr/>
          </p:nvGrpSpPr>
          <p:grpSpPr>
            <a:xfrm>
              <a:off x="8405402" y="3099042"/>
              <a:ext cx="527285" cy="593983"/>
              <a:chOff x="8328836" y="2202873"/>
              <a:chExt cx="527285" cy="593983"/>
            </a:xfrm>
          </p:grpSpPr>
          <p:pic>
            <p:nvPicPr>
              <p:cNvPr id="575" name="Picture 653" descr="iphone_stylized_small">
                <a:extLst>
                  <a:ext uri="{FF2B5EF4-FFF2-40B4-BE49-F238E27FC236}">
                    <a16:creationId xmlns:a16="http://schemas.microsoft.com/office/drawing/2014/main" id="{26EE1846-03D3-3F42-8334-610B30AB2D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6" name="Group 850">
                <a:extLst>
                  <a:ext uri="{FF2B5EF4-FFF2-40B4-BE49-F238E27FC236}">
                    <a16:creationId xmlns:a16="http://schemas.microsoft.com/office/drawing/2014/main" id="{866E8245-505E-3D4A-BEA8-C37EF27B338B}"/>
                  </a:ext>
                </a:extLst>
              </p:cNvPr>
              <p:cNvGrpSpPr>
                <a:grpSpLocks/>
              </p:cNvGrpSpPr>
              <p:nvPr/>
            </p:nvGrpSpPr>
            <p:grpSpPr bwMode="auto">
              <a:xfrm>
                <a:off x="8328836" y="2202873"/>
                <a:ext cx="527285" cy="118466"/>
                <a:chOff x="2199" y="955"/>
                <a:chExt cx="2547" cy="506"/>
              </a:xfrm>
            </p:grpSpPr>
            <p:sp>
              <p:nvSpPr>
                <p:cNvPr id="577" name="Freeform 851">
                  <a:extLst>
                    <a:ext uri="{FF2B5EF4-FFF2-40B4-BE49-F238E27FC236}">
                      <a16:creationId xmlns:a16="http://schemas.microsoft.com/office/drawing/2014/main" id="{43658B60-BEC0-2940-B4D2-1C6DF40A234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8" name="Freeform 852">
                  <a:extLst>
                    <a:ext uri="{FF2B5EF4-FFF2-40B4-BE49-F238E27FC236}">
                      <a16:creationId xmlns:a16="http://schemas.microsoft.com/office/drawing/2014/main" id="{57F7CCE4-09AA-0F4A-97AC-1F000557143E}"/>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9" name="Freeform 853">
                  <a:extLst>
                    <a:ext uri="{FF2B5EF4-FFF2-40B4-BE49-F238E27FC236}">
                      <a16:creationId xmlns:a16="http://schemas.microsoft.com/office/drawing/2014/main" id="{08300E6E-FB45-764B-92BB-C176A3322E6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0" name="Freeform 854">
                  <a:extLst>
                    <a:ext uri="{FF2B5EF4-FFF2-40B4-BE49-F238E27FC236}">
                      <a16:creationId xmlns:a16="http://schemas.microsoft.com/office/drawing/2014/main" id="{48F0C5EB-B463-1941-A973-B8AF6D57BF3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1" name="Freeform 855">
                  <a:extLst>
                    <a:ext uri="{FF2B5EF4-FFF2-40B4-BE49-F238E27FC236}">
                      <a16:creationId xmlns:a16="http://schemas.microsoft.com/office/drawing/2014/main" id="{D46B24E5-B89E-144F-BA23-B0F5288212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2" name="Freeform 856">
                  <a:extLst>
                    <a:ext uri="{FF2B5EF4-FFF2-40B4-BE49-F238E27FC236}">
                      <a16:creationId xmlns:a16="http://schemas.microsoft.com/office/drawing/2014/main" id="{4E35544A-3DDA-974E-9C4C-694B4E35FCE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3" name="Group 262">
              <a:extLst>
                <a:ext uri="{FF2B5EF4-FFF2-40B4-BE49-F238E27FC236}">
                  <a16:creationId xmlns:a16="http://schemas.microsoft.com/office/drawing/2014/main" id="{32C545ED-43BF-7B4E-8160-E564ACA96044}"/>
                </a:ext>
              </a:extLst>
            </p:cNvPr>
            <p:cNvGrpSpPr/>
            <p:nvPr/>
          </p:nvGrpSpPr>
          <p:grpSpPr>
            <a:xfrm>
              <a:off x="7856376" y="3838205"/>
              <a:ext cx="1062340" cy="341909"/>
              <a:chOff x="9561515" y="2748013"/>
              <a:chExt cx="1120341" cy="347863"/>
            </a:xfrm>
          </p:grpSpPr>
          <p:pic>
            <p:nvPicPr>
              <p:cNvPr id="566" name="Picture 603" descr="car_icon_small">
                <a:extLst>
                  <a:ext uri="{FF2B5EF4-FFF2-40B4-BE49-F238E27FC236}">
                    <a16:creationId xmlns:a16="http://schemas.microsoft.com/office/drawing/2014/main" id="{9069160E-81B3-814E-BC7A-543EA448A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7" name="Group 850">
                <a:extLst>
                  <a:ext uri="{FF2B5EF4-FFF2-40B4-BE49-F238E27FC236}">
                    <a16:creationId xmlns:a16="http://schemas.microsoft.com/office/drawing/2014/main" id="{FDD85375-764E-1A4D-AAC3-B4572E6A466E}"/>
                  </a:ext>
                </a:extLst>
              </p:cNvPr>
              <p:cNvGrpSpPr>
                <a:grpSpLocks/>
              </p:cNvGrpSpPr>
              <p:nvPr/>
            </p:nvGrpSpPr>
            <p:grpSpPr bwMode="auto">
              <a:xfrm>
                <a:off x="9788587" y="2748013"/>
                <a:ext cx="527285" cy="118466"/>
                <a:chOff x="2199" y="955"/>
                <a:chExt cx="2547" cy="506"/>
              </a:xfrm>
            </p:grpSpPr>
            <p:sp>
              <p:nvSpPr>
                <p:cNvPr id="569" name="Freeform 851">
                  <a:extLst>
                    <a:ext uri="{FF2B5EF4-FFF2-40B4-BE49-F238E27FC236}">
                      <a16:creationId xmlns:a16="http://schemas.microsoft.com/office/drawing/2014/main" id="{A627EE87-50B4-EA4B-9EAF-9300F60936E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0" name="Freeform 852">
                  <a:extLst>
                    <a:ext uri="{FF2B5EF4-FFF2-40B4-BE49-F238E27FC236}">
                      <a16:creationId xmlns:a16="http://schemas.microsoft.com/office/drawing/2014/main" id="{E110E52C-6DC7-D449-86DF-2909C92828F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1" name="Freeform 853">
                  <a:extLst>
                    <a:ext uri="{FF2B5EF4-FFF2-40B4-BE49-F238E27FC236}">
                      <a16:creationId xmlns:a16="http://schemas.microsoft.com/office/drawing/2014/main" id="{1CBD7BA2-89D1-8D42-9BFD-5738BAD3AE1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2" name="Freeform 854">
                  <a:extLst>
                    <a:ext uri="{FF2B5EF4-FFF2-40B4-BE49-F238E27FC236}">
                      <a16:creationId xmlns:a16="http://schemas.microsoft.com/office/drawing/2014/main" id="{73CEC12A-17BA-9F45-B7BF-12FFD085363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3" name="Freeform 855">
                  <a:extLst>
                    <a:ext uri="{FF2B5EF4-FFF2-40B4-BE49-F238E27FC236}">
                      <a16:creationId xmlns:a16="http://schemas.microsoft.com/office/drawing/2014/main" id="{DCD2F1BD-FE5C-AA4E-9F72-36A5532E2EC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4" name="Freeform 856">
                  <a:extLst>
                    <a:ext uri="{FF2B5EF4-FFF2-40B4-BE49-F238E27FC236}">
                      <a16:creationId xmlns:a16="http://schemas.microsoft.com/office/drawing/2014/main" id="{447254F4-B1F8-FF42-A10D-AD010992777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68" name="Straight Connector 567">
                <a:extLst>
                  <a:ext uri="{FF2B5EF4-FFF2-40B4-BE49-F238E27FC236}">
                    <a16:creationId xmlns:a16="http://schemas.microsoft.com/office/drawing/2014/main" id="{A5FA3456-E7C2-5346-90DA-566DF6B7CE52}"/>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4" name="Group 263">
              <a:extLst>
                <a:ext uri="{FF2B5EF4-FFF2-40B4-BE49-F238E27FC236}">
                  <a16:creationId xmlns:a16="http://schemas.microsoft.com/office/drawing/2014/main" id="{DE6D2425-80FB-B94E-B01C-00CDE34C0ABE}"/>
                </a:ext>
              </a:extLst>
            </p:cNvPr>
            <p:cNvGrpSpPr/>
            <p:nvPr/>
          </p:nvGrpSpPr>
          <p:grpSpPr>
            <a:xfrm>
              <a:off x="9731765" y="3463179"/>
              <a:ext cx="502369" cy="512348"/>
              <a:chOff x="7341491" y="2307905"/>
              <a:chExt cx="509280" cy="439573"/>
            </a:xfrm>
          </p:grpSpPr>
          <p:grpSp>
            <p:nvGrpSpPr>
              <p:cNvPr id="535" name="Group 534">
                <a:extLst>
                  <a:ext uri="{FF2B5EF4-FFF2-40B4-BE49-F238E27FC236}">
                    <a16:creationId xmlns:a16="http://schemas.microsoft.com/office/drawing/2014/main" id="{62E2EB96-BBDF-1B42-BD81-8F2EA9EEB029}"/>
                  </a:ext>
                </a:extLst>
              </p:cNvPr>
              <p:cNvGrpSpPr/>
              <p:nvPr/>
            </p:nvGrpSpPr>
            <p:grpSpPr>
              <a:xfrm>
                <a:off x="7341491" y="2426725"/>
                <a:ext cx="509280" cy="320753"/>
                <a:chOff x="7458407" y="2414528"/>
                <a:chExt cx="509280" cy="320753"/>
              </a:xfrm>
            </p:grpSpPr>
            <p:pic>
              <p:nvPicPr>
                <p:cNvPr id="544" name="Picture 1018" descr="laptop_keyboard">
                  <a:extLst>
                    <a:ext uri="{FF2B5EF4-FFF2-40B4-BE49-F238E27FC236}">
                      <a16:creationId xmlns:a16="http://schemas.microsoft.com/office/drawing/2014/main" id="{B26BC03B-36B5-C240-9509-5FC2687DA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 name="Freeform 1019">
                  <a:extLst>
                    <a:ext uri="{FF2B5EF4-FFF2-40B4-BE49-F238E27FC236}">
                      <a16:creationId xmlns:a16="http://schemas.microsoft.com/office/drawing/2014/main" id="{7184219E-4513-AD47-A6B5-6C820B45E6F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46" name="Picture 1020" descr="screen">
                  <a:extLst>
                    <a:ext uri="{FF2B5EF4-FFF2-40B4-BE49-F238E27FC236}">
                      <a16:creationId xmlns:a16="http://schemas.microsoft.com/office/drawing/2014/main" id="{7C9A828A-3FA8-DA44-B0BB-660CED5B6C5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7" name="Freeform 1021">
                  <a:extLst>
                    <a:ext uri="{FF2B5EF4-FFF2-40B4-BE49-F238E27FC236}">
                      <a16:creationId xmlns:a16="http://schemas.microsoft.com/office/drawing/2014/main" id="{360E1912-E990-EF4A-A168-97D62A042CC7}"/>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8" name="Freeform 1022">
                  <a:extLst>
                    <a:ext uri="{FF2B5EF4-FFF2-40B4-BE49-F238E27FC236}">
                      <a16:creationId xmlns:a16="http://schemas.microsoft.com/office/drawing/2014/main" id="{AB2F9DCB-7D0E-CF4F-B534-CD48B0FF5888}"/>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1023">
                  <a:extLst>
                    <a:ext uri="{FF2B5EF4-FFF2-40B4-BE49-F238E27FC236}">
                      <a16:creationId xmlns:a16="http://schemas.microsoft.com/office/drawing/2014/main" id="{D2275662-6913-B342-8D4F-B54B1FD732B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1024">
                  <a:extLst>
                    <a:ext uri="{FF2B5EF4-FFF2-40B4-BE49-F238E27FC236}">
                      <a16:creationId xmlns:a16="http://schemas.microsoft.com/office/drawing/2014/main" id="{624D1F43-BEC1-0B42-B4B4-9C8B31E7829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1025">
                  <a:extLst>
                    <a:ext uri="{FF2B5EF4-FFF2-40B4-BE49-F238E27FC236}">
                      <a16:creationId xmlns:a16="http://schemas.microsoft.com/office/drawing/2014/main" id="{4D03BFA9-5625-7048-80AD-E11761123C3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1026">
                  <a:extLst>
                    <a:ext uri="{FF2B5EF4-FFF2-40B4-BE49-F238E27FC236}">
                      <a16:creationId xmlns:a16="http://schemas.microsoft.com/office/drawing/2014/main" id="{CBA0000F-3C26-4F47-ADF0-3A42BEB73824}"/>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53" name="Group 1027">
                  <a:extLst>
                    <a:ext uri="{FF2B5EF4-FFF2-40B4-BE49-F238E27FC236}">
                      <a16:creationId xmlns:a16="http://schemas.microsoft.com/office/drawing/2014/main" id="{B7A6EF01-4E6C-7747-9568-00D99B7B7EE9}"/>
                    </a:ext>
                  </a:extLst>
                </p:cNvPr>
                <p:cNvGrpSpPr>
                  <a:grpSpLocks/>
                </p:cNvGrpSpPr>
                <p:nvPr/>
              </p:nvGrpSpPr>
              <p:grpSpPr bwMode="auto">
                <a:xfrm>
                  <a:off x="7594735" y="2642220"/>
                  <a:ext cx="98740" cy="36846"/>
                  <a:chOff x="1740" y="2642"/>
                  <a:chExt cx="752" cy="327"/>
                </a:xfrm>
              </p:grpSpPr>
              <p:sp>
                <p:nvSpPr>
                  <p:cNvPr id="560" name="Freeform 1028">
                    <a:extLst>
                      <a:ext uri="{FF2B5EF4-FFF2-40B4-BE49-F238E27FC236}">
                        <a16:creationId xmlns:a16="http://schemas.microsoft.com/office/drawing/2014/main" id="{3B534C3F-FFD2-AF49-A1B8-E3812FAAA7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1" name="Freeform 1029">
                    <a:extLst>
                      <a:ext uri="{FF2B5EF4-FFF2-40B4-BE49-F238E27FC236}">
                        <a16:creationId xmlns:a16="http://schemas.microsoft.com/office/drawing/2014/main" id="{9E7AA977-F639-2A46-8045-57318488DCE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2" name="Freeform 1030">
                    <a:extLst>
                      <a:ext uri="{FF2B5EF4-FFF2-40B4-BE49-F238E27FC236}">
                        <a16:creationId xmlns:a16="http://schemas.microsoft.com/office/drawing/2014/main" id="{31170FBC-FBB9-9247-A3E8-2C725CFE0A2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3" name="Freeform 1031">
                    <a:extLst>
                      <a:ext uri="{FF2B5EF4-FFF2-40B4-BE49-F238E27FC236}">
                        <a16:creationId xmlns:a16="http://schemas.microsoft.com/office/drawing/2014/main" id="{F2F08FC2-75AB-2044-AF2A-8DBF41C8914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4" name="Freeform 1032">
                    <a:extLst>
                      <a:ext uri="{FF2B5EF4-FFF2-40B4-BE49-F238E27FC236}">
                        <a16:creationId xmlns:a16="http://schemas.microsoft.com/office/drawing/2014/main" id="{8A6DE604-E047-5745-BA1E-D445993F735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5" name="Freeform 1033">
                    <a:extLst>
                      <a:ext uri="{FF2B5EF4-FFF2-40B4-BE49-F238E27FC236}">
                        <a16:creationId xmlns:a16="http://schemas.microsoft.com/office/drawing/2014/main" id="{9EC5A2BD-8AB7-CD4E-A1C6-691DC9E0B1B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54" name="Freeform 1034">
                  <a:extLst>
                    <a:ext uri="{FF2B5EF4-FFF2-40B4-BE49-F238E27FC236}">
                      <a16:creationId xmlns:a16="http://schemas.microsoft.com/office/drawing/2014/main" id="{EDD0CD04-14F2-E64D-ADFB-1F9D962A8E7F}"/>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5" name="Freeform 1035">
                  <a:extLst>
                    <a:ext uri="{FF2B5EF4-FFF2-40B4-BE49-F238E27FC236}">
                      <a16:creationId xmlns:a16="http://schemas.microsoft.com/office/drawing/2014/main" id="{344BEA7E-1D99-474C-BA43-D36AFF0778B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6" name="Freeform 1036">
                  <a:extLst>
                    <a:ext uri="{FF2B5EF4-FFF2-40B4-BE49-F238E27FC236}">
                      <a16:creationId xmlns:a16="http://schemas.microsoft.com/office/drawing/2014/main" id="{7D014298-3FAC-E74C-A3C6-FEF113FAB77A}"/>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7" name="Freeform 1037">
                  <a:extLst>
                    <a:ext uri="{FF2B5EF4-FFF2-40B4-BE49-F238E27FC236}">
                      <a16:creationId xmlns:a16="http://schemas.microsoft.com/office/drawing/2014/main" id="{AA24228A-3940-C047-9862-E4276C8F81E0}"/>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8" name="Freeform 1038">
                  <a:extLst>
                    <a:ext uri="{FF2B5EF4-FFF2-40B4-BE49-F238E27FC236}">
                      <a16:creationId xmlns:a16="http://schemas.microsoft.com/office/drawing/2014/main" id="{AC5F707D-F324-E146-9AAE-13C53B2E554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9" name="Freeform 1039">
                  <a:extLst>
                    <a:ext uri="{FF2B5EF4-FFF2-40B4-BE49-F238E27FC236}">
                      <a16:creationId xmlns:a16="http://schemas.microsoft.com/office/drawing/2014/main" id="{DFBBB30B-9ADB-4B44-ACEE-D908F7C4BB2B}"/>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36" name="Group 850">
                <a:extLst>
                  <a:ext uri="{FF2B5EF4-FFF2-40B4-BE49-F238E27FC236}">
                    <a16:creationId xmlns:a16="http://schemas.microsoft.com/office/drawing/2014/main" id="{A1F9CDC2-7601-9A40-82D3-151D8B9396CA}"/>
                  </a:ext>
                </a:extLst>
              </p:cNvPr>
              <p:cNvGrpSpPr>
                <a:grpSpLocks/>
              </p:cNvGrpSpPr>
              <p:nvPr/>
            </p:nvGrpSpPr>
            <p:grpSpPr bwMode="auto">
              <a:xfrm>
                <a:off x="7408527" y="2307905"/>
                <a:ext cx="399726" cy="74090"/>
                <a:chOff x="2199" y="955"/>
                <a:chExt cx="2547" cy="506"/>
              </a:xfrm>
            </p:grpSpPr>
            <p:sp>
              <p:nvSpPr>
                <p:cNvPr id="538" name="Freeform 851">
                  <a:extLst>
                    <a:ext uri="{FF2B5EF4-FFF2-40B4-BE49-F238E27FC236}">
                      <a16:creationId xmlns:a16="http://schemas.microsoft.com/office/drawing/2014/main" id="{E3901ADE-3D2F-0F40-83EC-1E343D4A44D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9" name="Freeform 852">
                  <a:extLst>
                    <a:ext uri="{FF2B5EF4-FFF2-40B4-BE49-F238E27FC236}">
                      <a16:creationId xmlns:a16="http://schemas.microsoft.com/office/drawing/2014/main" id="{1133C005-DAE0-2547-A349-A2A7FF6C1171}"/>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Freeform 853">
                  <a:extLst>
                    <a:ext uri="{FF2B5EF4-FFF2-40B4-BE49-F238E27FC236}">
                      <a16:creationId xmlns:a16="http://schemas.microsoft.com/office/drawing/2014/main" id="{2AD9129D-0B75-2846-BD83-FE4B88FD3564}"/>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Freeform 854">
                  <a:extLst>
                    <a:ext uri="{FF2B5EF4-FFF2-40B4-BE49-F238E27FC236}">
                      <a16:creationId xmlns:a16="http://schemas.microsoft.com/office/drawing/2014/main" id="{89EE6BAC-FF86-2E45-A4A6-6F964118A50A}"/>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Freeform 855">
                  <a:extLst>
                    <a:ext uri="{FF2B5EF4-FFF2-40B4-BE49-F238E27FC236}">
                      <a16:creationId xmlns:a16="http://schemas.microsoft.com/office/drawing/2014/main" id="{49C009EA-4F9B-6947-B5F3-9089B1E115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Freeform 856">
                  <a:extLst>
                    <a:ext uri="{FF2B5EF4-FFF2-40B4-BE49-F238E27FC236}">
                      <a16:creationId xmlns:a16="http://schemas.microsoft.com/office/drawing/2014/main" id="{D470AE7F-9904-7444-8C91-6124A0D96A7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37" name="Straight Connector 536">
                <a:extLst>
                  <a:ext uri="{FF2B5EF4-FFF2-40B4-BE49-F238E27FC236}">
                    <a16:creationId xmlns:a16="http://schemas.microsoft.com/office/drawing/2014/main" id="{B2CA645B-4B20-E445-A3FB-1A5DFFB64F6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5" name="Group 264">
              <a:extLst>
                <a:ext uri="{FF2B5EF4-FFF2-40B4-BE49-F238E27FC236}">
                  <a16:creationId xmlns:a16="http://schemas.microsoft.com/office/drawing/2014/main" id="{420CA967-C6FF-AF49-B120-4A1B63029159}"/>
                </a:ext>
              </a:extLst>
            </p:cNvPr>
            <p:cNvGrpSpPr/>
            <p:nvPr/>
          </p:nvGrpSpPr>
          <p:grpSpPr>
            <a:xfrm>
              <a:off x="10268203" y="3452676"/>
              <a:ext cx="1415984" cy="1643535"/>
              <a:chOff x="10249542" y="3676610"/>
              <a:chExt cx="1415984" cy="1643535"/>
            </a:xfrm>
          </p:grpSpPr>
          <p:sp>
            <p:nvSpPr>
              <p:cNvPr id="506" name="Line 435">
                <a:extLst>
                  <a:ext uri="{FF2B5EF4-FFF2-40B4-BE49-F238E27FC236}">
                    <a16:creationId xmlns:a16="http://schemas.microsoft.com/office/drawing/2014/main" id="{45BD382F-8E79-AF42-8D83-102728C2DEB2}"/>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7" name="Line 436">
                <a:extLst>
                  <a:ext uri="{FF2B5EF4-FFF2-40B4-BE49-F238E27FC236}">
                    <a16:creationId xmlns:a16="http://schemas.microsoft.com/office/drawing/2014/main" id="{36B815AF-C2C5-F142-8D82-327977AB2FAE}"/>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8" name="Line 439">
                <a:extLst>
                  <a:ext uri="{FF2B5EF4-FFF2-40B4-BE49-F238E27FC236}">
                    <a16:creationId xmlns:a16="http://schemas.microsoft.com/office/drawing/2014/main" id="{8CF8E9E2-D971-6849-8B2D-5DDA78B1E51C}"/>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09" name="Group 508">
                <a:extLst>
                  <a:ext uri="{FF2B5EF4-FFF2-40B4-BE49-F238E27FC236}">
                    <a16:creationId xmlns:a16="http://schemas.microsoft.com/office/drawing/2014/main" id="{1D2F9153-D8C3-0C4A-81B7-9BB2A5A7EECD}"/>
                  </a:ext>
                </a:extLst>
              </p:cNvPr>
              <p:cNvGrpSpPr/>
              <p:nvPr/>
            </p:nvGrpSpPr>
            <p:grpSpPr>
              <a:xfrm>
                <a:off x="11084522" y="4291738"/>
                <a:ext cx="581004" cy="299152"/>
                <a:chOff x="3668110" y="2448910"/>
                <a:chExt cx="3794234" cy="2165130"/>
              </a:xfrm>
            </p:grpSpPr>
            <p:sp>
              <p:nvSpPr>
                <p:cNvPr id="527" name="Rectangle 526">
                  <a:extLst>
                    <a:ext uri="{FF2B5EF4-FFF2-40B4-BE49-F238E27FC236}">
                      <a16:creationId xmlns:a16="http://schemas.microsoft.com/office/drawing/2014/main" id="{9107DBC8-859E-8D40-B5B6-C4AA2C8FB9B3}"/>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9" name="Freeform 528">
                  <a:extLst>
                    <a:ext uri="{FF2B5EF4-FFF2-40B4-BE49-F238E27FC236}">
                      <a16:creationId xmlns:a16="http://schemas.microsoft.com/office/drawing/2014/main" id="{202521BE-D707-0F40-92B9-1CF932599427}"/>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0" name="Group 529">
                  <a:extLst>
                    <a:ext uri="{FF2B5EF4-FFF2-40B4-BE49-F238E27FC236}">
                      <a16:creationId xmlns:a16="http://schemas.microsoft.com/office/drawing/2014/main" id="{386B2BB7-4B70-9E41-90D4-D3BA3A243DE5}"/>
                    </a:ext>
                  </a:extLst>
                </p:cNvPr>
                <p:cNvGrpSpPr/>
                <p:nvPr/>
              </p:nvGrpSpPr>
              <p:grpSpPr>
                <a:xfrm>
                  <a:off x="3941378" y="2603243"/>
                  <a:ext cx="3202061" cy="1066110"/>
                  <a:chOff x="7939341" y="3037317"/>
                  <a:chExt cx="897649" cy="353919"/>
                </a:xfrm>
              </p:grpSpPr>
              <p:sp>
                <p:nvSpPr>
                  <p:cNvPr id="531" name="Freeform 530">
                    <a:extLst>
                      <a:ext uri="{FF2B5EF4-FFF2-40B4-BE49-F238E27FC236}">
                        <a16:creationId xmlns:a16="http://schemas.microsoft.com/office/drawing/2014/main" id="{D068C3A0-7999-2F4F-AD40-DCE41D95256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2" name="Freeform 531">
                    <a:extLst>
                      <a:ext uri="{FF2B5EF4-FFF2-40B4-BE49-F238E27FC236}">
                        <a16:creationId xmlns:a16="http://schemas.microsoft.com/office/drawing/2014/main" id="{5639C0F5-5081-3B41-B9D2-1EEDEA67E903}"/>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3" name="Freeform 532">
                    <a:extLst>
                      <a:ext uri="{FF2B5EF4-FFF2-40B4-BE49-F238E27FC236}">
                        <a16:creationId xmlns:a16="http://schemas.microsoft.com/office/drawing/2014/main" id="{58E7AD86-18B1-D04C-A608-C2C2C32D302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5F37FABE-0C5E-BE4B-816C-434CDEF518C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10" name="Group 590">
                <a:extLst>
                  <a:ext uri="{FF2B5EF4-FFF2-40B4-BE49-F238E27FC236}">
                    <a16:creationId xmlns:a16="http://schemas.microsoft.com/office/drawing/2014/main" id="{D433E483-6A63-3749-A0B5-CDE5F0937038}"/>
                  </a:ext>
                </a:extLst>
              </p:cNvPr>
              <p:cNvGrpSpPr>
                <a:grpSpLocks/>
              </p:cNvGrpSpPr>
              <p:nvPr/>
            </p:nvGrpSpPr>
            <p:grpSpPr bwMode="auto">
              <a:xfrm flipH="1">
                <a:off x="10917985" y="3676610"/>
                <a:ext cx="649485" cy="571200"/>
                <a:chOff x="2839" y="3501"/>
                <a:chExt cx="755" cy="803"/>
              </a:xfrm>
            </p:grpSpPr>
            <p:pic>
              <p:nvPicPr>
                <p:cNvPr id="519" name="Picture 591" descr="desktop_computer_stylized_medium">
                  <a:extLst>
                    <a:ext uri="{FF2B5EF4-FFF2-40B4-BE49-F238E27FC236}">
                      <a16:creationId xmlns:a16="http://schemas.microsoft.com/office/drawing/2014/main" id="{872C8DF8-FDD2-1F45-920A-9065DA104B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1" name="Freeform 592">
                  <a:extLst>
                    <a:ext uri="{FF2B5EF4-FFF2-40B4-BE49-F238E27FC236}">
                      <a16:creationId xmlns:a16="http://schemas.microsoft.com/office/drawing/2014/main" id="{B68FB3B0-1F09-9B49-ACA9-BE55166AFEE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1" name="Group 590">
                <a:extLst>
                  <a:ext uri="{FF2B5EF4-FFF2-40B4-BE49-F238E27FC236}">
                    <a16:creationId xmlns:a16="http://schemas.microsoft.com/office/drawing/2014/main" id="{E3C29E7E-5870-D04F-802F-276AABC35A7D}"/>
                  </a:ext>
                </a:extLst>
              </p:cNvPr>
              <p:cNvGrpSpPr>
                <a:grpSpLocks/>
              </p:cNvGrpSpPr>
              <p:nvPr/>
            </p:nvGrpSpPr>
            <p:grpSpPr bwMode="auto">
              <a:xfrm flipH="1">
                <a:off x="10249542" y="4410101"/>
                <a:ext cx="649485" cy="571200"/>
                <a:chOff x="2839" y="3501"/>
                <a:chExt cx="755" cy="803"/>
              </a:xfrm>
            </p:grpSpPr>
            <p:pic>
              <p:nvPicPr>
                <p:cNvPr id="516" name="Picture 591" descr="desktop_computer_stylized_medium">
                  <a:extLst>
                    <a:ext uri="{FF2B5EF4-FFF2-40B4-BE49-F238E27FC236}">
                      <a16:creationId xmlns:a16="http://schemas.microsoft.com/office/drawing/2014/main" id="{4E2E3CDB-8AAD-1C43-BC56-67106497837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 name="Freeform 592">
                  <a:extLst>
                    <a:ext uri="{FF2B5EF4-FFF2-40B4-BE49-F238E27FC236}">
                      <a16:creationId xmlns:a16="http://schemas.microsoft.com/office/drawing/2014/main" id="{CED3A19C-2D17-F345-AF9E-396B480DA48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2" name="Group 590">
                <a:extLst>
                  <a:ext uri="{FF2B5EF4-FFF2-40B4-BE49-F238E27FC236}">
                    <a16:creationId xmlns:a16="http://schemas.microsoft.com/office/drawing/2014/main" id="{6F4F6FB6-D521-2547-A64E-23DBD821A6F5}"/>
                  </a:ext>
                </a:extLst>
              </p:cNvPr>
              <p:cNvGrpSpPr>
                <a:grpSpLocks/>
              </p:cNvGrpSpPr>
              <p:nvPr/>
            </p:nvGrpSpPr>
            <p:grpSpPr bwMode="auto">
              <a:xfrm flipH="1">
                <a:off x="10797829" y="4748945"/>
                <a:ext cx="649485" cy="571200"/>
                <a:chOff x="2839" y="3501"/>
                <a:chExt cx="755" cy="803"/>
              </a:xfrm>
            </p:grpSpPr>
            <p:pic>
              <p:nvPicPr>
                <p:cNvPr id="513" name="Picture 591" descr="desktop_computer_stylized_medium">
                  <a:extLst>
                    <a:ext uri="{FF2B5EF4-FFF2-40B4-BE49-F238E27FC236}">
                      <a16:creationId xmlns:a16="http://schemas.microsoft.com/office/drawing/2014/main" id="{259939A2-EF0D-0849-87E5-C30B512ABCC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 name="Freeform 592">
                  <a:extLst>
                    <a:ext uri="{FF2B5EF4-FFF2-40B4-BE49-F238E27FC236}">
                      <a16:creationId xmlns:a16="http://schemas.microsoft.com/office/drawing/2014/main" id="{969549B6-E8D9-F346-B4D3-531B6A248E8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6" name="Group 265">
              <a:extLst>
                <a:ext uri="{FF2B5EF4-FFF2-40B4-BE49-F238E27FC236}">
                  <a16:creationId xmlns:a16="http://schemas.microsoft.com/office/drawing/2014/main" id="{CED303F0-222E-5244-A993-7309936A6DDE}"/>
                </a:ext>
              </a:extLst>
            </p:cNvPr>
            <p:cNvGrpSpPr/>
            <p:nvPr/>
          </p:nvGrpSpPr>
          <p:grpSpPr>
            <a:xfrm>
              <a:off x="8229600" y="5199782"/>
              <a:ext cx="1923291" cy="1159453"/>
              <a:chOff x="9874069" y="4049856"/>
              <a:chExt cx="1165513" cy="683960"/>
            </a:xfrm>
          </p:grpSpPr>
          <p:pic>
            <p:nvPicPr>
              <p:cNvPr id="414" name="Picture 781" descr="antenna_radiation_stylized">
                <a:extLst>
                  <a:ext uri="{FF2B5EF4-FFF2-40B4-BE49-F238E27FC236}">
                    <a16:creationId xmlns:a16="http://schemas.microsoft.com/office/drawing/2014/main" id="{A7825C18-3A75-0543-A6DF-CD0EBCC848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4" name="Picture 780" descr="access_point_stylized_small">
                <a:extLst>
                  <a:ext uri="{FF2B5EF4-FFF2-40B4-BE49-F238E27FC236}">
                    <a16:creationId xmlns:a16="http://schemas.microsoft.com/office/drawing/2014/main" id="{00B2B9D6-136E-8F44-9D1F-73D9678EE5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5" name="Group 850">
                <a:extLst>
                  <a:ext uri="{FF2B5EF4-FFF2-40B4-BE49-F238E27FC236}">
                    <a16:creationId xmlns:a16="http://schemas.microsoft.com/office/drawing/2014/main" id="{55D7AFE3-491A-0F41-845E-73BE57A57999}"/>
                  </a:ext>
                </a:extLst>
              </p:cNvPr>
              <p:cNvGrpSpPr>
                <a:grpSpLocks/>
              </p:cNvGrpSpPr>
              <p:nvPr/>
            </p:nvGrpSpPr>
            <p:grpSpPr bwMode="auto">
              <a:xfrm>
                <a:off x="10257306" y="4049856"/>
                <a:ext cx="450526" cy="96315"/>
                <a:chOff x="2199" y="955"/>
                <a:chExt cx="2547" cy="506"/>
              </a:xfrm>
            </p:grpSpPr>
            <p:sp>
              <p:nvSpPr>
                <p:cNvPr id="500" name="Freeform 851">
                  <a:extLst>
                    <a:ext uri="{FF2B5EF4-FFF2-40B4-BE49-F238E27FC236}">
                      <a16:creationId xmlns:a16="http://schemas.microsoft.com/office/drawing/2014/main" id="{F966C65E-4602-0C4E-BE21-449A027F523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Freeform 852">
                  <a:extLst>
                    <a:ext uri="{FF2B5EF4-FFF2-40B4-BE49-F238E27FC236}">
                      <a16:creationId xmlns:a16="http://schemas.microsoft.com/office/drawing/2014/main" id="{F970640B-3A9E-5441-BC12-EE66BC8489A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2" name="Freeform 853">
                  <a:extLst>
                    <a:ext uri="{FF2B5EF4-FFF2-40B4-BE49-F238E27FC236}">
                      <a16:creationId xmlns:a16="http://schemas.microsoft.com/office/drawing/2014/main" id="{4D1F8A5D-B984-3941-8162-CBC784976CF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Freeform 854">
                  <a:extLst>
                    <a:ext uri="{FF2B5EF4-FFF2-40B4-BE49-F238E27FC236}">
                      <a16:creationId xmlns:a16="http://schemas.microsoft.com/office/drawing/2014/main" id="{81F815F2-BBBE-F048-946C-E2F160ACF985}"/>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4" name="Freeform 855">
                  <a:extLst>
                    <a:ext uri="{FF2B5EF4-FFF2-40B4-BE49-F238E27FC236}">
                      <a16:creationId xmlns:a16="http://schemas.microsoft.com/office/drawing/2014/main" id="{401DE888-B65E-C948-AFD1-FE211E0E520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5" name="Freeform 856">
                  <a:extLst>
                    <a:ext uri="{FF2B5EF4-FFF2-40B4-BE49-F238E27FC236}">
                      <a16:creationId xmlns:a16="http://schemas.microsoft.com/office/drawing/2014/main" id="{0BF51E83-E31D-B44F-B45E-8F5E16572F5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6" name="Group 435">
                <a:extLst>
                  <a:ext uri="{FF2B5EF4-FFF2-40B4-BE49-F238E27FC236}">
                    <a16:creationId xmlns:a16="http://schemas.microsoft.com/office/drawing/2014/main" id="{D5751695-2861-FD47-8A0E-1F97388A9181}"/>
                  </a:ext>
                </a:extLst>
              </p:cNvPr>
              <p:cNvGrpSpPr/>
              <p:nvPr/>
            </p:nvGrpSpPr>
            <p:grpSpPr>
              <a:xfrm>
                <a:off x="9874069" y="4284324"/>
                <a:ext cx="406937" cy="372436"/>
                <a:chOff x="7341491" y="2307905"/>
                <a:chExt cx="509280" cy="439573"/>
              </a:xfrm>
            </p:grpSpPr>
            <p:grpSp>
              <p:nvGrpSpPr>
                <p:cNvPr id="469" name="Group 468">
                  <a:extLst>
                    <a:ext uri="{FF2B5EF4-FFF2-40B4-BE49-F238E27FC236}">
                      <a16:creationId xmlns:a16="http://schemas.microsoft.com/office/drawing/2014/main" id="{3E4EB07F-3B58-EF40-B44B-DA38BC38CDFE}"/>
                    </a:ext>
                  </a:extLst>
                </p:cNvPr>
                <p:cNvGrpSpPr/>
                <p:nvPr/>
              </p:nvGrpSpPr>
              <p:grpSpPr>
                <a:xfrm>
                  <a:off x="7341491" y="2426725"/>
                  <a:ext cx="509280" cy="320753"/>
                  <a:chOff x="7458407" y="2414528"/>
                  <a:chExt cx="509280" cy="320753"/>
                </a:xfrm>
              </p:grpSpPr>
              <p:pic>
                <p:nvPicPr>
                  <p:cNvPr id="478" name="Picture 1018" descr="laptop_keyboard">
                    <a:extLst>
                      <a:ext uri="{FF2B5EF4-FFF2-40B4-BE49-F238E27FC236}">
                        <a16:creationId xmlns:a16="http://schemas.microsoft.com/office/drawing/2014/main" id="{032DC61A-E49E-4941-A6AB-575FC7F2D3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 name="Freeform 1019">
                    <a:extLst>
                      <a:ext uri="{FF2B5EF4-FFF2-40B4-BE49-F238E27FC236}">
                        <a16:creationId xmlns:a16="http://schemas.microsoft.com/office/drawing/2014/main" id="{741AEBEB-99B3-BB43-8D71-9C2929E135A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80" name="Picture 1020" descr="screen">
                    <a:extLst>
                      <a:ext uri="{FF2B5EF4-FFF2-40B4-BE49-F238E27FC236}">
                        <a16:creationId xmlns:a16="http://schemas.microsoft.com/office/drawing/2014/main" id="{1B4123BB-C943-744C-8B67-89E26681824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 name="Freeform 1021">
                    <a:extLst>
                      <a:ext uri="{FF2B5EF4-FFF2-40B4-BE49-F238E27FC236}">
                        <a16:creationId xmlns:a16="http://schemas.microsoft.com/office/drawing/2014/main" id="{FF6D3575-1FD0-4546-8B92-CA8E53118260}"/>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2" name="Freeform 1022">
                    <a:extLst>
                      <a:ext uri="{FF2B5EF4-FFF2-40B4-BE49-F238E27FC236}">
                        <a16:creationId xmlns:a16="http://schemas.microsoft.com/office/drawing/2014/main" id="{B870A336-D5A4-2A40-9246-48263F1165FB}"/>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3" name="Freeform 1023">
                    <a:extLst>
                      <a:ext uri="{FF2B5EF4-FFF2-40B4-BE49-F238E27FC236}">
                        <a16:creationId xmlns:a16="http://schemas.microsoft.com/office/drawing/2014/main" id="{1422FA6F-B293-CC47-8035-BFAEE2036193}"/>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4" name="Freeform 1024">
                    <a:extLst>
                      <a:ext uri="{FF2B5EF4-FFF2-40B4-BE49-F238E27FC236}">
                        <a16:creationId xmlns:a16="http://schemas.microsoft.com/office/drawing/2014/main" id="{977DE91F-7E9A-CD4C-BBFE-1E362481F537}"/>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5" name="Freeform 1025">
                    <a:extLst>
                      <a:ext uri="{FF2B5EF4-FFF2-40B4-BE49-F238E27FC236}">
                        <a16:creationId xmlns:a16="http://schemas.microsoft.com/office/drawing/2014/main" id="{46DCAA87-03AE-994A-92BC-C124AFA107BF}"/>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Freeform 1026">
                    <a:extLst>
                      <a:ext uri="{FF2B5EF4-FFF2-40B4-BE49-F238E27FC236}">
                        <a16:creationId xmlns:a16="http://schemas.microsoft.com/office/drawing/2014/main" id="{DC0CE329-95EE-8144-9875-DA4FBB32ACFB}"/>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87" name="Group 1027">
                    <a:extLst>
                      <a:ext uri="{FF2B5EF4-FFF2-40B4-BE49-F238E27FC236}">
                        <a16:creationId xmlns:a16="http://schemas.microsoft.com/office/drawing/2014/main" id="{06F6AD5D-84F9-3648-9E54-96448E76BA13}"/>
                      </a:ext>
                    </a:extLst>
                  </p:cNvPr>
                  <p:cNvGrpSpPr>
                    <a:grpSpLocks/>
                  </p:cNvGrpSpPr>
                  <p:nvPr/>
                </p:nvGrpSpPr>
                <p:grpSpPr bwMode="auto">
                  <a:xfrm>
                    <a:off x="7594735" y="2642220"/>
                    <a:ext cx="98740" cy="36846"/>
                    <a:chOff x="1740" y="2642"/>
                    <a:chExt cx="752" cy="327"/>
                  </a:xfrm>
                </p:grpSpPr>
                <p:sp>
                  <p:nvSpPr>
                    <p:cNvPr id="494" name="Freeform 1028">
                      <a:extLst>
                        <a:ext uri="{FF2B5EF4-FFF2-40B4-BE49-F238E27FC236}">
                          <a16:creationId xmlns:a16="http://schemas.microsoft.com/office/drawing/2014/main" id="{0CBABEAE-3A8F-1E43-8427-3CE7367D0A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5" name="Freeform 1029">
                      <a:extLst>
                        <a:ext uri="{FF2B5EF4-FFF2-40B4-BE49-F238E27FC236}">
                          <a16:creationId xmlns:a16="http://schemas.microsoft.com/office/drawing/2014/main" id="{530EEDCA-EC9D-9E43-B7E2-EACE522D532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6" name="Freeform 1030">
                      <a:extLst>
                        <a:ext uri="{FF2B5EF4-FFF2-40B4-BE49-F238E27FC236}">
                          <a16:creationId xmlns:a16="http://schemas.microsoft.com/office/drawing/2014/main" id="{F8981A58-6D1F-0A4D-8713-5E3C5AC2A4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7" name="Freeform 1031">
                      <a:extLst>
                        <a:ext uri="{FF2B5EF4-FFF2-40B4-BE49-F238E27FC236}">
                          <a16:creationId xmlns:a16="http://schemas.microsoft.com/office/drawing/2014/main" id="{DD0C1F2E-4615-CF43-A943-A9418DAC9F9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8" name="Freeform 1032">
                      <a:extLst>
                        <a:ext uri="{FF2B5EF4-FFF2-40B4-BE49-F238E27FC236}">
                          <a16:creationId xmlns:a16="http://schemas.microsoft.com/office/drawing/2014/main" id="{808B9297-AFFC-984F-B0AC-13FB540AF55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9" name="Freeform 1033">
                      <a:extLst>
                        <a:ext uri="{FF2B5EF4-FFF2-40B4-BE49-F238E27FC236}">
                          <a16:creationId xmlns:a16="http://schemas.microsoft.com/office/drawing/2014/main" id="{6C71B69D-A351-8643-B6E6-F4536269D8F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88" name="Freeform 1034">
                    <a:extLst>
                      <a:ext uri="{FF2B5EF4-FFF2-40B4-BE49-F238E27FC236}">
                        <a16:creationId xmlns:a16="http://schemas.microsoft.com/office/drawing/2014/main" id="{EE840DC1-0BE8-6646-8DEB-5C4EA94966F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Freeform 1035">
                    <a:extLst>
                      <a:ext uri="{FF2B5EF4-FFF2-40B4-BE49-F238E27FC236}">
                        <a16:creationId xmlns:a16="http://schemas.microsoft.com/office/drawing/2014/main" id="{BABA7F00-DA52-2E49-BB76-B5A5F5595AC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0" name="Freeform 1036">
                    <a:extLst>
                      <a:ext uri="{FF2B5EF4-FFF2-40B4-BE49-F238E27FC236}">
                        <a16:creationId xmlns:a16="http://schemas.microsoft.com/office/drawing/2014/main" id="{A21E46CA-0E1F-2E4E-8894-6A9675A749A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1" name="Freeform 1037">
                    <a:extLst>
                      <a:ext uri="{FF2B5EF4-FFF2-40B4-BE49-F238E27FC236}">
                        <a16:creationId xmlns:a16="http://schemas.microsoft.com/office/drawing/2014/main" id="{F41B4260-C5B0-DC41-92A3-C9AABDF866F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2" name="Freeform 1038">
                    <a:extLst>
                      <a:ext uri="{FF2B5EF4-FFF2-40B4-BE49-F238E27FC236}">
                        <a16:creationId xmlns:a16="http://schemas.microsoft.com/office/drawing/2014/main" id="{7BD35E16-08BD-5744-8C23-DC1C1F54C1E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3" name="Freeform 1039">
                    <a:extLst>
                      <a:ext uri="{FF2B5EF4-FFF2-40B4-BE49-F238E27FC236}">
                        <a16:creationId xmlns:a16="http://schemas.microsoft.com/office/drawing/2014/main" id="{BE751657-56F1-4448-866D-BF6DD807075E}"/>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70" name="Group 850">
                  <a:extLst>
                    <a:ext uri="{FF2B5EF4-FFF2-40B4-BE49-F238E27FC236}">
                      <a16:creationId xmlns:a16="http://schemas.microsoft.com/office/drawing/2014/main" id="{41FF5206-8939-DB4A-AFCB-28FE4AFEC2A6}"/>
                    </a:ext>
                  </a:extLst>
                </p:cNvPr>
                <p:cNvGrpSpPr>
                  <a:grpSpLocks/>
                </p:cNvGrpSpPr>
                <p:nvPr/>
              </p:nvGrpSpPr>
              <p:grpSpPr bwMode="auto">
                <a:xfrm>
                  <a:off x="7408527" y="2307905"/>
                  <a:ext cx="399726" cy="74090"/>
                  <a:chOff x="2199" y="955"/>
                  <a:chExt cx="2547" cy="506"/>
                </a:xfrm>
              </p:grpSpPr>
              <p:sp>
                <p:nvSpPr>
                  <p:cNvPr id="472" name="Freeform 851">
                    <a:extLst>
                      <a:ext uri="{FF2B5EF4-FFF2-40B4-BE49-F238E27FC236}">
                        <a16:creationId xmlns:a16="http://schemas.microsoft.com/office/drawing/2014/main" id="{5806E134-9C32-BD43-BDEE-5A50AA482EB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3" name="Freeform 852">
                    <a:extLst>
                      <a:ext uri="{FF2B5EF4-FFF2-40B4-BE49-F238E27FC236}">
                        <a16:creationId xmlns:a16="http://schemas.microsoft.com/office/drawing/2014/main" id="{E2541107-0F31-9F40-BEA1-F0066A99871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4" name="Freeform 853">
                    <a:extLst>
                      <a:ext uri="{FF2B5EF4-FFF2-40B4-BE49-F238E27FC236}">
                        <a16:creationId xmlns:a16="http://schemas.microsoft.com/office/drawing/2014/main" id="{1D6522D4-EE2C-4A4A-93B4-B2C4D1FCD6A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5" name="Freeform 854">
                    <a:extLst>
                      <a:ext uri="{FF2B5EF4-FFF2-40B4-BE49-F238E27FC236}">
                        <a16:creationId xmlns:a16="http://schemas.microsoft.com/office/drawing/2014/main" id="{367EDD77-F978-3741-A187-EE6953F51E7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6" name="Freeform 855">
                    <a:extLst>
                      <a:ext uri="{FF2B5EF4-FFF2-40B4-BE49-F238E27FC236}">
                        <a16:creationId xmlns:a16="http://schemas.microsoft.com/office/drawing/2014/main" id="{2846515E-1CE9-AC41-8FE7-268F5CECE48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7" name="Freeform 856">
                    <a:extLst>
                      <a:ext uri="{FF2B5EF4-FFF2-40B4-BE49-F238E27FC236}">
                        <a16:creationId xmlns:a16="http://schemas.microsoft.com/office/drawing/2014/main" id="{33E043C0-9EF6-BE46-9846-4D601F5ADA7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71" name="Straight Connector 470">
                  <a:extLst>
                    <a:ext uri="{FF2B5EF4-FFF2-40B4-BE49-F238E27FC236}">
                      <a16:creationId xmlns:a16="http://schemas.microsoft.com/office/drawing/2014/main" id="{CB69F864-8FB5-E041-9129-AC195EDCC60C}"/>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7" name="Group 436">
                <a:extLst>
                  <a:ext uri="{FF2B5EF4-FFF2-40B4-BE49-F238E27FC236}">
                    <a16:creationId xmlns:a16="http://schemas.microsoft.com/office/drawing/2014/main" id="{C2AA1ADC-DA20-0446-A617-23E1618DB1E1}"/>
                  </a:ext>
                </a:extLst>
              </p:cNvPr>
              <p:cNvGrpSpPr/>
              <p:nvPr/>
            </p:nvGrpSpPr>
            <p:grpSpPr>
              <a:xfrm>
                <a:off x="10632645" y="4361380"/>
                <a:ext cx="406937" cy="372436"/>
                <a:chOff x="7341491" y="2307905"/>
                <a:chExt cx="509280" cy="439573"/>
              </a:xfrm>
            </p:grpSpPr>
            <p:grpSp>
              <p:nvGrpSpPr>
                <p:cNvPr id="438" name="Group 437">
                  <a:extLst>
                    <a:ext uri="{FF2B5EF4-FFF2-40B4-BE49-F238E27FC236}">
                      <a16:creationId xmlns:a16="http://schemas.microsoft.com/office/drawing/2014/main" id="{76BCDA8E-D15E-A74A-8ADE-A687CEE3E3C8}"/>
                    </a:ext>
                  </a:extLst>
                </p:cNvPr>
                <p:cNvGrpSpPr/>
                <p:nvPr/>
              </p:nvGrpSpPr>
              <p:grpSpPr>
                <a:xfrm>
                  <a:off x="7341491" y="2426725"/>
                  <a:ext cx="509280" cy="320753"/>
                  <a:chOff x="7458407" y="2414528"/>
                  <a:chExt cx="509280" cy="320753"/>
                </a:xfrm>
              </p:grpSpPr>
              <p:pic>
                <p:nvPicPr>
                  <p:cNvPr id="447" name="Picture 1018" descr="laptop_keyboard">
                    <a:extLst>
                      <a:ext uri="{FF2B5EF4-FFF2-40B4-BE49-F238E27FC236}">
                        <a16:creationId xmlns:a16="http://schemas.microsoft.com/office/drawing/2014/main" id="{8164BC6B-27AC-F543-BC9A-5144C3FE81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 name="Freeform 1019">
                    <a:extLst>
                      <a:ext uri="{FF2B5EF4-FFF2-40B4-BE49-F238E27FC236}">
                        <a16:creationId xmlns:a16="http://schemas.microsoft.com/office/drawing/2014/main" id="{8CCC328C-1513-4C4F-BA81-A6778643676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49" name="Picture 1020" descr="screen">
                    <a:extLst>
                      <a:ext uri="{FF2B5EF4-FFF2-40B4-BE49-F238E27FC236}">
                        <a16:creationId xmlns:a16="http://schemas.microsoft.com/office/drawing/2014/main" id="{DDA06ED4-53B0-1B48-9119-46F36D48C8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 name="Freeform 1021">
                    <a:extLst>
                      <a:ext uri="{FF2B5EF4-FFF2-40B4-BE49-F238E27FC236}">
                        <a16:creationId xmlns:a16="http://schemas.microsoft.com/office/drawing/2014/main" id="{BA9F220B-5659-2A42-847E-A563796C31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1" name="Freeform 1022">
                    <a:extLst>
                      <a:ext uri="{FF2B5EF4-FFF2-40B4-BE49-F238E27FC236}">
                        <a16:creationId xmlns:a16="http://schemas.microsoft.com/office/drawing/2014/main" id="{7A53E173-94E0-9A45-A5EB-06BAE70B4597}"/>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2" name="Freeform 1023">
                    <a:extLst>
                      <a:ext uri="{FF2B5EF4-FFF2-40B4-BE49-F238E27FC236}">
                        <a16:creationId xmlns:a16="http://schemas.microsoft.com/office/drawing/2014/main" id="{1AE4308B-5274-7E4E-8319-3DCEAF641AA8}"/>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3" name="Freeform 1024">
                    <a:extLst>
                      <a:ext uri="{FF2B5EF4-FFF2-40B4-BE49-F238E27FC236}">
                        <a16:creationId xmlns:a16="http://schemas.microsoft.com/office/drawing/2014/main" id="{0AFBA2BB-6C86-F343-AEFA-24E9DAA9DA0B}"/>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4" name="Freeform 1025">
                    <a:extLst>
                      <a:ext uri="{FF2B5EF4-FFF2-40B4-BE49-F238E27FC236}">
                        <a16:creationId xmlns:a16="http://schemas.microsoft.com/office/drawing/2014/main" id="{30D94257-9C5E-3E45-9F36-5D972F3CA4F8}"/>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5" name="Freeform 1026">
                    <a:extLst>
                      <a:ext uri="{FF2B5EF4-FFF2-40B4-BE49-F238E27FC236}">
                        <a16:creationId xmlns:a16="http://schemas.microsoft.com/office/drawing/2014/main" id="{E9457D97-2948-DB40-A085-56B4906D1EA6}"/>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56" name="Group 1027">
                    <a:extLst>
                      <a:ext uri="{FF2B5EF4-FFF2-40B4-BE49-F238E27FC236}">
                        <a16:creationId xmlns:a16="http://schemas.microsoft.com/office/drawing/2014/main" id="{3D852EFB-5B6C-2344-BBE3-31D62F7A86BE}"/>
                      </a:ext>
                    </a:extLst>
                  </p:cNvPr>
                  <p:cNvGrpSpPr>
                    <a:grpSpLocks/>
                  </p:cNvGrpSpPr>
                  <p:nvPr/>
                </p:nvGrpSpPr>
                <p:grpSpPr bwMode="auto">
                  <a:xfrm>
                    <a:off x="7594735" y="2642220"/>
                    <a:ext cx="98740" cy="36846"/>
                    <a:chOff x="1740" y="2642"/>
                    <a:chExt cx="752" cy="327"/>
                  </a:xfrm>
                </p:grpSpPr>
                <p:sp>
                  <p:nvSpPr>
                    <p:cNvPr id="463" name="Freeform 1028">
                      <a:extLst>
                        <a:ext uri="{FF2B5EF4-FFF2-40B4-BE49-F238E27FC236}">
                          <a16:creationId xmlns:a16="http://schemas.microsoft.com/office/drawing/2014/main" id="{B9B98FA7-C99E-C74B-A8AB-A9637F89C8F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4" name="Freeform 1029">
                      <a:extLst>
                        <a:ext uri="{FF2B5EF4-FFF2-40B4-BE49-F238E27FC236}">
                          <a16:creationId xmlns:a16="http://schemas.microsoft.com/office/drawing/2014/main" id="{F702DC6C-29FF-CF47-9F8F-0E018642689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5" name="Freeform 1030">
                      <a:extLst>
                        <a:ext uri="{FF2B5EF4-FFF2-40B4-BE49-F238E27FC236}">
                          <a16:creationId xmlns:a16="http://schemas.microsoft.com/office/drawing/2014/main" id="{CBC32426-3508-7746-B721-84A333EF29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6" name="Freeform 1031">
                      <a:extLst>
                        <a:ext uri="{FF2B5EF4-FFF2-40B4-BE49-F238E27FC236}">
                          <a16:creationId xmlns:a16="http://schemas.microsoft.com/office/drawing/2014/main" id="{A502E851-76CC-D944-B6BF-AEA62F4B7FA6}"/>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7" name="Freeform 1032">
                      <a:extLst>
                        <a:ext uri="{FF2B5EF4-FFF2-40B4-BE49-F238E27FC236}">
                          <a16:creationId xmlns:a16="http://schemas.microsoft.com/office/drawing/2014/main" id="{9EF53E4B-1A3E-B340-981B-10DCC78EDF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8" name="Freeform 1033">
                      <a:extLst>
                        <a:ext uri="{FF2B5EF4-FFF2-40B4-BE49-F238E27FC236}">
                          <a16:creationId xmlns:a16="http://schemas.microsoft.com/office/drawing/2014/main" id="{7AD8F7A7-416B-4E4B-B3E9-7BAB69D2CD3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57" name="Freeform 1034">
                    <a:extLst>
                      <a:ext uri="{FF2B5EF4-FFF2-40B4-BE49-F238E27FC236}">
                        <a16:creationId xmlns:a16="http://schemas.microsoft.com/office/drawing/2014/main" id="{AFB20872-AFCC-4D45-AFDB-876C97DAF0C7}"/>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8" name="Freeform 1035">
                    <a:extLst>
                      <a:ext uri="{FF2B5EF4-FFF2-40B4-BE49-F238E27FC236}">
                        <a16:creationId xmlns:a16="http://schemas.microsoft.com/office/drawing/2014/main" id="{884A6080-45F5-1D41-97E8-A1E4D9BD5AF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9" name="Freeform 1036">
                    <a:extLst>
                      <a:ext uri="{FF2B5EF4-FFF2-40B4-BE49-F238E27FC236}">
                        <a16:creationId xmlns:a16="http://schemas.microsoft.com/office/drawing/2014/main" id="{D9AB2866-286A-324B-A617-3FD7D7A508AE}"/>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0" name="Freeform 1037">
                    <a:extLst>
                      <a:ext uri="{FF2B5EF4-FFF2-40B4-BE49-F238E27FC236}">
                        <a16:creationId xmlns:a16="http://schemas.microsoft.com/office/drawing/2014/main" id="{4F862B12-01C2-394B-BD64-EF5B294C927F}"/>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1" name="Freeform 1038">
                    <a:extLst>
                      <a:ext uri="{FF2B5EF4-FFF2-40B4-BE49-F238E27FC236}">
                        <a16:creationId xmlns:a16="http://schemas.microsoft.com/office/drawing/2014/main" id="{9F56D63D-1051-4947-BFE8-AC99905DBF77}"/>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2" name="Freeform 1039">
                    <a:extLst>
                      <a:ext uri="{FF2B5EF4-FFF2-40B4-BE49-F238E27FC236}">
                        <a16:creationId xmlns:a16="http://schemas.microsoft.com/office/drawing/2014/main" id="{F5A7C9DF-5755-EF45-8744-FDD1C5EEB842}"/>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9" name="Group 850">
                  <a:extLst>
                    <a:ext uri="{FF2B5EF4-FFF2-40B4-BE49-F238E27FC236}">
                      <a16:creationId xmlns:a16="http://schemas.microsoft.com/office/drawing/2014/main" id="{0E19DCC2-5C17-114A-AA3B-AB1F761F3E07}"/>
                    </a:ext>
                  </a:extLst>
                </p:cNvPr>
                <p:cNvGrpSpPr>
                  <a:grpSpLocks/>
                </p:cNvGrpSpPr>
                <p:nvPr/>
              </p:nvGrpSpPr>
              <p:grpSpPr bwMode="auto">
                <a:xfrm>
                  <a:off x="7408527" y="2307905"/>
                  <a:ext cx="399726" cy="74090"/>
                  <a:chOff x="2199" y="955"/>
                  <a:chExt cx="2547" cy="506"/>
                </a:xfrm>
              </p:grpSpPr>
              <p:sp>
                <p:nvSpPr>
                  <p:cNvPr id="441" name="Freeform 851">
                    <a:extLst>
                      <a:ext uri="{FF2B5EF4-FFF2-40B4-BE49-F238E27FC236}">
                        <a16:creationId xmlns:a16="http://schemas.microsoft.com/office/drawing/2014/main" id="{BBA6444B-A512-F544-B52F-56EFEF8735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2" name="Freeform 852">
                    <a:extLst>
                      <a:ext uri="{FF2B5EF4-FFF2-40B4-BE49-F238E27FC236}">
                        <a16:creationId xmlns:a16="http://schemas.microsoft.com/office/drawing/2014/main" id="{3C1ADE30-986F-D446-A0E8-E55FDC5C363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3" name="Freeform 853">
                    <a:extLst>
                      <a:ext uri="{FF2B5EF4-FFF2-40B4-BE49-F238E27FC236}">
                        <a16:creationId xmlns:a16="http://schemas.microsoft.com/office/drawing/2014/main" id="{5421D839-7A32-BE47-B2AE-97D6E019C23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4" name="Freeform 854">
                    <a:extLst>
                      <a:ext uri="{FF2B5EF4-FFF2-40B4-BE49-F238E27FC236}">
                        <a16:creationId xmlns:a16="http://schemas.microsoft.com/office/drawing/2014/main" id="{6265BB06-F570-694B-835C-CBFAFCDB7333}"/>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5" name="Freeform 855">
                    <a:extLst>
                      <a:ext uri="{FF2B5EF4-FFF2-40B4-BE49-F238E27FC236}">
                        <a16:creationId xmlns:a16="http://schemas.microsoft.com/office/drawing/2014/main" id="{80300F44-8884-9342-8458-52213EFA1F0A}"/>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6" name="Freeform 856">
                    <a:extLst>
                      <a:ext uri="{FF2B5EF4-FFF2-40B4-BE49-F238E27FC236}">
                        <a16:creationId xmlns:a16="http://schemas.microsoft.com/office/drawing/2014/main" id="{C20B7147-F177-2244-A300-85310EEFDE6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40" name="Straight Connector 439">
                  <a:extLst>
                    <a:ext uri="{FF2B5EF4-FFF2-40B4-BE49-F238E27FC236}">
                      <a16:creationId xmlns:a16="http://schemas.microsoft.com/office/drawing/2014/main" id="{BC94D261-B269-5947-A948-0F102BE96F71}"/>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7" name="Group 266">
              <a:extLst>
                <a:ext uri="{FF2B5EF4-FFF2-40B4-BE49-F238E27FC236}">
                  <a16:creationId xmlns:a16="http://schemas.microsoft.com/office/drawing/2014/main" id="{61065D64-FFA0-D845-B229-AD586B66C3BA}"/>
                </a:ext>
              </a:extLst>
            </p:cNvPr>
            <p:cNvGrpSpPr/>
            <p:nvPr/>
          </p:nvGrpSpPr>
          <p:grpSpPr>
            <a:xfrm>
              <a:off x="7840518" y="1242873"/>
              <a:ext cx="4037013" cy="1377421"/>
              <a:chOff x="7785100" y="730250"/>
              <a:chExt cx="4037013" cy="1377421"/>
            </a:xfrm>
          </p:grpSpPr>
          <p:grpSp>
            <p:nvGrpSpPr>
              <p:cNvPr id="272" name="Group 117">
                <a:extLst>
                  <a:ext uri="{FF2B5EF4-FFF2-40B4-BE49-F238E27FC236}">
                    <a16:creationId xmlns:a16="http://schemas.microsoft.com/office/drawing/2014/main" id="{DA8F2ABF-024D-5644-A618-D1554772AAFE}"/>
                  </a:ext>
                </a:extLst>
              </p:cNvPr>
              <p:cNvGrpSpPr>
                <a:grpSpLocks/>
              </p:cNvGrpSpPr>
              <p:nvPr/>
            </p:nvGrpSpPr>
            <p:grpSpPr bwMode="auto">
              <a:xfrm>
                <a:off x="7785100" y="736600"/>
                <a:ext cx="850900" cy="527050"/>
                <a:chOff x="-490" y="1664"/>
                <a:chExt cx="1429" cy="842"/>
              </a:xfrm>
            </p:grpSpPr>
            <p:sp>
              <p:nvSpPr>
                <p:cNvPr id="382" name="AutoShape 111">
                  <a:extLst>
                    <a:ext uri="{FF2B5EF4-FFF2-40B4-BE49-F238E27FC236}">
                      <a16:creationId xmlns:a16="http://schemas.microsoft.com/office/drawing/2014/main" id="{4F7D0D8B-AE92-DF48-837E-38F90CA8909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83" name="Group 116">
                  <a:extLst>
                    <a:ext uri="{FF2B5EF4-FFF2-40B4-BE49-F238E27FC236}">
                      <a16:creationId xmlns:a16="http://schemas.microsoft.com/office/drawing/2014/main" id="{4A654723-8B5D-FE4C-BF2B-514CD235A1D6}"/>
                    </a:ext>
                  </a:extLst>
                </p:cNvPr>
                <p:cNvGrpSpPr>
                  <a:grpSpLocks/>
                </p:cNvGrpSpPr>
                <p:nvPr/>
              </p:nvGrpSpPr>
              <p:grpSpPr bwMode="auto">
                <a:xfrm>
                  <a:off x="-427" y="1737"/>
                  <a:ext cx="1217" cy="769"/>
                  <a:chOff x="-427" y="1737"/>
                  <a:chExt cx="1217" cy="769"/>
                </a:xfrm>
              </p:grpSpPr>
              <p:sp>
                <p:nvSpPr>
                  <p:cNvPr id="384" name="Rectangle 99">
                    <a:extLst>
                      <a:ext uri="{FF2B5EF4-FFF2-40B4-BE49-F238E27FC236}">
                        <a16:creationId xmlns:a16="http://schemas.microsoft.com/office/drawing/2014/main" id="{A4AFDABA-F0DD-F64F-8D40-C82C98855D26}"/>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5" name="Line 7">
                    <a:extLst>
                      <a:ext uri="{FF2B5EF4-FFF2-40B4-BE49-F238E27FC236}">
                        <a16:creationId xmlns:a16="http://schemas.microsoft.com/office/drawing/2014/main" id="{68D767C0-B1CD-734F-8B29-6BF22590B0B3}"/>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86" name="Group 103">
                    <a:extLst>
                      <a:ext uri="{FF2B5EF4-FFF2-40B4-BE49-F238E27FC236}">
                        <a16:creationId xmlns:a16="http://schemas.microsoft.com/office/drawing/2014/main" id="{97E7E30C-8EEE-5042-A3E2-1D8BBB9A553B}"/>
                      </a:ext>
                    </a:extLst>
                  </p:cNvPr>
                  <p:cNvGrpSpPr>
                    <a:grpSpLocks/>
                  </p:cNvGrpSpPr>
                  <p:nvPr/>
                </p:nvGrpSpPr>
                <p:grpSpPr bwMode="auto">
                  <a:xfrm>
                    <a:off x="68" y="2192"/>
                    <a:ext cx="387" cy="139"/>
                    <a:chOff x="322" y="890"/>
                    <a:chExt cx="872" cy="339"/>
                  </a:xfrm>
                </p:grpSpPr>
                <p:sp>
                  <p:nvSpPr>
                    <p:cNvPr id="391" name="Rectangle 104">
                      <a:extLst>
                        <a:ext uri="{FF2B5EF4-FFF2-40B4-BE49-F238E27FC236}">
                          <a16:creationId xmlns:a16="http://schemas.microsoft.com/office/drawing/2014/main" id="{843E43FE-69ED-704E-A9F4-273EFC499F32}"/>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2" name="Rectangle 105">
                      <a:extLst>
                        <a:ext uri="{FF2B5EF4-FFF2-40B4-BE49-F238E27FC236}">
                          <a16:creationId xmlns:a16="http://schemas.microsoft.com/office/drawing/2014/main" id="{670D1F7B-0520-4C41-B14C-44928D44AB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9" name="Rectangle 106">
                      <a:extLst>
                        <a:ext uri="{FF2B5EF4-FFF2-40B4-BE49-F238E27FC236}">
                          <a16:creationId xmlns:a16="http://schemas.microsoft.com/office/drawing/2014/main" id="{6930B14E-463C-3148-9063-193BCF9C1DBE}"/>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0" name="Rectangle 107">
                      <a:extLst>
                        <a:ext uri="{FF2B5EF4-FFF2-40B4-BE49-F238E27FC236}">
                          <a16:creationId xmlns:a16="http://schemas.microsoft.com/office/drawing/2014/main" id="{E611E401-F46E-7546-90FD-D90E19B2D639}"/>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1" name="Rectangle 108">
                      <a:extLst>
                        <a:ext uri="{FF2B5EF4-FFF2-40B4-BE49-F238E27FC236}">
                          <a16:creationId xmlns:a16="http://schemas.microsoft.com/office/drawing/2014/main" id="{0AC6AB71-4D2D-914E-8DE4-E34FB6CE721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3" name="AutoShape 109">
                      <a:extLst>
                        <a:ext uri="{FF2B5EF4-FFF2-40B4-BE49-F238E27FC236}">
                          <a16:creationId xmlns:a16="http://schemas.microsoft.com/office/drawing/2014/main" id="{C5E21FF9-2515-9749-8D1B-9918E78C4597}"/>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87" name="Picture 110" descr="desktop_computer_stylized_small">
                    <a:extLst>
                      <a:ext uri="{FF2B5EF4-FFF2-40B4-BE49-F238E27FC236}">
                        <a16:creationId xmlns:a16="http://schemas.microsoft.com/office/drawing/2014/main" id="{904301F2-7241-4647-A30F-B93D8AE8E0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Rectangle 112">
                    <a:extLst>
                      <a:ext uri="{FF2B5EF4-FFF2-40B4-BE49-F238E27FC236}">
                        <a16:creationId xmlns:a16="http://schemas.microsoft.com/office/drawing/2014/main" id="{E4B6BA92-C28D-DC47-9D36-BABDA3F6B6B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9" name="Freeform 113">
                    <a:extLst>
                      <a:ext uri="{FF2B5EF4-FFF2-40B4-BE49-F238E27FC236}">
                        <a16:creationId xmlns:a16="http://schemas.microsoft.com/office/drawing/2014/main" id="{B4A54A71-C2C4-FD44-A968-22FCFF1C2CA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0" name="Picture 115" descr="tv">
                    <a:extLst>
                      <a:ext uri="{FF2B5EF4-FFF2-40B4-BE49-F238E27FC236}">
                        <a16:creationId xmlns:a16="http://schemas.microsoft.com/office/drawing/2014/main" id="{CB5F76B1-AA8E-F243-ACB3-EE63F5787A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82" name="Line 169">
                <a:extLst>
                  <a:ext uri="{FF2B5EF4-FFF2-40B4-BE49-F238E27FC236}">
                    <a16:creationId xmlns:a16="http://schemas.microsoft.com/office/drawing/2014/main" id="{683925C6-A420-AC4A-98EC-BC48D9B42EFB}"/>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0" name="Text Box 204">
                <a:extLst>
                  <a:ext uri="{FF2B5EF4-FFF2-40B4-BE49-F238E27FC236}">
                    <a16:creationId xmlns:a16="http://schemas.microsoft.com/office/drawing/2014/main" id="{606A13BF-006E-E64F-B419-78E6F90CC993}"/>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291" name="Group 290">
                <a:extLst>
                  <a:ext uri="{FF2B5EF4-FFF2-40B4-BE49-F238E27FC236}">
                    <a16:creationId xmlns:a16="http://schemas.microsoft.com/office/drawing/2014/main" id="{74823287-6077-6446-AF55-57CFE46FE077}"/>
                  </a:ext>
                </a:extLst>
              </p:cNvPr>
              <p:cNvGrpSpPr/>
              <p:nvPr/>
            </p:nvGrpSpPr>
            <p:grpSpPr>
              <a:xfrm>
                <a:off x="7872413" y="1479550"/>
                <a:ext cx="850900" cy="623888"/>
                <a:chOff x="7872413" y="1479550"/>
                <a:chExt cx="850900" cy="623888"/>
              </a:xfrm>
            </p:grpSpPr>
            <p:grpSp>
              <p:nvGrpSpPr>
                <p:cNvPr id="355" name="Group 135">
                  <a:extLst>
                    <a:ext uri="{FF2B5EF4-FFF2-40B4-BE49-F238E27FC236}">
                      <a16:creationId xmlns:a16="http://schemas.microsoft.com/office/drawing/2014/main" id="{8ADD54EE-7A0D-674F-A2BD-E5C03262C60C}"/>
                    </a:ext>
                  </a:extLst>
                </p:cNvPr>
                <p:cNvGrpSpPr>
                  <a:grpSpLocks/>
                </p:cNvGrpSpPr>
                <p:nvPr/>
              </p:nvGrpSpPr>
              <p:grpSpPr bwMode="auto">
                <a:xfrm>
                  <a:off x="7872413" y="1576388"/>
                  <a:ext cx="850900" cy="527050"/>
                  <a:chOff x="-490" y="1664"/>
                  <a:chExt cx="1429" cy="842"/>
                </a:xfrm>
              </p:grpSpPr>
              <p:sp>
                <p:nvSpPr>
                  <p:cNvPr id="357" name="AutoShape 136">
                    <a:extLst>
                      <a:ext uri="{FF2B5EF4-FFF2-40B4-BE49-F238E27FC236}">
                        <a16:creationId xmlns:a16="http://schemas.microsoft.com/office/drawing/2014/main" id="{0118FE48-1B9C-3C4A-9E1A-9DDFA75F5B21}"/>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58" name="Group 137">
                    <a:extLst>
                      <a:ext uri="{FF2B5EF4-FFF2-40B4-BE49-F238E27FC236}">
                        <a16:creationId xmlns:a16="http://schemas.microsoft.com/office/drawing/2014/main" id="{6B86DF99-CBED-144A-94EC-2756704E1A90}"/>
                      </a:ext>
                    </a:extLst>
                  </p:cNvPr>
                  <p:cNvGrpSpPr>
                    <a:grpSpLocks/>
                  </p:cNvGrpSpPr>
                  <p:nvPr/>
                </p:nvGrpSpPr>
                <p:grpSpPr bwMode="auto">
                  <a:xfrm>
                    <a:off x="-427" y="1737"/>
                    <a:ext cx="1217" cy="769"/>
                    <a:chOff x="-427" y="1737"/>
                    <a:chExt cx="1217" cy="769"/>
                  </a:xfrm>
                </p:grpSpPr>
                <p:sp>
                  <p:nvSpPr>
                    <p:cNvPr id="360" name="Rectangle 138">
                      <a:extLst>
                        <a:ext uri="{FF2B5EF4-FFF2-40B4-BE49-F238E27FC236}">
                          <a16:creationId xmlns:a16="http://schemas.microsoft.com/office/drawing/2014/main" id="{E2F83C1F-2DCD-404E-AE4F-63E99CDF36D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61" name="Line 7">
                      <a:extLst>
                        <a:ext uri="{FF2B5EF4-FFF2-40B4-BE49-F238E27FC236}">
                          <a16:creationId xmlns:a16="http://schemas.microsoft.com/office/drawing/2014/main" id="{C055AFF3-0D0C-BC48-A997-2C34FB897E2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62" name="Group 140">
                      <a:extLst>
                        <a:ext uri="{FF2B5EF4-FFF2-40B4-BE49-F238E27FC236}">
                          <a16:creationId xmlns:a16="http://schemas.microsoft.com/office/drawing/2014/main" id="{7854FAEA-62F7-A14F-97B1-D2E9BCDE4C20}"/>
                        </a:ext>
                      </a:extLst>
                    </p:cNvPr>
                    <p:cNvGrpSpPr>
                      <a:grpSpLocks/>
                    </p:cNvGrpSpPr>
                    <p:nvPr/>
                  </p:nvGrpSpPr>
                  <p:grpSpPr bwMode="auto">
                    <a:xfrm>
                      <a:off x="68" y="2192"/>
                      <a:ext cx="387" cy="139"/>
                      <a:chOff x="322" y="890"/>
                      <a:chExt cx="872" cy="339"/>
                    </a:xfrm>
                  </p:grpSpPr>
                  <p:sp>
                    <p:nvSpPr>
                      <p:cNvPr id="376" name="Rectangle 141">
                        <a:extLst>
                          <a:ext uri="{FF2B5EF4-FFF2-40B4-BE49-F238E27FC236}">
                            <a16:creationId xmlns:a16="http://schemas.microsoft.com/office/drawing/2014/main" id="{8D61C38E-17AA-8B46-82C3-68045A533E8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2">
                        <a:extLst>
                          <a:ext uri="{FF2B5EF4-FFF2-40B4-BE49-F238E27FC236}">
                            <a16:creationId xmlns:a16="http://schemas.microsoft.com/office/drawing/2014/main" id="{34E63E9C-CE7A-5740-9F5A-EBBD524BEC54}"/>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3">
                        <a:extLst>
                          <a:ext uri="{FF2B5EF4-FFF2-40B4-BE49-F238E27FC236}">
                            <a16:creationId xmlns:a16="http://schemas.microsoft.com/office/drawing/2014/main" id="{BF6F6A45-7BFD-4A43-A1FE-C35037B8B85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4">
                        <a:extLst>
                          <a:ext uri="{FF2B5EF4-FFF2-40B4-BE49-F238E27FC236}">
                            <a16:creationId xmlns:a16="http://schemas.microsoft.com/office/drawing/2014/main" id="{90500725-1B45-9C46-BC6F-F7ECDE38FA96}"/>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0" name="Rectangle 145">
                        <a:extLst>
                          <a:ext uri="{FF2B5EF4-FFF2-40B4-BE49-F238E27FC236}">
                            <a16:creationId xmlns:a16="http://schemas.microsoft.com/office/drawing/2014/main" id="{0AACC607-A52B-6045-BF20-AB80915FCA89}"/>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1" name="AutoShape 146">
                        <a:extLst>
                          <a:ext uri="{FF2B5EF4-FFF2-40B4-BE49-F238E27FC236}">
                            <a16:creationId xmlns:a16="http://schemas.microsoft.com/office/drawing/2014/main" id="{4C6EB161-0B24-DB45-ABCC-5C6B6893FAC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63" name="Picture 147" descr="desktop_computer_stylized_small">
                      <a:extLst>
                        <a:ext uri="{FF2B5EF4-FFF2-40B4-BE49-F238E27FC236}">
                          <a16:creationId xmlns:a16="http://schemas.microsoft.com/office/drawing/2014/main" id="{F585443D-9525-E14B-8AA4-E5AE4121EC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Rectangle 148">
                      <a:extLst>
                        <a:ext uri="{FF2B5EF4-FFF2-40B4-BE49-F238E27FC236}">
                          <a16:creationId xmlns:a16="http://schemas.microsoft.com/office/drawing/2014/main" id="{CAA6C040-9D81-E941-9947-DDE3881D43CF}"/>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4" name="Freeform 149">
                      <a:extLst>
                        <a:ext uri="{FF2B5EF4-FFF2-40B4-BE49-F238E27FC236}">
                          <a16:creationId xmlns:a16="http://schemas.microsoft.com/office/drawing/2014/main" id="{1402F0C5-D459-E247-A664-0B7AB05001F0}"/>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75" name="Picture 151" descr="tv">
                      <a:extLst>
                        <a:ext uri="{FF2B5EF4-FFF2-40B4-BE49-F238E27FC236}">
                          <a16:creationId xmlns:a16="http://schemas.microsoft.com/office/drawing/2014/main" id="{C4452B7F-EFA4-E84E-842E-D50C26DBB49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56" name="Freeform 209">
                  <a:extLst>
                    <a:ext uri="{FF2B5EF4-FFF2-40B4-BE49-F238E27FC236}">
                      <a16:creationId xmlns:a16="http://schemas.microsoft.com/office/drawing/2014/main" id="{11B3A7AD-BBDA-7044-AF36-AB803F84790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2" name="Rectangle 44">
                <a:extLst>
                  <a:ext uri="{FF2B5EF4-FFF2-40B4-BE49-F238E27FC236}">
                    <a16:creationId xmlns:a16="http://schemas.microsoft.com/office/drawing/2014/main" id="{EDF3CEBF-6311-104C-B1C2-DDE49663E340}"/>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93" name="Freeform 216">
                <a:extLst>
                  <a:ext uri="{FF2B5EF4-FFF2-40B4-BE49-F238E27FC236}">
                    <a16:creationId xmlns:a16="http://schemas.microsoft.com/office/drawing/2014/main" id="{568B9560-555E-104B-962D-8C1735FCC610}"/>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217">
                <a:extLst>
                  <a:ext uri="{FF2B5EF4-FFF2-40B4-BE49-F238E27FC236}">
                    <a16:creationId xmlns:a16="http://schemas.microsoft.com/office/drawing/2014/main" id="{DA2971D4-FEBA-E244-9839-37C7EE346C16}"/>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Line 218">
                <a:extLst>
                  <a:ext uri="{FF2B5EF4-FFF2-40B4-BE49-F238E27FC236}">
                    <a16:creationId xmlns:a16="http://schemas.microsoft.com/office/drawing/2014/main" id="{1BD09D89-8D3D-0A4A-892A-15FDA5DBDCFD}"/>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Line 219">
                <a:extLst>
                  <a:ext uri="{FF2B5EF4-FFF2-40B4-BE49-F238E27FC236}">
                    <a16:creationId xmlns:a16="http://schemas.microsoft.com/office/drawing/2014/main" id="{135D1CBC-9B94-1746-A89B-2A44F9EF289C}"/>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7" name="Freeform 220">
                <a:extLst>
                  <a:ext uri="{FF2B5EF4-FFF2-40B4-BE49-F238E27FC236}">
                    <a16:creationId xmlns:a16="http://schemas.microsoft.com/office/drawing/2014/main" id="{68BA57F7-BBEA-274C-9D12-9DD3172CB764}"/>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8" name="Freeform 221">
                <a:extLst>
                  <a:ext uri="{FF2B5EF4-FFF2-40B4-BE49-F238E27FC236}">
                    <a16:creationId xmlns:a16="http://schemas.microsoft.com/office/drawing/2014/main" id="{F332205B-8DCF-B445-AB10-02D71F7374E5}"/>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AutoShape 225">
                <a:extLst>
                  <a:ext uri="{FF2B5EF4-FFF2-40B4-BE49-F238E27FC236}">
                    <a16:creationId xmlns:a16="http://schemas.microsoft.com/office/drawing/2014/main" id="{CEA8A387-526F-5044-B9B1-E20B96341E65}"/>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0" name="Group 299">
                <a:extLst>
                  <a:ext uri="{FF2B5EF4-FFF2-40B4-BE49-F238E27FC236}">
                    <a16:creationId xmlns:a16="http://schemas.microsoft.com/office/drawing/2014/main" id="{E7752F08-A19A-8444-9EA8-BB81552EC212}"/>
                  </a:ext>
                </a:extLst>
              </p:cNvPr>
              <p:cNvGrpSpPr/>
              <p:nvPr/>
            </p:nvGrpSpPr>
            <p:grpSpPr>
              <a:xfrm>
                <a:off x="8699500" y="730250"/>
                <a:ext cx="850900" cy="755650"/>
                <a:chOff x="8699500" y="730250"/>
                <a:chExt cx="850900" cy="755650"/>
              </a:xfrm>
            </p:grpSpPr>
            <p:grpSp>
              <p:nvGrpSpPr>
                <p:cNvPr id="337" name="Group 117">
                  <a:extLst>
                    <a:ext uri="{FF2B5EF4-FFF2-40B4-BE49-F238E27FC236}">
                      <a16:creationId xmlns:a16="http://schemas.microsoft.com/office/drawing/2014/main" id="{D5D8D43D-BB3B-1E46-A705-D0683F8779EE}"/>
                    </a:ext>
                  </a:extLst>
                </p:cNvPr>
                <p:cNvGrpSpPr>
                  <a:grpSpLocks/>
                </p:cNvGrpSpPr>
                <p:nvPr/>
              </p:nvGrpSpPr>
              <p:grpSpPr bwMode="auto">
                <a:xfrm>
                  <a:off x="8699500" y="730250"/>
                  <a:ext cx="850900" cy="527050"/>
                  <a:chOff x="-490" y="1664"/>
                  <a:chExt cx="1429" cy="842"/>
                </a:xfrm>
              </p:grpSpPr>
              <p:sp>
                <p:nvSpPr>
                  <p:cNvPr id="339" name="AutoShape 111">
                    <a:extLst>
                      <a:ext uri="{FF2B5EF4-FFF2-40B4-BE49-F238E27FC236}">
                        <a16:creationId xmlns:a16="http://schemas.microsoft.com/office/drawing/2014/main" id="{4E171CC9-165E-404A-82A8-88DB35A3FCC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40" name="Group 116">
                    <a:extLst>
                      <a:ext uri="{FF2B5EF4-FFF2-40B4-BE49-F238E27FC236}">
                        <a16:creationId xmlns:a16="http://schemas.microsoft.com/office/drawing/2014/main" id="{4731C3F0-ADAE-4F46-8E65-7A67411D05EC}"/>
                      </a:ext>
                    </a:extLst>
                  </p:cNvPr>
                  <p:cNvGrpSpPr>
                    <a:grpSpLocks/>
                  </p:cNvGrpSpPr>
                  <p:nvPr/>
                </p:nvGrpSpPr>
                <p:grpSpPr bwMode="auto">
                  <a:xfrm>
                    <a:off x="-427" y="1737"/>
                    <a:ext cx="1217" cy="769"/>
                    <a:chOff x="-427" y="1737"/>
                    <a:chExt cx="1217" cy="769"/>
                  </a:xfrm>
                </p:grpSpPr>
                <p:sp>
                  <p:nvSpPr>
                    <p:cNvPr id="342" name="Rectangle 99">
                      <a:extLst>
                        <a:ext uri="{FF2B5EF4-FFF2-40B4-BE49-F238E27FC236}">
                          <a16:creationId xmlns:a16="http://schemas.microsoft.com/office/drawing/2014/main" id="{6A738239-04CC-EA45-B43F-0D611B5F6B2F}"/>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3" name="Line 7">
                      <a:extLst>
                        <a:ext uri="{FF2B5EF4-FFF2-40B4-BE49-F238E27FC236}">
                          <a16:creationId xmlns:a16="http://schemas.microsoft.com/office/drawing/2014/main" id="{12D690B9-43E5-984D-AB1A-C277E3A92291}"/>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44" name="Group 103">
                      <a:extLst>
                        <a:ext uri="{FF2B5EF4-FFF2-40B4-BE49-F238E27FC236}">
                          <a16:creationId xmlns:a16="http://schemas.microsoft.com/office/drawing/2014/main" id="{76729020-C881-2043-AA09-0BACB55C063B}"/>
                        </a:ext>
                      </a:extLst>
                    </p:cNvPr>
                    <p:cNvGrpSpPr>
                      <a:grpSpLocks/>
                    </p:cNvGrpSpPr>
                    <p:nvPr/>
                  </p:nvGrpSpPr>
                  <p:grpSpPr bwMode="auto">
                    <a:xfrm>
                      <a:off x="68" y="2192"/>
                      <a:ext cx="387" cy="139"/>
                      <a:chOff x="322" y="890"/>
                      <a:chExt cx="872" cy="339"/>
                    </a:xfrm>
                  </p:grpSpPr>
                  <p:sp>
                    <p:nvSpPr>
                      <p:cNvPr id="349" name="Rectangle 104">
                        <a:extLst>
                          <a:ext uri="{FF2B5EF4-FFF2-40B4-BE49-F238E27FC236}">
                            <a16:creationId xmlns:a16="http://schemas.microsoft.com/office/drawing/2014/main" id="{948BF2D7-6F8B-D840-B1F5-D2DDF651756A}"/>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05">
                        <a:extLst>
                          <a:ext uri="{FF2B5EF4-FFF2-40B4-BE49-F238E27FC236}">
                            <a16:creationId xmlns:a16="http://schemas.microsoft.com/office/drawing/2014/main" id="{3A905019-5DD9-F745-A36A-1D482CD071E2}"/>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06">
                        <a:extLst>
                          <a:ext uri="{FF2B5EF4-FFF2-40B4-BE49-F238E27FC236}">
                            <a16:creationId xmlns:a16="http://schemas.microsoft.com/office/drawing/2014/main" id="{4C645A2A-31FB-1246-B39B-7B7919FC739F}"/>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07">
                        <a:extLst>
                          <a:ext uri="{FF2B5EF4-FFF2-40B4-BE49-F238E27FC236}">
                            <a16:creationId xmlns:a16="http://schemas.microsoft.com/office/drawing/2014/main" id="{1BA77B0A-5598-544E-B486-65012F7DAB6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08">
                        <a:extLst>
                          <a:ext uri="{FF2B5EF4-FFF2-40B4-BE49-F238E27FC236}">
                            <a16:creationId xmlns:a16="http://schemas.microsoft.com/office/drawing/2014/main" id="{195D0D72-2864-3B4F-AD0C-8D2AA5145DA2}"/>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4" name="AutoShape 109">
                        <a:extLst>
                          <a:ext uri="{FF2B5EF4-FFF2-40B4-BE49-F238E27FC236}">
                            <a16:creationId xmlns:a16="http://schemas.microsoft.com/office/drawing/2014/main" id="{E55B99DE-0597-3145-81BC-98E1EC4B3FD1}"/>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45" name="Picture 110" descr="desktop_computer_stylized_small">
                      <a:extLst>
                        <a:ext uri="{FF2B5EF4-FFF2-40B4-BE49-F238E27FC236}">
                          <a16:creationId xmlns:a16="http://schemas.microsoft.com/office/drawing/2014/main" id="{5FB8C145-7ACE-E648-BBB7-20201870A7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 name="Rectangle 112">
                      <a:extLst>
                        <a:ext uri="{FF2B5EF4-FFF2-40B4-BE49-F238E27FC236}">
                          <a16:creationId xmlns:a16="http://schemas.microsoft.com/office/drawing/2014/main" id="{F2003DEA-0401-1F4E-AD90-AC69AA3E7E5B}"/>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7" name="Freeform 113">
                      <a:extLst>
                        <a:ext uri="{FF2B5EF4-FFF2-40B4-BE49-F238E27FC236}">
                          <a16:creationId xmlns:a16="http://schemas.microsoft.com/office/drawing/2014/main" id="{F3EA5308-B706-C143-97C3-FEBF11F1F8B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48" name="Picture 115" descr="tv">
                      <a:extLst>
                        <a:ext uri="{FF2B5EF4-FFF2-40B4-BE49-F238E27FC236}">
                          <a16:creationId xmlns:a16="http://schemas.microsoft.com/office/drawing/2014/main" id="{EABA3C7B-C202-794D-A3FB-3B29837291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338" name="Straight Connector 337">
                  <a:extLst>
                    <a:ext uri="{FF2B5EF4-FFF2-40B4-BE49-F238E27FC236}">
                      <a16:creationId xmlns:a16="http://schemas.microsoft.com/office/drawing/2014/main" id="{74AF2BF7-B943-A746-B252-2B443091B823}"/>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301" name="Straight Connector 300">
                <a:extLst>
                  <a:ext uri="{FF2B5EF4-FFF2-40B4-BE49-F238E27FC236}">
                    <a16:creationId xmlns:a16="http://schemas.microsoft.com/office/drawing/2014/main" id="{EE38AA63-EC11-9F42-9745-2278EB109853}"/>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302" name="Group 301">
                <a:extLst>
                  <a:ext uri="{FF2B5EF4-FFF2-40B4-BE49-F238E27FC236}">
                    <a16:creationId xmlns:a16="http://schemas.microsoft.com/office/drawing/2014/main" id="{F319704F-B982-7B4D-9960-D57CBFDB553F}"/>
                  </a:ext>
                </a:extLst>
              </p:cNvPr>
              <p:cNvGrpSpPr/>
              <p:nvPr/>
            </p:nvGrpSpPr>
            <p:grpSpPr>
              <a:xfrm>
                <a:off x="8795279" y="1483783"/>
                <a:ext cx="850900" cy="623888"/>
                <a:chOff x="7872413" y="1479550"/>
                <a:chExt cx="850900" cy="623888"/>
              </a:xfrm>
            </p:grpSpPr>
            <p:grpSp>
              <p:nvGrpSpPr>
                <p:cNvPr id="304" name="Group 135">
                  <a:extLst>
                    <a:ext uri="{FF2B5EF4-FFF2-40B4-BE49-F238E27FC236}">
                      <a16:creationId xmlns:a16="http://schemas.microsoft.com/office/drawing/2014/main" id="{25279E9E-A15B-1F48-A106-9A2AB09A14BA}"/>
                    </a:ext>
                  </a:extLst>
                </p:cNvPr>
                <p:cNvGrpSpPr>
                  <a:grpSpLocks/>
                </p:cNvGrpSpPr>
                <p:nvPr/>
              </p:nvGrpSpPr>
              <p:grpSpPr bwMode="auto">
                <a:xfrm>
                  <a:off x="7872413" y="1576388"/>
                  <a:ext cx="850900" cy="527050"/>
                  <a:chOff x="-490" y="1664"/>
                  <a:chExt cx="1429" cy="842"/>
                </a:xfrm>
              </p:grpSpPr>
              <p:sp>
                <p:nvSpPr>
                  <p:cNvPr id="306" name="AutoShape 136">
                    <a:extLst>
                      <a:ext uri="{FF2B5EF4-FFF2-40B4-BE49-F238E27FC236}">
                        <a16:creationId xmlns:a16="http://schemas.microsoft.com/office/drawing/2014/main" id="{31F27311-5038-7743-9C67-00780D22F6CA}"/>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16" name="Group 137">
                    <a:extLst>
                      <a:ext uri="{FF2B5EF4-FFF2-40B4-BE49-F238E27FC236}">
                        <a16:creationId xmlns:a16="http://schemas.microsoft.com/office/drawing/2014/main" id="{0DC431F1-4E78-FF44-A0B3-E4CCCE9F61B3}"/>
                      </a:ext>
                    </a:extLst>
                  </p:cNvPr>
                  <p:cNvGrpSpPr>
                    <a:grpSpLocks/>
                  </p:cNvGrpSpPr>
                  <p:nvPr/>
                </p:nvGrpSpPr>
                <p:grpSpPr bwMode="auto">
                  <a:xfrm>
                    <a:off x="-427" y="1737"/>
                    <a:ext cx="1217" cy="769"/>
                    <a:chOff x="-427" y="1737"/>
                    <a:chExt cx="1217" cy="769"/>
                  </a:xfrm>
                </p:grpSpPr>
                <p:sp>
                  <p:nvSpPr>
                    <p:cNvPr id="324" name="Rectangle 138">
                      <a:extLst>
                        <a:ext uri="{FF2B5EF4-FFF2-40B4-BE49-F238E27FC236}">
                          <a16:creationId xmlns:a16="http://schemas.microsoft.com/office/drawing/2014/main" id="{B31BF9B4-3AD6-DB46-BEA2-A277446CE80D}"/>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5" name="Line 7">
                      <a:extLst>
                        <a:ext uri="{FF2B5EF4-FFF2-40B4-BE49-F238E27FC236}">
                          <a16:creationId xmlns:a16="http://schemas.microsoft.com/office/drawing/2014/main" id="{ED6DCD2B-F4B4-3346-9C82-FF6E1841BA88}"/>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26" name="Group 140">
                      <a:extLst>
                        <a:ext uri="{FF2B5EF4-FFF2-40B4-BE49-F238E27FC236}">
                          <a16:creationId xmlns:a16="http://schemas.microsoft.com/office/drawing/2014/main" id="{FE6AB543-1E1A-3F4E-BF6C-AB32B91A3EF9}"/>
                        </a:ext>
                      </a:extLst>
                    </p:cNvPr>
                    <p:cNvGrpSpPr>
                      <a:grpSpLocks/>
                    </p:cNvGrpSpPr>
                    <p:nvPr/>
                  </p:nvGrpSpPr>
                  <p:grpSpPr bwMode="auto">
                    <a:xfrm>
                      <a:off x="68" y="2192"/>
                      <a:ext cx="387" cy="139"/>
                      <a:chOff x="322" y="890"/>
                      <a:chExt cx="872" cy="339"/>
                    </a:xfrm>
                  </p:grpSpPr>
                  <p:sp>
                    <p:nvSpPr>
                      <p:cNvPr id="331" name="Rectangle 141">
                        <a:extLst>
                          <a:ext uri="{FF2B5EF4-FFF2-40B4-BE49-F238E27FC236}">
                            <a16:creationId xmlns:a16="http://schemas.microsoft.com/office/drawing/2014/main" id="{43F7A185-841B-254E-88BA-634FCF05337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42">
                        <a:extLst>
                          <a:ext uri="{FF2B5EF4-FFF2-40B4-BE49-F238E27FC236}">
                            <a16:creationId xmlns:a16="http://schemas.microsoft.com/office/drawing/2014/main" id="{8A58443C-B792-E24E-AA24-833037BC1BB1}"/>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43">
                        <a:extLst>
                          <a:ext uri="{FF2B5EF4-FFF2-40B4-BE49-F238E27FC236}">
                            <a16:creationId xmlns:a16="http://schemas.microsoft.com/office/drawing/2014/main" id="{67841AAD-A67A-984C-890C-27238DC611E7}"/>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44">
                        <a:extLst>
                          <a:ext uri="{FF2B5EF4-FFF2-40B4-BE49-F238E27FC236}">
                            <a16:creationId xmlns:a16="http://schemas.microsoft.com/office/drawing/2014/main" id="{99B12CCF-6A8E-4C42-8428-5EC80E492DC0}"/>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5" name="Rectangle 145">
                        <a:extLst>
                          <a:ext uri="{FF2B5EF4-FFF2-40B4-BE49-F238E27FC236}">
                            <a16:creationId xmlns:a16="http://schemas.microsoft.com/office/drawing/2014/main" id="{F9E3231A-CC81-7547-98A2-FE89100B475A}"/>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6" name="AutoShape 146">
                        <a:extLst>
                          <a:ext uri="{FF2B5EF4-FFF2-40B4-BE49-F238E27FC236}">
                            <a16:creationId xmlns:a16="http://schemas.microsoft.com/office/drawing/2014/main" id="{5B95490B-2DF2-6741-B079-E04BA01E8EF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27" name="Picture 147" descr="desktop_computer_stylized_small">
                      <a:extLst>
                        <a:ext uri="{FF2B5EF4-FFF2-40B4-BE49-F238E27FC236}">
                          <a16:creationId xmlns:a16="http://schemas.microsoft.com/office/drawing/2014/main" id="{16BF7DB0-B14B-734E-9E1E-81765A3EE2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 name="Rectangle 148">
                      <a:extLst>
                        <a:ext uri="{FF2B5EF4-FFF2-40B4-BE49-F238E27FC236}">
                          <a16:creationId xmlns:a16="http://schemas.microsoft.com/office/drawing/2014/main" id="{1D40FD0F-29C0-E047-B7D4-F8FE1FD0DD8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9" name="Freeform 149">
                      <a:extLst>
                        <a:ext uri="{FF2B5EF4-FFF2-40B4-BE49-F238E27FC236}">
                          <a16:creationId xmlns:a16="http://schemas.microsoft.com/office/drawing/2014/main" id="{76837186-3492-A340-AA78-C880936144C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30" name="Picture 151" descr="tv">
                      <a:extLst>
                        <a:ext uri="{FF2B5EF4-FFF2-40B4-BE49-F238E27FC236}">
                          <a16:creationId xmlns:a16="http://schemas.microsoft.com/office/drawing/2014/main" id="{188B66AB-AF8D-EE40-89A6-279EED0305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5" name="Freeform 209">
                  <a:extLst>
                    <a:ext uri="{FF2B5EF4-FFF2-40B4-BE49-F238E27FC236}">
                      <a16:creationId xmlns:a16="http://schemas.microsoft.com/office/drawing/2014/main" id="{0379BC1E-CE8C-9E41-9C56-6EEF0F79BA8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3" name="Text Box 204">
                <a:extLst>
                  <a:ext uri="{FF2B5EF4-FFF2-40B4-BE49-F238E27FC236}">
                    <a16:creationId xmlns:a16="http://schemas.microsoft.com/office/drawing/2014/main" id="{8B2B579D-D385-BD4B-A1C0-247155B70CCA}"/>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268" name="Rectangle 267">
              <a:extLst>
                <a:ext uri="{FF2B5EF4-FFF2-40B4-BE49-F238E27FC236}">
                  <a16:creationId xmlns:a16="http://schemas.microsoft.com/office/drawing/2014/main" id="{090757EC-D70E-864B-8D4F-700F97AB7D0B}"/>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9" name="Rectangle 268">
              <a:extLst>
                <a:ext uri="{FF2B5EF4-FFF2-40B4-BE49-F238E27FC236}">
                  <a16:creationId xmlns:a16="http://schemas.microsoft.com/office/drawing/2014/main" id="{CF8093FE-FD2F-B44E-8C52-4793A76CE340}"/>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70" name="Rectangle 269">
              <a:extLst>
                <a:ext uri="{FF2B5EF4-FFF2-40B4-BE49-F238E27FC236}">
                  <a16:creationId xmlns:a16="http://schemas.microsoft.com/office/drawing/2014/main" id="{E8BF0FE3-AED7-624C-818A-35B66237BBB1}"/>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71" name="Rectangle 270">
              <a:extLst>
                <a:ext uri="{FF2B5EF4-FFF2-40B4-BE49-F238E27FC236}">
                  <a16:creationId xmlns:a16="http://schemas.microsoft.com/office/drawing/2014/main" id="{E76A483E-074E-EF4A-8E9D-CA190F5929FE}"/>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7" name="Slide Number Placeholder 6">
            <a:extLst>
              <a:ext uri="{FF2B5EF4-FFF2-40B4-BE49-F238E27FC236}">
                <a16:creationId xmlns:a16="http://schemas.microsoft.com/office/drawing/2014/main" id="{0D4F203A-B923-5494-2493-49A90E8E97E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788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dissolve">
                                      <p:cBhvr>
                                        <p:cTn id="10" dur="500"/>
                                        <p:tgtEl>
                                          <p:spTgt spid="6">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dissolv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dissolve">
                                      <p:cBhvr>
                                        <p:cTn id="18" dur="500"/>
                                        <p:tgtEl>
                                          <p:spTgt spid="6">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dissolve">
                                      <p:cBhvr>
                                        <p:cTn id="21" dur="500"/>
                                        <p:tgtEl>
                                          <p:spTgt spid="6">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dissolve">
                                      <p:cBhvr>
                                        <p:cTn id="26" dur="500"/>
                                        <p:tgtEl>
                                          <p:spTgt spid="6">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dissolve">
                                      <p:cBhvr>
                                        <p:cTn id="2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0936" y="362678"/>
            <a:ext cx="10515600" cy="894622"/>
          </a:xfrm>
        </p:spPr>
        <p:txBody>
          <a:bodyPr>
            <a:normAutofit/>
          </a:bodyPr>
          <a:lstStyle/>
          <a:p>
            <a:r>
              <a:rPr lang="en-US" altLang="en-US" sz="4800" dirty="0">
                <a:cs typeface="Calibri" panose="020F0502020204030204" pitchFamily="34" charset="0"/>
              </a:rPr>
              <a:t>Host link-layer implementation</a:t>
            </a:r>
            <a:endParaRPr lang="en-US" sz="4800" dirty="0"/>
          </a:p>
        </p:txBody>
      </p:sp>
      <p:sp>
        <p:nvSpPr>
          <p:cNvPr id="259" name="Rectangle 3">
            <a:extLst>
              <a:ext uri="{FF2B5EF4-FFF2-40B4-BE49-F238E27FC236}">
                <a16:creationId xmlns:a16="http://schemas.microsoft.com/office/drawing/2014/main" id="{A48F2D8E-D82E-0A4C-8783-B2F84E2BA4F6}"/>
              </a:ext>
            </a:extLst>
          </p:cNvPr>
          <p:cNvSpPr txBox="1">
            <a:spLocks noChangeArrowheads="1"/>
          </p:cNvSpPr>
          <p:nvPr/>
        </p:nvSpPr>
        <p:spPr>
          <a:xfrm>
            <a:off x="943030" y="1692296"/>
            <a:ext cx="6185557" cy="46593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 each-and-every host</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link layer implemented on-chip or in network interface card (NIC) </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implements link, physical layer</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attaches into host’s system buses</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combination of hardware, software, firmware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charset="0"/>
              <a:ea typeface="+mn-ea"/>
              <a:cs typeface="+mn-cs"/>
            </a:endParaRPr>
          </a:p>
        </p:txBody>
      </p:sp>
      <p:sp>
        <p:nvSpPr>
          <p:cNvPr id="339" name="Freeform 92">
            <a:extLst>
              <a:ext uri="{FF2B5EF4-FFF2-40B4-BE49-F238E27FC236}">
                <a16:creationId xmlns:a16="http://schemas.microsoft.com/office/drawing/2014/main" id="{E4A9915D-6AEE-C449-9BB3-5A3FF82FE7DA}"/>
              </a:ext>
            </a:extLst>
          </p:cNvPr>
          <p:cNvSpPr>
            <a:spLocks/>
          </p:cNvSpPr>
          <p:nvPr/>
        </p:nvSpPr>
        <p:spPr bwMode="auto">
          <a:xfrm>
            <a:off x="8482590" y="5121168"/>
            <a:ext cx="2308225" cy="797490"/>
          </a:xfrm>
          <a:custGeom>
            <a:avLst/>
            <a:gdLst>
              <a:gd name="T0" fmla="*/ 0 w 1454"/>
              <a:gd name="T1" fmla="*/ 2743200 h 1908"/>
              <a:gd name="T2" fmla="*/ 31750 w 1454"/>
              <a:gd name="T3" fmla="*/ 2668588 h 1908"/>
              <a:gd name="T4" fmla="*/ 446088 w 1454"/>
              <a:gd name="T5" fmla="*/ 0 h 1908"/>
              <a:gd name="T6" fmla="*/ 1978025 w 1454"/>
              <a:gd name="T7" fmla="*/ 477838 h 1908"/>
              <a:gd name="T8" fmla="*/ 2308225 w 1454"/>
              <a:gd name="T9" fmla="*/ 2370138 h 1908"/>
              <a:gd name="T10" fmla="*/ 393700 w 1454"/>
              <a:gd name="T11" fmla="*/ 3028950 h 1908"/>
              <a:gd name="T12" fmla="*/ 0 w 1454"/>
              <a:gd name="T13" fmla="*/ 2743200 h 1908"/>
              <a:gd name="T14" fmla="*/ 0 60000 65536"/>
              <a:gd name="T15" fmla="*/ 0 60000 65536"/>
              <a:gd name="T16" fmla="*/ 0 60000 65536"/>
              <a:gd name="T17" fmla="*/ 0 60000 65536"/>
              <a:gd name="T18" fmla="*/ 0 60000 65536"/>
              <a:gd name="T19" fmla="*/ 0 60000 65536"/>
              <a:gd name="T20" fmla="*/ 0 60000 65536"/>
              <a:gd name="connsiteX0" fmla="*/ 0 w 10000"/>
              <a:gd name="connsiteY0" fmla="*/ 7479 h 8422"/>
              <a:gd name="connsiteX1" fmla="*/ 138 w 10000"/>
              <a:gd name="connsiteY1" fmla="*/ 7232 h 8422"/>
              <a:gd name="connsiteX2" fmla="*/ 1933 w 10000"/>
              <a:gd name="connsiteY2" fmla="*/ 6289 h 8422"/>
              <a:gd name="connsiteX3" fmla="*/ 8569 w 10000"/>
              <a:gd name="connsiteY3" fmla="*/ 0 h 8422"/>
              <a:gd name="connsiteX4" fmla="*/ 10000 w 10000"/>
              <a:gd name="connsiteY4" fmla="*/ 6247 h 8422"/>
              <a:gd name="connsiteX5" fmla="*/ 1706 w 10000"/>
              <a:gd name="connsiteY5" fmla="*/ 8422 h 8422"/>
              <a:gd name="connsiteX6" fmla="*/ 0 w 10000"/>
              <a:gd name="connsiteY6" fmla="*/ 7479 h 8422"/>
              <a:gd name="connsiteX0" fmla="*/ 0 w 10000"/>
              <a:gd name="connsiteY0" fmla="*/ 1463 h 2583"/>
              <a:gd name="connsiteX1" fmla="*/ 138 w 10000"/>
              <a:gd name="connsiteY1" fmla="*/ 1170 h 2583"/>
              <a:gd name="connsiteX2" fmla="*/ 1933 w 10000"/>
              <a:gd name="connsiteY2" fmla="*/ 50 h 2583"/>
              <a:gd name="connsiteX3" fmla="*/ 6408 w 10000"/>
              <a:gd name="connsiteY3" fmla="*/ 241 h 2583"/>
              <a:gd name="connsiteX4" fmla="*/ 10000 w 10000"/>
              <a:gd name="connsiteY4" fmla="*/ 0 h 2583"/>
              <a:gd name="connsiteX5" fmla="*/ 1706 w 10000"/>
              <a:gd name="connsiteY5" fmla="*/ 2583 h 2583"/>
              <a:gd name="connsiteX6" fmla="*/ 0 w 10000"/>
              <a:gd name="connsiteY6" fmla="*/ 1463 h 2583"/>
              <a:gd name="connsiteX0" fmla="*/ 0 w 10000"/>
              <a:gd name="connsiteY0" fmla="*/ 5664 h 14626"/>
              <a:gd name="connsiteX1" fmla="*/ 138 w 10000"/>
              <a:gd name="connsiteY1" fmla="*/ 4530 h 14626"/>
              <a:gd name="connsiteX2" fmla="*/ 1933 w 10000"/>
              <a:gd name="connsiteY2" fmla="*/ 194 h 14626"/>
              <a:gd name="connsiteX3" fmla="*/ 6408 w 10000"/>
              <a:gd name="connsiteY3" fmla="*/ 933 h 14626"/>
              <a:gd name="connsiteX4" fmla="*/ 10000 w 10000"/>
              <a:gd name="connsiteY4" fmla="*/ 0 h 14626"/>
              <a:gd name="connsiteX5" fmla="*/ 1526 w 10000"/>
              <a:gd name="connsiteY5" fmla="*/ 14626 h 14626"/>
              <a:gd name="connsiteX6" fmla="*/ 0 w 10000"/>
              <a:gd name="connsiteY6" fmla="*/ 5664 h 14626"/>
              <a:gd name="connsiteX0" fmla="*/ 0 w 10000"/>
              <a:gd name="connsiteY0" fmla="*/ 5664 h 12103"/>
              <a:gd name="connsiteX1" fmla="*/ 138 w 10000"/>
              <a:gd name="connsiteY1" fmla="*/ 4530 h 12103"/>
              <a:gd name="connsiteX2" fmla="*/ 1933 w 10000"/>
              <a:gd name="connsiteY2" fmla="*/ 194 h 12103"/>
              <a:gd name="connsiteX3" fmla="*/ 6408 w 10000"/>
              <a:gd name="connsiteY3" fmla="*/ 933 h 12103"/>
              <a:gd name="connsiteX4" fmla="*/ 10000 w 10000"/>
              <a:gd name="connsiteY4" fmla="*/ 0 h 12103"/>
              <a:gd name="connsiteX5" fmla="*/ 1286 w 10000"/>
              <a:gd name="connsiteY5" fmla="*/ 12103 h 12103"/>
              <a:gd name="connsiteX6" fmla="*/ 0 w 10000"/>
              <a:gd name="connsiteY6" fmla="*/ 5664 h 1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2103">
                <a:moveTo>
                  <a:pt x="0" y="5664"/>
                </a:moveTo>
                <a:cubicBezTo>
                  <a:pt x="103" y="4603"/>
                  <a:pt x="28" y="4917"/>
                  <a:pt x="138" y="4530"/>
                </a:cubicBezTo>
                <a:lnTo>
                  <a:pt x="1933" y="194"/>
                </a:lnTo>
                <a:lnTo>
                  <a:pt x="6408" y="933"/>
                </a:lnTo>
                <a:lnTo>
                  <a:pt x="10000" y="0"/>
                </a:lnTo>
                <a:lnTo>
                  <a:pt x="1286" y="12103"/>
                </a:lnTo>
                <a:lnTo>
                  <a:pt x="0" y="5664"/>
                </a:lnTo>
                <a:close/>
              </a:path>
            </a:pathLst>
          </a:custGeom>
          <a:gradFill rotWithShape="1">
            <a:gsLst>
              <a:gs pos="0">
                <a:schemeClr val="bg1"/>
              </a:gs>
              <a:gs pos="100000">
                <a:schemeClr val="bg1">
                  <a:lumMod val="85000"/>
                </a:schemeClr>
              </a:gs>
            </a:gsLst>
            <a:lin ang="189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8955665" y="2749550"/>
            <a:ext cx="1836737"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9404927" y="4687887"/>
            <a:ext cx="666750" cy="28257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9404927" y="410051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9360720" y="4697412"/>
            <a:ext cx="73770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9457315" y="3619500"/>
            <a:ext cx="200025"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9322377" y="3792537"/>
            <a:ext cx="1358900"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9717665" y="3800475"/>
            <a:ext cx="0" cy="3000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9211252" y="3101975"/>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10030402" y="310356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9514465" y="3622675"/>
            <a:ext cx="1587" cy="1698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10387590" y="3624262"/>
            <a:ext cx="1587" cy="1714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2" name="Text Box 54">
            <a:extLst>
              <a:ext uri="{FF2B5EF4-FFF2-40B4-BE49-F238E27FC236}">
                <a16:creationId xmlns:a16="http://schemas.microsoft.com/office/drawing/2014/main" id="{2B134A77-7C20-734B-9A65-D56BD3B34127}"/>
              </a:ext>
            </a:extLst>
          </p:cNvPr>
          <p:cNvSpPr txBox="1">
            <a:spLocks noChangeArrowheads="1"/>
          </p:cNvSpPr>
          <p:nvPr/>
        </p:nvSpPr>
        <p:spPr bwMode="auto">
          <a:xfrm>
            <a:off x="10835265" y="3921125"/>
            <a:ext cx="10383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host bus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(e.g., PCI)</a:t>
            </a: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a:off x="9730365" y="4408487"/>
            <a:ext cx="3944" cy="340991"/>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4" name="Line 56">
            <a:extLst>
              <a:ext uri="{FF2B5EF4-FFF2-40B4-BE49-F238E27FC236}">
                <a16:creationId xmlns:a16="http://schemas.microsoft.com/office/drawing/2014/main" id="{52214380-92AB-E048-BEDD-B0110B2E837D}"/>
              </a:ext>
            </a:extLst>
          </p:cNvPr>
          <p:cNvSpPr>
            <a:spLocks noChangeShapeType="1"/>
          </p:cNvSpPr>
          <p:nvPr/>
        </p:nvSpPr>
        <p:spPr bwMode="auto">
          <a:xfrm>
            <a:off x="9719463" y="4992686"/>
            <a:ext cx="0" cy="366713"/>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5" name="Line 57">
            <a:extLst>
              <a:ext uri="{FF2B5EF4-FFF2-40B4-BE49-F238E27FC236}">
                <a16:creationId xmlns:a16="http://schemas.microsoft.com/office/drawing/2014/main" id="{DF140DC0-F2C1-704D-A310-3786A5A5C84E}"/>
              </a:ext>
            </a:extLst>
          </p:cNvPr>
          <p:cNvSpPr>
            <a:spLocks noChangeShapeType="1"/>
          </p:cNvSpPr>
          <p:nvPr/>
        </p:nvSpPr>
        <p:spPr bwMode="auto">
          <a:xfrm flipH="1" flipV="1">
            <a:off x="10513002" y="3797300"/>
            <a:ext cx="382588" cy="26828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6" name="Text Box 58">
            <a:extLst>
              <a:ext uri="{FF2B5EF4-FFF2-40B4-BE49-F238E27FC236}">
                <a16:creationId xmlns:a16="http://schemas.microsoft.com/office/drawing/2014/main" id="{8134E125-6FFA-2245-A695-F469578E2397}"/>
              </a:ext>
            </a:extLst>
          </p:cNvPr>
          <p:cNvSpPr txBox="1">
            <a:spLocks noChangeArrowheads="1"/>
          </p:cNvSpPr>
          <p:nvPr/>
        </p:nvSpPr>
        <p:spPr bwMode="auto">
          <a:xfrm>
            <a:off x="10122477" y="5491162"/>
            <a:ext cx="1353256"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network interface</a:t>
            </a:r>
          </a:p>
        </p:txBody>
      </p:sp>
      <p:sp>
        <p:nvSpPr>
          <p:cNvPr id="357" name="Line 59">
            <a:extLst>
              <a:ext uri="{FF2B5EF4-FFF2-40B4-BE49-F238E27FC236}">
                <a16:creationId xmlns:a16="http://schemas.microsoft.com/office/drawing/2014/main" id="{23B10271-25ED-6947-A1F2-08B5CDCE8968}"/>
              </a:ext>
            </a:extLst>
          </p:cNvPr>
          <p:cNvSpPr>
            <a:spLocks noChangeShapeType="1"/>
          </p:cNvSpPr>
          <p:nvPr/>
        </p:nvSpPr>
        <p:spPr bwMode="auto">
          <a:xfrm flipH="1" flipV="1">
            <a:off x="10330440" y="4814887"/>
            <a:ext cx="271462" cy="7508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9158625" y="4012536"/>
            <a:ext cx="1122362" cy="1082675"/>
          </a:xfrm>
          <a:prstGeom prst="rect">
            <a:avLst/>
          </a:prstGeom>
          <a:noFill/>
          <a:ln w="28575">
            <a:solidFill>
              <a:srgbClr val="FF0000"/>
            </a:solidFill>
            <a:prstDash val="sys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7926967" y="2941636"/>
            <a:ext cx="1470026" cy="2035175"/>
            <a:chOff x="2695" y="1742"/>
            <a:chExt cx="926"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393"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409" name="Picture 87">
            <a:extLst>
              <a:ext uri="{FF2B5EF4-FFF2-40B4-BE49-F238E27FC236}">
                <a16:creationId xmlns:a16="http://schemas.microsoft.com/office/drawing/2014/main" id="{6B897852-0519-9143-BDE1-7222839FA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086" y="1396579"/>
            <a:ext cx="1143000" cy="1171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nvGrpSpPr>
          <p:cNvPr id="410" name="Group 89">
            <a:extLst>
              <a:ext uri="{FF2B5EF4-FFF2-40B4-BE49-F238E27FC236}">
                <a16:creationId xmlns:a16="http://schemas.microsoft.com/office/drawing/2014/main" id="{9321D1B2-41ED-6A42-B25B-B7F04C3C1339}"/>
              </a:ext>
            </a:extLst>
          </p:cNvPr>
          <p:cNvGrpSpPr>
            <a:grpSpLocks/>
          </p:cNvGrpSpPr>
          <p:nvPr/>
        </p:nvGrpSpPr>
        <p:grpSpPr bwMode="auto">
          <a:xfrm>
            <a:off x="7888865" y="5386387"/>
            <a:ext cx="1109662" cy="820449"/>
            <a:chOff x="-44" y="1473"/>
            <a:chExt cx="981" cy="1105"/>
          </a:xfrm>
        </p:grpSpPr>
        <p:pic>
          <p:nvPicPr>
            <p:cNvPr id="411" name="Picture 90" descr="desktop_computer_stylized_medium">
              <a:extLst>
                <a:ext uri="{FF2B5EF4-FFF2-40B4-BE49-F238E27FC236}">
                  <a16:creationId xmlns:a16="http://schemas.microsoft.com/office/drawing/2014/main" id="{E89A12BD-E0D6-A949-9CB5-05BA66E33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3" name="Freeform 91">
              <a:extLst>
                <a:ext uri="{FF2B5EF4-FFF2-40B4-BE49-F238E27FC236}">
                  <a16:creationId xmlns:a16="http://schemas.microsoft.com/office/drawing/2014/main" id="{C0A77030-4BC2-C44C-AD1F-5FB48849AB1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1026" name="Picture 2" descr="Broadcom chip image">
            <a:extLst>
              <a:ext uri="{FF2B5EF4-FFF2-40B4-BE49-F238E27FC236}">
                <a16:creationId xmlns:a16="http://schemas.microsoft.com/office/drawing/2014/main" id="{33C0D5A2-E836-0E42-91D7-80B5B9B538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0404" y="1556656"/>
            <a:ext cx="921139" cy="92113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30DEE50-E835-5A34-3454-09DC17FB264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983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9">
                                            <p:txEl>
                                              <p:pRg st="1" end="1"/>
                                            </p:txEl>
                                          </p:spTgt>
                                        </p:tgtEl>
                                        <p:attrNameLst>
                                          <p:attrName>style.visibility</p:attrName>
                                        </p:attrNameLst>
                                      </p:cBhvr>
                                      <p:to>
                                        <p:strVal val="visible"/>
                                      </p:to>
                                    </p:set>
                                    <p:animEffect transition="in" filter="dissolve">
                                      <p:cBhvr>
                                        <p:cTn id="7" dur="500"/>
                                        <p:tgtEl>
                                          <p:spTgt spid="25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59">
                                            <p:txEl>
                                              <p:pRg st="2" end="2"/>
                                            </p:txEl>
                                          </p:spTgt>
                                        </p:tgtEl>
                                        <p:attrNameLst>
                                          <p:attrName>style.visibility</p:attrName>
                                        </p:attrNameLst>
                                      </p:cBhvr>
                                      <p:to>
                                        <p:strVal val="visible"/>
                                      </p:to>
                                    </p:set>
                                    <p:animEffect transition="in" filter="dissolve">
                                      <p:cBhvr>
                                        <p:cTn id="10" dur="500"/>
                                        <p:tgtEl>
                                          <p:spTgt spid="25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59">
                                            <p:txEl>
                                              <p:pRg st="3" end="3"/>
                                            </p:txEl>
                                          </p:spTgt>
                                        </p:tgtEl>
                                        <p:attrNameLst>
                                          <p:attrName>style.visibility</p:attrName>
                                        </p:attrNameLst>
                                      </p:cBhvr>
                                      <p:to>
                                        <p:strVal val="visible"/>
                                      </p:to>
                                    </p:set>
                                    <p:animEffect transition="in" filter="dissolve">
                                      <p:cBhvr>
                                        <p:cTn id="15" dur="500"/>
                                        <p:tgtEl>
                                          <p:spTgt spid="25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59">
                                            <p:txEl>
                                              <p:pRg st="4" end="4"/>
                                            </p:txEl>
                                          </p:spTgt>
                                        </p:tgtEl>
                                        <p:attrNameLst>
                                          <p:attrName>style.visibility</p:attrName>
                                        </p:attrNameLst>
                                      </p:cBhvr>
                                      <p:to>
                                        <p:strVal val="visible"/>
                                      </p:to>
                                    </p:set>
                                    <p:animEffect transition="in" filter="dissolve">
                                      <p:cBhvr>
                                        <p:cTn id="20" dur="500"/>
                                        <p:tgtEl>
                                          <p:spTgt spid="25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60"/>
                                        </p:tgtEl>
                                        <p:attrNameLst>
                                          <p:attrName>style.visibility</p:attrName>
                                        </p:attrNameLst>
                                      </p:cBhvr>
                                      <p:to>
                                        <p:strVal val="visible"/>
                                      </p:to>
                                    </p:set>
                                    <p:animEffect transition="in" filter="wipe(right)">
                                      <p:cBhvr>
                                        <p:cTn id="25" dur="10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23952</TotalTime>
  <Words>3005</Words>
  <Application>Microsoft Office PowerPoint</Application>
  <PresentationFormat>Widescreen</PresentationFormat>
  <Paragraphs>618</Paragraphs>
  <Slides>26</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 MT</vt:lpstr>
      <vt:lpstr>Courier</vt:lpstr>
      <vt:lpstr>ＭＳ Ｐゴシック</vt:lpstr>
      <vt:lpstr>TimesLTPro</vt:lpstr>
      <vt:lpstr>Arial</vt:lpstr>
      <vt:lpstr>Calibri</vt:lpstr>
      <vt:lpstr>Calibri Light</vt:lpstr>
      <vt:lpstr>Gill Sans MT</vt:lpstr>
      <vt:lpstr>Tahoma</vt:lpstr>
      <vt:lpstr>Times New Roman</vt:lpstr>
      <vt:lpstr>Wingdings</vt:lpstr>
      <vt:lpstr>Office Theme</vt:lpstr>
      <vt:lpstr>PowerPoint Presentation</vt:lpstr>
      <vt:lpstr>Link layer and LANs: our goals</vt:lpstr>
      <vt:lpstr>Link layer, LANs: roadmap</vt:lpstr>
      <vt:lpstr>Link layer: introduction</vt:lpstr>
      <vt:lpstr>Link layer: context</vt:lpstr>
      <vt:lpstr>Transportation analogy</vt:lpstr>
      <vt:lpstr>Link layer: services</vt:lpstr>
      <vt:lpstr>Link layer: services (more)</vt:lpstr>
      <vt:lpstr>Host link-layer implementation</vt:lpstr>
      <vt:lpstr>Interfaces communicating</vt:lpstr>
      <vt:lpstr>Link layer, LANs: roadmap</vt:lpstr>
      <vt:lpstr>Error detection</vt:lpstr>
      <vt:lpstr>Parity checking</vt:lpstr>
      <vt:lpstr>Internet checksum (review, see section 3.3)</vt:lpstr>
      <vt:lpstr>Recall: Internet checksum: an example</vt:lpstr>
      <vt:lpstr>Recall: Internet checksum: weak protection!</vt:lpstr>
      <vt:lpstr>Example in Decimal Number</vt:lpstr>
      <vt:lpstr>Cyclic Redundancy Check (CRC)</vt:lpstr>
      <vt:lpstr>Exclusive OR (XOR) for Modulo 2 Arithmetic</vt:lpstr>
      <vt:lpstr>Modulo 2 Addition, Multiplication</vt:lpstr>
      <vt:lpstr>Modulo 2 Division</vt:lpstr>
      <vt:lpstr>Cyclic Redundancy Check (CRC): Example 1</vt:lpstr>
      <vt:lpstr>Cyclic Redundancy Check (CRC): Example 1</vt:lpstr>
      <vt:lpstr>Cyclic Redundancy Check (CRC): Example 2</vt:lpstr>
      <vt:lpstr>Cyclic Redundancy Check (CRC): Example 3</vt:lpstr>
      <vt:lpstr>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870</cp:revision>
  <dcterms:created xsi:type="dcterms:W3CDTF">2020-01-18T07:24:59Z</dcterms:created>
  <dcterms:modified xsi:type="dcterms:W3CDTF">2024-11-11T00:23:28Z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