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960" r:id="rId2"/>
    <p:sldId id="1197" r:id="rId3"/>
    <p:sldId id="1198" r:id="rId4"/>
    <p:sldId id="1199" r:id="rId5"/>
    <p:sldId id="1200" r:id="rId6"/>
    <p:sldId id="1201" r:id="rId7"/>
    <p:sldId id="1202" r:id="rId8"/>
    <p:sldId id="1203" r:id="rId9"/>
    <p:sldId id="1204" r:id="rId10"/>
    <p:sldId id="1205" r:id="rId11"/>
    <p:sldId id="1208" r:id="rId12"/>
    <p:sldId id="1211" r:id="rId13"/>
    <p:sldId id="1210" r:id="rId14"/>
    <p:sldId id="1212" r:id="rId15"/>
    <p:sldId id="1213" r:id="rId16"/>
    <p:sldId id="1214" r:id="rId17"/>
    <p:sldId id="1215" r:id="rId18"/>
    <p:sldId id="1216" r:id="rId19"/>
    <p:sldId id="1217" r:id="rId20"/>
    <p:sldId id="1218" r:id="rId21"/>
    <p:sldId id="1219" r:id="rId22"/>
    <p:sldId id="1220" r:id="rId23"/>
    <p:sldId id="1221" r:id="rId24"/>
    <p:sldId id="1222" r:id="rId25"/>
    <p:sldId id="1223" r:id="rId26"/>
    <p:sldId id="1232" r:id="rId27"/>
    <p:sldId id="1224" r:id="rId28"/>
    <p:sldId id="1225" r:id="rId29"/>
    <p:sldId id="1226" r:id="rId30"/>
    <p:sldId id="1227" r:id="rId31"/>
    <p:sldId id="1228" r:id="rId32"/>
    <p:sldId id="1229" r:id="rId33"/>
    <p:sldId id="1231" r:id="rId34"/>
    <p:sldId id="1233" r:id="rId35"/>
    <p:sldId id="1235" r:id="rId36"/>
    <p:sldId id="1234" r:id="rId37"/>
    <p:sldId id="1236" r:id="rId38"/>
    <p:sldId id="1238" r:id="rId39"/>
    <p:sldId id="1239" r:id="rId40"/>
    <p:sldId id="12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486"/>
    <p:restoredTop sz="72139"/>
  </p:normalViewPr>
  <p:slideViewPr>
    <p:cSldViewPr snapToGrid="0" snapToObjects="1">
      <p:cViewPr varScale="1">
        <p:scale>
          <a:sx n="59" d="100"/>
          <a:sy n="59" d="100"/>
        </p:scale>
        <p:origin x="648" y="67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4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</a:t>
            </a:r>
            <a:r>
              <a:rPr lang="en-US"/>
              <a:t>changes from 8.0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including removal of master/slave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few new slides added (transportation analogy, UMass LAN example, extended LANs)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Couple of not-used slides now hidden.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41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5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0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751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69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9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29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18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99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2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mostly IP but others possible, e.g., Novell IPX, AppleTalk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37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553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5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921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663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86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593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799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334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103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115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391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09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4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94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21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3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3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84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6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D00A93E3-1476-3B55-D9FB-EE9AD7F49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75C8B8F2-44A8-AE4D-95ED-0C45E84A2CCD}"/>
              </a:ext>
            </a:extLst>
          </p:cNvPr>
          <p:cNvSpPr txBox="1">
            <a:spLocks noChangeArrowheads="1"/>
          </p:cNvSpPr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marR="0" lvl="0" indent="-1111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walkthrough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sending a  datagram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addressing – at IP (datagram) and MAC layer (frame) levels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633948-5785-5849-859F-87310A692F23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>
            <a:extLst>
              <a:ext uri="{FF2B5EF4-FFF2-40B4-BE49-F238E27FC236}">
                <a16:creationId xmlns:a16="http://schemas.microsoft.com/office/drawing/2014/main" id="{7AA3B0EC-8E9C-EA40-807D-C0DCADFC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id="{877FF5E7-E20D-C343-A6A6-C03781D86E63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Line 40">
            <a:extLst>
              <a:ext uri="{FF2B5EF4-FFF2-40B4-BE49-F238E27FC236}">
                <a16:creationId xmlns:a16="http://schemas.microsoft.com/office/drawing/2014/main" id="{F783F2B5-328E-0E4F-B70F-C2AE78E3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Line 41">
            <a:extLst>
              <a:ext uri="{FF2B5EF4-FFF2-40B4-BE49-F238E27FC236}">
                <a16:creationId xmlns:a16="http://schemas.microsoft.com/office/drawing/2014/main" id="{C060EFA7-8C6E-3D40-B474-D7EA7BAB1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Text Box 58">
            <a:extLst>
              <a:ext uri="{FF2B5EF4-FFF2-40B4-BE49-F238E27FC236}">
                <a16:creationId xmlns:a16="http://schemas.microsoft.com/office/drawing/2014/main" id="{DB5EE02A-B01A-5E4C-B702-F6EBFE46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36" name="Line 67">
            <a:extLst>
              <a:ext uri="{FF2B5EF4-FFF2-40B4-BE49-F238E27FC236}">
                <a16:creationId xmlns:a16="http://schemas.microsoft.com/office/drawing/2014/main" id="{C65C148F-06BF-C940-B2DD-A67AC4BE2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Line 73">
            <a:extLst>
              <a:ext uri="{FF2B5EF4-FFF2-40B4-BE49-F238E27FC236}">
                <a16:creationId xmlns:a16="http://schemas.microsoft.com/office/drawing/2014/main" id="{2E33E508-B8D6-3E44-B5AA-A6A307EEE1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75">
            <a:extLst>
              <a:ext uri="{FF2B5EF4-FFF2-40B4-BE49-F238E27FC236}">
                <a16:creationId xmlns:a16="http://schemas.microsoft.com/office/drawing/2014/main" id="{25EB896A-E2EC-F64E-82DF-14D4BB8B17FF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Text Box 76">
            <a:extLst>
              <a:ext uri="{FF2B5EF4-FFF2-40B4-BE49-F238E27FC236}">
                <a16:creationId xmlns:a16="http://schemas.microsoft.com/office/drawing/2014/main" id="{6209BBA1-3ADB-DD4E-98BA-16778788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1F04776-CE9C-1440-B37F-242C3E190A98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7820489A-5549-C442-BF3C-BC1AC11B6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262" name="Rectangle 37">
              <a:extLst>
                <a:ext uri="{FF2B5EF4-FFF2-40B4-BE49-F238E27FC236}">
                  <a16:creationId xmlns:a16="http://schemas.microsoft.com/office/drawing/2014/main" id="{9AF76EFA-4C5B-674E-BA86-9C05702BA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4D12D1B-CACD-6E4B-9C38-D2F459245889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16FB099F-FBEA-9F48-8EAA-5BCE4873212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3DBFA26-F015-2547-A930-D01540DA83C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BD83E9A-6CBF-3D4E-8F2F-EA68EE4D37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24B4E4B6-6B7A-4A4B-A9EB-9BA919CAA3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A579144-F431-924D-BEDF-34C91BDD544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60A07585-2E49-1643-B16B-023093CA681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99C7FFFB-540E-F04A-8756-DC9317FA983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id="{2049FC20-01F9-A342-8ED2-71DDD4E242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4" name="Group 49">
            <a:extLst>
              <a:ext uri="{FF2B5EF4-FFF2-40B4-BE49-F238E27FC236}">
                <a16:creationId xmlns:a16="http://schemas.microsoft.com/office/drawing/2014/main" id="{0C6B5E2D-47E0-304A-802F-B33BA23951DC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>
              <a:extLst>
                <a:ext uri="{FF2B5EF4-FFF2-40B4-BE49-F238E27FC236}">
                  <a16:creationId xmlns:a16="http://schemas.microsoft.com/office/drawing/2014/main" id="{6C7B4EA6-CCA8-D147-AFAA-5DA13E6B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id="{48DE1DAA-CF8A-A24A-8DD9-85EF022FE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5" name="Rectangle 37">
            <a:extLst>
              <a:ext uri="{FF2B5EF4-FFF2-40B4-BE49-F238E27FC236}">
                <a16:creationId xmlns:a16="http://schemas.microsoft.com/office/drawing/2014/main" id="{1976AEED-D3C4-4C40-B836-5E4352A36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6" name="Group 49">
            <a:extLst>
              <a:ext uri="{FF2B5EF4-FFF2-40B4-BE49-F238E27FC236}">
                <a16:creationId xmlns:a16="http://schemas.microsoft.com/office/drawing/2014/main" id="{CA4E329E-B85D-034A-AD4E-3AA827B8BDBB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>
              <a:extLst>
                <a:ext uri="{FF2B5EF4-FFF2-40B4-BE49-F238E27FC236}">
                  <a16:creationId xmlns:a16="http://schemas.microsoft.com/office/drawing/2014/main" id="{1DF9E5DC-786D-6C49-ADDC-C953FEFE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23D41A9D-8697-4D4D-8D16-A98A093EA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7" name="Rectangle 37">
            <a:extLst>
              <a:ext uri="{FF2B5EF4-FFF2-40B4-BE49-F238E27FC236}">
                <a16:creationId xmlns:a16="http://schemas.microsoft.com/office/drawing/2014/main" id="{921F645F-8A94-2445-84B8-38720AF02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248" name="Rectangle 37">
            <a:extLst>
              <a:ext uri="{FF2B5EF4-FFF2-40B4-BE49-F238E27FC236}">
                <a16:creationId xmlns:a16="http://schemas.microsoft.com/office/drawing/2014/main" id="{7E4E6975-B2CA-7444-B862-F4B4940509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249" name="Group 44">
            <a:extLst>
              <a:ext uri="{FF2B5EF4-FFF2-40B4-BE49-F238E27FC236}">
                <a16:creationId xmlns:a16="http://schemas.microsoft.com/office/drawing/2014/main" id="{0E421EA6-E430-A84D-86CE-88CE29472188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>
              <a:extLst>
                <a:ext uri="{FF2B5EF4-FFF2-40B4-BE49-F238E27FC236}">
                  <a16:creationId xmlns:a16="http://schemas.microsoft.com/office/drawing/2014/main" id="{0CFB0548-75C3-B541-8DF5-553BDA442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A0094AEB-3AFF-0940-8C77-D29712E48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" name="Group 44">
            <a:extLst>
              <a:ext uri="{FF2B5EF4-FFF2-40B4-BE49-F238E27FC236}">
                <a16:creationId xmlns:a16="http://schemas.microsoft.com/office/drawing/2014/main" id="{BCF5D40A-A74B-274B-8ADA-55B66CD5DBFC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>
              <a:extLst>
                <a:ext uri="{FF2B5EF4-FFF2-40B4-BE49-F238E27FC236}">
                  <a16:creationId xmlns:a16="http://schemas.microsoft.com/office/drawing/2014/main" id="{771731DD-0069-DA47-95DF-85CE9F491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id="{0818206B-A68C-604B-A676-494044A07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CCC7A-2790-4042-9C87-704C4398F4FC}"/>
              </a:ext>
            </a:extLst>
          </p:cNvPr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B5C784D-B8E9-0242-B1BF-5469854F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221" name="Text Box 22">
              <a:extLst>
                <a:ext uri="{FF2B5EF4-FFF2-40B4-BE49-F238E27FC236}">
                  <a16:creationId xmlns:a16="http://schemas.microsoft.com/office/drawing/2014/main" id="{C464F240-6EA6-E645-AE35-1132527B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222" name="Group 23">
              <a:extLst>
                <a:ext uri="{FF2B5EF4-FFF2-40B4-BE49-F238E27FC236}">
                  <a16:creationId xmlns:a16="http://schemas.microsoft.com/office/drawing/2014/main" id="{718D171D-585A-DA4B-8722-1465B928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>
                <a:extLst>
                  <a:ext uri="{FF2B5EF4-FFF2-40B4-BE49-F238E27FC236}">
                    <a16:creationId xmlns:a16="http://schemas.microsoft.com/office/drawing/2014/main" id="{6074A99D-1DA4-3A42-9396-9E51D4D7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274" name="Text Box 25">
                <a:extLst>
                  <a:ext uri="{FF2B5EF4-FFF2-40B4-BE49-F238E27FC236}">
                    <a16:creationId xmlns:a16="http://schemas.microsoft.com/office/drawing/2014/main" id="{7F04AB82-B2F9-5040-9BD7-B58343D5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223" name="Text Box 26">
              <a:extLst>
                <a:ext uri="{FF2B5EF4-FFF2-40B4-BE49-F238E27FC236}">
                  <a16:creationId xmlns:a16="http://schemas.microsoft.com/office/drawing/2014/main" id="{345706BC-EE35-E948-B847-B9C8F402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224" name="Text Box 27">
              <a:extLst>
                <a:ext uri="{FF2B5EF4-FFF2-40B4-BE49-F238E27FC236}">
                  <a16:creationId xmlns:a16="http://schemas.microsoft.com/office/drawing/2014/main" id="{C6892711-5B00-1B44-A3A1-ED7D7A05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id="{C9755018-30C5-2F48-B77B-D1C5089A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226" name="Text Box 33">
              <a:extLst>
                <a:ext uri="{FF2B5EF4-FFF2-40B4-BE49-F238E27FC236}">
                  <a16:creationId xmlns:a16="http://schemas.microsoft.com/office/drawing/2014/main" id="{F8059422-13FC-B849-B3BE-4C2D1B54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230" name="Line 44">
              <a:extLst>
                <a:ext uri="{FF2B5EF4-FFF2-40B4-BE49-F238E27FC236}">
                  <a16:creationId xmlns:a16="http://schemas.microsoft.com/office/drawing/2014/main" id="{5FF08ADC-A615-AA4F-988F-06E9F2E0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Line 45">
              <a:extLst>
                <a:ext uri="{FF2B5EF4-FFF2-40B4-BE49-F238E27FC236}">
                  <a16:creationId xmlns:a16="http://schemas.microsoft.com/office/drawing/2014/main" id="{C98C8486-5AB7-664F-9D85-3DD76A362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Line 46">
              <a:extLst>
                <a:ext uri="{FF2B5EF4-FFF2-40B4-BE49-F238E27FC236}">
                  <a16:creationId xmlns:a16="http://schemas.microsoft.com/office/drawing/2014/main" id="{B1A0EF95-B5D7-6443-84A3-A0E0B1049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Line 47">
              <a:extLst>
                <a:ext uri="{FF2B5EF4-FFF2-40B4-BE49-F238E27FC236}">
                  <a16:creationId xmlns:a16="http://schemas.microsoft.com/office/drawing/2014/main" id="{4D21BB95-E938-424E-94A6-FA1551CE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5" name="Group 63">
              <a:extLst>
                <a:ext uri="{FF2B5EF4-FFF2-40B4-BE49-F238E27FC236}">
                  <a16:creationId xmlns:a16="http://schemas.microsoft.com/office/drawing/2014/main" id="{022EBB57-7AB3-7C45-9AC9-24B737F13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>
                <a:extLst>
                  <a:ext uri="{FF2B5EF4-FFF2-40B4-BE49-F238E27FC236}">
                    <a16:creationId xmlns:a16="http://schemas.microsoft.com/office/drawing/2014/main" id="{9C1790DC-D8F5-D148-A191-4095380CC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272" name="Text Box 65">
                <a:extLst>
                  <a:ext uri="{FF2B5EF4-FFF2-40B4-BE49-F238E27FC236}">
                    <a16:creationId xmlns:a16="http://schemas.microsoft.com/office/drawing/2014/main" id="{B09022AD-3504-8E4C-B2F0-99A5DA41E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237" name="Text Box 71">
              <a:extLst>
                <a:ext uri="{FF2B5EF4-FFF2-40B4-BE49-F238E27FC236}">
                  <a16:creationId xmlns:a16="http://schemas.microsoft.com/office/drawing/2014/main" id="{E34EA307-0F5E-7E4E-9CE6-4AB42403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238" name="Text Box 72">
              <a:extLst>
                <a:ext uri="{FF2B5EF4-FFF2-40B4-BE49-F238E27FC236}">
                  <a16:creationId xmlns:a16="http://schemas.microsoft.com/office/drawing/2014/main" id="{B5B6783C-814C-0B4E-B164-BE3DE87D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4FFBE43-D54F-1248-BB0F-8C6305664255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F922730-B346-B540-9CCA-A7D5E3F3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F2C09E71-12BD-2C45-A9FA-A6A951F6F19C}"/>
              </a:ext>
            </a:extLst>
          </p:cNvPr>
          <p:cNvSpPr txBox="1">
            <a:spLocks noChangeArrowheads="1"/>
          </p:cNvSpPr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assume that: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B’s IP address</a:t>
            </a: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IP address of first hop router, 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022350" marR="0" lvl="2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knows R’s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2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>
            <a:extLst>
              <a:ext uri="{FF2B5EF4-FFF2-40B4-BE49-F238E27FC236}">
                <a16:creationId xmlns:a16="http://schemas.microsoft.com/office/drawing/2014/main" id="{C1DEC24C-BFB2-6B4F-BA81-EEC3A6A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90" name="Group 151">
            <a:extLst>
              <a:ext uri="{FF2B5EF4-FFF2-40B4-BE49-F238E27FC236}">
                <a16:creationId xmlns:a16="http://schemas.microsoft.com/office/drawing/2014/main" id="{B486901D-4BFD-A447-BC3C-D5DADB46F879}"/>
              </a:ext>
            </a:extLst>
          </p:cNvPr>
          <p:cNvGrpSpPr>
            <a:grpSpLocks/>
          </p:cNvGrpSpPr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>
              <a:extLst>
                <a:ext uri="{FF2B5EF4-FFF2-40B4-BE49-F238E27FC236}">
                  <a16:creationId xmlns:a16="http://schemas.microsoft.com/office/drawing/2014/main" id="{DB9AC85E-9F88-E44B-86D1-FA4DC829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>
                <a:extLst>
                  <a:ext uri="{FF2B5EF4-FFF2-40B4-BE49-F238E27FC236}">
                    <a16:creationId xmlns:a16="http://schemas.microsoft.com/office/drawing/2014/main" id="{82C7BD2C-0748-4943-8169-C08605635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124">
                <a:extLst>
                  <a:ext uri="{FF2B5EF4-FFF2-40B4-BE49-F238E27FC236}">
                    <a16:creationId xmlns:a16="http://schemas.microsoft.com/office/drawing/2014/main" id="{CEC87B94-6EC9-8B4B-B829-61592882D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Line 125">
                <a:extLst>
                  <a:ext uri="{FF2B5EF4-FFF2-40B4-BE49-F238E27FC236}">
                    <a16:creationId xmlns:a16="http://schemas.microsoft.com/office/drawing/2014/main" id="{0397BBAB-8DE8-C34D-93BF-78BBA080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2" name="Text Box 126">
              <a:extLst>
                <a:ext uri="{FF2B5EF4-FFF2-40B4-BE49-F238E27FC236}">
                  <a16:creationId xmlns:a16="http://schemas.microsoft.com/office/drawing/2014/main" id="{3CF80CC5-5CA2-3F49-8AE1-D6488278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96" name="Group 141">
            <a:extLst>
              <a:ext uri="{FF2B5EF4-FFF2-40B4-BE49-F238E27FC236}">
                <a16:creationId xmlns:a16="http://schemas.microsoft.com/office/drawing/2014/main" id="{43D6CC11-6A15-DA4D-A6B4-3A498BA39B16}"/>
              </a:ext>
            </a:extLst>
          </p:cNvPr>
          <p:cNvGrpSpPr>
            <a:grpSpLocks/>
          </p:cNvGrpSpPr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>
              <a:extLst>
                <a:ext uri="{FF2B5EF4-FFF2-40B4-BE49-F238E27FC236}">
                  <a16:creationId xmlns:a16="http://schemas.microsoft.com/office/drawing/2014/main" id="{CFF4232C-6C8D-CA46-B8DF-55A6B990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Line 128">
              <a:extLst>
                <a:ext uri="{FF2B5EF4-FFF2-40B4-BE49-F238E27FC236}">
                  <a16:creationId xmlns:a16="http://schemas.microsoft.com/office/drawing/2014/main" id="{0FC90CB0-074D-124C-8085-60D0348E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9" name="Rectangle 143">
            <a:extLst>
              <a:ext uri="{FF2B5EF4-FFF2-40B4-BE49-F238E27FC236}">
                <a16:creationId xmlns:a16="http://schemas.microsoft.com/office/drawing/2014/main" id="{F8580D94-0394-A442-8CB6-1546E5F0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200" name="Rectangle 144">
            <a:extLst>
              <a:ext uri="{FF2B5EF4-FFF2-40B4-BE49-F238E27FC236}">
                <a16:creationId xmlns:a16="http://schemas.microsoft.com/office/drawing/2014/main" id="{093EF9D2-90C4-4246-A4CE-501547C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 creates link-layer frame containing A-to-B IP datagram</a:t>
            </a:r>
          </a:p>
          <a:p>
            <a:pPr marL="574675" marR="0" lvl="1" indent="-231775" algn="l" defTabSz="914400" rtl="0" eaLnBrk="0" fontAlgn="base" latinLnBrk="0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R's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MAC address is frame’s destination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01" name="Group 152">
            <a:extLst>
              <a:ext uri="{FF2B5EF4-FFF2-40B4-BE49-F238E27FC236}">
                <a16:creationId xmlns:a16="http://schemas.microsoft.com/office/drawing/2014/main" id="{30393C52-80B1-B34B-82FD-6D6AFC8693EE}"/>
              </a:ext>
            </a:extLst>
          </p:cNvPr>
          <p:cNvGrpSpPr>
            <a:grpSpLocks/>
          </p:cNvGrpSpPr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>
              <a:extLst>
                <a:ext uri="{FF2B5EF4-FFF2-40B4-BE49-F238E27FC236}">
                  <a16:creationId xmlns:a16="http://schemas.microsoft.com/office/drawing/2014/main" id="{374D8384-205B-1346-973B-C4A7A0B5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74-29-9C-E8-FF-55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E6-E9-00-17-BB-4B</a:t>
              </a:r>
            </a:p>
          </p:txBody>
        </p:sp>
        <p:grpSp>
          <p:nvGrpSpPr>
            <p:cNvPr id="203" name="Group 145">
              <a:extLst>
                <a:ext uri="{FF2B5EF4-FFF2-40B4-BE49-F238E27FC236}">
                  <a16:creationId xmlns:a16="http://schemas.microsoft.com/office/drawing/2014/main" id="{324C4549-7D5D-384F-879F-F56865A6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>
                <a:extLst>
                  <a:ext uri="{FF2B5EF4-FFF2-40B4-BE49-F238E27FC236}">
                    <a16:creationId xmlns:a16="http://schemas.microsoft.com/office/drawing/2014/main" id="{792B456E-98EA-6B4A-876C-B0AFF8E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9" name="Rectangle 132">
                <a:extLst>
                  <a:ext uri="{FF2B5EF4-FFF2-40B4-BE49-F238E27FC236}">
                    <a16:creationId xmlns:a16="http://schemas.microsoft.com/office/drawing/2014/main" id="{1508FFC8-F29B-B547-818C-4E76AD80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0" name="Line 133">
                <a:extLst>
                  <a:ext uri="{FF2B5EF4-FFF2-40B4-BE49-F238E27FC236}">
                    <a16:creationId xmlns:a16="http://schemas.microsoft.com/office/drawing/2014/main" id="{9D7FBAE4-C7D6-034D-9F66-0E702A18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1" name="Line 134">
                <a:extLst>
                  <a:ext uri="{FF2B5EF4-FFF2-40B4-BE49-F238E27FC236}">
                    <a16:creationId xmlns:a16="http://schemas.microsoft.com/office/drawing/2014/main" id="{9A8B4FC8-4A21-FC48-8F5C-42315337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2" name="Line 139">
                <a:extLst>
                  <a:ext uri="{FF2B5EF4-FFF2-40B4-BE49-F238E27FC236}">
                    <a16:creationId xmlns:a16="http://schemas.microsoft.com/office/drawing/2014/main" id="{1BD450FA-6D95-6745-8EF4-368B3B851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3" name="Line 140">
                <a:extLst>
                  <a:ext uri="{FF2B5EF4-FFF2-40B4-BE49-F238E27FC236}">
                    <a16:creationId xmlns:a16="http://schemas.microsoft.com/office/drawing/2014/main" id="{0D4EB437-69D7-4C47-A77B-9756687B8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4" name="Line 146">
              <a:extLst>
                <a:ext uri="{FF2B5EF4-FFF2-40B4-BE49-F238E27FC236}">
                  <a16:creationId xmlns:a16="http://schemas.microsoft.com/office/drawing/2014/main" id="{39B1C57E-A0B3-D648-A52F-CE4868DF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Line 147">
              <a:extLst>
                <a:ext uri="{FF2B5EF4-FFF2-40B4-BE49-F238E27FC236}">
                  <a16:creationId xmlns:a16="http://schemas.microsoft.com/office/drawing/2014/main" id="{5B09FD8B-0878-5849-9CD0-9079BE5A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Line 148">
              <a:extLst>
                <a:ext uri="{FF2B5EF4-FFF2-40B4-BE49-F238E27FC236}">
                  <a16:creationId xmlns:a16="http://schemas.microsoft.com/office/drawing/2014/main" id="{F9CDF104-5CA2-3D47-B4A6-1BF38DE29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149">
              <a:extLst>
                <a:ext uri="{FF2B5EF4-FFF2-40B4-BE49-F238E27FC236}">
                  <a16:creationId xmlns:a16="http://schemas.microsoft.com/office/drawing/2014/main" id="{FA91BD8F-96F1-D84D-B88C-4AD05CA4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6" name="Rectangle 76">
            <a:extLst>
              <a:ext uri="{FF2B5EF4-FFF2-40B4-BE49-F238E27FC236}">
                <a16:creationId xmlns:a16="http://schemas.microsoft.com/office/drawing/2014/main" id="{0C39CCFA-046E-A446-84EF-1BEA3B8C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frame sent from A to R</a:t>
            </a:r>
          </a:p>
        </p:txBody>
      </p:sp>
      <p:grpSp>
        <p:nvGrpSpPr>
          <p:cNvPr id="217" name="Group 100">
            <a:extLst>
              <a:ext uri="{FF2B5EF4-FFF2-40B4-BE49-F238E27FC236}">
                <a16:creationId xmlns:a16="http://schemas.microsoft.com/office/drawing/2014/main" id="{26593A8D-E362-224D-9E7E-B61DB7194FD2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>
              <a:extLst>
                <a:ext uri="{FF2B5EF4-FFF2-40B4-BE49-F238E27FC236}">
                  <a16:creationId xmlns:a16="http://schemas.microsoft.com/office/drawing/2014/main" id="{42C52F5E-B581-5146-A523-9B4DBBF2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Rectangle 94">
              <a:extLst>
                <a:ext uri="{FF2B5EF4-FFF2-40B4-BE49-F238E27FC236}">
                  <a16:creationId xmlns:a16="http://schemas.microsoft.com/office/drawing/2014/main" id="{1FCD4D83-89D6-3841-86ED-D90DD589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AF3AB9C7-326F-214C-B68F-8E9DBB6D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21" name="Line 98">
              <a:extLst>
                <a:ext uri="{FF2B5EF4-FFF2-40B4-BE49-F238E27FC236}">
                  <a16:creationId xmlns:a16="http://schemas.microsoft.com/office/drawing/2014/main" id="{B4AA6736-B872-464D-8F00-A2300EE0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Line 99">
              <a:extLst>
                <a:ext uri="{FF2B5EF4-FFF2-40B4-BE49-F238E27FC236}">
                  <a16:creationId xmlns:a16="http://schemas.microsoft.com/office/drawing/2014/main" id="{CB139325-F501-DB43-B9CC-6A6C52C7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8EBFBDEF-AAA3-4340-9162-016BC02B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224" name="Group 131">
            <a:extLst>
              <a:ext uri="{FF2B5EF4-FFF2-40B4-BE49-F238E27FC236}">
                <a16:creationId xmlns:a16="http://schemas.microsoft.com/office/drawing/2014/main" id="{95486488-4C25-234D-AE46-F14C0273A412}"/>
              </a:ext>
            </a:extLst>
          </p:cNvPr>
          <p:cNvGrpSpPr>
            <a:grpSpLocks/>
          </p:cNvGrpSpPr>
          <p:nvPr/>
        </p:nvGrpSpPr>
        <p:grpSpPr bwMode="auto">
          <a:xfrm>
            <a:off x="2617650" y="2562774"/>
            <a:ext cx="4591042" cy="1519238"/>
            <a:chOff x="931" y="1414"/>
            <a:chExt cx="2892" cy="957"/>
          </a:xfrm>
        </p:grpSpPr>
        <p:sp>
          <p:nvSpPr>
            <p:cNvPr id="225" name="Text Box 79">
              <a:extLst>
                <a:ext uri="{FF2B5EF4-FFF2-40B4-BE49-F238E27FC236}">
                  <a16:creationId xmlns:a16="http://schemas.microsoft.com/office/drawing/2014/main" id="{D2216B94-937D-4644-A4B0-B59D607E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2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74-29-9C-E8-FF-55 (A’s MAC address)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E6-E9-00-17-BB-4B (R’s MAC address on A’s LAN)</a:t>
              </a:r>
            </a:p>
          </p:txBody>
        </p:sp>
        <p:grpSp>
          <p:nvGrpSpPr>
            <p:cNvPr id="226" name="Group 80">
              <a:extLst>
                <a:ext uri="{FF2B5EF4-FFF2-40B4-BE49-F238E27FC236}">
                  <a16:creationId xmlns:a16="http://schemas.microsoft.com/office/drawing/2014/main" id="{74FDF8C0-9447-DE41-BACB-360101EE6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91B41E0A-F429-5E45-AC76-2FCB31F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1C3169C4-E630-6A41-9685-666E6C38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CED1F1A7-B695-6E4E-9FA6-5AA85014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08886298-54D3-1A46-8429-10B826D2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F5285889-1D2B-B547-B316-981ED840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17AB5318-1DFA-814E-B7AA-B0A13DD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7" name="Line 87">
              <a:extLst>
                <a:ext uri="{FF2B5EF4-FFF2-40B4-BE49-F238E27FC236}">
                  <a16:creationId xmlns:a16="http://schemas.microsoft.com/office/drawing/2014/main" id="{D3C56A82-378C-D642-AF1E-FDE10778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Line 88">
              <a:extLst>
                <a:ext uri="{FF2B5EF4-FFF2-40B4-BE49-F238E27FC236}">
                  <a16:creationId xmlns:a16="http://schemas.microsoft.com/office/drawing/2014/main" id="{DFF54215-DE96-B14B-BA21-CC331FD76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A24A71FF-A793-E749-AC22-A4A0D350F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Line 90">
              <a:extLst>
                <a:ext uri="{FF2B5EF4-FFF2-40B4-BE49-F238E27FC236}">
                  <a16:creationId xmlns:a16="http://schemas.microsoft.com/office/drawing/2014/main" id="{C1F3029F-74E1-934A-94C0-39E2BE291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130">
              <a:extLst>
                <a:ext uri="{FF2B5EF4-FFF2-40B4-BE49-F238E27FC236}">
                  <a16:creationId xmlns:a16="http://schemas.microsoft.com/office/drawing/2014/main" id="{EB155DAE-47C1-D14B-8A96-D3690043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254" name="Group 68">
            <a:extLst>
              <a:ext uri="{FF2B5EF4-FFF2-40B4-BE49-F238E27FC236}">
                <a16:creationId xmlns:a16="http://schemas.microsoft.com/office/drawing/2014/main" id="{1A75D45F-AC9A-1841-96BB-54AD4F3B3AA3}"/>
              </a:ext>
            </a:extLst>
          </p:cNvPr>
          <p:cNvGrpSpPr>
            <a:grpSpLocks/>
          </p:cNvGrpSpPr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>
              <a:extLst>
                <a:ext uri="{FF2B5EF4-FFF2-40B4-BE49-F238E27FC236}">
                  <a16:creationId xmlns:a16="http://schemas.microsoft.com/office/drawing/2014/main" id="{F9CA10E0-D12F-234C-A388-A4AA3D2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id="{F89DE28D-1CB2-694F-BB37-0E108EEA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7" name="Line 71">
              <a:extLst>
                <a:ext uri="{FF2B5EF4-FFF2-40B4-BE49-F238E27FC236}">
                  <a16:creationId xmlns:a16="http://schemas.microsoft.com/office/drawing/2014/main" id="{E471EBCA-2760-5D46-BDF2-79AA0D5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8" name="Group 146">
            <a:extLst>
              <a:ext uri="{FF2B5EF4-FFF2-40B4-BE49-F238E27FC236}">
                <a16:creationId xmlns:a16="http://schemas.microsoft.com/office/drawing/2014/main" id="{6236AA8D-2F27-404F-95A3-EBA53FD8D9F3}"/>
              </a:ext>
            </a:extLst>
          </p:cNvPr>
          <p:cNvGrpSpPr>
            <a:grpSpLocks/>
          </p:cNvGrpSpPr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>
              <a:extLst>
                <a:ext uri="{FF2B5EF4-FFF2-40B4-BE49-F238E27FC236}">
                  <a16:creationId xmlns:a16="http://schemas.microsoft.com/office/drawing/2014/main" id="{5AC998EC-DB9D-8148-9F1F-2192C496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Line 144">
              <a:extLst>
                <a:ext uri="{FF2B5EF4-FFF2-40B4-BE49-F238E27FC236}">
                  <a16:creationId xmlns:a16="http://schemas.microsoft.com/office/drawing/2014/main" id="{5CE2DD15-1141-5C45-87A0-DFED66E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61" name="Text Box 145">
              <a:extLst>
                <a:ext uri="{FF2B5EF4-FFF2-40B4-BE49-F238E27FC236}">
                  <a16:creationId xmlns:a16="http://schemas.microsoft.com/office/drawing/2014/main" id="{078DCCF7-88A5-9245-8B08-6E0254E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 src: 111.111.111.111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>
            <a:extLst>
              <a:ext uri="{FF2B5EF4-FFF2-40B4-BE49-F238E27FC236}">
                <a16:creationId xmlns:a16="http://schemas.microsoft.com/office/drawing/2014/main" id="{9B1750D3-DB25-3942-83ED-EDC62E2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17" name="Group 68">
            <a:extLst>
              <a:ext uri="{FF2B5EF4-FFF2-40B4-BE49-F238E27FC236}">
                <a16:creationId xmlns:a16="http://schemas.microsoft.com/office/drawing/2014/main" id="{A2F9C891-FC37-7441-9AFE-1BF07B00CE9A}"/>
              </a:ext>
            </a:extLst>
          </p:cNvPr>
          <p:cNvGrpSpPr>
            <a:grpSpLocks/>
          </p:cNvGrpSpPr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>
              <a:extLst>
                <a:ext uri="{FF2B5EF4-FFF2-40B4-BE49-F238E27FC236}">
                  <a16:creationId xmlns:a16="http://schemas.microsoft.com/office/drawing/2014/main" id="{ABC7D2F8-BDEC-3A4D-901B-F82A6FF7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AEEBCCC1-7FAE-2146-9E61-16642152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id="{D75FD9FE-4060-BA43-A7C5-75A49C03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8" name="Text Box 72">
            <a:extLst>
              <a:ext uri="{FF2B5EF4-FFF2-40B4-BE49-F238E27FC236}">
                <a16:creationId xmlns:a16="http://schemas.microsoft.com/office/drawing/2014/main" id="{5DDEAD0E-76B7-8043-B2C1-C9DF8A6B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IP src: 111.111.111.111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  IP dest: 222.222.222.222</a:t>
            </a:r>
          </a:p>
        </p:txBody>
      </p:sp>
      <p:grpSp>
        <p:nvGrpSpPr>
          <p:cNvPr id="222" name="Group 73">
            <a:extLst>
              <a:ext uri="{FF2B5EF4-FFF2-40B4-BE49-F238E27FC236}">
                <a16:creationId xmlns:a16="http://schemas.microsoft.com/office/drawing/2014/main" id="{D580AA98-14C0-524D-A89D-3790585B59D3}"/>
              </a:ext>
            </a:extLst>
          </p:cNvPr>
          <p:cNvGrpSpPr>
            <a:grpSpLocks/>
          </p:cNvGrpSpPr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>
              <a:extLst>
                <a:ext uri="{FF2B5EF4-FFF2-40B4-BE49-F238E27FC236}">
                  <a16:creationId xmlns:a16="http://schemas.microsoft.com/office/drawing/2014/main" id="{4C748A70-B8F0-294E-9362-22CA5C64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Line 75">
              <a:extLst>
                <a:ext uri="{FF2B5EF4-FFF2-40B4-BE49-F238E27FC236}">
                  <a16:creationId xmlns:a16="http://schemas.microsoft.com/office/drawing/2014/main" id="{9048F87D-3F66-C248-A9C5-CCD0E732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25" name="Group 78">
            <a:extLst>
              <a:ext uri="{FF2B5EF4-FFF2-40B4-BE49-F238E27FC236}">
                <a16:creationId xmlns:a16="http://schemas.microsoft.com/office/drawing/2014/main" id="{1261332F-D264-364F-88EB-BFD606F41948}"/>
              </a:ext>
            </a:extLst>
          </p:cNvPr>
          <p:cNvGrpSpPr>
            <a:grpSpLocks/>
          </p:cNvGrpSpPr>
          <p:nvPr/>
        </p:nvGrpSpPr>
        <p:grpSpPr bwMode="auto">
          <a:xfrm>
            <a:off x="6089788" y="2532477"/>
            <a:ext cx="4384677" cy="1519237"/>
            <a:chOff x="931" y="1414"/>
            <a:chExt cx="2762" cy="957"/>
          </a:xfrm>
        </p:grpSpPr>
        <p:sp>
          <p:nvSpPr>
            <p:cNvPr id="226" name="Text Box 79">
              <a:extLst>
                <a:ext uri="{FF2B5EF4-FFF2-40B4-BE49-F238E27FC236}">
                  <a16:creationId xmlns:a16="http://schemas.microsoft.com/office/drawing/2014/main" id="{28E9361B-9039-124A-9DC6-D122A7A2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276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1A-23-F9-CD-06-9B (R’s MAC address on B’s LAN)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MAC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49-BD-D2-C7-56-2A (B’s MAC address)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7" name="Group 80">
              <a:extLst>
                <a:ext uri="{FF2B5EF4-FFF2-40B4-BE49-F238E27FC236}">
                  <a16:creationId xmlns:a16="http://schemas.microsoft.com/office/drawing/2014/main" id="{5F78FAD6-835B-074E-B7D5-09F7C0E3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C3C06B5D-372C-AA47-A9A2-8B141925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F41D6B8B-E033-6742-9F0C-113ECBA9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8BEAB215-C9F8-034E-91D4-A6DDCCCF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D3243B3D-1034-1F41-B1B4-AA332FBD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753D2944-83E6-4545-AF25-FEA73A5C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31BF5A48-20D7-BF42-A1EF-C3E48958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8" name="Line 87">
              <a:extLst>
                <a:ext uri="{FF2B5EF4-FFF2-40B4-BE49-F238E27FC236}">
                  <a16:creationId xmlns:a16="http://schemas.microsoft.com/office/drawing/2014/main" id="{C5350C7E-16CE-C341-8351-C1500E39D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8">
              <a:extLst>
                <a:ext uri="{FF2B5EF4-FFF2-40B4-BE49-F238E27FC236}">
                  <a16:creationId xmlns:a16="http://schemas.microsoft.com/office/drawing/2014/main" id="{7383055F-34B4-384A-8524-0E5C772EB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Line 89">
              <a:extLst>
                <a:ext uri="{FF2B5EF4-FFF2-40B4-BE49-F238E27FC236}">
                  <a16:creationId xmlns:a16="http://schemas.microsoft.com/office/drawing/2014/main" id="{681D829B-43B8-1746-8FBA-1B62381E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90">
              <a:extLst>
                <a:ext uri="{FF2B5EF4-FFF2-40B4-BE49-F238E27FC236}">
                  <a16:creationId xmlns:a16="http://schemas.microsoft.com/office/drawing/2014/main" id="{52C55227-72D6-FC49-8335-2193E9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2" name="Rectangle 76">
            <a:extLst>
              <a:ext uri="{FF2B5EF4-FFF2-40B4-BE49-F238E27FC236}">
                <a16:creationId xmlns:a16="http://schemas.microsoft.com/office/drawing/2014/main" id="{A9A61F84-DCC9-0442-B3AD-28B3BF3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</a:p>
        </p:txBody>
      </p:sp>
      <p:sp>
        <p:nvSpPr>
          <p:cNvPr id="253" name="Rectangle 77">
            <a:extLst>
              <a:ext uri="{FF2B5EF4-FFF2-40B4-BE49-F238E27FC236}">
                <a16:creationId xmlns:a16="http://schemas.microsoft.com/office/drawing/2014/main" id="{806738DB-9A7E-A345-80F1-AC4CD01D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containing A-to-B IP datagram. Frame destination address: B's MAC address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6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7" name="Group 99">
            <a:extLst>
              <a:ext uri="{FF2B5EF4-FFF2-40B4-BE49-F238E27FC236}">
                <a16:creationId xmlns:a16="http://schemas.microsoft.com/office/drawing/2014/main" id="{149E1102-1775-9C40-A82F-CA67E8AC3B7D}"/>
              </a:ext>
            </a:extLst>
          </p:cNvPr>
          <p:cNvGrpSpPr>
            <a:grpSpLocks/>
          </p:cNvGrpSpPr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>
              <a:extLst>
                <a:ext uri="{FF2B5EF4-FFF2-40B4-BE49-F238E27FC236}">
                  <a16:creationId xmlns:a16="http://schemas.microsoft.com/office/drawing/2014/main" id="{80947A02-3E38-7744-9D3B-796971D86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>
                <a:extLst>
                  <a:ext uri="{FF2B5EF4-FFF2-40B4-BE49-F238E27FC236}">
                    <a16:creationId xmlns:a16="http://schemas.microsoft.com/office/drawing/2014/main" id="{2C306763-C23D-394C-B9CB-A453BB621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>
                  <a:extLst>
                    <a:ext uri="{FF2B5EF4-FFF2-40B4-BE49-F238E27FC236}">
                      <a16:creationId xmlns:a16="http://schemas.microsoft.com/office/drawing/2014/main" id="{F381FEB3-A7BA-3548-97B5-DF6631000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Line 65">
                  <a:extLst>
                    <a:ext uri="{FF2B5EF4-FFF2-40B4-BE49-F238E27FC236}">
                      <a16:creationId xmlns:a16="http://schemas.microsoft.com/office/drawing/2014/main" id="{48BDFC0F-8101-BE4D-913A-7A1AB9920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07" name="Text Box 66">
                <a:extLst>
                  <a:ext uri="{FF2B5EF4-FFF2-40B4-BE49-F238E27FC236}">
                    <a16:creationId xmlns:a16="http://schemas.microsoft.com/office/drawing/2014/main" id="{115C73F4-7033-6248-9366-1B2132172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 src: 111.111.111.111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91" name="Group 72">
              <a:extLst>
                <a:ext uri="{FF2B5EF4-FFF2-40B4-BE49-F238E27FC236}">
                  <a16:creationId xmlns:a16="http://schemas.microsoft.com/office/drawing/2014/main" id="{F55ED3F7-1CC5-5C4A-820C-1DF5F328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>
                <a:extLst>
                  <a:ext uri="{FF2B5EF4-FFF2-40B4-BE49-F238E27FC236}">
                    <a16:creationId xmlns:a16="http://schemas.microsoft.com/office/drawing/2014/main" id="{5DD14730-A902-F44B-9C3C-51E4CF51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1A-23-F9-CD-06-9B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49-BD-D2-C7-56-2A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3" name="Group 74">
                <a:extLst>
                  <a:ext uri="{FF2B5EF4-FFF2-40B4-BE49-F238E27FC236}">
                    <a16:creationId xmlns:a16="http://schemas.microsoft.com/office/drawing/2014/main" id="{E61CC039-B56A-9D4C-AF28-707D673CA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>
                  <a:extLst>
                    <a:ext uri="{FF2B5EF4-FFF2-40B4-BE49-F238E27FC236}">
                      <a16:creationId xmlns:a16="http://schemas.microsoft.com/office/drawing/2014/main" id="{9B79D222-9680-2547-8547-368ADC49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9" name="Rectangle 76">
                  <a:extLst>
                    <a:ext uri="{FF2B5EF4-FFF2-40B4-BE49-F238E27FC236}">
                      <a16:creationId xmlns:a16="http://schemas.microsoft.com/office/drawing/2014/main" id="{E433AB76-2AFC-2C42-BD43-7C73DA563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0" name="Line 77">
                  <a:extLst>
                    <a:ext uri="{FF2B5EF4-FFF2-40B4-BE49-F238E27FC236}">
                      <a16:creationId xmlns:a16="http://schemas.microsoft.com/office/drawing/2014/main" id="{36CCAF09-1127-1542-BE8D-2FC029319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1" name="Line 78">
                  <a:extLst>
                    <a:ext uri="{FF2B5EF4-FFF2-40B4-BE49-F238E27FC236}">
                      <a16:creationId xmlns:a16="http://schemas.microsoft.com/office/drawing/2014/main" id="{630B8E56-957F-7845-BDC3-FB921DFE6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2" name="Line 79">
                  <a:extLst>
                    <a:ext uri="{FF2B5EF4-FFF2-40B4-BE49-F238E27FC236}">
                      <a16:creationId xmlns:a16="http://schemas.microsoft.com/office/drawing/2014/main" id="{DE10D221-5D35-F64B-A0FC-014829FAD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3" name="Line 80">
                  <a:extLst>
                    <a:ext uri="{FF2B5EF4-FFF2-40B4-BE49-F238E27FC236}">
                      <a16:creationId xmlns:a16="http://schemas.microsoft.com/office/drawing/2014/main" id="{8636BFF3-AEB5-1447-A7AA-E7BFA2359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CE7452E4-0FD6-D244-9E83-39D13387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9A9ABF67-FDC9-3640-90D1-F635D4F1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83">
                <a:extLst>
                  <a:ext uri="{FF2B5EF4-FFF2-40B4-BE49-F238E27FC236}">
                    <a16:creationId xmlns:a16="http://schemas.microsoft.com/office/drawing/2014/main" id="{11A36B1B-5EF9-BE4E-B102-BDF2F8D1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DBFE7F51-9B86-5F41-A7BB-3339CA99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transmits link-layer frame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id="{74BA2DA1-F394-464B-8C5F-E81836E1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determines outgoing interface, passes datagram with IP source A, destination B to link layer </a:t>
            </a:r>
          </a:p>
        </p:txBody>
      </p:sp>
      <p:sp>
        <p:nvSpPr>
          <p:cNvPr id="256" name="Rectangle 77">
            <a:extLst>
              <a:ext uri="{FF2B5EF4-FFF2-40B4-BE49-F238E27FC236}">
                <a16:creationId xmlns:a16="http://schemas.microsoft.com/office/drawing/2014/main" id="{690603EC-6A8E-7B49-94C4-6F92D9F2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creates link-layer frame containing A-to-B IP datagram. Frame destination address: B's MAC address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Eth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2" name="Rectangle 76">
            <a:extLst>
              <a:ext uri="{FF2B5EF4-FFF2-40B4-BE49-F238E27FC236}">
                <a16:creationId xmlns:a16="http://schemas.microsoft.com/office/drawing/2014/main" id="{5FBC6133-DD27-3241-A408-966313D3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receives frame, extracts IP datagram destination B </a:t>
            </a:r>
          </a:p>
        </p:txBody>
      </p: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passes datagram up protocol stack to IP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808B4-288B-1A47-80DE-79C749B11A60}"/>
              </a:ext>
            </a:extLst>
          </p:cNvPr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590253FA-B20A-BC47-9991-7C88D492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>
                <a:extLst>
                  <a:ext uri="{FF2B5EF4-FFF2-40B4-BE49-F238E27FC236}">
                    <a16:creationId xmlns:a16="http://schemas.microsoft.com/office/drawing/2014/main" id="{16EF4841-6756-4D46-9546-277539335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>
                  <a:extLst>
                    <a:ext uri="{FF2B5EF4-FFF2-40B4-BE49-F238E27FC236}">
                      <a16:creationId xmlns:a16="http://schemas.microsoft.com/office/drawing/2014/main" id="{7371DDB5-904C-874E-8170-C30D59BE5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3" name="Line 65">
                  <a:extLst>
                    <a:ext uri="{FF2B5EF4-FFF2-40B4-BE49-F238E27FC236}">
                      <a16:creationId xmlns:a16="http://schemas.microsoft.com/office/drawing/2014/main" id="{6FF50978-C793-0044-BB29-ED02AA8DB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41" name="Text Box 66">
                <a:extLst>
                  <a:ext uri="{FF2B5EF4-FFF2-40B4-BE49-F238E27FC236}">
                    <a16:creationId xmlns:a16="http://schemas.microsoft.com/office/drawing/2014/main" id="{CF1AC934-0101-A144-8086-FDAE559C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 src: 111.111.111.111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 IP dest: 222.222.222.222</a:t>
                </a:r>
              </a:p>
            </p:txBody>
          </p:sp>
        </p:grpSp>
        <p:sp>
          <p:nvSpPr>
            <p:cNvPr id="134" name="Rectangle 76">
              <a:extLst>
                <a:ext uri="{FF2B5EF4-FFF2-40B4-BE49-F238E27FC236}">
                  <a16:creationId xmlns:a16="http://schemas.microsoft.com/office/drawing/2014/main" id="{5CAD8B39-F5FB-0F41-BB58-2958DF3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77">
              <a:extLst>
                <a:ext uri="{FF2B5EF4-FFF2-40B4-BE49-F238E27FC236}">
                  <a16:creationId xmlns:a16="http://schemas.microsoft.com/office/drawing/2014/main" id="{D811A9F1-AA7D-C549-A785-729344EC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Line 78">
              <a:extLst>
                <a:ext uri="{FF2B5EF4-FFF2-40B4-BE49-F238E27FC236}">
                  <a16:creationId xmlns:a16="http://schemas.microsoft.com/office/drawing/2014/main" id="{2F881AFC-357E-514E-AD8A-1BD2337E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Line 83">
              <a:extLst>
                <a:ext uri="{FF2B5EF4-FFF2-40B4-BE49-F238E27FC236}">
                  <a16:creationId xmlns:a16="http://schemas.microsoft.com/office/drawing/2014/main" id="{965AF9CB-B38A-5341-85A1-FE1D132A8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246C53EB-6FD6-D440-9F52-35BA7E01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day in the life of a web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00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3FDF2C75-B699-464D-B545-BA7F3D062850}"/>
              </a:ext>
            </a:extLst>
          </p:cNvPr>
          <p:cNvSpPr txBox="1">
            <a:spLocks noChangeArrowheads="1"/>
          </p:cNvSpPr>
          <p:nvPr/>
        </p:nvSpPr>
        <p:spPr>
          <a:xfrm>
            <a:off x="976727" y="1289602"/>
            <a:ext cx="10049082" cy="2659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altLang="ja-JP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dominant</a:t>
            </a:r>
            <a:r>
              <a:rPr kumimoji="0" lang="en-US" altLang="ja-JP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wired LAN technology: </a:t>
            </a: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widely used LAN technology</a:t>
            </a: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simpler, cheap</a:t>
            </a: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kept up with speed race: 10 Mbps – 400 Gbps </a:t>
            </a:r>
          </a:p>
          <a:p>
            <a:pPr marL="746125" marR="0" lvl="0" indent="-3016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chip, multiple speeds (e.g., Broadcom  BCM5761)</a:t>
            </a:r>
          </a:p>
          <a:p>
            <a:pPr marL="4445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pic>
        <p:nvPicPr>
          <p:cNvPr id="89" name="Picture 4" descr="551 metcalfe-enet">
            <a:extLst>
              <a:ext uri="{FF2B5EF4-FFF2-40B4-BE49-F238E27FC236}">
                <a16:creationId xmlns:a16="http://schemas.microsoft.com/office/drawing/2014/main" id="{85CF6E01-268F-7448-9E24-70CB66D9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31" y="4185182"/>
            <a:ext cx="4089976" cy="2167236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 Box 5">
            <a:extLst>
              <a:ext uri="{FF2B5EF4-FFF2-40B4-BE49-F238E27FC236}">
                <a16:creationId xmlns:a16="http://schemas.microsoft.com/office/drawing/2014/main" id="{34CFEA8B-8C4C-784A-A29E-387E97A5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185182"/>
            <a:ext cx="26938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Metcalfe’s Ethernet sketch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5A384-818F-F74B-8BD5-43FAA8C916A6}"/>
              </a:ext>
            </a:extLst>
          </p:cNvPr>
          <p:cNvSpPr txBox="1"/>
          <p:nvPr/>
        </p:nvSpPr>
        <p:spPr>
          <a:xfrm>
            <a:off x="850006" y="6387921"/>
            <a:ext cx="8535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https://www.uspto.gov/learning-and-resources/journeys-innovation/audio-stories/defying-doubters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17809-CEB9-60A6-9839-ABB51254D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572268"/>
            <a:ext cx="2438400" cy="264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A4EED-FFC3-6A86-8E7C-40A8D50135F9}"/>
              </a:ext>
            </a:extLst>
          </p:cNvPr>
          <p:cNvSpPr txBox="1"/>
          <p:nvPr/>
        </p:nvSpPr>
        <p:spPr>
          <a:xfrm>
            <a:off x="7791387" y="3606799"/>
            <a:ext cx="32005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Bob Metcalfe: Ethernet co-inventor, </a:t>
            </a:r>
          </a:p>
          <a:p>
            <a:r>
              <a:rPr lang="en-US" sz="1600" dirty="0"/>
              <a:t>2022 ACM Turing Award recipient</a:t>
            </a:r>
          </a:p>
        </p:txBody>
      </p:sp>
    </p:spTree>
    <p:extLst>
      <p:ext uri="{BB962C8B-B14F-4D97-AF65-F5344CB8AC3E}">
        <p14:creationId xmlns:p14="http://schemas.microsoft.com/office/powerpoint/2010/main" val="37193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Ethernet: physical topology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7EB8F-B265-4E4B-A599-604FFD9C25B9}"/>
              </a:ext>
            </a:extLst>
          </p:cNvPr>
          <p:cNvSpPr txBox="1">
            <a:spLocks noChangeArrowheads="1"/>
          </p:cNvSpPr>
          <p:nvPr/>
        </p:nvSpPr>
        <p:spPr>
          <a:xfrm>
            <a:off x="1077627" y="1343156"/>
            <a:ext cx="10839554" cy="925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730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popular through mid 90s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nodes in same collision domain (can collide with each other)</a:t>
            </a: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92FEC33E-ECF3-6F4D-95CC-10AE77202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9150" y="4343745"/>
            <a:ext cx="616233" cy="1201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08CE8B30-9FAC-8447-8CE2-85AE30A47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45" y="4519515"/>
            <a:ext cx="2358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bus: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coaxial cable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210C05-DB42-F24B-ABCC-CEB58A73BF57}"/>
              </a:ext>
            </a:extLst>
          </p:cNvPr>
          <p:cNvGrpSpPr/>
          <p:nvPr/>
        </p:nvGrpSpPr>
        <p:grpSpPr>
          <a:xfrm>
            <a:off x="4166894" y="4287302"/>
            <a:ext cx="468488" cy="103894"/>
            <a:chOff x="3160889" y="5723468"/>
            <a:chExt cx="468488" cy="103894"/>
          </a:xfrm>
        </p:grpSpPr>
        <p:sp>
          <p:nvSpPr>
            <p:cNvPr id="74" name="Rectangle 37">
              <a:extLst>
                <a:ext uri="{FF2B5EF4-FFF2-40B4-BE49-F238E27FC236}">
                  <a16:creationId xmlns:a16="http://schemas.microsoft.com/office/drawing/2014/main" id="{F6F8AA85-EB23-1A46-91D4-047C72E20F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3F5B90-D695-934E-82E3-02FAF9AA2884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DDD3177-E100-C044-B782-026C278D6607}"/>
              </a:ext>
            </a:extLst>
          </p:cNvPr>
          <p:cNvGrpSpPr/>
          <p:nvPr/>
        </p:nvGrpSpPr>
        <p:grpSpPr>
          <a:xfrm>
            <a:off x="3867737" y="4868680"/>
            <a:ext cx="468488" cy="103894"/>
            <a:chOff x="3160889" y="5723468"/>
            <a:chExt cx="468488" cy="103894"/>
          </a:xfrm>
        </p:grpSpPr>
        <p:sp>
          <p:nvSpPr>
            <p:cNvPr id="81" name="Rectangle 37">
              <a:extLst>
                <a:ext uri="{FF2B5EF4-FFF2-40B4-BE49-F238E27FC236}">
                  <a16:creationId xmlns:a16="http://schemas.microsoft.com/office/drawing/2014/main" id="{E36D1D4F-7980-524F-B016-0822BC5DE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F141971-200C-3441-B553-3B77B87C14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B6AFEE0-615F-374F-AD75-BFAD1482DB98}"/>
              </a:ext>
            </a:extLst>
          </p:cNvPr>
          <p:cNvGrpSpPr/>
          <p:nvPr/>
        </p:nvGrpSpPr>
        <p:grpSpPr>
          <a:xfrm>
            <a:off x="3557291" y="5489569"/>
            <a:ext cx="468488" cy="103894"/>
            <a:chOff x="3160889" y="5723468"/>
            <a:chExt cx="468488" cy="103894"/>
          </a:xfrm>
        </p:grpSpPr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D99117D2-D55B-9747-9F39-1437498956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FD400B-67B6-A545-991E-6642C95FC431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54">
            <a:extLst>
              <a:ext uri="{FF2B5EF4-FFF2-40B4-BE49-F238E27FC236}">
                <a16:creationId xmlns:a16="http://schemas.microsoft.com/office/drawing/2014/main" id="{54403650-FB62-8C4D-A097-E8E09E3E8715}"/>
              </a:ext>
            </a:extLst>
          </p:cNvPr>
          <p:cNvGrpSpPr>
            <a:grpSpLocks/>
          </p:cNvGrpSpPr>
          <p:nvPr/>
        </p:nvGrpSpPr>
        <p:grpSpPr bwMode="auto">
          <a:xfrm>
            <a:off x="3030847" y="5135905"/>
            <a:ext cx="640071" cy="517525"/>
            <a:chOff x="-44" y="1473"/>
            <a:chExt cx="981" cy="1105"/>
          </a:xfrm>
        </p:grpSpPr>
        <p:pic>
          <p:nvPicPr>
            <p:cNvPr id="41" name="Picture 55" descr="desktop_computer_stylized_medium">
              <a:extLst>
                <a:ext uri="{FF2B5EF4-FFF2-40B4-BE49-F238E27FC236}">
                  <a16:creationId xmlns:a16="http://schemas.microsoft.com/office/drawing/2014/main" id="{9ADDF864-8E42-2A4E-9C50-68B48B5A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6">
              <a:extLst>
                <a:ext uri="{FF2B5EF4-FFF2-40B4-BE49-F238E27FC236}">
                  <a16:creationId xmlns:a16="http://schemas.microsoft.com/office/drawing/2014/main" id="{78B65AFB-F609-8F4C-8AA2-302FFEA046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49">
            <a:extLst>
              <a:ext uri="{FF2B5EF4-FFF2-40B4-BE49-F238E27FC236}">
                <a16:creationId xmlns:a16="http://schemas.microsoft.com/office/drawing/2014/main" id="{2721DACF-2A49-8D4F-BFF6-49E94BBFA071}"/>
              </a:ext>
            </a:extLst>
          </p:cNvPr>
          <p:cNvGrpSpPr>
            <a:grpSpLocks/>
          </p:cNvGrpSpPr>
          <p:nvPr/>
        </p:nvGrpSpPr>
        <p:grpSpPr bwMode="auto">
          <a:xfrm>
            <a:off x="3337407" y="4515020"/>
            <a:ext cx="640071" cy="517525"/>
            <a:chOff x="-44" y="1473"/>
            <a:chExt cx="981" cy="1105"/>
          </a:xfrm>
        </p:grpSpPr>
        <p:pic>
          <p:nvPicPr>
            <p:cNvPr id="36" name="Picture 50" descr="desktop_computer_stylized_medium">
              <a:extLst>
                <a:ext uri="{FF2B5EF4-FFF2-40B4-BE49-F238E27FC236}">
                  <a16:creationId xmlns:a16="http://schemas.microsoft.com/office/drawing/2014/main" id="{1A4DAAEF-9C4D-5C4A-940E-9F43684E7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51">
              <a:extLst>
                <a:ext uri="{FF2B5EF4-FFF2-40B4-BE49-F238E27FC236}">
                  <a16:creationId xmlns:a16="http://schemas.microsoft.com/office/drawing/2014/main" id="{63DCB467-73DC-4B47-B778-649B307F3B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49">
            <a:extLst>
              <a:ext uri="{FF2B5EF4-FFF2-40B4-BE49-F238E27FC236}">
                <a16:creationId xmlns:a16="http://schemas.microsoft.com/office/drawing/2014/main" id="{CF60EF70-8F89-064B-9AE0-BC24C80913E9}"/>
              </a:ext>
            </a:extLst>
          </p:cNvPr>
          <p:cNvGrpSpPr>
            <a:grpSpLocks/>
          </p:cNvGrpSpPr>
          <p:nvPr/>
        </p:nvGrpSpPr>
        <p:grpSpPr bwMode="auto">
          <a:xfrm>
            <a:off x="3621571" y="3937346"/>
            <a:ext cx="640071" cy="517525"/>
            <a:chOff x="-44" y="1473"/>
            <a:chExt cx="981" cy="1105"/>
          </a:xfrm>
        </p:grpSpPr>
        <p:pic>
          <p:nvPicPr>
            <p:cNvPr id="31" name="Picture 50" descr="desktop_computer_stylized_medium">
              <a:extLst>
                <a:ext uri="{FF2B5EF4-FFF2-40B4-BE49-F238E27FC236}">
                  <a16:creationId xmlns:a16="http://schemas.microsoft.com/office/drawing/2014/main" id="{E66B7792-17BF-A342-BF79-CBE2D8883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1A46A85F-1E8E-634F-AC1B-41916D215F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1AC3DE-0BE4-4A42-85AA-51EA7972DB44}"/>
              </a:ext>
            </a:extLst>
          </p:cNvPr>
          <p:cNvGrpSpPr/>
          <p:nvPr/>
        </p:nvGrpSpPr>
        <p:grpSpPr>
          <a:xfrm rot="10800000">
            <a:off x="4121737" y="5286369"/>
            <a:ext cx="468488" cy="103894"/>
            <a:chOff x="3160889" y="5723468"/>
            <a:chExt cx="468488" cy="103894"/>
          </a:xfrm>
        </p:grpSpPr>
        <p:sp>
          <p:nvSpPr>
            <p:cNvPr id="87" name="Rectangle 37">
              <a:extLst>
                <a:ext uri="{FF2B5EF4-FFF2-40B4-BE49-F238E27FC236}">
                  <a16:creationId xmlns:a16="http://schemas.microsoft.com/office/drawing/2014/main" id="{0D9B8815-F0EC-864F-9E9C-E995A974DF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9FC25B0-63E6-F14D-8B85-F91190DDB6EB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4FBBD8-6BBF-5244-B257-1085A2E447DA}"/>
              </a:ext>
            </a:extLst>
          </p:cNvPr>
          <p:cNvGrpSpPr/>
          <p:nvPr/>
        </p:nvGrpSpPr>
        <p:grpSpPr>
          <a:xfrm rot="10800000">
            <a:off x="4466048" y="4620324"/>
            <a:ext cx="468488" cy="103894"/>
            <a:chOff x="3160889" y="5723468"/>
            <a:chExt cx="468488" cy="103894"/>
          </a:xfrm>
        </p:grpSpPr>
        <p:sp>
          <p:nvSpPr>
            <p:cNvPr id="93" name="Rectangle 37">
              <a:extLst>
                <a:ext uri="{FF2B5EF4-FFF2-40B4-BE49-F238E27FC236}">
                  <a16:creationId xmlns:a16="http://schemas.microsoft.com/office/drawing/2014/main" id="{BFCE4A31-E824-AE42-8F60-EEB060D3A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34167" y="565019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C139B6-3337-DD4B-9A8D-1F1D221AE58F}"/>
                </a:ext>
              </a:extLst>
            </p:cNvPr>
            <p:cNvCxnSpPr/>
            <p:nvPr/>
          </p:nvCxnSpPr>
          <p:spPr>
            <a:xfrm>
              <a:off x="3403599" y="5774267"/>
              <a:ext cx="2257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181607EC-7C1E-E542-A627-435D8778D8FF}"/>
              </a:ext>
            </a:extLst>
          </p:cNvPr>
          <p:cNvGrpSpPr>
            <a:grpSpLocks/>
          </p:cNvGrpSpPr>
          <p:nvPr/>
        </p:nvGrpSpPr>
        <p:grpSpPr bwMode="auto">
          <a:xfrm>
            <a:off x="4620460" y="4390841"/>
            <a:ext cx="711200" cy="601662"/>
            <a:chOff x="-44" y="1473"/>
            <a:chExt cx="981" cy="1105"/>
          </a:xfrm>
        </p:grpSpPr>
        <p:pic>
          <p:nvPicPr>
            <p:cNvPr id="26" name="Picture 45" descr="desktop_computer_stylized_medium">
              <a:extLst>
                <a:ext uri="{FF2B5EF4-FFF2-40B4-BE49-F238E27FC236}">
                  <a16:creationId xmlns:a16="http://schemas.microsoft.com/office/drawing/2014/main" id="{5B055886-874B-AF4E-BC6C-17FB5AFB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BE198024-6B5D-3B44-B9DB-F77A4CB02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99E873A6-305A-1E42-A800-5109AF9B2E9D}"/>
              </a:ext>
            </a:extLst>
          </p:cNvPr>
          <p:cNvGrpSpPr>
            <a:grpSpLocks/>
          </p:cNvGrpSpPr>
          <p:nvPr/>
        </p:nvGrpSpPr>
        <p:grpSpPr bwMode="auto">
          <a:xfrm>
            <a:off x="4283912" y="5056708"/>
            <a:ext cx="711200" cy="600075"/>
            <a:chOff x="-44" y="1473"/>
            <a:chExt cx="981" cy="1105"/>
          </a:xfrm>
        </p:grpSpPr>
        <p:pic>
          <p:nvPicPr>
            <p:cNvPr id="46" name="Picture 45" descr="desktop_computer_stylized_medium">
              <a:extLst>
                <a:ext uri="{FF2B5EF4-FFF2-40B4-BE49-F238E27FC236}">
                  <a16:creationId xmlns:a16="http://schemas.microsoft.com/office/drawing/2014/main" id="{1B48D1F1-C69D-9F43-9FBB-F48106D4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9030A2A-02DE-364B-B783-76B0F1C4E7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0DAD804-6DAD-6A4F-B2ED-991F7DA0A672}"/>
              </a:ext>
            </a:extLst>
          </p:cNvPr>
          <p:cNvGrpSpPr/>
          <p:nvPr/>
        </p:nvGrpSpPr>
        <p:grpSpPr>
          <a:xfrm>
            <a:off x="6296294" y="3889527"/>
            <a:ext cx="4903947" cy="2516574"/>
            <a:chOff x="6296294" y="3889527"/>
            <a:chExt cx="4903947" cy="2516574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B7E878-BC2B-CF41-A1DD-435B6688D4C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7906769" y="4630890"/>
              <a:ext cx="2249" cy="12602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3A757D-B4FE-A64C-9B64-828FD8DCA61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441" y="5100170"/>
              <a:ext cx="21448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2">
              <a:extLst>
                <a:ext uri="{FF2B5EF4-FFF2-40B4-BE49-F238E27FC236}">
                  <a16:creationId xmlns:a16="http://schemas.microsoft.com/office/drawing/2014/main" id="{68381987-6DA4-FE44-982A-2311DD6BD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0333" y="4512570"/>
              <a:ext cx="12999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switched</a:t>
              </a:r>
            </a:p>
          </p:txBody>
        </p:sp>
        <p:sp>
          <p:nvSpPr>
            <p:cNvPr id="96" name="Rectangle 37">
              <a:extLst>
                <a:ext uri="{FF2B5EF4-FFF2-40B4-BE49-F238E27FC236}">
                  <a16:creationId xmlns:a16="http://schemas.microsoft.com/office/drawing/2014/main" id="{AA09179E-572D-A246-86F4-E13021D097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970879" y="497609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98" name="Group 49">
              <a:extLst>
                <a:ext uri="{FF2B5EF4-FFF2-40B4-BE49-F238E27FC236}">
                  <a16:creationId xmlns:a16="http://schemas.microsoft.com/office/drawing/2014/main" id="{73F08637-BA76-1046-9C84-02C57B071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6294" y="4615439"/>
              <a:ext cx="768201" cy="646029"/>
              <a:chOff x="-44" y="1473"/>
              <a:chExt cx="981" cy="1105"/>
            </a:xfrm>
          </p:grpSpPr>
          <p:pic>
            <p:nvPicPr>
              <p:cNvPr id="99" name="Picture 50" descr="desktop_computer_stylized_medium">
                <a:extLst>
                  <a:ext uri="{FF2B5EF4-FFF2-40B4-BE49-F238E27FC236}">
                    <a16:creationId xmlns:a16="http://schemas.microsoft.com/office/drawing/2014/main" id="{C5A65E49-64BF-0248-B147-3C0ABA2707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Freeform 51">
                <a:extLst>
                  <a:ext uri="{FF2B5EF4-FFF2-40B4-BE49-F238E27FC236}">
                    <a16:creationId xmlns:a16="http://schemas.microsoft.com/office/drawing/2014/main" id="{ABC6A075-F927-3A44-BE19-0AA6A01912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1" name="Rectangle 37">
              <a:extLst>
                <a:ext uri="{FF2B5EF4-FFF2-40B4-BE49-F238E27FC236}">
                  <a16:creationId xmlns:a16="http://schemas.microsoft.com/office/drawing/2014/main" id="{F7256B75-1D63-2E44-891A-1C8ED409B5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836293" y="496987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02" name="Group 49">
              <a:extLst>
                <a:ext uri="{FF2B5EF4-FFF2-40B4-BE49-F238E27FC236}">
                  <a16:creationId xmlns:a16="http://schemas.microsoft.com/office/drawing/2014/main" id="{D3C84CC7-318A-F44C-BC7C-1F376445C2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4892" y="4777169"/>
              <a:ext cx="768201" cy="646029"/>
              <a:chOff x="-44" y="1473"/>
              <a:chExt cx="981" cy="1105"/>
            </a:xfrm>
          </p:grpSpPr>
          <p:pic>
            <p:nvPicPr>
              <p:cNvPr id="103" name="Picture 50" descr="desktop_computer_stylized_medium">
                <a:extLst>
                  <a:ext uri="{FF2B5EF4-FFF2-40B4-BE49-F238E27FC236}">
                    <a16:creationId xmlns:a16="http://schemas.microsoft.com/office/drawing/2014/main" id="{7660BF25-6D18-5A4A-8BE4-3CFBD08C47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8D17FB90-A54F-9B45-8704-608FEF0B14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77613146-BEF0-644B-A836-2EB04E800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61470" y="566974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6" name="Group 49">
              <a:extLst>
                <a:ext uri="{FF2B5EF4-FFF2-40B4-BE49-F238E27FC236}">
                  <a16:creationId xmlns:a16="http://schemas.microsoft.com/office/drawing/2014/main" id="{0D5AC3A1-9C42-3647-BD7C-2BF588730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7278" y="5760072"/>
              <a:ext cx="768201" cy="646029"/>
              <a:chOff x="-44" y="1473"/>
              <a:chExt cx="981" cy="1105"/>
            </a:xfrm>
          </p:grpSpPr>
          <p:pic>
            <p:nvPicPr>
              <p:cNvPr id="107" name="Picture 50" descr="desktop_computer_stylized_medium">
                <a:extLst>
                  <a:ext uri="{FF2B5EF4-FFF2-40B4-BE49-F238E27FC236}">
                    <a16:creationId xmlns:a16="http://schemas.microsoft.com/office/drawing/2014/main" id="{26635111-EEAD-044B-A078-CDE50D4A53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51">
                <a:extLst>
                  <a:ext uri="{FF2B5EF4-FFF2-40B4-BE49-F238E27FC236}">
                    <a16:creationId xmlns:a16="http://schemas.microsoft.com/office/drawing/2014/main" id="{6C722D5C-0DA5-4943-BCD3-A0181121BF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09F4DA0F-D305-D34F-BA6E-50CB86EC28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859915" y="438844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59" name="Group 44">
              <a:extLst>
                <a:ext uri="{FF2B5EF4-FFF2-40B4-BE49-F238E27FC236}">
                  <a16:creationId xmlns:a16="http://schemas.microsoft.com/office/drawing/2014/main" id="{FBD1E47D-990B-2E43-A7A3-9B664F60E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0526" y="3889527"/>
              <a:ext cx="852487" cy="741363"/>
              <a:chOff x="-44" y="1473"/>
              <a:chExt cx="981" cy="1105"/>
            </a:xfrm>
          </p:grpSpPr>
          <p:pic>
            <p:nvPicPr>
              <p:cNvPr id="60" name="Picture 45" descr="desktop_computer_stylized_medium">
                <a:extLst>
                  <a:ext uri="{FF2B5EF4-FFF2-40B4-BE49-F238E27FC236}">
                    <a16:creationId xmlns:a16="http://schemas.microsoft.com/office/drawing/2014/main" id="{592B481C-B53F-BF47-AD1B-2E6BDCFAFD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Freeform 46">
                <a:extLst>
                  <a:ext uri="{FF2B5EF4-FFF2-40B4-BE49-F238E27FC236}">
                    <a16:creationId xmlns:a16="http://schemas.microsoft.com/office/drawing/2014/main" id="{2D0F8AEC-7A1F-964C-8A02-58C4F390384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52E7F60-11FB-F544-8C5D-1F0C4F2A3A93}"/>
                </a:ext>
              </a:extLst>
            </p:cNvPr>
            <p:cNvGrpSpPr/>
            <p:nvPr/>
          </p:nvGrpSpPr>
          <p:grpSpPr>
            <a:xfrm>
              <a:off x="7642010" y="4950839"/>
              <a:ext cx="561892" cy="329289"/>
              <a:chOff x="3668110" y="2448910"/>
              <a:chExt cx="3794234" cy="216513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3CA7BB1-785A-2F4E-99C7-9A87B4C1589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D6E11BDC-7A81-3D49-B82F-217FBC3D8BA6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0B98351-A0BF-8F45-BA38-838A66C2790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424FAC47-A5B2-724B-B58E-B1DE520B997D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D765BB73-0713-214F-B633-B66F09A5A736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A2048D2B-32B6-404A-8309-2D614DB0F645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85ADFEC2-5799-064A-A2B3-E69C5AD6EC08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1" name="Rectangle 6">
            <a:extLst>
              <a:ext uri="{FF2B5EF4-FFF2-40B4-BE49-F238E27FC236}">
                <a16:creationId xmlns:a16="http://schemas.microsoft.com/office/drawing/2014/main" id="{5E5D623C-BFF9-A44C-8728-E57D1D8E9F2D}"/>
              </a:ext>
            </a:extLst>
          </p:cNvPr>
          <p:cNvSpPr txBox="1">
            <a:spLocks noChangeArrowheads="1"/>
          </p:cNvSpPr>
          <p:nvPr/>
        </p:nvSpPr>
        <p:spPr>
          <a:xfrm>
            <a:off x="1067981" y="2097440"/>
            <a:ext cx="10839554" cy="164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730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prevails today</a:t>
            </a: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 link-layer 2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center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spoke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runs a (separate) Ethernet protocol (nodes do not collide with each other)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822AC-9AB6-2AF9-9DD3-5A2BBA582E4C}"/>
              </a:ext>
            </a:extLst>
          </p:cNvPr>
          <p:cNvSpPr/>
          <p:nvPr/>
        </p:nvSpPr>
        <p:spPr>
          <a:xfrm>
            <a:off x="800101" y="3738623"/>
            <a:ext cx="4895850" cy="2379250"/>
          </a:xfrm>
          <a:prstGeom prst="rect">
            <a:avLst/>
          </a:prstGeom>
          <a:solidFill>
            <a:schemeClr val="bg1">
              <a:alpha val="7740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4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frame structure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4B00453C-4C5E-1142-B1BF-526E638BF9DC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1399863"/>
            <a:ext cx="11134802" cy="223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sending interface encapsulates IP datagram (or other network layer protocol packet) 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frame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2745256" y="2328343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</p:grpSp>
      <p:sp>
        <p:nvSpPr>
          <p:cNvPr id="89" name="Rectangle 3">
            <a:extLst>
              <a:ext uri="{FF2B5EF4-FFF2-40B4-BE49-F238E27FC236}">
                <a16:creationId xmlns:a16="http://schemas.microsoft.com/office/drawing/2014/main" id="{2C36AD46-76A5-B740-906F-47C5DF160D37}"/>
              </a:ext>
            </a:extLst>
          </p:cNvPr>
          <p:cNvSpPr txBox="1">
            <a:spLocks noChangeArrowheads="1"/>
          </p:cNvSpPr>
          <p:nvPr/>
        </p:nvSpPr>
        <p:spPr>
          <a:xfrm>
            <a:off x="1057198" y="3867200"/>
            <a:ext cx="11134802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preamble: </a:t>
            </a:r>
          </a:p>
          <a:p>
            <a:pPr marL="465138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to synchronize receiver, sender clock rates</a:t>
            </a:r>
          </a:p>
          <a:p>
            <a:pPr marL="465138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bytes of 10101010 followed by one byte of 10101011</a:t>
            </a:r>
          </a:p>
        </p:txBody>
      </p:sp>
    </p:spTree>
    <p:extLst>
      <p:ext uri="{BB962C8B-B14F-4D97-AF65-F5344CB8AC3E}">
        <p14:creationId xmlns:p14="http://schemas.microsoft.com/office/powerpoint/2010/main" val="7665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frame structure </a:t>
            </a:r>
            <a:r>
              <a:rPr lang="en-US" sz="36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51">
            <a:extLst>
              <a:ext uri="{FF2B5EF4-FFF2-40B4-BE49-F238E27FC236}">
                <a16:creationId xmlns:a16="http://schemas.microsoft.com/office/drawing/2014/main" id="{994C70D6-C6AB-E54E-8D0F-FF67C69F8D38}"/>
              </a:ext>
            </a:extLst>
          </p:cNvPr>
          <p:cNvGrpSpPr>
            <a:grpSpLocks/>
          </p:cNvGrpSpPr>
          <p:nvPr/>
        </p:nvGrpSpPr>
        <p:grpSpPr bwMode="auto">
          <a:xfrm>
            <a:off x="2190620" y="1294021"/>
            <a:ext cx="7867779" cy="1104405"/>
            <a:chOff x="940711" y="4902593"/>
            <a:chExt cx="6291001" cy="992895"/>
          </a:xfrm>
        </p:grpSpPr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1608A646-C375-F246-B6A1-8B07BEE7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1">
              <a:extLst>
                <a:ext uri="{FF2B5EF4-FFF2-40B4-BE49-F238E27FC236}">
                  <a16:creationId xmlns:a16="http://schemas.microsoft.com/office/drawing/2014/main" id="{122AD258-BA7C-5743-BDF1-579DC5FE4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Straight Connector 3">
              <a:extLst>
                <a:ext uri="{FF2B5EF4-FFF2-40B4-BE49-F238E27FC236}">
                  <a16:creationId xmlns:a16="http://schemas.microsoft.com/office/drawing/2014/main" id="{389D496F-CC2B-3A43-95D1-ABF0C03EC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F87D7576-1243-F94E-ADCF-31C735652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14FE0A1A-93B7-6346-BDD3-6DC30F917A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66187199-26A8-6B43-9A30-9F6334B2B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0A42998D-88F0-C542-80A5-78C2C19321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5">
              <a:extLst>
                <a:ext uri="{FF2B5EF4-FFF2-40B4-BE49-F238E27FC236}">
                  <a16:creationId xmlns:a16="http://schemas.microsoft.com/office/drawing/2014/main" id="{D8C6AB0E-F540-8A4E-8BBA-EB58089CD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76" name="TextBox 37">
              <a:extLst>
                <a:ext uri="{FF2B5EF4-FFF2-40B4-BE49-F238E27FC236}">
                  <a16:creationId xmlns:a16="http://schemas.microsoft.com/office/drawing/2014/main" id="{03FFAEAD-5C41-4246-B3E9-7B76999E9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77" name="TextBox 38">
              <a:extLst>
                <a:ext uri="{FF2B5EF4-FFF2-40B4-BE49-F238E27FC236}">
                  <a16:creationId xmlns:a16="http://schemas.microsoft.com/office/drawing/2014/main" id="{4CBFC6F3-AE10-314B-B936-C5F4A8AE6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78" name="TextBox 39">
              <a:extLst>
                <a:ext uri="{FF2B5EF4-FFF2-40B4-BE49-F238E27FC236}">
                  <a16:creationId xmlns:a16="http://schemas.microsoft.com/office/drawing/2014/main" id="{48BAC0FD-0D2D-7649-9DEF-4A90342AC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BDA70AA3-D12B-1944-AB73-0E0BABDA7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B8872802-E974-8E40-A27B-DFD5D80F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52EC9379-8CF4-B845-BC28-25B206CCAE0F}"/>
              </a:ext>
            </a:extLst>
          </p:cNvPr>
          <p:cNvSpPr txBox="1">
            <a:spLocks noChangeArrowheads="1"/>
          </p:cNvSpPr>
          <p:nvPr/>
        </p:nvSpPr>
        <p:spPr>
          <a:xfrm>
            <a:off x="918616" y="2738516"/>
            <a:ext cx="11273384" cy="41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addresses: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byte source, destination MAC addresses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adapter receives frame with matching destination address, or with broadcast address (e.g., ARP packet), it passes data in frame to network 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otherwise, adapter discards frame</a:t>
            </a:r>
          </a:p>
          <a:p>
            <a:pPr lvl="0"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indicates higher layer protocol,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e.g</a:t>
            </a:r>
            <a:r>
              <a:rPr lang="en-US" dirty="0">
                <a:solidFill>
                  <a:prstClr val="black"/>
                </a:solidFill>
              </a:rPr>
              <a:t>., IP: 0x0800 ARP: 0x0806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to demultiplex up at receiver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CRC: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cyclic redundancy check at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detected: frame is dropped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62512A-796F-E249-9BDA-F50A54A9EF07}"/>
              </a:ext>
            </a:extLst>
          </p:cNvPr>
          <p:cNvSpPr/>
          <p:nvPr/>
        </p:nvSpPr>
        <p:spPr>
          <a:xfrm>
            <a:off x="3414532" y="1446835"/>
            <a:ext cx="1898248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BD4B9E-B165-2F47-AFD8-92E71CB8BA3C}"/>
              </a:ext>
            </a:extLst>
          </p:cNvPr>
          <p:cNvSpPr/>
          <p:nvPr/>
        </p:nvSpPr>
        <p:spPr>
          <a:xfrm>
            <a:off x="8081059" y="1471913"/>
            <a:ext cx="1965766" cy="1111170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655D5E-5A29-E74E-9AE7-FBDD43A055D0}"/>
              </a:ext>
            </a:extLst>
          </p:cNvPr>
          <p:cNvSpPr/>
          <p:nvPr/>
        </p:nvSpPr>
        <p:spPr>
          <a:xfrm rot="16200000">
            <a:off x="4780345" y="1551006"/>
            <a:ext cx="1365815" cy="856525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2" grpId="0" animBg="1"/>
      <p:bldP spid="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Ethernet: unreliable, connectionless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94B40E5-F359-2645-A4A0-0CEE4C209C99}"/>
              </a:ext>
            </a:extLst>
          </p:cNvPr>
          <p:cNvSpPr txBox="1">
            <a:spLocks noChangeArrowheads="1"/>
          </p:cNvSpPr>
          <p:nvPr/>
        </p:nvSpPr>
        <p:spPr>
          <a:xfrm>
            <a:off x="989351" y="1600200"/>
            <a:ext cx="1023828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connectionless: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handshaking between sending and receiving NICs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NIC doesn’t send ACKs or NAKs to sending NIC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 dropped frames recovered only if initial sender uses higher layer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ble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 data transmission protocol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(e.g., TCP), otherwise dropped data lost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Ethernet’s MAC protocol: unslotted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CSMA/CD with binary backoff</a:t>
            </a:r>
          </a:p>
        </p:txBody>
      </p:sp>
    </p:spTree>
    <p:extLst>
      <p:ext uri="{BB962C8B-B14F-4D97-AF65-F5344CB8AC3E}">
        <p14:creationId xmlns:p14="http://schemas.microsoft.com/office/powerpoint/2010/main" val="11348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802.3 Ethernet standards: link &amp; physical layers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5337EC81-E572-214C-BF69-89DCE6EC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53" y="3044936"/>
            <a:ext cx="11197652" cy="46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522288" marR="0" lvl="1" indent="-2841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 physical layer media: fiber, cable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D1D9C936-B7E0-6F43-8421-5B95EAA06933}"/>
              </a:ext>
            </a:extLst>
          </p:cNvPr>
          <p:cNvSpPr>
            <a:spLocks/>
          </p:cNvSpPr>
          <p:nvPr/>
        </p:nvSpPr>
        <p:spPr bwMode="auto">
          <a:xfrm>
            <a:off x="3847736" y="4045132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 w="9525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7" name="Group 40">
            <a:extLst>
              <a:ext uri="{FF2B5EF4-FFF2-40B4-BE49-F238E27FC236}">
                <a16:creationId xmlns:a16="http://schemas.microsoft.com/office/drawing/2014/main" id="{6A53ADA6-D108-1C40-A3EE-28BC1ABD17D8}"/>
              </a:ext>
            </a:extLst>
          </p:cNvPr>
          <p:cNvGrpSpPr>
            <a:grpSpLocks/>
          </p:cNvGrpSpPr>
          <p:nvPr/>
        </p:nvGrpSpPr>
        <p:grpSpPr bwMode="auto">
          <a:xfrm>
            <a:off x="2552336" y="4178480"/>
            <a:ext cx="1300163" cy="1477962"/>
            <a:chOff x="921" y="797"/>
            <a:chExt cx="819" cy="931"/>
          </a:xfrm>
        </p:grpSpPr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A19C4707-153A-1D4A-9F0C-A7D66CFE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9" name="Text Box 42">
              <a:extLst>
                <a:ext uri="{FF2B5EF4-FFF2-40B4-BE49-F238E27FC236}">
                  <a16:creationId xmlns:a16="http://schemas.microsoft.com/office/drawing/2014/main" id="{6F9A40BD-67A8-AC46-923B-F43FFA41F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797"/>
              <a:ext cx="773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link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physical</a:t>
              </a:r>
            </a:p>
          </p:txBody>
        </p: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B273748A-AE80-2049-8434-08C970AD4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06692CA4-1050-F547-8BD3-506A2BF3B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2067FEF7-7EF7-E040-9D6E-F0A67817A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38265043-8296-5C4F-B90B-0BBD21426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978E49E5-6968-CC48-AC67-D74316AD7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956710CE-B4F5-EA4E-BF2A-C20BE32C5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6" name="Rectangle 49">
            <a:extLst>
              <a:ext uri="{FF2B5EF4-FFF2-40B4-BE49-F238E27FC236}">
                <a16:creationId xmlns:a16="http://schemas.microsoft.com/office/drawing/2014/main" id="{33B384B2-E84D-E145-9B31-7CDEB33CA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049" y="4008619"/>
            <a:ext cx="4195762" cy="1568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7" name="Line 50">
            <a:extLst>
              <a:ext uri="{FF2B5EF4-FFF2-40B4-BE49-F238E27FC236}">
                <a16:creationId xmlns:a16="http://schemas.microsoft.com/office/drawing/2014/main" id="{71F4EA3F-71A9-E649-B270-EF76B8B13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336" y="4673782"/>
            <a:ext cx="4178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7DC03FEF-6F61-B84E-B3EE-F4889195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078" y="4049894"/>
            <a:ext cx="18384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MAC protocol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 frame format</a:t>
            </a:r>
          </a:p>
        </p:txBody>
      </p:sp>
      <p:sp>
        <p:nvSpPr>
          <p:cNvPr id="49" name="Text Box 52">
            <a:extLst>
              <a:ext uri="{FF2B5EF4-FFF2-40B4-BE49-F238E27FC236}">
                <a16:creationId xmlns:a16="http://schemas.microsoft.com/office/drawing/2014/main" id="{FCD7A57B-08E5-9042-A816-5F41877F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324" y="4764269"/>
            <a:ext cx="1191352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100BASE-TX</a:t>
            </a:r>
          </a:p>
        </p:txBody>
      </p:sp>
      <p:sp>
        <p:nvSpPr>
          <p:cNvPr id="50" name="Text Box 53">
            <a:extLst>
              <a:ext uri="{FF2B5EF4-FFF2-40B4-BE49-F238E27FC236}">
                <a16:creationId xmlns:a16="http://schemas.microsoft.com/office/drawing/2014/main" id="{A227F0AF-4662-F24A-9653-0AADE99ED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436" y="5124632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100BASE-T4</a:t>
            </a: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id="{57422924-DBD0-594C-8374-4E4F54D3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199" y="4759507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100BASE-FX</a:t>
            </a:r>
          </a:p>
        </p:txBody>
      </p:sp>
      <p:sp>
        <p:nvSpPr>
          <p:cNvPr id="52" name="Freeform 55">
            <a:extLst>
              <a:ext uri="{FF2B5EF4-FFF2-40B4-BE49-F238E27FC236}">
                <a16:creationId xmlns:a16="http://schemas.microsoft.com/office/drawing/2014/main" id="{53523A51-905B-3D41-9BAA-9981C632BCA4}"/>
              </a:ext>
            </a:extLst>
          </p:cNvPr>
          <p:cNvSpPr>
            <a:spLocks/>
          </p:cNvSpPr>
          <p:nvPr/>
        </p:nvSpPr>
        <p:spPr bwMode="auto">
          <a:xfrm>
            <a:off x="3862024" y="4654732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53" name="Text Box 56">
            <a:extLst>
              <a:ext uri="{FF2B5EF4-FFF2-40B4-BE49-F238E27FC236}">
                <a16:creationId xmlns:a16="http://schemas.microsoft.com/office/drawing/2014/main" id="{1DE6B70E-6097-F84E-9788-C59914DB1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349" y="4757919"/>
            <a:ext cx="1189749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100BASE-T2</a:t>
            </a:r>
          </a:p>
        </p:txBody>
      </p:sp>
      <p:sp>
        <p:nvSpPr>
          <p:cNvPr id="54" name="Text Box 57">
            <a:extLst>
              <a:ext uri="{FF2B5EF4-FFF2-40B4-BE49-F238E27FC236}">
                <a16:creationId xmlns:a16="http://schemas.microsoft.com/office/drawing/2014/main" id="{B1DB8DC7-324F-CF44-874C-A2541574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886" y="5118282"/>
            <a:ext cx="1186543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100BASE-SX</a:t>
            </a:r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E95A44E5-EB2A-9946-80C0-81A38CBC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549" y="5113519"/>
            <a:ext cx="1204176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100BASE-BX</a:t>
            </a:r>
          </a:p>
        </p:txBody>
      </p:sp>
      <p:grpSp>
        <p:nvGrpSpPr>
          <p:cNvPr id="56" name="Group 67">
            <a:extLst>
              <a:ext uri="{FF2B5EF4-FFF2-40B4-BE49-F238E27FC236}">
                <a16:creationId xmlns:a16="http://schemas.microsoft.com/office/drawing/2014/main" id="{BD6F53D7-9BED-1E4A-8353-2414F7E4B271}"/>
              </a:ext>
            </a:extLst>
          </p:cNvPr>
          <p:cNvGrpSpPr>
            <a:grpSpLocks/>
          </p:cNvGrpSpPr>
          <p:nvPr/>
        </p:nvGrpSpPr>
        <p:grpSpPr bwMode="auto">
          <a:xfrm>
            <a:off x="6656025" y="4713470"/>
            <a:ext cx="2798763" cy="1595438"/>
            <a:chOff x="3579" y="2988"/>
            <a:chExt cx="1763" cy="1005"/>
          </a:xfrm>
        </p:grpSpPr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C50E32B5-3D8B-8548-B34B-8E5B3A3E5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Line 60">
              <a:extLst>
                <a:ext uri="{FF2B5EF4-FFF2-40B4-BE49-F238E27FC236}">
                  <a16:creationId xmlns:a16="http://schemas.microsoft.com/office/drawing/2014/main" id="{E7F465C2-97A3-0345-9A24-E2CE0791D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202ECB0D-50EC-5C4A-BADA-C0CCB4364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3741"/>
              <a:ext cx="13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60" name="Group 66">
            <a:extLst>
              <a:ext uri="{FF2B5EF4-FFF2-40B4-BE49-F238E27FC236}">
                <a16:creationId xmlns:a16="http://schemas.microsoft.com/office/drawing/2014/main" id="{029E73D2-C030-8048-9731-A8014A0F5B04}"/>
              </a:ext>
            </a:extLst>
          </p:cNvPr>
          <p:cNvGrpSpPr>
            <a:grpSpLocks/>
          </p:cNvGrpSpPr>
          <p:nvPr/>
        </p:nvGrpSpPr>
        <p:grpSpPr bwMode="auto">
          <a:xfrm>
            <a:off x="2907936" y="4703945"/>
            <a:ext cx="5059363" cy="1628776"/>
            <a:chOff x="1218" y="2982"/>
            <a:chExt cx="3187" cy="1026"/>
          </a:xfrm>
        </p:grpSpPr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id="{474C8A2E-BC6B-7A45-B113-AFB541E56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2" name="Line 63">
              <a:extLst>
                <a:ext uri="{FF2B5EF4-FFF2-40B4-BE49-F238E27FC236}">
                  <a16:creationId xmlns:a16="http://schemas.microsoft.com/office/drawing/2014/main" id="{B16CB47D-76E2-3F42-AC2D-72C1962B8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9BA08050-1D02-1F4A-93AC-F727FE13E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3756"/>
              <a:ext cx="245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copper (twister pair) physical layer</a:t>
              </a:r>
            </a:p>
          </p:txBody>
        </p:sp>
      </p:grpSp>
      <p:sp>
        <p:nvSpPr>
          <p:cNvPr id="65" name="Rectangle 3">
            <a:extLst>
              <a:ext uri="{FF2B5EF4-FFF2-40B4-BE49-F238E27FC236}">
                <a16:creationId xmlns:a16="http://schemas.microsoft.com/office/drawing/2014/main" id="{B6913DDC-83CD-0F43-A24D-5DAA204F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1611604"/>
            <a:ext cx="11684400" cy="159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many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 Ethernet standards</a:t>
            </a:r>
          </a:p>
          <a:p>
            <a:pPr marL="522288" marR="0" lvl="1" indent="-2841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common MAC protocol and frame format</a:t>
            </a:r>
          </a:p>
          <a:p>
            <a:pPr marL="522288" marR="0" lvl="1" indent="-2841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 speeds: 2 Mbps, ... 100 Mbps, 1Gbps, 10 Gbps, 40 Gbps, 80 Gbps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0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day in the life of a web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6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Ethernet switch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7"/>
            <a:ext cx="10756119" cy="4909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73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is a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link-layer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device: takes an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role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store, forward Ethernet (or other type of) frames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examine incoming frame’s MAC address,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selectively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forward  frame to one-or-more outgoing links when frame is to be forwarded on segment, uses CSMA/CD to access segment</a:t>
            </a:r>
          </a:p>
          <a:p>
            <a:pPr marL="403225" marR="0" lvl="0" indent="-273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transparent: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unaware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presence of switches</a:t>
            </a:r>
          </a:p>
          <a:p>
            <a:pPr marL="403225" marR="0" lvl="0" indent="-273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plug-and-play, self-learning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 do not need to be configured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 have dedicated, direct connection to switch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 buffer packets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protocol used 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incoming link, so: </a:t>
            </a:r>
          </a:p>
          <a:p>
            <a:pPr marL="695325" marR="0" lvl="1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collisions; full duplex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A-to-A’ and B-to-B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transmit simultaneously, without collisions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multiple simultaneous transmissions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switch with six interfaces (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1,2,3,4,5,6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 have dedicated, direct connection to switch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 buffer packets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protocol used 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incoming link, so: </a:t>
            </a:r>
          </a:p>
          <a:p>
            <a:pPr marL="695325" marR="0" lvl="1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collisions; full duplex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link is its own collision domain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49"/>
            <a:ext cx="6723621" cy="175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A-to-A’ and B-to-B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transmit simultaneously, without collisions</a:t>
            </a:r>
          </a:p>
          <a:p>
            <a:pPr marL="695325" marR="0" lvl="1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A-to-A’ and C to A’ can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happen simultaneously 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A3E0939-38DE-0C45-ACDE-CA1F0EECF0D8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3D7BA5-ACC3-8B47-832A-E18396A3E89E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559CCE-5086-9E49-8C51-74974885AF5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1000"/>
          </a:blip>
          <a:stretch>
            <a:fillRect/>
          </a:stretch>
        </p:blipFill>
        <p:spPr>
          <a:xfrm>
            <a:off x="8310621" y="2697717"/>
            <a:ext cx="1577693" cy="16990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3580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 forwarding table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8938" algn="l" defTabSz="914400" rtl="0" eaLnBrk="1" fontAlgn="auto" latinLnBrk="0" hangingPunct="1">
              <a:lnSpc>
                <a:spcPts val="3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switch has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switch table,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entry:</a:t>
            </a:r>
          </a:p>
          <a:p>
            <a:pPr marL="522288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(MAC address of host, interface to reach host, time stamp)</a:t>
            </a:r>
          </a:p>
          <a:p>
            <a:pPr marL="522288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looks like a routing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30" y="4863228"/>
            <a:ext cx="6100996" cy="16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marR="0" lvl="0" indent="-4032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Q: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how are entries created, maintained in switch table?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806450" marR="0" lvl="1" indent="-2841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self-learning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4" y="1001713"/>
            <a:ext cx="1450975" cy="714375"/>
            <a:chOff x="4406" y="331"/>
            <a:chExt cx="914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Switch table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Switch: frame filtering/forwarding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 frame received at switch: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 incoming link, MAC address of sending host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index switch table using MAC destination address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 found for destination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{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on segment from which frame arrived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drop frame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forward frame on interface indicated by entry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flood  /* forward on all interfaces except arriving interface */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32-bit IP address: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network-layer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address for interface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for layer 3 (network layer) forwarding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e.g.: 128.119.40.136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70"/>
            <a:ext cx="10903227" cy="226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(or LAN or physical or Ethernet) address: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“locally” to get frame from one interface to another physically-connected interface (same subnet, in IP-addressing sense)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48-bit MAC address (for most LANs) burned in NIC ROM, also sometimes software settable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912934" y="5533272"/>
            <a:ext cx="10903227" cy="903016"/>
            <a:chOff x="912934" y="5533272"/>
            <a:chExt cx="10903227" cy="903016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hexadecimal (base 16) notation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(each “numeral” 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1744" y="5895906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e.g.: 1A-2F-BB-76-09-AD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A’</a:t>
              </a: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B’</a:t>
              </a: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  <a:cs typeface="+mn-cs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Self-learning, forwarding: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1" y="900218"/>
            <a:ext cx="1450975" cy="714375"/>
            <a:chOff x="4406" y="331"/>
            <a:chExt cx="914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switch table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4650"/>
            <a:chOff x="2376" y="3383"/>
            <a:chExt cx="1557" cy="236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  <a:r>
                <a:rPr kumimoji="0" lang="ja-JP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’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 destination, A’, location unknown: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181" y="1937790"/>
            <a:ext cx="9428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4" y="250065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marR="0" lvl="0" indent="-279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A location known: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35" y="2974429"/>
            <a:ext cx="4417575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selectively send </a:t>
            </a:r>
          </a:p>
          <a:p>
            <a:pPr marL="342900" marR="0" lvl="0" indent="-342900" algn="l" defTabSz="914400" rtl="0" eaLnBrk="1" fontAlgn="auto" latinLnBrk="0" hangingPunct="1">
              <a:lnSpc>
                <a:spcPts val="3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just one link</a:t>
            </a: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Interconnecting switches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6">
            <a:extLst>
              <a:ext uri="{FF2B5EF4-FFF2-40B4-BE49-F238E27FC236}">
                <a16:creationId xmlns:a16="http://schemas.microsoft.com/office/drawing/2014/main" id="{D00993B5-4690-E140-B05C-69E88A02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264" y="1335790"/>
            <a:ext cx="788193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self-learning switches can be connected together:</a:t>
            </a:r>
          </a:p>
        </p:txBody>
      </p:sp>
      <p:sp>
        <p:nvSpPr>
          <p:cNvPr id="171" name="Rectangle 70">
            <a:extLst>
              <a:ext uri="{FF2B5EF4-FFF2-40B4-BE49-F238E27FC236}">
                <a16:creationId xmlns:a16="http://schemas.microsoft.com/office/drawing/2014/main" id="{4FA79001-8106-D44D-B7AE-1DA5FDFFA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08" y="4550478"/>
            <a:ext cx="1074693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0375" marR="0" lvl="0" indent="-3968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sending from A to G - how does 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know to forward frame destined to G via 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and S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</a:p>
          <a:p>
            <a:pPr marL="457200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A: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self learning! (works exactly the same as in single-switch case!)</a:t>
            </a:r>
          </a:p>
        </p:txBody>
      </p:sp>
      <p:grpSp>
        <p:nvGrpSpPr>
          <p:cNvPr id="172" name="Group 1">
            <a:extLst>
              <a:ext uri="{FF2B5EF4-FFF2-40B4-BE49-F238E27FC236}">
                <a16:creationId xmlns:a16="http://schemas.microsoft.com/office/drawing/2014/main" id="{6ACB2ECE-A6EE-2F42-BFE2-A88609E9FC4C}"/>
              </a:ext>
            </a:extLst>
          </p:cNvPr>
          <p:cNvGrpSpPr>
            <a:grpSpLocks/>
          </p:cNvGrpSpPr>
          <p:nvPr/>
        </p:nvGrpSpPr>
        <p:grpSpPr bwMode="auto">
          <a:xfrm>
            <a:off x="2517827" y="2654612"/>
            <a:ext cx="2005135" cy="1358900"/>
            <a:chOff x="958850" y="2444750"/>
            <a:chExt cx="2005665" cy="1358710"/>
          </a:xfrm>
        </p:grpSpPr>
        <p:sp>
          <p:nvSpPr>
            <p:cNvPr id="173" name="Line 20">
              <a:extLst>
                <a:ext uri="{FF2B5EF4-FFF2-40B4-BE49-F238E27FC236}">
                  <a16:creationId xmlns:a16="http://schemas.microsoft.com/office/drawing/2014/main" id="{A3FD6BE2-2CD4-6143-B6C7-1587A108B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20" name="Line 21">
              <a:extLst>
                <a:ext uri="{FF2B5EF4-FFF2-40B4-BE49-F238E27FC236}">
                  <a16:creationId xmlns:a16="http://schemas.microsoft.com/office/drawing/2014/main" id="{3DA59D3F-F827-094B-A805-1A54870E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22">
              <a:extLst>
                <a:ext uri="{FF2B5EF4-FFF2-40B4-BE49-F238E27FC236}">
                  <a16:creationId xmlns:a16="http://schemas.microsoft.com/office/drawing/2014/main" id="{2168E2D5-CF45-3B47-AB69-F33DF11C9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2" name="Text Box 64">
              <a:extLst>
                <a:ext uri="{FF2B5EF4-FFF2-40B4-BE49-F238E27FC236}">
                  <a16:creationId xmlns:a16="http://schemas.microsoft.com/office/drawing/2014/main" id="{0105097B-F91D-A240-ACB8-B8FE8F879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17800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83" name="Text Box 65">
              <a:extLst>
                <a:ext uri="{FF2B5EF4-FFF2-40B4-BE49-F238E27FC236}">
                  <a16:creationId xmlns:a16="http://schemas.microsoft.com/office/drawing/2014/main" id="{1C6222BA-8E34-C046-9685-A8AA4450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09782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84" name="Text Box 73">
              <a:extLst>
                <a:ext uri="{FF2B5EF4-FFF2-40B4-BE49-F238E27FC236}">
                  <a16:creationId xmlns:a16="http://schemas.microsoft.com/office/drawing/2014/main" id="{54488D61-5701-C14F-AE1F-1F70DE4CE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36910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285" name="Text Box 66">
              <a:extLst>
                <a:ext uri="{FF2B5EF4-FFF2-40B4-BE49-F238E27FC236}">
                  <a16:creationId xmlns:a16="http://schemas.microsoft.com/office/drawing/2014/main" id="{1CC25A49-338C-1F44-9BAE-7CAED2A9A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08179" cy="36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86" name="Group 44">
              <a:extLst>
                <a:ext uri="{FF2B5EF4-FFF2-40B4-BE49-F238E27FC236}">
                  <a16:creationId xmlns:a16="http://schemas.microsoft.com/office/drawing/2014/main" id="{202C5460-F11A-2D44-9706-A94732DA7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294" name="Picture 45" descr="desktop_computer_stylized_medium">
                <a:extLst>
                  <a:ext uri="{FF2B5EF4-FFF2-40B4-BE49-F238E27FC236}">
                    <a16:creationId xmlns:a16="http://schemas.microsoft.com/office/drawing/2014/main" id="{7120F0F2-50A9-3C4D-910D-4BB9142A0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5" name="Freeform 46">
                <a:extLst>
                  <a:ext uri="{FF2B5EF4-FFF2-40B4-BE49-F238E27FC236}">
                    <a16:creationId xmlns:a16="http://schemas.microsoft.com/office/drawing/2014/main" id="{C9BEE683-FE6F-D043-B338-7EB0184590C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87" name="Group 44">
              <a:extLst>
                <a:ext uri="{FF2B5EF4-FFF2-40B4-BE49-F238E27FC236}">
                  <a16:creationId xmlns:a16="http://schemas.microsoft.com/office/drawing/2014/main" id="{A92DFDE4-2038-4B47-B1BF-86DCDC002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292" name="Picture 45" descr="desktop_computer_stylized_medium">
                <a:extLst>
                  <a:ext uri="{FF2B5EF4-FFF2-40B4-BE49-F238E27FC236}">
                    <a16:creationId xmlns:a16="http://schemas.microsoft.com/office/drawing/2014/main" id="{E569455D-4E55-0044-83EF-B08B7B4ED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3" name="Freeform 46">
                <a:extLst>
                  <a:ext uri="{FF2B5EF4-FFF2-40B4-BE49-F238E27FC236}">
                    <a16:creationId xmlns:a16="http://schemas.microsoft.com/office/drawing/2014/main" id="{306E34CC-1F03-244B-B814-D6B9650DD4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88" name="Group 44">
              <a:extLst>
                <a:ext uri="{FF2B5EF4-FFF2-40B4-BE49-F238E27FC236}">
                  <a16:creationId xmlns:a16="http://schemas.microsoft.com/office/drawing/2014/main" id="{48CCA417-6C89-B64D-98DA-51EE4AF3D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290" name="Picture 45" descr="desktop_computer_stylized_medium">
                <a:extLst>
                  <a:ext uri="{FF2B5EF4-FFF2-40B4-BE49-F238E27FC236}">
                    <a16:creationId xmlns:a16="http://schemas.microsoft.com/office/drawing/2014/main" id="{074846CF-8FFE-1E48-8A24-4F106758ED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46">
                <a:extLst>
                  <a:ext uri="{FF2B5EF4-FFF2-40B4-BE49-F238E27FC236}">
                    <a16:creationId xmlns:a16="http://schemas.microsoft.com/office/drawing/2014/main" id="{7DA76408-C614-1A41-A0F3-713C04FAF6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89" name="Picture 3">
              <a:extLst>
                <a:ext uri="{FF2B5EF4-FFF2-40B4-BE49-F238E27FC236}">
                  <a16:creationId xmlns:a16="http://schemas.microsoft.com/office/drawing/2014/main" id="{8CEF6460-C3D7-8046-8A73-96F0A807C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7404B8-E1BB-474B-A99A-C610AFAFCB65}"/>
              </a:ext>
            </a:extLst>
          </p:cNvPr>
          <p:cNvGrpSpPr/>
          <p:nvPr/>
        </p:nvGrpSpPr>
        <p:grpSpPr>
          <a:xfrm>
            <a:off x="3950752" y="2194237"/>
            <a:ext cx="4856162" cy="2044145"/>
            <a:chOff x="3950752" y="2194237"/>
            <a:chExt cx="4856162" cy="204414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250CAC08-1B66-E940-BD6A-FDFBCA415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752" y="2194237"/>
              <a:ext cx="4856162" cy="2044145"/>
              <a:chOff x="2379663" y="1984375"/>
              <a:chExt cx="4855711" cy="2043590"/>
            </a:xfrm>
          </p:grpSpPr>
          <p:sp>
            <p:nvSpPr>
              <p:cNvPr id="297" name="Line 23">
                <a:extLst>
                  <a:ext uri="{FF2B5EF4-FFF2-40B4-BE49-F238E27FC236}">
                    <a16:creationId xmlns:a16="http://schemas.microsoft.com/office/drawing/2014/main" id="{49AAAEFF-FE53-5C4F-9879-CAE69B40D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5258" y="3068344"/>
                <a:ext cx="346043" cy="2158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8" name="Line 24">
                <a:extLst>
                  <a:ext uri="{FF2B5EF4-FFF2-40B4-BE49-F238E27FC236}">
                    <a16:creationId xmlns:a16="http://schemas.microsoft.com/office/drawing/2014/main" id="{DD18F58C-CBA1-334F-87D1-D27087E0A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9554" y="3087389"/>
                <a:ext cx="125401" cy="587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9" name="Line 25">
                <a:extLst>
                  <a:ext uri="{FF2B5EF4-FFF2-40B4-BE49-F238E27FC236}">
                    <a16:creationId xmlns:a16="http://schemas.microsoft.com/office/drawing/2014/main" id="{0810A11B-6CE3-4B4A-892A-D88467FF0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326" y="3030254"/>
                <a:ext cx="230167" cy="3618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0" name="Line 26">
                <a:extLst>
                  <a:ext uri="{FF2B5EF4-FFF2-40B4-BE49-F238E27FC236}">
                    <a16:creationId xmlns:a16="http://schemas.microsoft.com/office/drawing/2014/main" id="{D3BCC038-234F-EE40-8E10-0F7AEA907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2145" y="3106433"/>
                <a:ext cx="428585" cy="2444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1" name="Line 27">
                <a:extLst>
                  <a:ext uri="{FF2B5EF4-FFF2-40B4-BE49-F238E27FC236}">
                    <a16:creationId xmlns:a16="http://schemas.microsoft.com/office/drawing/2014/main" id="{CAF3C678-3D9A-294A-92F0-F6754B906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35335" y="3077866"/>
                <a:ext cx="9524" cy="4697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2" name="Line 35">
                <a:extLst>
                  <a:ext uri="{FF2B5EF4-FFF2-40B4-BE49-F238E27FC236}">
                    <a16:creationId xmlns:a16="http://schemas.microsoft.com/office/drawing/2014/main" id="{35D390D2-019E-0B44-9120-1A7C03C98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79663" y="2355749"/>
                <a:ext cx="1517509" cy="53642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3" name="Line 36">
                <a:extLst>
                  <a:ext uri="{FF2B5EF4-FFF2-40B4-BE49-F238E27FC236}">
                    <a16:creationId xmlns:a16="http://schemas.microsoft.com/office/drawing/2014/main" id="{07E72922-2BC5-824E-B2F0-2A0C9BBF1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356" y="2322421"/>
                <a:ext cx="0" cy="599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4" name="Line 37">
                <a:extLst>
                  <a:ext uri="{FF2B5EF4-FFF2-40B4-BE49-F238E27FC236}">
                    <a16:creationId xmlns:a16="http://schemas.microsoft.com/office/drawing/2014/main" id="{EB84757E-562A-C946-8296-30C62384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49571" y="2306551"/>
                <a:ext cx="1406394" cy="6840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5" name="Line 63">
                <a:extLst>
                  <a:ext uri="{FF2B5EF4-FFF2-40B4-BE49-F238E27FC236}">
                    <a16:creationId xmlns:a16="http://schemas.microsoft.com/office/drawing/2014/main" id="{CBB1E0F6-DA9A-234C-8F78-2F42A9BA4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1539" y="3131826"/>
                <a:ext cx="285723" cy="1587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6" name="Text Box 67">
                <a:extLst>
                  <a:ext uri="{FF2B5EF4-FFF2-40B4-BE49-F238E27FC236}">
                    <a16:creationId xmlns:a16="http://schemas.microsoft.com/office/drawing/2014/main" id="{65DA7922-1FE3-A54E-B585-6D332125EB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0973" y="3222289"/>
                <a:ext cx="327304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  <p:sp>
            <p:nvSpPr>
              <p:cNvPr id="307" name="Text Box 68">
                <a:extLst>
                  <a:ext uri="{FF2B5EF4-FFF2-40B4-BE49-F238E27FC236}">
                    <a16:creationId xmlns:a16="http://schemas.microsoft.com/office/drawing/2014/main" id="{3343D53D-3E0E-2A4D-A833-D3A2A9F3B7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004" y="3658733"/>
                <a:ext cx="29684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E</a:t>
                </a:r>
              </a:p>
            </p:txBody>
          </p:sp>
          <p:sp>
            <p:nvSpPr>
              <p:cNvPr id="308" name="Text Box 69">
                <a:extLst>
                  <a:ext uri="{FF2B5EF4-FFF2-40B4-BE49-F238E27FC236}">
                    <a16:creationId xmlns:a16="http://schemas.microsoft.com/office/drawing/2014/main" id="{0A60F714-DC84-1843-A5C5-D915B65F1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035" y="3057234"/>
                <a:ext cx="290437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F</a:t>
                </a:r>
              </a:p>
            </p:txBody>
          </p:sp>
          <p:sp>
            <p:nvSpPr>
              <p:cNvPr id="309" name="Text Box 74">
                <a:extLst>
                  <a:ext uri="{FF2B5EF4-FFF2-40B4-BE49-F238E27FC236}">
                    <a16:creationId xmlns:a16="http://schemas.microsoft.com/office/drawing/2014/main" id="{D0CA346A-C9B0-5B42-8D05-2411A6B2D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267" y="2768387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310" name="Text Box 75">
                <a:extLst>
                  <a:ext uri="{FF2B5EF4-FFF2-40B4-BE49-F238E27FC236}">
                    <a16:creationId xmlns:a16="http://schemas.microsoft.com/office/drawing/2014/main" id="{F0F5C6E8-D75A-DE41-9CA5-225DDACA8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5290" y="1984375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1" name="Text Box 76">
                <a:extLst>
                  <a:ext uri="{FF2B5EF4-FFF2-40B4-BE49-F238E27FC236}">
                    <a16:creationId xmlns:a16="http://schemas.microsoft.com/office/drawing/2014/main" id="{70567B04-06CD-C745-BE8D-1EA39B3A8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9938" y="2570004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12" name="Text Box 78">
                <a:extLst>
                  <a:ext uri="{FF2B5EF4-FFF2-40B4-BE49-F238E27FC236}">
                    <a16:creationId xmlns:a16="http://schemas.microsoft.com/office/drawing/2014/main" id="{92C2CEEA-E74F-CD4F-9E93-4106B9711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0104" y="3541290"/>
                <a:ext cx="328905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H</a:t>
                </a:r>
              </a:p>
            </p:txBody>
          </p:sp>
          <p:sp>
            <p:nvSpPr>
              <p:cNvPr id="313" name="Text Box 79">
                <a:extLst>
                  <a:ext uri="{FF2B5EF4-FFF2-40B4-BE49-F238E27FC236}">
                    <a16:creationId xmlns:a16="http://schemas.microsoft.com/office/drawing/2014/main" id="{767F8C52-0473-094B-81C9-B0074DCA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6160" y="3179439"/>
                <a:ext cx="249214" cy="369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I</a:t>
                </a:r>
              </a:p>
            </p:txBody>
          </p:sp>
          <p:sp>
            <p:nvSpPr>
              <p:cNvPr id="314" name="Text Box 80">
                <a:extLst>
                  <a:ext uri="{FF2B5EF4-FFF2-40B4-BE49-F238E27FC236}">
                    <a16:creationId xmlns:a16="http://schemas.microsoft.com/office/drawing/2014/main" id="{AD433860-39B4-F94C-97D1-8ED2BC51F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560" y="3595251"/>
                <a:ext cx="330509" cy="369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G</a:t>
                </a:r>
              </a:p>
            </p:txBody>
          </p:sp>
          <p:pic>
            <p:nvPicPr>
              <p:cNvPr id="315" name="Picture 3">
                <a:extLst>
                  <a:ext uri="{FF2B5EF4-FFF2-40B4-BE49-F238E27FC236}">
                    <a16:creationId xmlns:a16="http://schemas.microsoft.com/office/drawing/2014/main" id="{14EE1F48-9E60-234B-9CCF-63F7C147B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899" y="2930268"/>
                <a:ext cx="677799" cy="299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316" name="Group 44">
                <a:extLst>
                  <a:ext uri="{FF2B5EF4-FFF2-40B4-BE49-F238E27FC236}">
                    <a16:creationId xmlns:a16="http://schemas.microsoft.com/office/drawing/2014/main" id="{843B54DD-D810-6746-9846-37B2CA4C4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9440" y="3180080"/>
                <a:ext cx="568960" cy="481140"/>
                <a:chOff x="-44" y="1473"/>
                <a:chExt cx="981" cy="1105"/>
              </a:xfrm>
            </p:grpSpPr>
            <p:pic>
              <p:nvPicPr>
                <p:cNvPr id="334" name="Picture 45" descr="desktop_computer_stylized_medium">
                  <a:extLst>
                    <a:ext uri="{FF2B5EF4-FFF2-40B4-BE49-F238E27FC236}">
                      <a16:creationId xmlns:a16="http://schemas.microsoft.com/office/drawing/2014/main" id="{3D52FA82-0F33-BF48-BE19-E000988EA1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5" name="Freeform 46">
                  <a:extLst>
                    <a:ext uri="{FF2B5EF4-FFF2-40B4-BE49-F238E27FC236}">
                      <a16:creationId xmlns:a16="http://schemas.microsoft.com/office/drawing/2014/main" id="{2C894004-AB5E-DE41-B89A-F88D90E6D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17" name="Group 44">
                <a:extLst>
                  <a:ext uri="{FF2B5EF4-FFF2-40B4-BE49-F238E27FC236}">
                    <a16:creationId xmlns:a16="http://schemas.microsoft.com/office/drawing/2014/main" id="{B697333C-8F88-6F49-AA8F-4C9781CC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6320" y="3525520"/>
                <a:ext cx="568960" cy="481140"/>
                <a:chOff x="-44" y="1473"/>
                <a:chExt cx="981" cy="1105"/>
              </a:xfrm>
            </p:grpSpPr>
            <p:pic>
              <p:nvPicPr>
                <p:cNvPr id="332" name="Picture 45" descr="desktop_computer_stylized_medium">
                  <a:extLst>
                    <a:ext uri="{FF2B5EF4-FFF2-40B4-BE49-F238E27FC236}">
                      <a16:creationId xmlns:a16="http://schemas.microsoft.com/office/drawing/2014/main" id="{5D4339C7-D62D-5C40-8498-60F25F7FD1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3" name="Freeform 46">
                  <a:extLst>
                    <a:ext uri="{FF2B5EF4-FFF2-40B4-BE49-F238E27FC236}">
                      <a16:creationId xmlns:a16="http://schemas.microsoft.com/office/drawing/2014/main" id="{B5C6667F-C532-F44B-B08E-ED6763A83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18" name="Group 44">
                <a:extLst>
                  <a:ext uri="{FF2B5EF4-FFF2-40B4-BE49-F238E27FC236}">
                    <a16:creationId xmlns:a16="http://schemas.microsoft.com/office/drawing/2014/main" id="{2B5BB1C4-0E8F-B54A-9FC0-4F56ED5EC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5120" y="3281680"/>
                <a:ext cx="568960" cy="481140"/>
                <a:chOff x="-44" y="1473"/>
                <a:chExt cx="981" cy="1105"/>
              </a:xfrm>
            </p:grpSpPr>
            <p:pic>
              <p:nvPicPr>
                <p:cNvPr id="330" name="Picture 45" descr="desktop_computer_stylized_medium">
                  <a:extLst>
                    <a:ext uri="{FF2B5EF4-FFF2-40B4-BE49-F238E27FC236}">
                      <a16:creationId xmlns:a16="http://schemas.microsoft.com/office/drawing/2014/main" id="{A8C81D48-C92D-CB48-8DCD-645F4CADBD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31" name="Freeform 46">
                  <a:extLst>
                    <a:ext uri="{FF2B5EF4-FFF2-40B4-BE49-F238E27FC236}">
                      <a16:creationId xmlns:a16="http://schemas.microsoft.com/office/drawing/2014/main" id="{9B794396-471F-E040-88AC-B51C16761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E0884B22-EEAE-D248-A754-2308A9D24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520" y="3261360"/>
                <a:ext cx="568960" cy="481140"/>
                <a:chOff x="-44" y="1473"/>
                <a:chExt cx="981" cy="1105"/>
              </a:xfrm>
            </p:grpSpPr>
            <p:pic>
              <p:nvPicPr>
                <p:cNvPr id="328" name="Picture 45" descr="desktop_computer_stylized_medium">
                  <a:extLst>
                    <a:ext uri="{FF2B5EF4-FFF2-40B4-BE49-F238E27FC236}">
                      <a16:creationId xmlns:a16="http://schemas.microsoft.com/office/drawing/2014/main" id="{71042587-5DB5-414E-BCB6-1C166E167C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9" name="Freeform 46">
                  <a:extLst>
                    <a:ext uri="{FF2B5EF4-FFF2-40B4-BE49-F238E27FC236}">
                      <a16:creationId xmlns:a16="http://schemas.microsoft.com/office/drawing/2014/main" id="{8C2EA73F-6D60-594A-AE51-D16A3EA7EE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20" name="Group 44">
                <a:extLst>
                  <a:ext uri="{FF2B5EF4-FFF2-40B4-BE49-F238E27FC236}">
                    <a16:creationId xmlns:a16="http://schemas.microsoft.com/office/drawing/2014/main" id="{A0D7C560-9874-664B-BBED-733D586AA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88000" y="3434080"/>
                <a:ext cx="568960" cy="481140"/>
                <a:chOff x="-44" y="1473"/>
                <a:chExt cx="981" cy="1105"/>
              </a:xfrm>
            </p:grpSpPr>
            <p:pic>
              <p:nvPicPr>
                <p:cNvPr id="326" name="Picture 45" descr="desktop_computer_stylized_medium">
                  <a:extLst>
                    <a:ext uri="{FF2B5EF4-FFF2-40B4-BE49-F238E27FC236}">
                      <a16:creationId xmlns:a16="http://schemas.microsoft.com/office/drawing/2014/main" id="{650C7B5B-E94A-604C-9410-81943E94DB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id="{7AA9C5DC-63F6-3F4E-8635-3EE72EAD4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21" name="Group 44">
                <a:extLst>
                  <a:ext uri="{FF2B5EF4-FFF2-40B4-BE49-F238E27FC236}">
                    <a16:creationId xmlns:a16="http://schemas.microsoft.com/office/drawing/2014/main" id="{BCE68852-14F6-9845-8C5C-6CDD723AF6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80480" y="3149600"/>
                <a:ext cx="568960" cy="481140"/>
                <a:chOff x="-44" y="1473"/>
                <a:chExt cx="981" cy="1105"/>
              </a:xfrm>
            </p:grpSpPr>
            <p:pic>
              <p:nvPicPr>
                <p:cNvPr id="324" name="Picture 45" descr="desktop_computer_stylized_medium">
                  <a:extLst>
                    <a:ext uri="{FF2B5EF4-FFF2-40B4-BE49-F238E27FC236}">
                      <a16:creationId xmlns:a16="http://schemas.microsoft.com/office/drawing/2014/main" id="{949A9AE4-491E-BF40-A346-2463B1309F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25" name="Freeform 46">
                  <a:extLst>
                    <a:ext uri="{FF2B5EF4-FFF2-40B4-BE49-F238E27FC236}">
                      <a16:creationId xmlns:a16="http://schemas.microsoft.com/office/drawing/2014/main" id="{87843F82-764B-4044-9508-F2FD38BC1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322" name="Picture 3">
                <a:extLst>
                  <a:ext uri="{FF2B5EF4-FFF2-40B4-BE49-F238E27FC236}">
                    <a16:creationId xmlns:a16="http://schemas.microsoft.com/office/drawing/2014/main" id="{1165B26C-61A1-EA46-8168-13B1A65377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4313" y="2847741"/>
                <a:ext cx="677800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pic>
            <p:nvPicPr>
              <p:cNvPr id="323" name="Picture 3">
                <a:extLst>
                  <a:ext uri="{FF2B5EF4-FFF2-40B4-BE49-F238E27FC236}">
                    <a16:creationId xmlns:a16="http://schemas.microsoft.com/office/drawing/2014/main" id="{A24E10B4-3314-8346-B6DA-C6D2CF4D78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4949" y="2116102"/>
                <a:ext cx="676212" cy="301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0D6DB29E-8183-5D4A-A6C1-D8FB12A01668}"/>
                </a:ext>
              </a:extLst>
            </p:cNvPr>
            <p:cNvGrpSpPr/>
            <p:nvPr/>
          </p:nvGrpSpPr>
          <p:grpSpPr>
            <a:xfrm>
              <a:off x="5398824" y="2310984"/>
              <a:ext cx="746763" cy="344773"/>
              <a:chOff x="3668110" y="2448910"/>
              <a:chExt cx="3794234" cy="216513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02115A91-641C-E845-93FC-31B53FD5B8B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 345">
                <a:extLst>
                  <a:ext uri="{FF2B5EF4-FFF2-40B4-BE49-F238E27FC236}">
                    <a16:creationId xmlns:a16="http://schemas.microsoft.com/office/drawing/2014/main" id="{F1A867AC-0657-BC47-AC4D-010D15AD77FA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CF10FB39-5E1F-B248-9A7A-4C01C4EFD35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6762CBB0-CBF1-DC47-8A14-38F59E1135B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D05CC814-ADCE-AE43-B2BF-2E57EE6D6E9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90D34BF2-9267-B246-BC83-C97A4D97DEE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1925F9C3-6A09-134C-8318-7290AD8B60A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61C4667-123F-A845-BCC0-8455101ACF2F}"/>
                </a:ext>
              </a:extLst>
            </p:cNvPr>
            <p:cNvGrpSpPr/>
            <p:nvPr/>
          </p:nvGrpSpPr>
          <p:grpSpPr>
            <a:xfrm>
              <a:off x="7290083" y="3122951"/>
              <a:ext cx="746763" cy="344773"/>
              <a:chOff x="3668110" y="2448910"/>
              <a:chExt cx="3794234" cy="2165130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7B7E719E-C4A3-4940-BB4F-671C6F1E7357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71CB114A-BFFE-4245-9969-879EF7F16EA8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72121964-7151-184E-B215-6FFAE4FA284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BB494E8E-F2D9-8D4C-8855-005A1DEE03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21953B9A-7B59-5B48-B542-2BE643E43FA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64E057B3-0410-8944-96E8-A73328F40DF9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4F3BC6AC-6740-644B-B895-210B6ABEA3B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5C1BDD41-89CC-5142-82E0-31AD1AEA5928}"/>
                </a:ext>
              </a:extLst>
            </p:cNvPr>
            <p:cNvGrpSpPr/>
            <p:nvPr/>
          </p:nvGrpSpPr>
          <p:grpSpPr>
            <a:xfrm>
              <a:off x="5371262" y="3020518"/>
              <a:ext cx="746763" cy="344773"/>
              <a:chOff x="3668110" y="2448910"/>
              <a:chExt cx="3794234" cy="2165130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8CAAD1B8-7EF7-104B-A99C-66500B373B1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C3709934-88FB-7B49-8DD5-B867C648DC42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A129641A-31D4-0744-9BA2-E6B8031E0C71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AC8F2956-A0C1-9347-A821-CF7760F8BF1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3A2DD6F3-4BB4-7344-8796-936E8627C7EA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1B108877-A9F2-B740-94FB-2FACB13C189C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A4E7367F-EA46-6943-A52D-D2D39663AFD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7BFFEF5-1E5A-214E-815E-5352DB1D8B9D}"/>
              </a:ext>
            </a:extLst>
          </p:cNvPr>
          <p:cNvGrpSpPr/>
          <p:nvPr/>
        </p:nvGrpSpPr>
        <p:grpSpPr>
          <a:xfrm>
            <a:off x="3510443" y="3070406"/>
            <a:ext cx="746763" cy="344773"/>
            <a:chOff x="3668110" y="2448910"/>
            <a:chExt cx="3794234" cy="2165130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882DC2F-B27B-0C40-807D-179D4FF6760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C45558C7-AA03-9549-BB76-2D627A97AB4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C5245A52-75E9-4F43-901F-B3CDDA16D9A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5719E44D-592D-2B40-8629-8CAC92FD2898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8F866AE4-8716-1943-A767-116C65DECED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5286B54F-3F16-8E4C-9916-F5AD40E1D77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Freeform 342">
                <a:extLst>
                  <a:ext uri="{FF2B5EF4-FFF2-40B4-BE49-F238E27FC236}">
                    <a16:creationId xmlns:a16="http://schemas.microsoft.com/office/drawing/2014/main" id="{A4B59C80-FD6E-ED49-8253-93F2FF9267E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4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Self-learning multi-switch example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3">
            <a:extLst>
              <a:ext uri="{FF2B5EF4-FFF2-40B4-BE49-F238E27FC236}">
                <a16:creationId xmlns:a16="http://schemas.microsoft.com/office/drawing/2014/main" id="{568450DB-9CD6-EE43-953D-FA5EF552531B}"/>
              </a:ext>
            </a:extLst>
          </p:cNvPr>
          <p:cNvSpPr txBox="1">
            <a:spLocks noChangeArrowheads="1"/>
          </p:cNvSpPr>
          <p:nvPr/>
        </p:nvSpPr>
        <p:spPr>
          <a:xfrm>
            <a:off x="1060528" y="1364678"/>
            <a:ext cx="8743038" cy="808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Suppose C sends frame to I, I responds to C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5">
            <a:extLst>
              <a:ext uri="{FF2B5EF4-FFF2-40B4-BE49-F238E27FC236}">
                <a16:creationId xmlns:a16="http://schemas.microsoft.com/office/drawing/2014/main" id="{B511F9CE-E792-7F49-809B-1ABFB62EB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030" y="4858947"/>
            <a:ext cx="10952969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switch tables and packet forwarding in S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1FFF95-C7EA-144E-84F5-63512E675D5A}"/>
              </a:ext>
            </a:extLst>
          </p:cNvPr>
          <p:cNvGrpSpPr/>
          <p:nvPr/>
        </p:nvGrpSpPr>
        <p:grpSpPr>
          <a:xfrm>
            <a:off x="2517827" y="2194237"/>
            <a:ext cx="6289087" cy="2044145"/>
            <a:chOff x="2517827" y="2194237"/>
            <a:chExt cx="6289087" cy="2044145"/>
          </a:xfrm>
        </p:grpSpPr>
        <p:grpSp>
          <p:nvGrpSpPr>
            <p:cNvPr id="101" name="Group 1">
              <a:extLst>
                <a:ext uri="{FF2B5EF4-FFF2-40B4-BE49-F238E27FC236}">
                  <a16:creationId xmlns:a16="http://schemas.microsoft.com/office/drawing/2014/main" id="{E174CED5-AC35-D54C-8BF6-1C9463848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827" y="2654612"/>
              <a:ext cx="2005135" cy="1358900"/>
              <a:chOff x="958850" y="2444750"/>
              <a:chExt cx="2005665" cy="1358710"/>
            </a:xfrm>
          </p:grpSpPr>
          <p:sp>
            <p:nvSpPr>
              <p:cNvPr id="102" name="Line 20">
                <a:extLst>
                  <a:ext uri="{FF2B5EF4-FFF2-40B4-BE49-F238E27FC236}">
                    <a16:creationId xmlns:a16="http://schemas.microsoft.com/office/drawing/2014/main" id="{99456C36-8A4C-D04A-935F-F188E1160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2903" y="3030456"/>
                <a:ext cx="5557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3" name="Line 21">
                <a:extLst>
                  <a:ext uri="{FF2B5EF4-FFF2-40B4-BE49-F238E27FC236}">
                    <a16:creationId xmlns:a16="http://schemas.microsoft.com/office/drawing/2014/main" id="{55CE708E-2A34-9F40-8A40-EC8F4808B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0355" y="3078074"/>
                <a:ext cx="271534" cy="3142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4" name="Line 22">
                <a:extLst>
                  <a:ext uri="{FF2B5EF4-FFF2-40B4-BE49-F238E27FC236}">
                    <a16:creationId xmlns:a16="http://schemas.microsoft.com/office/drawing/2014/main" id="{25CA20B9-2A94-684B-9200-B43A5DC1A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9566" y="3106645"/>
                <a:ext cx="73044" cy="2952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5" name="Text Box 64">
                <a:extLst>
                  <a:ext uri="{FF2B5EF4-FFF2-40B4-BE49-F238E27FC236}">
                    <a16:creationId xmlns:a16="http://schemas.microsoft.com/office/drawing/2014/main" id="{4DEB5825-2375-754E-8531-766CDA61CD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850" y="2844744"/>
                <a:ext cx="317800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106" name="Text Box 65">
                <a:extLst>
                  <a:ext uri="{FF2B5EF4-FFF2-40B4-BE49-F238E27FC236}">
                    <a16:creationId xmlns:a16="http://schemas.microsoft.com/office/drawing/2014/main" id="{799C545E-6574-C94C-A803-1B1F400DC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232" y="3306642"/>
                <a:ext cx="309782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07" name="Text Box 73">
                <a:extLst>
                  <a:ext uri="{FF2B5EF4-FFF2-40B4-BE49-F238E27FC236}">
                    <a16:creationId xmlns:a16="http://schemas.microsoft.com/office/drawing/2014/main" id="{0DF107CE-E588-A94A-88C7-2C3915755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548" y="2444750"/>
                <a:ext cx="36910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S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08" name="Text Box 66">
                <a:extLst>
                  <a:ext uri="{FF2B5EF4-FFF2-40B4-BE49-F238E27FC236}">
                    <a16:creationId xmlns:a16="http://schemas.microsoft.com/office/drawing/2014/main" id="{BFDB47B6-1E5E-BD42-AC91-800C3CCA6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336" y="3298706"/>
                <a:ext cx="308179" cy="369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grpSp>
            <p:nvGrpSpPr>
              <p:cNvPr id="109" name="Group 44">
                <a:extLst>
                  <a:ext uri="{FF2B5EF4-FFF2-40B4-BE49-F238E27FC236}">
                    <a16:creationId xmlns:a16="http://schemas.microsoft.com/office/drawing/2014/main" id="{DC837921-0D64-BD47-861E-F31CC635EE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7760" y="2834640"/>
                <a:ext cx="568960" cy="481140"/>
                <a:chOff x="-44" y="1473"/>
                <a:chExt cx="981" cy="1105"/>
              </a:xfrm>
            </p:grpSpPr>
            <p:pic>
              <p:nvPicPr>
                <p:cNvPr id="117" name="Picture 45" descr="desktop_computer_stylized_medium">
                  <a:extLst>
                    <a:ext uri="{FF2B5EF4-FFF2-40B4-BE49-F238E27FC236}">
                      <a16:creationId xmlns:a16="http://schemas.microsoft.com/office/drawing/2014/main" id="{99A10DAA-F025-3840-A597-986C2A27A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8" name="Freeform 46">
                  <a:extLst>
                    <a:ext uri="{FF2B5EF4-FFF2-40B4-BE49-F238E27FC236}">
                      <a16:creationId xmlns:a16="http://schemas.microsoft.com/office/drawing/2014/main" id="{83738852-B2D6-8A45-99DE-7F2DF5918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10" name="Group 44">
                <a:extLst>
                  <a:ext uri="{FF2B5EF4-FFF2-40B4-BE49-F238E27FC236}">
                    <a16:creationId xmlns:a16="http://schemas.microsoft.com/office/drawing/2014/main" id="{A033586C-CAEE-E347-8D88-3B31D913E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4160" y="3291840"/>
                <a:ext cx="568960" cy="481140"/>
                <a:chOff x="-44" y="1473"/>
                <a:chExt cx="981" cy="1105"/>
              </a:xfrm>
            </p:grpSpPr>
            <p:pic>
              <p:nvPicPr>
                <p:cNvPr id="115" name="Picture 45" descr="desktop_computer_stylized_medium">
                  <a:extLst>
                    <a:ext uri="{FF2B5EF4-FFF2-40B4-BE49-F238E27FC236}">
                      <a16:creationId xmlns:a16="http://schemas.microsoft.com/office/drawing/2014/main" id="{21CE84B5-06A2-D14C-AEBE-CFD46034D4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6" name="Freeform 46">
                  <a:extLst>
                    <a:ext uri="{FF2B5EF4-FFF2-40B4-BE49-F238E27FC236}">
                      <a16:creationId xmlns:a16="http://schemas.microsoft.com/office/drawing/2014/main" id="{5FD3094A-1859-F648-BB49-F2B23B15C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11" name="Group 44">
                <a:extLst>
                  <a:ext uri="{FF2B5EF4-FFF2-40B4-BE49-F238E27FC236}">
                    <a16:creationId xmlns:a16="http://schemas.microsoft.com/office/drawing/2014/main" id="{655FEA45-4989-2C4A-8309-EA2DBF28B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2480" y="3322320"/>
                <a:ext cx="568960" cy="481140"/>
                <a:chOff x="-44" y="1473"/>
                <a:chExt cx="981" cy="1105"/>
              </a:xfrm>
            </p:grpSpPr>
            <p:pic>
              <p:nvPicPr>
                <p:cNvPr id="113" name="Picture 45" descr="desktop_computer_stylized_medium">
                  <a:extLst>
                    <a:ext uri="{FF2B5EF4-FFF2-40B4-BE49-F238E27FC236}">
                      <a16:creationId xmlns:a16="http://schemas.microsoft.com/office/drawing/2014/main" id="{C2B6BF88-F812-964A-96C8-B3552CB52B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4" name="Freeform 46">
                  <a:extLst>
                    <a:ext uri="{FF2B5EF4-FFF2-40B4-BE49-F238E27FC236}">
                      <a16:creationId xmlns:a16="http://schemas.microsoft.com/office/drawing/2014/main" id="{C7D61B70-C386-EB44-94E6-4FCDCA9CC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112" name="Picture 3">
                <a:extLst>
                  <a:ext uri="{FF2B5EF4-FFF2-40B4-BE49-F238E27FC236}">
                    <a16:creationId xmlns:a16="http://schemas.microsoft.com/office/drawing/2014/main" id="{B5A71CE8-50DE-B246-AE60-22D59D712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4817" y="2879664"/>
                <a:ext cx="678041" cy="299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816478B-C7BF-3A4B-9910-57E846BFA2AE}"/>
                </a:ext>
              </a:extLst>
            </p:cNvPr>
            <p:cNvGrpSpPr/>
            <p:nvPr/>
          </p:nvGrpSpPr>
          <p:grpSpPr>
            <a:xfrm>
              <a:off x="3950752" y="2194237"/>
              <a:ext cx="4856162" cy="2044145"/>
              <a:chOff x="3950752" y="2194237"/>
              <a:chExt cx="4856162" cy="2044145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BDB365C-75DD-BA4C-8483-F86287AD44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752" y="2194237"/>
                <a:ext cx="4856162" cy="2044145"/>
                <a:chOff x="2379663" y="1984375"/>
                <a:chExt cx="4855711" cy="2043590"/>
              </a:xfrm>
            </p:grpSpPr>
            <p:sp>
              <p:nvSpPr>
                <p:cNvPr id="145" name="Line 23">
                  <a:extLst>
                    <a:ext uri="{FF2B5EF4-FFF2-40B4-BE49-F238E27FC236}">
                      <a16:creationId xmlns:a16="http://schemas.microsoft.com/office/drawing/2014/main" id="{68A6B2AD-4A9F-214F-BE1D-B7DF7E1C6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35258" y="3068344"/>
                  <a:ext cx="346043" cy="21584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Line 24">
                  <a:extLst>
                    <a:ext uri="{FF2B5EF4-FFF2-40B4-BE49-F238E27FC236}">
                      <a16:creationId xmlns:a16="http://schemas.microsoft.com/office/drawing/2014/main" id="{D84ED115-8A00-2C43-AB0E-B0231CCF94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9554" y="3087389"/>
                  <a:ext cx="125401" cy="5872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7" name="Line 25">
                  <a:extLst>
                    <a:ext uri="{FF2B5EF4-FFF2-40B4-BE49-F238E27FC236}">
                      <a16:creationId xmlns:a16="http://schemas.microsoft.com/office/drawing/2014/main" id="{B1AA3E0A-B9A5-294C-A748-5E42A95E3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4326" y="3030254"/>
                  <a:ext cx="230167" cy="36185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Line 26">
                  <a:extLst>
                    <a:ext uri="{FF2B5EF4-FFF2-40B4-BE49-F238E27FC236}">
                      <a16:creationId xmlns:a16="http://schemas.microsoft.com/office/drawing/2014/main" id="{CC0F30F5-BEDC-5D4D-B554-BBE6A2062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2145" y="3106433"/>
                  <a:ext cx="428585" cy="2444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9" name="Line 27">
                  <a:extLst>
                    <a:ext uri="{FF2B5EF4-FFF2-40B4-BE49-F238E27FC236}">
                      <a16:creationId xmlns:a16="http://schemas.microsoft.com/office/drawing/2014/main" id="{306D12EE-4853-A448-A0E4-6AA00BE66B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035335" y="3077866"/>
                  <a:ext cx="9524" cy="46977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0" name="Line 35">
                  <a:extLst>
                    <a:ext uri="{FF2B5EF4-FFF2-40B4-BE49-F238E27FC236}">
                      <a16:creationId xmlns:a16="http://schemas.microsoft.com/office/drawing/2014/main" id="{2F390777-5412-4D49-92B7-E21F0873BF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79663" y="2355749"/>
                  <a:ext cx="1517509" cy="53642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1" name="Line 36">
                  <a:extLst>
                    <a:ext uri="{FF2B5EF4-FFF2-40B4-BE49-F238E27FC236}">
                      <a16:creationId xmlns:a16="http://schemas.microsoft.com/office/drawing/2014/main" id="{2A8B696B-9EF3-6144-9251-35E77662F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356" y="2322421"/>
                  <a:ext cx="0" cy="5999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2" name="Line 37">
                  <a:extLst>
                    <a:ext uri="{FF2B5EF4-FFF2-40B4-BE49-F238E27FC236}">
                      <a16:creationId xmlns:a16="http://schemas.microsoft.com/office/drawing/2014/main" id="{EE382A21-6506-2149-B95A-87DC8F5C26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49571" y="2306551"/>
                  <a:ext cx="1406394" cy="6840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3" name="Line 63">
                  <a:extLst>
                    <a:ext uri="{FF2B5EF4-FFF2-40B4-BE49-F238E27FC236}">
                      <a16:creationId xmlns:a16="http://schemas.microsoft.com/office/drawing/2014/main" id="{BDF97CF4-DC42-E04A-B487-6437DFE7C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1539" y="3131826"/>
                  <a:ext cx="285723" cy="15870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4" name="Text Box 67">
                  <a:extLst>
                    <a:ext uri="{FF2B5EF4-FFF2-40B4-BE49-F238E27FC236}">
                      <a16:creationId xmlns:a16="http://schemas.microsoft.com/office/drawing/2014/main" id="{2188C4D3-BD36-E047-9559-CABADC9F0F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20973" y="3222289"/>
                  <a:ext cx="327304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D</a:t>
                  </a:r>
                </a:p>
              </p:txBody>
            </p:sp>
            <p:sp>
              <p:nvSpPr>
                <p:cNvPr id="155" name="Text Box 68">
                  <a:extLst>
                    <a:ext uri="{FF2B5EF4-FFF2-40B4-BE49-F238E27FC236}">
                      <a16:creationId xmlns:a16="http://schemas.microsoft.com/office/drawing/2014/main" id="{D377AFD9-065B-0D42-89D3-C837E5B125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4004" y="3658733"/>
                  <a:ext cx="29684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E</a:t>
                  </a:r>
                </a:p>
              </p:txBody>
            </p:sp>
            <p:sp>
              <p:nvSpPr>
                <p:cNvPr id="156" name="Text Box 69">
                  <a:extLst>
                    <a:ext uri="{FF2B5EF4-FFF2-40B4-BE49-F238E27FC236}">
                      <a16:creationId xmlns:a16="http://schemas.microsoft.com/office/drawing/2014/main" id="{0CFCAF43-7430-1543-B71F-013915B7D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7035" y="3057234"/>
                  <a:ext cx="290437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F</a:t>
                  </a:r>
                </a:p>
              </p:txBody>
            </p:sp>
            <p:sp>
              <p:nvSpPr>
                <p:cNvPr id="157" name="Text Box 74">
                  <a:extLst>
                    <a:ext uri="{FF2B5EF4-FFF2-40B4-BE49-F238E27FC236}">
                      <a16:creationId xmlns:a16="http://schemas.microsoft.com/office/drawing/2014/main" id="{09D60F24-0E65-E540-A132-B2087CA454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267" y="2768387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2</a:t>
                  </a:r>
                </a:p>
              </p:txBody>
            </p:sp>
            <p:sp>
              <p:nvSpPr>
                <p:cNvPr id="158" name="Text Box 75">
                  <a:extLst>
                    <a:ext uri="{FF2B5EF4-FFF2-40B4-BE49-F238E27FC236}">
                      <a16:creationId xmlns:a16="http://schemas.microsoft.com/office/drawing/2014/main" id="{61B735CA-251A-CF4F-988F-56BD7EB991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5290" y="1984375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4</a:t>
                  </a:r>
                </a:p>
              </p:txBody>
            </p:sp>
            <p:sp>
              <p:nvSpPr>
                <p:cNvPr id="159" name="Text Box 76">
                  <a:extLst>
                    <a:ext uri="{FF2B5EF4-FFF2-40B4-BE49-F238E27FC236}">
                      <a16:creationId xmlns:a16="http://schemas.microsoft.com/office/drawing/2014/main" id="{5684E9B9-6F8F-9B49-87D7-884038727F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9938" y="2570004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S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3</a:t>
                  </a:r>
                </a:p>
              </p:txBody>
            </p:sp>
            <p:sp>
              <p:nvSpPr>
                <p:cNvPr id="160" name="Text Box 78">
                  <a:extLst>
                    <a:ext uri="{FF2B5EF4-FFF2-40B4-BE49-F238E27FC236}">
                      <a16:creationId xmlns:a16="http://schemas.microsoft.com/office/drawing/2014/main" id="{811B64AB-D4E5-1E43-81FE-A68C071F63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0104" y="3541290"/>
                  <a:ext cx="328905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H</a:t>
                  </a:r>
                </a:p>
              </p:txBody>
            </p:sp>
            <p:sp>
              <p:nvSpPr>
                <p:cNvPr id="161" name="Text Box 79">
                  <a:extLst>
                    <a:ext uri="{FF2B5EF4-FFF2-40B4-BE49-F238E27FC236}">
                      <a16:creationId xmlns:a16="http://schemas.microsoft.com/office/drawing/2014/main" id="{5D07C5EE-CF96-1441-A8A4-14B2C1E5BC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86160" y="3179439"/>
                  <a:ext cx="249214" cy="3697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I</a:t>
                  </a:r>
                </a:p>
              </p:txBody>
            </p:sp>
            <p:sp>
              <p:nvSpPr>
                <p:cNvPr id="162" name="Text Box 80">
                  <a:extLst>
                    <a:ext uri="{FF2B5EF4-FFF2-40B4-BE49-F238E27FC236}">
                      <a16:creationId xmlns:a16="http://schemas.microsoft.com/office/drawing/2014/main" id="{76121A31-0CF9-CD4B-AE69-015165CDB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03560" y="3595251"/>
                  <a:ext cx="330509" cy="369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rPr>
                    <a:t>G</a:t>
                  </a:r>
                </a:p>
              </p:txBody>
            </p:sp>
            <p:pic>
              <p:nvPicPr>
                <p:cNvPr id="163" name="Picture 3">
                  <a:extLst>
                    <a:ext uri="{FF2B5EF4-FFF2-40B4-BE49-F238E27FC236}">
                      <a16:creationId xmlns:a16="http://schemas.microsoft.com/office/drawing/2014/main" id="{A60EFC24-CD1C-1840-BFF1-506A513FE7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3899" y="2930268"/>
                  <a:ext cx="677799" cy="2999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64" name="Group 44">
                  <a:extLst>
                    <a:ext uri="{FF2B5EF4-FFF2-40B4-BE49-F238E27FC236}">
                      <a16:creationId xmlns:a16="http://schemas.microsoft.com/office/drawing/2014/main" id="{72C50D88-FE1C-914B-9179-8D1F978E03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39440" y="3180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6B6B128B-F962-F94D-9DF1-5108488503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7" name="Freeform 46">
                    <a:extLst>
                      <a:ext uri="{FF2B5EF4-FFF2-40B4-BE49-F238E27FC236}">
                        <a16:creationId xmlns:a16="http://schemas.microsoft.com/office/drawing/2014/main" id="{C0150CF8-A697-CE42-940C-37756D41B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165" name="Group 44">
                  <a:extLst>
                    <a:ext uri="{FF2B5EF4-FFF2-40B4-BE49-F238E27FC236}">
                      <a16:creationId xmlns:a16="http://schemas.microsoft.com/office/drawing/2014/main" id="{3070217F-553E-764A-99FA-E2DA6A9B3D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6320" y="352552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4" name="Picture 45" descr="desktop_computer_stylized_medium">
                    <a:extLst>
                      <a:ext uri="{FF2B5EF4-FFF2-40B4-BE49-F238E27FC236}">
                        <a16:creationId xmlns:a16="http://schemas.microsoft.com/office/drawing/2014/main" id="{A7C73311-AB56-AB43-AD0E-BECBF1D54F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5" name="Freeform 46">
                    <a:extLst>
                      <a:ext uri="{FF2B5EF4-FFF2-40B4-BE49-F238E27FC236}">
                        <a16:creationId xmlns:a16="http://schemas.microsoft.com/office/drawing/2014/main" id="{52C81438-9114-5446-B747-FBE54C660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166" name="Group 44">
                  <a:extLst>
                    <a:ext uri="{FF2B5EF4-FFF2-40B4-BE49-F238E27FC236}">
                      <a16:creationId xmlns:a16="http://schemas.microsoft.com/office/drawing/2014/main" id="{4533CD9B-FBCF-5447-8350-43CE87CD63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35120" y="32816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2" name="Picture 45" descr="desktop_computer_stylized_medium">
                    <a:extLst>
                      <a:ext uri="{FF2B5EF4-FFF2-40B4-BE49-F238E27FC236}">
                        <a16:creationId xmlns:a16="http://schemas.microsoft.com/office/drawing/2014/main" id="{B2D533C9-2A78-B940-8439-12C55294CF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3" name="Freeform 46">
                    <a:extLst>
                      <a:ext uri="{FF2B5EF4-FFF2-40B4-BE49-F238E27FC236}">
                        <a16:creationId xmlns:a16="http://schemas.microsoft.com/office/drawing/2014/main" id="{57FD2025-5E4C-8743-B974-760B98881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167" name="Group 44">
                  <a:extLst>
                    <a:ext uri="{FF2B5EF4-FFF2-40B4-BE49-F238E27FC236}">
                      <a16:creationId xmlns:a16="http://schemas.microsoft.com/office/drawing/2014/main" id="{39417816-E3DF-9944-8BB2-9ECAEA9355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520" y="326136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80" name="Picture 45" descr="desktop_computer_stylized_medium">
                    <a:extLst>
                      <a:ext uri="{FF2B5EF4-FFF2-40B4-BE49-F238E27FC236}">
                        <a16:creationId xmlns:a16="http://schemas.microsoft.com/office/drawing/2014/main" id="{DB414230-1306-5F4E-A458-0537D0528C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1" name="Freeform 46">
                    <a:extLst>
                      <a:ext uri="{FF2B5EF4-FFF2-40B4-BE49-F238E27FC236}">
                        <a16:creationId xmlns:a16="http://schemas.microsoft.com/office/drawing/2014/main" id="{309159E7-31D8-234D-93D0-BE8C00415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168" name="Group 44">
                  <a:extLst>
                    <a:ext uri="{FF2B5EF4-FFF2-40B4-BE49-F238E27FC236}">
                      <a16:creationId xmlns:a16="http://schemas.microsoft.com/office/drawing/2014/main" id="{4E2C6A6D-6868-344A-8B6D-7879FC94C5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000" y="3434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8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41FED28-3695-BF44-9514-315EAD5328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9" name="Freeform 46">
                    <a:extLst>
                      <a:ext uri="{FF2B5EF4-FFF2-40B4-BE49-F238E27FC236}">
                        <a16:creationId xmlns:a16="http://schemas.microsoft.com/office/drawing/2014/main" id="{2B011CDD-EC17-8A46-97F7-9084D9FC85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169" name="Group 44">
                  <a:extLst>
                    <a:ext uri="{FF2B5EF4-FFF2-40B4-BE49-F238E27FC236}">
                      <a16:creationId xmlns:a16="http://schemas.microsoft.com/office/drawing/2014/main" id="{7F3E3005-6E4C-2E48-BEB0-D7DCE47F5B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80480" y="314960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id="176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F69E930-531C-CC49-9369-A6258D2C3D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7" name="Freeform 46">
                    <a:extLst>
                      <a:ext uri="{FF2B5EF4-FFF2-40B4-BE49-F238E27FC236}">
                        <a16:creationId xmlns:a16="http://schemas.microsoft.com/office/drawing/2014/main" id="{275B5DF6-0840-1741-A596-61D1E7D33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</p:grpSp>
            <p:pic>
              <p:nvPicPr>
                <p:cNvPr id="174" name="Picture 3">
                  <a:extLst>
                    <a:ext uri="{FF2B5EF4-FFF2-40B4-BE49-F238E27FC236}">
                      <a16:creationId xmlns:a16="http://schemas.microsoft.com/office/drawing/2014/main" id="{99A8D395-2415-D740-B879-CB64DE3E7C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54313" y="2847741"/>
                  <a:ext cx="677800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5" name="Picture 3">
                  <a:extLst>
                    <a:ext uri="{FF2B5EF4-FFF2-40B4-BE49-F238E27FC236}">
                      <a16:creationId xmlns:a16="http://schemas.microsoft.com/office/drawing/2014/main" id="{7E37AF4C-6642-944F-893E-8F764A201E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74949" y="2116102"/>
                  <a:ext cx="676212" cy="3015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C8817A8-53E1-E640-9C0B-D148675E84B3}"/>
                  </a:ext>
                </a:extLst>
              </p:cNvPr>
              <p:cNvGrpSpPr/>
              <p:nvPr/>
            </p:nvGrpSpPr>
            <p:grpSpPr>
              <a:xfrm>
                <a:off x="5398824" y="2310984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B86E610-C8E9-A14E-BADA-D521477BFA5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09BCF10E-F11E-0940-9427-2C52D3A0442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4F91BDF-2C7D-004F-9F7E-3424FDD7E858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866D5738-B1DB-A64F-B2FF-D00B6DCAFBC8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8F3D5853-4CB9-3346-8B27-854B90D8207B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114FA665-825C-3446-AE24-97A1A9B094BE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CF92E888-6087-BF4C-9FD9-B93CB8E3684F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DD0CB96-FF06-0747-8D6C-17B6E3D64A00}"/>
                  </a:ext>
                </a:extLst>
              </p:cNvPr>
              <p:cNvGrpSpPr/>
              <p:nvPr/>
            </p:nvGrpSpPr>
            <p:grpSpPr>
              <a:xfrm>
                <a:off x="7290083" y="3122951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BE4C02F-92B5-E34A-8A31-6DCFE62E955D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FC68E576-D54E-734B-8697-D893832C877A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B96132C5-D867-5746-8DB9-936FC4CA34AB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F331719B-2E38-6C46-8045-A59B4810FCF3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0FAF6128-2431-6D43-969E-D212F9385490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105D7E56-FF41-A349-A7F2-51A25370D45A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406FE8BF-E5DA-3A43-8C2C-0214135AEF6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1382BC6-B124-C34A-AF5F-106CD750D54D}"/>
                  </a:ext>
                </a:extLst>
              </p:cNvPr>
              <p:cNvGrpSpPr/>
              <p:nvPr/>
            </p:nvGrpSpPr>
            <p:grpSpPr>
              <a:xfrm>
                <a:off x="5371262" y="3020518"/>
                <a:ext cx="746763" cy="344773"/>
                <a:chOff x="3668110" y="2448910"/>
                <a:chExt cx="3794234" cy="2165130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F54875C8-3537-534D-8699-79202C6EF3CC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37C804ED-78E1-0B43-8D28-3CBDFC6F975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029B3492-B39F-9C4E-9E12-23A21BE7194F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3146775C-54FD-D548-A314-3302205C36ED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7C1051E3-E4D3-EA4F-B5CF-25F7520318D1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06D6E15E-1DE1-A94F-AE8B-1AB24533AFE8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68FA2054-559F-3D4E-8F12-33A0DEB0D2B1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8092B4B-73A7-B84A-B44A-87B3F8EE42A7}"/>
                </a:ext>
              </a:extLst>
            </p:cNvPr>
            <p:cNvGrpSpPr/>
            <p:nvPr/>
          </p:nvGrpSpPr>
          <p:grpSpPr>
            <a:xfrm>
              <a:off x="3510443" y="3070406"/>
              <a:ext cx="746763" cy="344773"/>
              <a:chOff x="3668110" y="2448910"/>
              <a:chExt cx="3794234" cy="216513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00081AD-DFBF-1947-B539-A661D799E72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DFB88302-207F-7041-A836-DBC7ED27F4DD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5A1C7D64-8BED-D44B-9F41-2A71D08A306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AC3DE160-A795-FB4B-AEE9-AB6FD5F7BA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0795C6B9-582B-1C4C-94D8-E6BE17D986CC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D9D86823-997E-6E44-B47F-086D7D2EDA66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BF0DBBF3-4106-7A4E-9218-F47B958ADE7D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2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Switches vs. routers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3">
            <a:extLst>
              <a:ext uri="{FF2B5EF4-FFF2-40B4-BE49-F238E27FC236}">
                <a16:creationId xmlns:a16="http://schemas.microsoft.com/office/drawing/2014/main" id="{01F07BE4-0531-7444-A1F5-60C180F08530}"/>
              </a:ext>
            </a:extLst>
          </p:cNvPr>
          <p:cNvSpPr>
            <a:spLocks/>
          </p:cNvSpPr>
          <p:nvPr/>
        </p:nvSpPr>
        <p:spPr bwMode="auto">
          <a:xfrm flipH="1">
            <a:off x="9361825" y="2092325"/>
            <a:ext cx="638175" cy="803639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2" name="Freeform 10">
            <a:extLst>
              <a:ext uri="{FF2B5EF4-FFF2-40B4-BE49-F238E27FC236}">
                <a16:creationId xmlns:a16="http://schemas.microsoft.com/office/drawing/2014/main" id="{AB992FF6-010D-6E4B-AAE6-09AEF8090B80}"/>
              </a:ext>
            </a:extLst>
          </p:cNvPr>
          <p:cNvSpPr>
            <a:spLocks/>
          </p:cNvSpPr>
          <p:nvPr/>
        </p:nvSpPr>
        <p:spPr bwMode="auto">
          <a:xfrm>
            <a:off x="9349126" y="844952"/>
            <a:ext cx="360363" cy="1517612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4" name="Rectangle 24">
            <a:extLst>
              <a:ext uri="{FF2B5EF4-FFF2-40B4-BE49-F238E27FC236}">
                <a16:creationId xmlns:a16="http://schemas.microsoft.com/office/drawing/2014/main" id="{40F95C2F-93D8-8641-B89D-44099AAF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539" y="862377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225" name="Line 25">
            <a:extLst>
              <a:ext uri="{FF2B5EF4-FFF2-40B4-BE49-F238E27FC236}">
                <a16:creationId xmlns:a16="http://schemas.microsoft.com/office/drawing/2014/main" id="{D33B7F54-4590-CD44-AAC5-D038D030B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539" y="1179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6" name="Text Box 26">
            <a:extLst>
              <a:ext uri="{FF2B5EF4-FFF2-40B4-BE49-F238E27FC236}">
                <a16:creationId xmlns:a16="http://schemas.microsoft.com/office/drawing/2014/main" id="{A909BE45-EB97-0B47-8BBD-A683AD59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901" y="829039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transport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physical</a:t>
            </a:r>
          </a:p>
        </p:txBody>
      </p:sp>
      <p:sp>
        <p:nvSpPr>
          <p:cNvPr id="227" name="Line 27">
            <a:extLst>
              <a:ext uri="{FF2B5EF4-FFF2-40B4-BE49-F238E27FC236}">
                <a16:creationId xmlns:a16="http://schemas.microsoft.com/office/drawing/2014/main" id="{745AFD95-7E6A-4A41-A5E2-AA9F58123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5476" y="15005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8" name="Line 28">
            <a:extLst>
              <a:ext uri="{FF2B5EF4-FFF2-40B4-BE49-F238E27FC236}">
                <a16:creationId xmlns:a16="http://schemas.microsoft.com/office/drawing/2014/main" id="{B0DBF066-F9B4-A742-A513-93884F55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17815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29" name="Line 29">
            <a:extLst>
              <a:ext uri="{FF2B5EF4-FFF2-40B4-BE49-F238E27FC236}">
                <a16:creationId xmlns:a16="http://schemas.microsoft.com/office/drawing/2014/main" id="{F534CDCB-A35A-D441-9712-36C2335E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0239" y="2057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30" name="Group 88">
            <a:extLst>
              <a:ext uri="{FF2B5EF4-FFF2-40B4-BE49-F238E27FC236}">
                <a16:creationId xmlns:a16="http://schemas.microsoft.com/office/drawing/2014/main" id="{99EDF56C-6A01-F94E-A728-5194B4128F84}"/>
              </a:ext>
            </a:extLst>
          </p:cNvPr>
          <p:cNvGrpSpPr>
            <a:grpSpLocks/>
          </p:cNvGrpSpPr>
          <p:nvPr/>
        </p:nvGrpSpPr>
        <p:grpSpPr bwMode="auto">
          <a:xfrm>
            <a:off x="9518991" y="3463925"/>
            <a:ext cx="1328738" cy="996950"/>
            <a:chOff x="3593" y="192"/>
            <a:chExt cx="837" cy="628"/>
          </a:xfrm>
        </p:grpSpPr>
        <p:sp>
          <p:nvSpPr>
            <p:cNvPr id="232" name="Rectangle 90">
              <a:extLst>
                <a:ext uri="{FF2B5EF4-FFF2-40B4-BE49-F238E27FC236}">
                  <a16:creationId xmlns:a16="http://schemas.microsoft.com/office/drawing/2014/main" id="{2B37CAA8-6688-1947-99A7-8F92E5A76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33" name="Line 91">
              <a:extLst>
                <a:ext uri="{FF2B5EF4-FFF2-40B4-BE49-F238E27FC236}">
                  <a16:creationId xmlns:a16="http://schemas.microsoft.com/office/drawing/2014/main" id="{769A4C50-D6BC-5A4A-9CA6-C318AA142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4" name="Text Box 92">
              <a:extLst>
                <a:ext uri="{FF2B5EF4-FFF2-40B4-BE49-F238E27FC236}">
                  <a16:creationId xmlns:a16="http://schemas.microsoft.com/office/drawing/2014/main" id="{3E12E849-9B9D-4241-8E11-CE64E8ECB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physical</a:t>
              </a:r>
            </a:p>
          </p:txBody>
        </p:sp>
        <p:sp>
          <p:nvSpPr>
            <p:cNvPr id="235" name="Line 93">
              <a:extLst>
                <a:ext uri="{FF2B5EF4-FFF2-40B4-BE49-F238E27FC236}">
                  <a16:creationId xmlns:a16="http://schemas.microsoft.com/office/drawing/2014/main" id="{B1DB0967-A4F5-4942-A8F6-F4308097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6" name="Group 94">
            <a:extLst>
              <a:ext uri="{FF2B5EF4-FFF2-40B4-BE49-F238E27FC236}">
                <a16:creationId xmlns:a16="http://schemas.microsoft.com/office/drawing/2014/main" id="{A2F919B7-DD6F-7244-A0F2-19268AF16CDA}"/>
              </a:ext>
            </a:extLst>
          </p:cNvPr>
          <p:cNvGrpSpPr>
            <a:grpSpLocks/>
          </p:cNvGrpSpPr>
          <p:nvPr/>
        </p:nvGrpSpPr>
        <p:grpSpPr bwMode="auto">
          <a:xfrm>
            <a:off x="9901576" y="2097452"/>
            <a:ext cx="1317625" cy="695325"/>
            <a:chOff x="4714" y="633"/>
            <a:chExt cx="830" cy="438"/>
          </a:xfrm>
        </p:grpSpPr>
        <p:sp>
          <p:nvSpPr>
            <p:cNvPr id="238" name="Rectangle 96">
              <a:extLst>
                <a:ext uri="{FF2B5EF4-FFF2-40B4-BE49-F238E27FC236}">
                  <a16:creationId xmlns:a16="http://schemas.microsoft.com/office/drawing/2014/main" id="{A2C107D3-D803-9C4C-8309-56EECF5D3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99CB6AF6-DE90-BC49-BA50-9A0CC7951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40" name="Text Box 98">
              <a:extLst>
                <a:ext uri="{FF2B5EF4-FFF2-40B4-BE49-F238E27FC236}">
                  <a16:creationId xmlns:a16="http://schemas.microsoft.com/office/drawing/2014/main" id="{626648BF-F132-7741-A82C-B2A2D25C6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633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241" name="Text Box 167">
            <a:extLst>
              <a:ext uri="{FF2B5EF4-FFF2-40B4-BE49-F238E27FC236}">
                <a16:creationId xmlns:a16="http://schemas.microsoft.com/office/drawing/2014/main" id="{0D414E66-52A4-FD45-9F38-C0B146F4F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851" y="2943589"/>
            <a:ext cx="799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switch</a:t>
            </a:r>
          </a:p>
        </p:txBody>
      </p:sp>
      <p:grpSp>
        <p:nvGrpSpPr>
          <p:cNvPr id="242" name="Group 39">
            <a:extLst>
              <a:ext uri="{FF2B5EF4-FFF2-40B4-BE49-F238E27FC236}">
                <a16:creationId xmlns:a16="http://schemas.microsoft.com/office/drawing/2014/main" id="{A9D85F99-184A-C247-8EEF-D6424E29B19D}"/>
              </a:ext>
            </a:extLst>
          </p:cNvPr>
          <p:cNvGrpSpPr>
            <a:grpSpLocks/>
          </p:cNvGrpSpPr>
          <p:nvPr/>
        </p:nvGrpSpPr>
        <p:grpSpPr bwMode="auto">
          <a:xfrm>
            <a:off x="7270588" y="1487019"/>
            <a:ext cx="917575" cy="307975"/>
            <a:chOff x="1080" y="911"/>
            <a:chExt cx="578" cy="194"/>
          </a:xfrm>
        </p:grpSpPr>
        <p:sp>
          <p:nvSpPr>
            <p:cNvPr id="243" name="Rectangle 40">
              <a:extLst>
                <a:ext uri="{FF2B5EF4-FFF2-40B4-BE49-F238E27FC236}">
                  <a16:creationId xmlns:a16="http://schemas.microsoft.com/office/drawing/2014/main" id="{93627791-CAF3-F246-8904-D04C8A4C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44" name="Text Box 4">
              <a:extLst>
                <a:ext uri="{FF2B5EF4-FFF2-40B4-BE49-F238E27FC236}">
                  <a16:creationId xmlns:a16="http://schemas.microsoft.com/office/drawing/2014/main" id="{B40F8DAC-E0F6-FF42-8FD8-853D7E460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911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46" name="Rectangle 58">
            <a:extLst>
              <a:ext uri="{FF2B5EF4-FFF2-40B4-BE49-F238E27FC236}">
                <a16:creationId xmlns:a16="http://schemas.microsoft.com/office/drawing/2014/main" id="{904DF746-C0E7-BF47-8215-52192830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9114" y="4605702"/>
            <a:ext cx="1273175" cy="15367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247" name="Line 59">
            <a:extLst>
              <a:ext uri="{FF2B5EF4-FFF2-40B4-BE49-F238E27FC236}">
                <a16:creationId xmlns:a16="http://schemas.microsoft.com/office/drawing/2014/main" id="{4A61DB1F-938B-0D45-86D5-7E3D32CE6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9114" y="4923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48" name="Text Box 60">
            <a:extLst>
              <a:ext uri="{FF2B5EF4-FFF2-40B4-BE49-F238E27FC236}">
                <a16:creationId xmlns:a16="http://schemas.microsoft.com/office/drawing/2014/main" id="{29965BFE-AAD6-C14F-A3B2-09C709999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476" y="457871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transport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physical</a:t>
            </a:r>
          </a:p>
        </p:txBody>
      </p:sp>
      <p:sp>
        <p:nvSpPr>
          <p:cNvPr id="249" name="Line 61">
            <a:extLst>
              <a:ext uri="{FF2B5EF4-FFF2-40B4-BE49-F238E27FC236}">
                <a16:creationId xmlns:a16="http://schemas.microsoft.com/office/drawing/2014/main" id="{5777DFE7-3058-8B41-BCBE-0C467A09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7051" y="52438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50" name="Line 62">
            <a:extLst>
              <a:ext uri="{FF2B5EF4-FFF2-40B4-BE49-F238E27FC236}">
                <a16:creationId xmlns:a16="http://schemas.microsoft.com/office/drawing/2014/main" id="{810CDF14-3EE2-C44A-B1BA-C360A7B12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5248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51" name="Line 63">
            <a:extLst>
              <a:ext uri="{FF2B5EF4-FFF2-40B4-BE49-F238E27FC236}">
                <a16:creationId xmlns:a16="http://schemas.microsoft.com/office/drawing/2014/main" id="{1E96DEAF-7097-7648-BDB7-732EDCB10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814" y="58010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52" name="Freeform 49">
            <a:extLst>
              <a:ext uri="{FF2B5EF4-FFF2-40B4-BE49-F238E27FC236}">
                <a16:creationId xmlns:a16="http://schemas.microsoft.com/office/drawing/2014/main" id="{E2EE8043-3257-FE4A-92F4-B6F48FD9FDFC}"/>
              </a:ext>
            </a:extLst>
          </p:cNvPr>
          <p:cNvSpPr>
            <a:spLocks/>
          </p:cNvSpPr>
          <p:nvPr/>
        </p:nvSpPr>
        <p:spPr bwMode="auto">
          <a:xfrm>
            <a:off x="9264650" y="4613275"/>
            <a:ext cx="406739" cy="1784714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100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53" name="Group 50">
            <a:extLst>
              <a:ext uri="{FF2B5EF4-FFF2-40B4-BE49-F238E27FC236}">
                <a16:creationId xmlns:a16="http://schemas.microsoft.com/office/drawing/2014/main" id="{3FA51AA2-677E-5946-8932-3BD724A74658}"/>
              </a:ext>
            </a:extLst>
          </p:cNvPr>
          <p:cNvGrpSpPr>
            <a:grpSpLocks/>
          </p:cNvGrpSpPr>
          <p:nvPr/>
        </p:nvGrpSpPr>
        <p:grpSpPr bwMode="auto">
          <a:xfrm>
            <a:off x="7112339" y="1754552"/>
            <a:ext cx="1095375" cy="338137"/>
            <a:chOff x="998" y="1077"/>
            <a:chExt cx="690" cy="213"/>
          </a:xfrm>
        </p:grpSpPr>
        <p:sp>
          <p:nvSpPr>
            <p:cNvPr id="254" name="Rectangle 51">
              <a:extLst>
                <a:ext uri="{FF2B5EF4-FFF2-40B4-BE49-F238E27FC236}">
                  <a16:creationId xmlns:a16="http://schemas.microsoft.com/office/drawing/2014/main" id="{105093D3-1052-BA4D-BBC3-7D514C181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Text Box 7">
              <a:extLst>
                <a:ext uri="{FF2B5EF4-FFF2-40B4-BE49-F238E27FC236}">
                  <a16:creationId xmlns:a16="http://schemas.microsoft.com/office/drawing/2014/main" id="{B6817446-3AB0-0941-94BC-0C21B960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sp>
        <p:nvSpPr>
          <p:cNvPr id="256" name="Freeform 53">
            <a:extLst>
              <a:ext uri="{FF2B5EF4-FFF2-40B4-BE49-F238E27FC236}">
                <a16:creationId xmlns:a16="http://schemas.microsoft.com/office/drawing/2014/main" id="{40CB35A5-C775-B24E-BAD3-715AFA2E5F97}"/>
              </a:ext>
            </a:extLst>
          </p:cNvPr>
          <p:cNvSpPr>
            <a:spLocks/>
          </p:cNvSpPr>
          <p:nvPr/>
        </p:nvSpPr>
        <p:spPr bwMode="auto">
          <a:xfrm>
            <a:off x="8099764" y="663939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57" name="Group 54">
            <a:extLst>
              <a:ext uri="{FF2B5EF4-FFF2-40B4-BE49-F238E27FC236}">
                <a16:creationId xmlns:a16="http://schemas.microsoft.com/office/drawing/2014/main" id="{F9CD8691-4A81-E546-B8E4-9D2D7EC78DD3}"/>
              </a:ext>
            </a:extLst>
          </p:cNvPr>
          <p:cNvGrpSpPr>
            <a:grpSpLocks/>
          </p:cNvGrpSpPr>
          <p:nvPr/>
        </p:nvGrpSpPr>
        <p:grpSpPr bwMode="auto">
          <a:xfrm>
            <a:off x="10884239" y="2106977"/>
            <a:ext cx="1095375" cy="338137"/>
            <a:chOff x="998" y="1077"/>
            <a:chExt cx="690" cy="213"/>
          </a:xfrm>
        </p:grpSpPr>
        <p:sp>
          <p:nvSpPr>
            <p:cNvPr id="258" name="Rectangle 55">
              <a:extLst>
                <a:ext uri="{FF2B5EF4-FFF2-40B4-BE49-F238E27FC236}">
                  <a16:creationId xmlns:a16="http://schemas.microsoft.com/office/drawing/2014/main" id="{5F582994-70F9-254C-9BBF-4D91B215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59" name="Text Box 7">
              <a:extLst>
                <a:ext uri="{FF2B5EF4-FFF2-40B4-BE49-F238E27FC236}">
                  <a16:creationId xmlns:a16="http://schemas.microsoft.com/office/drawing/2014/main" id="{6B480047-4735-F440-AD49-79B7CB84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0" name="Group 57">
            <a:extLst>
              <a:ext uri="{FF2B5EF4-FFF2-40B4-BE49-F238E27FC236}">
                <a16:creationId xmlns:a16="http://schemas.microsoft.com/office/drawing/2014/main" id="{B859AA0B-050D-C941-823C-E4E952BCB494}"/>
              </a:ext>
            </a:extLst>
          </p:cNvPr>
          <p:cNvGrpSpPr>
            <a:grpSpLocks/>
          </p:cNvGrpSpPr>
          <p:nvPr/>
        </p:nvGrpSpPr>
        <p:grpSpPr bwMode="auto">
          <a:xfrm>
            <a:off x="10560389" y="3854815"/>
            <a:ext cx="1095375" cy="338137"/>
            <a:chOff x="998" y="1074"/>
            <a:chExt cx="690" cy="213"/>
          </a:xfrm>
        </p:grpSpPr>
        <p:sp>
          <p:nvSpPr>
            <p:cNvPr id="261" name="Rectangle 58">
              <a:extLst>
                <a:ext uri="{FF2B5EF4-FFF2-40B4-BE49-F238E27FC236}">
                  <a16:creationId xmlns:a16="http://schemas.microsoft.com/office/drawing/2014/main" id="{520FEFD6-584A-7247-9BEE-CBC003083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62" name="Text Box 7">
              <a:extLst>
                <a:ext uri="{FF2B5EF4-FFF2-40B4-BE49-F238E27FC236}">
                  <a16:creationId xmlns:a16="http://schemas.microsoft.com/office/drawing/2014/main" id="{ADDBB7BA-B523-4144-ABAF-24B0D2DA2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1074"/>
              <a:ext cx="4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263" name="Group 60">
            <a:extLst>
              <a:ext uri="{FF2B5EF4-FFF2-40B4-BE49-F238E27FC236}">
                <a16:creationId xmlns:a16="http://schemas.microsoft.com/office/drawing/2014/main" id="{8897CB89-B9E0-DE4D-A4A0-0E6A835276E0}"/>
              </a:ext>
            </a:extLst>
          </p:cNvPr>
          <p:cNvGrpSpPr>
            <a:grpSpLocks/>
          </p:cNvGrpSpPr>
          <p:nvPr/>
        </p:nvGrpSpPr>
        <p:grpSpPr bwMode="auto">
          <a:xfrm>
            <a:off x="10646114" y="3580178"/>
            <a:ext cx="914400" cy="307975"/>
            <a:chOff x="1082" y="919"/>
            <a:chExt cx="576" cy="194"/>
          </a:xfrm>
        </p:grpSpPr>
        <p:sp>
          <p:nvSpPr>
            <p:cNvPr id="264" name="Rectangle 61">
              <a:extLst>
                <a:ext uri="{FF2B5EF4-FFF2-40B4-BE49-F238E27FC236}">
                  <a16:creationId xmlns:a16="http://schemas.microsoft.com/office/drawing/2014/main" id="{8EC4E045-23CD-4D4D-9AE0-1CFBFBBD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65" name="Text Box 4">
              <a:extLst>
                <a:ext uri="{FF2B5EF4-FFF2-40B4-BE49-F238E27FC236}">
                  <a16:creationId xmlns:a16="http://schemas.microsoft.com/office/drawing/2014/main" id="{D40BDD0B-C795-BE49-93B1-203BB0E2A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919"/>
              <a:ext cx="56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266" name="Freeform 63">
            <a:extLst>
              <a:ext uri="{FF2B5EF4-FFF2-40B4-BE49-F238E27FC236}">
                <a16:creationId xmlns:a16="http://schemas.microsoft.com/office/drawing/2014/main" id="{5370C3AC-7652-584B-A1A9-E013FF8219B8}"/>
              </a:ext>
            </a:extLst>
          </p:cNvPr>
          <p:cNvSpPr>
            <a:spLocks/>
          </p:cNvSpPr>
          <p:nvPr/>
        </p:nvSpPr>
        <p:spPr bwMode="auto">
          <a:xfrm>
            <a:off x="9242764" y="3479800"/>
            <a:ext cx="333036" cy="9747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67" name="Group 44">
            <a:extLst>
              <a:ext uri="{FF2B5EF4-FFF2-40B4-BE49-F238E27FC236}">
                <a16:creationId xmlns:a16="http://schemas.microsoft.com/office/drawing/2014/main" id="{919B7E9F-8F5F-8440-A2CE-0FC37936B7B9}"/>
              </a:ext>
            </a:extLst>
          </p:cNvPr>
          <p:cNvGrpSpPr>
            <a:grpSpLocks/>
          </p:cNvGrpSpPr>
          <p:nvPr/>
        </p:nvGrpSpPr>
        <p:grpSpPr bwMode="auto">
          <a:xfrm>
            <a:off x="9299914" y="1287827"/>
            <a:ext cx="762000" cy="693737"/>
            <a:chOff x="-44" y="1473"/>
            <a:chExt cx="981" cy="1105"/>
          </a:xfrm>
        </p:grpSpPr>
        <p:pic>
          <p:nvPicPr>
            <p:cNvPr id="268" name="Picture 45" descr="desktop_computer_stylized_medium">
              <a:extLst>
                <a:ext uri="{FF2B5EF4-FFF2-40B4-BE49-F238E27FC236}">
                  <a16:creationId xmlns:a16="http://schemas.microsoft.com/office/drawing/2014/main" id="{B1A8FCBB-0DDE-8A49-8F61-157033BBC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Freeform 46">
              <a:extLst>
                <a:ext uri="{FF2B5EF4-FFF2-40B4-BE49-F238E27FC236}">
                  <a16:creationId xmlns:a16="http://schemas.microsoft.com/office/drawing/2014/main" id="{CD07C411-AE4D-9944-871E-4D956D09E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70" name="Group 44">
            <a:extLst>
              <a:ext uri="{FF2B5EF4-FFF2-40B4-BE49-F238E27FC236}">
                <a16:creationId xmlns:a16="http://schemas.microsoft.com/office/drawing/2014/main" id="{FED5811E-55B1-CB4F-A7F6-E2DB2227A207}"/>
              </a:ext>
            </a:extLst>
          </p:cNvPr>
          <p:cNvGrpSpPr>
            <a:grpSpLocks/>
          </p:cNvGrpSpPr>
          <p:nvPr/>
        </p:nvGrpSpPr>
        <p:grpSpPr bwMode="auto">
          <a:xfrm>
            <a:off x="9279276" y="5942377"/>
            <a:ext cx="762000" cy="693737"/>
            <a:chOff x="-44" y="1473"/>
            <a:chExt cx="981" cy="1105"/>
          </a:xfrm>
        </p:grpSpPr>
        <p:pic>
          <p:nvPicPr>
            <p:cNvPr id="271" name="Picture 45" descr="desktop_computer_stylized_medium">
              <a:extLst>
                <a:ext uri="{FF2B5EF4-FFF2-40B4-BE49-F238E27FC236}">
                  <a16:creationId xmlns:a16="http://schemas.microsoft.com/office/drawing/2014/main" id="{DAC5DA2F-A245-084F-88A6-0B1CA06A2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Freeform 46">
              <a:extLst>
                <a:ext uri="{FF2B5EF4-FFF2-40B4-BE49-F238E27FC236}">
                  <a16:creationId xmlns:a16="http://schemas.microsoft.com/office/drawing/2014/main" id="{7F81D0E8-D949-8340-BAA4-FACAF209E1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74" name="Slide Number Placeholder 5">
            <a:extLst>
              <a:ext uri="{FF2B5EF4-FFF2-40B4-BE49-F238E27FC236}">
                <a16:creationId xmlns:a16="http://schemas.microsoft.com/office/drawing/2014/main" id="{C80E33CF-F2F1-8845-97F1-802F89D5CB8B}"/>
              </a:ext>
            </a:extLst>
          </p:cNvPr>
          <p:cNvSpPr txBox="1">
            <a:spLocks/>
          </p:cNvSpPr>
          <p:nvPr/>
        </p:nvSpPr>
        <p:spPr>
          <a:xfrm>
            <a:off x="11274305" y="6462404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t>6-</a:t>
            </a:r>
            <a:fld id="{8E8C6E93-DF5B-BC4B-80F9-500DED1EEDC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</a:endParaRP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DB73E28-359B-0D44-919E-7D576FF49810}"/>
              </a:ext>
            </a:extLst>
          </p:cNvPr>
          <p:cNvGrpSpPr/>
          <p:nvPr/>
        </p:nvGrpSpPr>
        <p:grpSpPr>
          <a:xfrm>
            <a:off x="8822377" y="2470342"/>
            <a:ext cx="914400" cy="479686"/>
            <a:chOff x="3668110" y="2448910"/>
            <a:chExt cx="3794234" cy="2165130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FF260AB-3623-1541-8810-5D38FD706BC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8E0FB9FE-D5C1-F441-81C2-D0BDD75CF2F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16A8BBE1-A115-D94A-AB3D-932C52B2CCD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E632F04-B824-F24E-98A6-1C6189B5D07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D78FFCE-583D-8D49-9DA6-5DB4C3DF02F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7991B3E7-75B9-F24D-8313-C898F7A28E3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ACB88455-804A-7740-B912-3AA1AA670D4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901C6627-1DCF-2049-84D1-192052A1D393}"/>
              </a:ext>
            </a:extLst>
          </p:cNvPr>
          <p:cNvGrpSpPr/>
          <p:nvPr/>
        </p:nvGrpSpPr>
        <p:grpSpPr>
          <a:xfrm>
            <a:off x="8461094" y="3741153"/>
            <a:ext cx="894855" cy="442494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BE684CCD-414D-8E47-AA7F-53C0B4E9B1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DAB3155-198F-9E49-9692-760762600E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0396737-09C0-7C4A-A270-73907BCCF9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E92282CC-91FB-4F46-8BF9-915E613138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87BECC80-2C78-C544-82A6-8865B5781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8DE6C25-8200-BB48-A3FA-57CBE9613C2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8F6125B-3A5F-394B-A7E8-7917BA0EB18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859601" y="1465262"/>
            <a:ext cx="6270404" cy="2385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are store-and-forward: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network-layer devices (examine network-layer headers)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857455" y="3613887"/>
            <a:ext cx="6270404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have forwarding tables:</a:t>
            </a:r>
          </a:p>
          <a:p>
            <a:pPr marL="231775" marR="0" lvl="0" indent="-231775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tables using routing algorithms, IP addresses</a:t>
            </a:r>
          </a:p>
          <a:p>
            <a:pPr marL="231775" marR="0" lvl="0" indent="-231775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 forwarding table using flooding, learning, MAC addresses </a:t>
            </a: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day in the life of a web request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75000"/>
                </a:prst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marR="0" lvl="1" indent="-27463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3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81">
            <a:extLst>
              <a:ext uri="{FF2B5EF4-FFF2-40B4-BE49-F238E27FC236}">
                <a16:creationId xmlns:a16="http://schemas.microsoft.com/office/drawing/2014/main" id="{3CF5428C-C859-4945-93EE-5F32714125AB}"/>
              </a:ext>
            </a:extLst>
          </p:cNvPr>
          <p:cNvSpPr>
            <a:spLocks/>
          </p:cNvSpPr>
          <p:nvPr/>
        </p:nvSpPr>
        <p:spPr bwMode="auto">
          <a:xfrm rot="5400000">
            <a:off x="1384209" y="1352734"/>
            <a:ext cx="3296953" cy="511349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3018 w 10166"/>
              <a:gd name="connsiteY0" fmla="*/ 121 h 10000"/>
              <a:gd name="connsiteX1" fmla="*/ 545 w 10166"/>
              <a:gd name="connsiteY1" fmla="*/ 527 h 10000"/>
              <a:gd name="connsiteX2" fmla="*/ 8 w 10166"/>
              <a:gd name="connsiteY2" fmla="*/ 3524 h 10000"/>
              <a:gd name="connsiteX3" fmla="*/ 354 w 10166"/>
              <a:gd name="connsiteY3" fmla="*/ 6305 h 10000"/>
              <a:gd name="connsiteX4" fmla="*/ 1947 w 10166"/>
              <a:gd name="connsiteY4" fmla="*/ 6681 h 10000"/>
              <a:gd name="connsiteX5" fmla="*/ 5285 w 10166"/>
              <a:gd name="connsiteY5" fmla="*/ 9001 h 10000"/>
              <a:gd name="connsiteX6" fmla="*/ 8172 w 10166"/>
              <a:gd name="connsiteY6" fmla="*/ 9974 h 10000"/>
              <a:gd name="connsiteX7" fmla="*/ 9864 w 10166"/>
              <a:gd name="connsiteY7" fmla="*/ 8031 h 10000"/>
              <a:gd name="connsiteX8" fmla="*/ 9830 w 10166"/>
              <a:gd name="connsiteY8" fmla="*/ 3652 h 10000"/>
              <a:gd name="connsiteX9" fmla="*/ 9852 w 10166"/>
              <a:gd name="connsiteY9" fmla="*/ 791 h 10000"/>
              <a:gd name="connsiteX10" fmla="*/ 5984 w 10166"/>
              <a:gd name="connsiteY10" fmla="*/ 50 h 10000"/>
              <a:gd name="connsiteX11" fmla="*/ 3018 w 10166"/>
              <a:gd name="connsiteY11" fmla="*/ 121 h 10000"/>
              <a:gd name="connsiteX0" fmla="*/ 3018 w 10281"/>
              <a:gd name="connsiteY0" fmla="*/ 121 h 10000"/>
              <a:gd name="connsiteX1" fmla="*/ 545 w 10281"/>
              <a:gd name="connsiteY1" fmla="*/ 527 h 10000"/>
              <a:gd name="connsiteX2" fmla="*/ 8 w 10281"/>
              <a:gd name="connsiteY2" fmla="*/ 3524 h 10000"/>
              <a:gd name="connsiteX3" fmla="*/ 354 w 10281"/>
              <a:gd name="connsiteY3" fmla="*/ 6305 h 10000"/>
              <a:gd name="connsiteX4" fmla="*/ 1947 w 10281"/>
              <a:gd name="connsiteY4" fmla="*/ 6681 h 10000"/>
              <a:gd name="connsiteX5" fmla="*/ 5285 w 10281"/>
              <a:gd name="connsiteY5" fmla="*/ 9001 h 10000"/>
              <a:gd name="connsiteX6" fmla="*/ 8172 w 10281"/>
              <a:gd name="connsiteY6" fmla="*/ 9974 h 10000"/>
              <a:gd name="connsiteX7" fmla="*/ 9864 w 10281"/>
              <a:gd name="connsiteY7" fmla="*/ 8031 h 10000"/>
              <a:gd name="connsiteX8" fmla="*/ 10169 w 10281"/>
              <a:gd name="connsiteY8" fmla="*/ 3708 h 10000"/>
              <a:gd name="connsiteX9" fmla="*/ 9852 w 10281"/>
              <a:gd name="connsiteY9" fmla="*/ 791 h 10000"/>
              <a:gd name="connsiteX10" fmla="*/ 5984 w 10281"/>
              <a:gd name="connsiteY10" fmla="*/ 50 h 10000"/>
              <a:gd name="connsiteX11" fmla="*/ 3018 w 10281"/>
              <a:gd name="connsiteY11" fmla="*/ 1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81" h="10000">
                <a:moveTo>
                  <a:pt x="3018" y="121"/>
                </a:moveTo>
                <a:cubicBezTo>
                  <a:pt x="2111" y="201"/>
                  <a:pt x="1047" y="-40"/>
                  <a:pt x="545" y="527"/>
                </a:cubicBezTo>
                <a:cubicBezTo>
                  <a:pt x="43" y="1094"/>
                  <a:pt x="40" y="2561"/>
                  <a:pt x="8" y="3524"/>
                </a:cubicBezTo>
                <a:cubicBezTo>
                  <a:pt x="-24" y="4487"/>
                  <a:pt x="32" y="5779"/>
                  <a:pt x="354" y="6305"/>
                </a:cubicBezTo>
                <a:cubicBezTo>
                  <a:pt x="677" y="6830"/>
                  <a:pt x="1127" y="6231"/>
                  <a:pt x="1947" y="6681"/>
                </a:cubicBezTo>
                <a:cubicBezTo>
                  <a:pt x="2769" y="7131"/>
                  <a:pt x="4247" y="8453"/>
                  <a:pt x="5285" y="9001"/>
                </a:cubicBezTo>
                <a:cubicBezTo>
                  <a:pt x="6321" y="9549"/>
                  <a:pt x="7408" y="10134"/>
                  <a:pt x="8172" y="9974"/>
                </a:cubicBezTo>
                <a:cubicBezTo>
                  <a:pt x="8934" y="9811"/>
                  <a:pt x="9531" y="9075"/>
                  <a:pt x="9864" y="8031"/>
                </a:cubicBezTo>
                <a:cubicBezTo>
                  <a:pt x="10197" y="6987"/>
                  <a:pt x="10171" y="4915"/>
                  <a:pt x="10169" y="3708"/>
                </a:cubicBezTo>
                <a:cubicBezTo>
                  <a:pt x="10167" y="2501"/>
                  <a:pt x="10574" y="1287"/>
                  <a:pt x="9852" y="791"/>
                </a:cubicBezTo>
                <a:cubicBezTo>
                  <a:pt x="9131" y="296"/>
                  <a:pt x="7123" y="162"/>
                  <a:pt x="5984" y="50"/>
                </a:cubicBezTo>
                <a:cubicBezTo>
                  <a:pt x="4845" y="-62"/>
                  <a:pt x="3924" y="42"/>
                  <a:pt x="3018" y="12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34">
            <a:extLst>
              <a:ext uri="{FF2B5EF4-FFF2-40B4-BE49-F238E27FC236}">
                <a16:creationId xmlns:a16="http://schemas.microsoft.com/office/drawing/2014/main" id="{3FAE4693-385C-C645-A79E-01917C373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442" y="3407180"/>
            <a:ext cx="0" cy="10885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7" name="Line 35">
            <a:extLst>
              <a:ext uri="{FF2B5EF4-FFF2-40B4-BE49-F238E27FC236}">
                <a16:creationId xmlns:a16="http://schemas.microsoft.com/office/drawing/2014/main" id="{C7800FAD-0DFE-0747-8452-8246D97377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9950" y="3358878"/>
            <a:ext cx="1259908" cy="1204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8" name="Line 59">
            <a:extLst>
              <a:ext uri="{FF2B5EF4-FFF2-40B4-BE49-F238E27FC236}">
                <a16:creationId xmlns:a16="http://schemas.microsoft.com/office/drawing/2014/main" id="{7A32F744-D9E7-0240-9B4D-E442496A0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0548" y="2900589"/>
            <a:ext cx="837404" cy="3145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9" name="Line 60">
            <a:extLst>
              <a:ext uri="{FF2B5EF4-FFF2-40B4-BE49-F238E27FC236}">
                <a16:creationId xmlns:a16="http://schemas.microsoft.com/office/drawing/2014/main" id="{93B92453-CB87-1F46-A93B-CFB12C1916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9352" y="2661431"/>
            <a:ext cx="458346" cy="5631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D1626994-7351-9B45-9889-69F780B40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009" y="2775708"/>
            <a:ext cx="589768" cy="4783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B460DB4-2E41-9844-826F-488395C6C560}"/>
              </a:ext>
            </a:extLst>
          </p:cNvPr>
          <p:cNvGrpSpPr/>
          <p:nvPr/>
        </p:nvGrpSpPr>
        <p:grpSpPr>
          <a:xfrm>
            <a:off x="2778135" y="3090622"/>
            <a:ext cx="625610" cy="355986"/>
            <a:chOff x="3668110" y="2448910"/>
            <a:chExt cx="3794234" cy="216513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C4E5F4-2A2C-9E42-A028-6DEA491E3C11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F1FDA34C-BC22-6549-ABE6-7CA9EDA7B96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8E45613-CBE7-1648-828B-CAEFD720C47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D57886AC-E8C4-3246-BD89-10FDFDE40AE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22105952-B3F3-094E-9618-25D0F352CF2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ABB6A2FC-66F1-2B48-B42F-38FFB2C0130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ABB5AB9-B4B7-0646-954A-85D6C76964C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Virtual LANs (VLANs): motivation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0CDE3168-01B1-EE42-8C39-FEB1CAD83B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5709" y="4430966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8" name="Line 21">
            <a:extLst>
              <a:ext uri="{FF2B5EF4-FFF2-40B4-BE49-F238E27FC236}">
                <a16:creationId xmlns:a16="http://schemas.microsoft.com/office/drawing/2014/main" id="{8AB651B2-C11B-B942-A8D2-E4EDDA623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0724" y="4466310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9" name="Line 22">
            <a:extLst>
              <a:ext uri="{FF2B5EF4-FFF2-40B4-BE49-F238E27FC236}">
                <a16:creationId xmlns:a16="http://schemas.microsoft.com/office/drawing/2014/main" id="{A373D023-A80D-704D-A234-B3556489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7462" y="4487516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0" name="Group 44">
            <a:extLst>
              <a:ext uri="{FF2B5EF4-FFF2-40B4-BE49-F238E27FC236}">
                <a16:creationId xmlns:a16="http://schemas.microsoft.com/office/drawing/2014/main" id="{062DB456-7F54-B541-B0A1-4F52AC653C02}"/>
              </a:ext>
            </a:extLst>
          </p:cNvPr>
          <p:cNvGrpSpPr>
            <a:grpSpLocks/>
          </p:cNvGrpSpPr>
          <p:nvPr/>
        </p:nvGrpSpPr>
        <p:grpSpPr bwMode="auto">
          <a:xfrm>
            <a:off x="753990" y="4284879"/>
            <a:ext cx="388834" cy="356970"/>
            <a:chOff x="-44" y="1473"/>
            <a:chExt cx="981" cy="1105"/>
          </a:xfrm>
        </p:grpSpPr>
        <p:pic>
          <p:nvPicPr>
            <p:cNvPr id="319" name="Picture 45" descr="desktop_computer_stylized_medium">
              <a:extLst>
                <a:ext uri="{FF2B5EF4-FFF2-40B4-BE49-F238E27FC236}">
                  <a16:creationId xmlns:a16="http://schemas.microsoft.com/office/drawing/2014/main" id="{FBBFE943-E7EE-6E4C-84A2-B341CD99C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Freeform 46">
              <a:extLst>
                <a:ext uri="{FF2B5EF4-FFF2-40B4-BE49-F238E27FC236}">
                  <a16:creationId xmlns:a16="http://schemas.microsoft.com/office/drawing/2014/main" id="{4E4FAEDF-7FB2-F942-96EA-6730EBB03D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1" name="Group 44">
            <a:extLst>
              <a:ext uri="{FF2B5EF4-FFF2-40B4-BE49-F238E27FC236}">
                <a16:creationId xmlns:a16="http://schemas.microsoft.com/office/drawing/2014/main" id="{D137E246-ED3E-B845-9CC9-2900432AA969}"/>
              </a:ext>
            </a:extLst>
          </p:cNvPr>
          <p:cNvGrpSpPr>
            <a:grpSpLocks/>
          </p:cNvGrpSpPr>
          <p:nvPr/>
        </p:nvGrpSpPr>
        <p:grpSpPr bwMode="auto">
          <a:xfrm>
            <a:off x="1032038" y="4624177"/>
            <a:ext cx="388834" cy="356970"/>
            <a:chOff x="-44" y="1473"/>
            <a:chExt cx="981" cy="1105"/>
          </a:xfrm>
        </p:grpSpPr>
        <p:pic>
          <p:nvPicPr>
            <p:cNvPr id="317" name="Picture 45" descr="desktop_computer_stylized_medium">
              <a:extLst>
                <a:ext uri="{FF2B5EF4-FFF2-40B4-BE49-F238E27FC236}">
                  <a16:creationId xmlns:a16="http://schemas.microsoft.com/office/drawing/2014/main" id="{3C868569-640D-CA43-92A7-19EF7AD76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" name="Freeform 46">
              <a:extLst>
                <a:ext uri="{FF2B5EF4-FFF2-40B4-BE49-F238E27FC236}">
                  <a16:creationId xmlns:a16="http://schemas.microsoft.com/office/drawing/2014/main" id="{9C533B8D-0789-EB48-8A16-C03F8C0F7B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908989A4-EAB1-4A4C-B0F2-A538AF7FDE6F}"/>
              </a:ext>
            </a:extLst>
          </p:cNvPr>
          <p:cNvGrpSpPr>
            <a:grpSpLocks/>
          </p:cNvGrpSpPr>
          <p:nvPr/>
        </p:nvGrpSpPr>
        <p:grpSpPr bwMode="auto">
          <a:xfrm>
            <a:off x="1393719" y="4647740"/>
            <a:ext cx="388834" cy="356970"/>
            <a:chOff x="-44" y="1473"/>
            <a:chExt cx="981" cy="1105"/>
          </a:xfrm>
        </p:grpSpPr>
        <p:pic>
          <p:nvPicPr>
            <p:cNvPr id="315" name="Picture 45" descr="desktop_computer_stylized_medium">
              <a:extLst>
                <a:ext uri="{FF2B5EF4-FFF2-40B4-BE49-F238E27FC236}">
                  <a16:creationId xmlns:a16="http://schemas.microsoft.com/office/drawing/2014/main" id="{CCD0177E-391C-F747-BA11-BB808B86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" name="Freeform 46">
              <a:extLst>
                <a:ext uri="{FF2B5EF4-FFF2-40B4-BE49-F238E27FC236}">
                  <a16:creationId xmlns:a16="http://schemas.microsoft.com/office/drawing/2014/main" id="{D8A8D920-7459-3A40-A28D-C812FF777E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3" name="Line 21">
            <a:extLst>
              <a:ext uri="{FF2B5EF4-FFF2-40B4-BE49-F238E27FC236}">
                <a16:creationId xmlns:a16="http://schemas.microsoft.com/office/drawing/2014/main" id="{D596EE02-2877-8D4E-8822-704DFBF4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7347" y="4435678"/>
            <a:ext cx="258498" cy="2261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4" name="Line 22">
            <a:extLst>
              <a:ext uri="{FF2B5EF4-FFF2-40B4-BE49-F238E27FC236}">
                <a16:creationId xmlns:a16="http://schemas.microsoft.com/office/drawing/2014/main" id="{FD159478-5B10-D943-B9A3-4C2D6629A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5922" y="4803252"/>
            <a:ext cx="82546" cy="2179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6" name="Line 20">
            <a:extLst>
              <a:ext uri="{FF2B5EF4-FFF2-40B4-BE49-F238E27FC236}">
                <a16:creationId xmlns:a16="http://schemas.microsoft.com/office/drawing/2014/main" id="{9D0AD87B-6229-6A4A-834B-821DA9BE2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694" y="4497705"/>
            <a:ext cx="1677" cy="2254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7" name="Group 44">
            <a:extLst>
              <a:ext uri="{FF2B5EF4-FFF2-40B4-BE49-F238E27FC236}">
                <a16:creationId xmlns:a16="http://schemas.microsoft.com/office/drawing/2014/main" id="{EC9C29B6-C80C-DC4F-8570-A458EB0898A9}"/>
              </a:ext>
            </a:extLst>
          </p:cNvPr>
          <p:cNvGrpSpPr>
            <a:grpSpLocks/>
          </p:cNvGrpSpPr>
          <p:nvPr/>
        </p:nvGrpSpPr>
        <p:grpSpPr bwMode="auto">
          <a:xfrm>
            <a:off x="1670682" y="4924597"/>
            <a:ext cx="388834" cy="356970"/>
            <a:chOff x="-44" y="1473"/>
            <a:chExt cx="981" cy="1105"/>
          </a:xfrm>
        </p:grpSpPr>
        <p:pic>
          <p:nvPicPr>
            <p:cNvPr id="313" name="Picture 45" descr="desktop_computer_stylized_medium">
              <a:extLst>
                <a:ext uri="{FF2B5EF4-FFF2-40B4-BE49-F238E27FC236}">
                  <a16:creationId xmlns:a16="http://schemas.microsoft.com/office/drawing/2014/main" id="{D3D44C8E-D7AD-4148-82BB-3B8347CA3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" name="Freeform 46">
              <a:extLst>
                <a:ext uri="{FF2B5EF4-FFF2-40B4-BE49-F238E27FC236}">
                  <a16:creationId xmlns:a16="http://schemas.microsoft.com/office/drawing/2014/main" id="{45365469-B389-E948-9840-869BF64C2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C66F5582-6E73-2E48-A106-7D6A75C61460}"/>
              </a:ext>
            </a:extLst>
          </p:cNvPr>
          <p:cNvGrpSpPr>
            <a:grpSpLocks/>
          </p:cNvGrpSpPr>
          <p:nvPr/>
        </p:nvGrpSpPr>
        <p:grpSpPr bwMode="auto">
          <a:xfrm>
            <a:off x="1920239" y="4247763"/>
            <a:ext cx="388834" cy="356970"/>
            <a:chOff x="-44" y="1473"/>
            <a:chExt cx="981" cy="1105"/>
          </a:xfrm>
        </p:grpSpPr>
        <p:pic>
          <p:nvPicPr>
            <p:cNvPr id="309" name="Picture 45" descr="desktop_computer_stylized_medium">
              <a:extLst>
                <a:ext uri="{FF2B5EF4-FFF2-40B4-BE49-F238E27FC236}">
                  <a16:creationId xmlns:a16="http://schemas.microsoft.com/office/drawing/2014/main" id="{C5C8A56E-0ADB-C943-8E67-1CA348C0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" name="Freeform 46">
              <a:extLst>
                <a:ext uri="{FF2B5EF4-FFF2-40B4-BE49-F238E27FC236}">
                  <a16:creationId xmlns:a16="http://schemas.microsoft.com/office/drawing/2014/main" id="{3E25873E-5BBD-DD43-AF60-AFD0A04192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0" name="Line 20">
            <a:extLst>
              <a:ext uri="{FF2B5EF4-FFF2-40B4-BE49-F238E27FC236}">
                <a16:creationId xmlns:a16="http://schemas.microsoft.com/office/drawing/2014/main" id="{3DF9520D-BDD4-2D48-BDD8-4BFB1C04FC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637" y="4630068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1" name="Line 21">
            <a:extLst>
              <a:ext uri="{FF2B5EF4-FFF2-40B4-BE49-F238E27FC236}">
                <a16:creationId xmlns:a16="http://schemas.microsoft.com/office/drawing/2014/main" id="{85567736-CFFB-0D4E-98EE-48E63887F7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7652" y="4665411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2" name="Line 22">
            <a:extLst>
              <a:ext uri="{FF2B5EF4-FFF2-40B4-BE49-F238E27FC236}">
                <a16:creationId xmlns:a16="http://schemas.microsoft.com/office/drawing/2014/main" id="{D36168AE-5EE7-4549-A9BB-591263055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4390" y="4686617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03" name="Group 44">
            <a:extLst>
              <a:ext uri="{FF2B5EF4-FFF2-40B4-BE49-F238E27FC236}">
                <a16:creationId xmlns:a16="http://schemas.microsoft.com/office/drawing/2014/main" id="{47BAFA9D-19B3-F841-B575-C70FF5C28A86}"/>
              </a:ext>
            </a:extLst>
          </p:cNvPr>
          <p:cNvGrpSpPr>
            <a:grpSpLocks/>
          </p:cNvGrpSpPr>
          <p:nvPr/>
        </p:nvGrpSpPr>
        <p:grpSpPr bwMode="auto">
          <a:xfrm>
            <a:off x="3741928" y="4492228"/>
            <a:ext cx="388834" cy="356970"/>
            <a:chOff x="-44" y="1473"/>
            <a:chExt cx="981" cy="1105"/>
          </a:xfrm>
        </p:grpSpPr>
        <p:pic>
          <p:nvPicPr>
            <p:cNvPr id="307" name="Picture 45" descr="desktop_computer_stylized_medium">
              <a:extLst>
                <a:ext uri="{FF2B5EF4-FFF2-40B4-BE49-F238E27FC236}">
                  <a16:creationId xmlns:a16="http://schemas.microsoft.com/office/drawing/2014/main" id="{D8C266D1-D841-2545-825E-2D471F91D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" name="Freeform 46">
              <a:extLst>
                <a:ext uri="{FF2B5EF4-FFF2-40B4-BE49-F238E27FC236}">
                  <a16:creationId xmlns:a16="http://schemas.microsoft.com/office/drawing/2014/main" id="{60CBC35B-BBD7-9248-BB3E-2BCDE99AAA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4" name="Group 44">
            <a:extLst>
              <a:ext uri="{FF2B5EF4-FFF2-40B4-BE49-F238E27FC236}">
                <a16:creationId xmlns:a16="http://schemas.microsoft.com/office/drawing/2014/main" id="{989E2B4B-CD31-2B4B-9063-00A145A1908B}"/>
              </a:ext>
            </a:extLst>
          </p:cNvPr>
          <p:cNvGrpSpPr>
            <a:grpSpLocks/>
          </p:cNvGrpSpPr>
          <p:nvPr/>
        </p:nvGrpSpPr>
        <p:grpSpPr bwMode="auto">
          <a:xfrm>
            <a:off x="3918966" y="4823279"/>
            <a:ext cx="389920" cy="356970"/>
            <a:chOff x="-44" y="1473"/>
            <a:chExt cx="981" cy="1105"/>
          </a:xfrm>
        </p:grpSpPr>
        <p:pic>
          <p:nvPicPr>
            <p:cNvPr id="305" name="Picture 45" descr="desktop_computer_stylized_medium">
              <a:extLst>
                <a:ext uri="{FF2B5EF4-FFF2-40B4-BE49-F238E27FC236}">
                  <a16:creationId xmlns:a16="http://schemas.microsoft.com/office/drawing/2014/main" id="{F8491C03-B6AD-434A-A94D-11678F955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46">
              <a:extLst>
                <a:ext uri="{FF2B5EF4-FFF2-40B4-BE49-F238E27FC236}">
                  <a16:creationId xmlns:a16="http://schemas.microsoft.com/office/drawing/2014/main" id="{EF6749DA-70B4-664A-8344-66F95F018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C1CD0C74-CCC0-7B48-9B81-44E23F480EBB}"/>
              </a:ext>
            </a:extLst>
          </p:cNvPr>
          <p:cNvGrpSpPr>
            <a:grpSpLocks/>
          </p:cNvGrpSpPr>
          <p:nvPr/>
        </p:nvGrpSpPr>
        <p:grpSpPr bwMode="auto">
          <a:xfrm>
            <a:off x="4280647" y="4845664"/>
            <a:ext cx="388834" cy="358148"/>
            <a:chOff x="-44" y="1473"/>
            <a:chExt cx="981" cy="1105"/>
          </a:xfrm>
        </p:grpSpPr>
        <p:pic>
          <p:nvPicPr>
            <p:cNvPr id="285" name="Picture 45" descr="desktop_computer_stylized_medium">
              <a:extLst>
                <a:ext uri="{FF2B5EF4-FFF2-40B4-BE49-F238E27FC236}">
                  <a16:creationId xmlns:a16="http://schemas.microsoft.com/office/drawing/2014/main" id="{1EA956C0-544D-EE47-99BB-98E5B1557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4" name="Freeform 46">
              <a:extLst>
                <a:ext uri="{FF2B5EF4-FFF2-40B4-BE49-F238E27FC236}">
                  <a16:creationId xmlns:a16="http://schemas.microsoft.com/office/drawing/2014/main" id="{68A5FE84-A454-224F-8F26-AAA740A1F8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6" name="Line 20">
            <a:extLst>
              <a:ext uri="{FF2B5EF4-FFF2-40B4-BE49-F238E27FC236}">
                <a16:creationId xmlns:a16="http://schemas.microsoft.com/office/drawing/2014/main" id="{71C69516-BE34-544D-9D86-AE7D021BFC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50998" y="4664234"/>
            <a:ext cx="414901" cy="2320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7" name="Line 21">
            <a:extLst>
              <a:ext uri="{FF2B5EF4-FFF2-40B4-BE49-F238E27FC236}">
                <a16:creationId xmlns:a16="http://schemas.microsoft.com/office/drawing/2014/main" id="{72589EAC-902C-C84A-A47C-676F4D8B2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849" y="4630068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8" name="Line 22">
            <a:extLst>
              <a:ext uri="{FF2B5EF4-FFF2-40B4-BE49-F238E27FC236}">
                <a16:creationId xmlns:a16="http://schemas.microsoft.com/office/drawing/2014/main" id="{45CEB9D6-4700-D34C-9D76-9497144AE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0586" y="4651274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09" name="Group 44">
            <a:extLst>
              <a:ext uri="{FF2B5EF4-FFF2-40B4-BE49-F238E27FC236}">
                <a16:creationId xmlns:a16="http://schemas.microsoft.com/office/drawing/2014/main" id="{5AD1CA38-67D2-314D-A511-4BB18E1E3F29}"/>
              </a:ext>
            </a:extLst>
          </p:cNvPr>
          <p:cNvGrpSpPr>
            <a:grpSpLocks/>
          </p:cNvGrpSpPr>
          <p:nvPr/>
        </p:nvGrpSpPr>
        <p:grpSpPr bwMode="auto">
          <a:xfrm>
            <a:off x="3349835" y="4784402"/>
            <a:ext cx="389920" cy="356970"/>
            <a:chOff x="-44" y="1473"/>
            <a:chExt cx="981" cy="1105"/>
          </a:xfrm>
        </p:grpSpPr>
        <p:pic>
          <p:nvPicPr>
            <p:cNvPr id="283" name="Picture 45" descr="desktop_computer_stylized_medium">
              <a:extLst>
                <a:ext uri="{FF2B5EF4-FFF2-40B4-BE49-F238E27FC236}">
                  <a16:creationId xmlns:a16="http://schemas.microsoft.com/office/drawing/2014/main" id="{1EC31B05-3B53-2B46-A849-22C41D018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Freeform 46">
              <a:extLst>
                <a:ext uri="{FF2B5EF4-FFF2-40B4-BE49-F238E27FC236}">
                  <a16:creationId xmlns:a16="http://schemas.microsoft.com/office/drawing/2014/main" id="{7E5B98EC-AAEE-1141-BE38-5AD7301963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0" name="Group 44">
            <a:extLst>
              <a:ext uri="{FF2B5EF4-FFF2-40B4-BE49-F238E27FC236}">
                <a16:creationId xmlns:a16="http://schemas.microsoft.com/office/drawing/2014/main" id="{5EB4704A-F04D-1A43-B828-8F811AB8DEFE}"/>
              </a:ext>
            </a:extLst>
          </p:cNvPr>
          <p:cNvGrpSpPr>
            <a:grpSpLocks/>
          </p:cNvGrpSpPr>
          <p:nvPr/>
        </p:nvGrpSpPr>
        <p:grpSpPr bwMode="auto">
          <a:xfrm>
            <a:off x="2635163" y="4787936"/>
            <a:ext cx="389920" cy="358148"/>
            <a:chOff x="-44" y="1473"/>
            <a:chExt cx="981" cy="1105"/>
          </a:xfrm>
        </p:grpSpPr>
        <p:pic>
          <p:nvPicPr>
            <p:cNvPr id="281" name="Picture 45" descr="desktop_computer_stylized_medium">
              <a:extLst>
                <a:ext uri="{FF2B5EF4-FFF2-40B4-BE49-F238E27FC236}">
                  <a16:creationId xmlns:a16="http://schemas.microsoft.com/office/drawing/2014/main" id="{7F68CBF0-5E7F-5E4D-AFC7-2591CE5A8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46">
              <a:extLst>
                <a:ext uri="{FF2B5EF4-FFF2-40B4-BE49-F238E27FC236}">
                  <a16:creationId xmlns:a16="http://schemas.microsoft.com/office/drawing/2014/main" id="{53A859B2-9F45-1D47-82B4-DD9CAF60C7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EC8C99E4-04C0-EE47-847D-251EC7D924B5}"/>
              </a:ext>
            </a:extLst>
          </p:cNvPr>
          <p:cNvGrpSpPr>
            <a:grpSpLocks/>
          </p:cNvGrpSpPr>
          <p:nvPr/>
        </p:nvGrpSpPr>
        <p:grpSpPr bwMode="auto">
          <a:xfrm>
            <a:off x="2996844" y="4811498"/>
            <a:ext cx="389920" cy="356970"/>
            <a:chOff x="-44" y="1473"/>
            <a:chExt cx="981" cy="1105"/>
          </a:xfrm>
        </p:grpSpPr>
        <p:pic>
          <p:nvPicPr>
            <p:cNvPr id="279" name="Picture 45" descr="desktop_computer_stylized_medium">
              <a:extLst>
                <a:ext uri="{FF2B5EF4-FFF2-40B4-BE49-F238E27FC236}">
                  <a16:creationId xmlns:a16="http://schemas.microsoft.com/office/drawing/2014/main" id="{3F1EC54D-3426-DF48-9AC8-C2D0EAA25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142EE49F-C2B9-8F46-A874-3B22BFA08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12" name="Line 20">
            <a:extLst>
              <a:ext uri="{FF2B5EF4-FFF2-40B4-BE49-F238E27FC236}">
                <a16:creationId xmlns:a16="http://schemas.microsoft.com/office/drawing/2014/main" id="{A6DB65A5-822E-1A43-A860-A60852279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0426" y="4534645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13" name="Group 44">
            <a:extLst>
              <a:ext uri="{FF2B5EF4-FFF2-40B4-BE49-F238E27FC236}">
                <a16:creationId xmlns:a16="http://schemas.microsoft.com/office/drawing/2014/main" id="{89187718-AEA8-4A41-BC2F-C194AB67A45C}"/>
              </a:ext>
            </a:extLst>
          </p:cNvPr>
          <p:cNvGrpSpPr>
            <a:grpSpLocks/>
          </p:cNvGrpSpPr>
          <p:nvPr/>
        </p:nvGrpSpPr>
        <p:grpSpPr bwMode="auto">
          <a:xfrm>
            <a:off x="4622370" y="4306005"/>
            <a:ext cx="389920" cy="356970"/>
            <a:chOff x="-44" y="1487"/>
            <a:chExt cx="981" cy="1105"/>
          </a:xfrm>
        </p:grpSpPr>
        <p:pic>
          <p:nvPicPr>
            <p:cNvPr id="277" name="Picture 45" descr="desktop_computer_stylized_medium">
              <a:extLst>
                <a:ext uri="{FF2B5EF4-FFF2-40B4-BE49-F238E27FC236}">
                  <a16:creationId xmlns:a16="http://schemas.microsoft.com/office/drawing/2014/main" id="{E8BD9E7E-7663-4241-9E78-26508E323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87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Freeform 46">
              <a:extLst>
                <a:ext uri="{FF2B5EF4-FFF2-40B4-BE49-F238E27FC236}">
                  <a16:creationId xmlns:a16="http://schemas.microsoft.com/office/drawing/2014/main" id="{6E19BF71-2151-204A-9F5C-47F998CB62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4" name="Group 906">
            <a:extLst>
              <a:ext uri="{FF2B5EF4-FFF2-40B4-BE49-F238E27FC236}">
                <a16:creationId xmlns:a16="http://schemas.microsoft.com/office/drawing/2014/main" id="{A7B9C5D0-D215-F947-9CBB-71832702EC11}"/>
              </a:ext>
            </a:extLst>
          </p:cNvPr>
          <p:cNvGrpSpPr>
            <a:grpSpLocks/>
          </p:cNvGrpSpPr>
          <p:nvPr/>
        </p:nvGrpSpPr>
        <p:grpSpPr bwMode="auto">
          <a:xfrm>
            <a:off x="3580094" y="2469397"/>
            <a:ext cx="250896" cy="430014"/>
            <a:chOff x="4140" y="429"/>
            <a:chExt cx="1425" cy="2396"/>
          </a:xfrm>
        </p:grpSpPr>
        <p:sp>
          <p:nvSpPr>
            <p:cNvPr id="196" name="Freeform 907">
              <a:extLst>
                <a:ext uri="{FF2B5EF4-FFF2-40B4-BE49-F238E27FC236}">
                  <a16:creationId xmlns:a16="http://schemas.microsoft.com/office/drawing/2014/main" id="{BED9862F-E126-B144-835B-6C18EF8B3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Rectangle 908">
              <a:extLst>
                <a:ext uri="{FF2B5EF4-FFF2-40B4-BE49-F238E27FC236}">
                  <a16:creationId xmlns:a16="http://schemas.microsoft.com/office/drawing/2014/main" id="{BF960390-CAA4-C24E-B26D-4A7891B6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Freeform 909">
              <a:extLst>
                <a:ext uri="{FF2B5EF4-FFF2-40B4-BE49-F238E27FC236}">
                  <a16:creationId xmlns:a16="http://schemas.microsoft.com/office/drawing/2014/main" id="{3AB83BC1-35F4-5C43-8974-7DC04042E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10">
              <a:extLst>
                <a:ext uri="{FF2B5EF4-FFF2-40B4-BE49-F238E27FC236}">
                  <a16:creationId xmlns:a16="http://schemas.microsoft.com/office/drawing/2014/main" id="{1C9CBD09-0952-F44D-8063-C322604A5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911">
              <a:extLst>
                <a:ext uri="{FF2B5EF4-FFF2-40B4-BE49-F238E27FC236}">
                  <a16:creationId xmlns:a16="http://schemas.microsoft.com/office/drawing/2014/main" id="{2FE8E095-D255-4E40-B122-AD2E7E3A9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1" name="Group 912">
              <a:extLst>
                <a:ext uri="{FF2B5EF4-FFF2-40B4-BE49-F238E27FC236}">
                  <a16:creationId xmlns:a16="http://schemas.microsoft.com/office/drawing/2014/main" id="{8A2C93E3-6D9A-F441-9E5D-0C22A1EE6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913">
                <a:extLst>
                  <a:ext uri="{FF2B5EF4-FFF2-40B4-BE49-F238E27FC236}">
                    <a16:creationId xmlns:a16="http://schemas.microsoft.com/office/drawing/2014/main" id="{E998E10D-08F4-154D-AB53-28156DC51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6" name="AutoShape 914">
                <a:extLst>
                  <a:ext uri="{FF2B5EF4-FFF2-40B4-BE49-F238E27FC236}">
                    <a16:creationId xmlns:a16="http://schemas.microsoft.com/office/drawing/2014/main" id="{27E4F92A-5C0A-6843-A304-E9C2D225D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2" name="Rectangle 915">
              <a:extLst>
                <a:ext uri="{FF2B5EF4-FFF2-40B4-BE49-F238E27FC236}">
                  <a16:creationId xmlns:a16="http://schemas.microsoft.com/office/drawing/2014/main" id="{DF5BD884-C26A-5D43-B2D5-62FBAD1D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3" name="Group 916">
              <a:extLst>
                <a:ext uri="{FF2B5EF4-FFF2-40B4-BE49-F238E27FC236}">
                  <a16:creationId xmlns:a16="http://schemas.microsoft.com/office/drawing/2014/main" id="{206F7EE4-7EE5-2D48-9725-406B9ED97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5" name="AutoShape 917">
                <a:extLst>
                  <a:ext uri="{FF2B5EF4-FFF2-40B4-BE49-F238E27FC236}">
                    <a16:creationId xmlns:a16="http://schemas.microsoft.com/office/drawing/2014/main" id="{CB506089-40FF-C04F-9FBC-46F1D325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AutoShape 918">
                <a:extLst>
                  <a:ext uri="{FF2B5EF4-FFF2-40B4-BE49-F238E27FC236}">
                    <a16:creationId xmlns:a16="http://schemas.microsoft.com/office/drawing/2014/main" id="{9F16DCF6-C2AC-F543-93EE-ED364F1EA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4" name="Rectangle 919">
              <a:extLst>
                <a:ext uri="{FF2B5EF4-FFF2-40B4-BE49-F238E27FC236}">
                  <a16:creationId xmlns:a16="http://schemas.microsoft.com/office/drawing/2014/main" id="{3B0364FC-659F-3945-8E0B-D71B0CC3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5" name="Rectangle 920">
              <a:extLst>
                <a:ext uri="{FF2B5EF4-FFF2-40B4-BE49-F238E27FC236}">
                  <a16:creationId xmlns:a16="http://schemas.microsoft.com/office/drawing/2014/main" id="{0247F8A1-06CD-AF46-89A9-F0F6E4CE1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6" name="Group 921">
              <a:extLst>
                <a:ext uri="{FF2B5EF4-FFF2-40B4-BE49-F238E27FC236}">
                  <a16:creationId xmlns:a16="http://schemas.microsoft.com/office/drawing/2014/main" id="{9DF8DE74-ED14-FC47-BDC9-C42018BAB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1" name="AutoShape 922">
                <a:extLst>
                  <a:ext uri="{FF2B5EF4-FFF2-40B4-BE49-F238E27FC236}">
                    <a16:creationId xmlns:a16="http://schemas.microsoft.com/office/drawing/2014/main" id="{0EF07A51-AD25-9144-825F-0B2C2B668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7" name="AutoShape 923">
                <a:extLst>
                  <a:ext uri="{FF2B5EF4-FFF2-40B4-BE49-F238E27FC236}">
                    <a16:creationId xmlns:a16="http://schemas.microsoft.com/office/drawing/2014/main" id="{A702F468-48AE-234D-9379-C73A13006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7" name="Freeform 924">
              <a:extLst>
                <a:ext uri="{FF2B5EF4-FFF2-40B4-BE49-F238E27FC236}">
                  <a16:creationId xmlns:a16="http://schemas.microsoft.com/office/drawing/2014/main" id="{5237487A-AE0F-4949-8801-1E4C4F72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8" name="Group 925">
              <a:extLst>
                <a:ext uri="{FF2B5EF4-FFF2-40B4-BE49-F238E27FC236}">
                  <a16:creationId xmlns:a16="http://schemas.microsoft.com/office/drawing/2014/main" id="{068E1C56-AB36-4F41-98F9-19705232D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0" name="AutoShape 926">
                <a:extLst>
                  <a:ext uri="{FF2B5EF4-FFF2-40B4-BE49-F238E27FC236}">
                    <a16:creationId xmlns:a16="http://schemas.microsoft.com/office/drawing/2014/main" id="{71D6A333-3FF6-B04C-AF15-F69818E4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3" name="AutoShape 927">
                <a:extLst>
                  <a:ext uri="{FF2B5EF4-FFF2-40B4-BE49-F238E27FC236}">
                    <a16:creationId xmlns:a16="http://schemas.microsoft.com/office/drawing/2014/main" id="{1ABCF5F0-CD9D-1746-A808-67AD07AB4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9" name="Rectangle 928">
              <a:extLst>
                <a:ext uri="{FF2B5EF4-FFF2-40B4-BE49-F238E27FC236}">
                  <a16:creationId xmlns:a16="http://schemas.microsoft.com/office/drawing/2014/main" id="{9C6F879A-C8A9-594A-9188-5391582E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0" name="Freeform 929">
              <a:extLst>
                <a:ext uri="{FF2B5EF4-FFF2-40B4-BE49-F238E27FC236}">
                  <a16:creationId xmlns:a16="http://schemas.microsoft.com/office/drawing/2014/main" id="{7EC604D7-A689-C84C-8581-3313FC7E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930">
              <a:extLst>
                <a:ext uri="{FF2B5EF4-FFF2-40B4-BE49-F238E27FC236}">
                  <a16:creationId xmlns:a16="http://schemas.microsoft.com/office/drawing/2014/main" id="{DACB8CB7-9A88-D642-99BF-B6AAE6675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Oval 931">
              <a:extLst>
                <a:ext uri="{FF2B5EF4-FFF2-40B4-BE49-F238E27FC236}">
                  <a16:creationId xmlns:a16="http://schemas.microsoft.com/office/drawing/2014/main" id="{4D458CCD-2596-7D4D-903A-273DDEC0F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Freeform 932">
              <a:extLst>
                <a:ext uri="{FF2B5EF4-FFF2-40B4-BE49-F238E27FC236}">
                  <a16:creationId xmlns:a16="http://schemas.microsoft.com/office/drawing/2014/main" id="{36023226-4276-2849-8FE5-E4027191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AutoShape 933">
              <a:extLst>
                <a:ext uri="{FF2B5EF4-FFF2-40B4-BE49-F238E27FC236}">
                  <a16:creationId xmlns:a16="http://schemas.microsoft.com/office/drawing/2014/main" id="{11525C9D-9FA2-A943-81A5-DF14755CA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5" name="AutoShape 934">
              <a:extLst>
                <a:ext uri="{FF2B5EF4-FFF2-40B4-BE49-F238E27FC236}">
                  <a16:creationId xmlns:a16="http://schemas.microsoft.com/office/drawing/2014/main" id="{FFDA69C3-A2EC-BF49-A41C-21CAD618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Oval 935">
              <a:extLst>
                <a:ext uri="{FF2B5EF4-FFF2-40B4-BE49-F238E27FC236}">
                  <a16:creationId xmlns:a16="http://schemas.microsoft.com/office/drawing/2014/main" id="{32A1C75A-951D-8C44-975C-B558D877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Oval 936">
              <a:extLst>
                <a:ext uri="{FF2B5EF4-FFF2-40B4-BE49-F238E27FC236}">
                  <a16:creationId xmlns:a16="http://schemas.microsoft.com/office/drawing/2014/main" id="{1F74D6CF-0B39-DE4E-9FDF-40332212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Oval 937">
              <a:extLst>
                <a:ext uri="{FF2B5EF4-FFF2-40B4-BE49-F238E27FC236}">
                  <a16:creationId xmlns:a16="http://schemas.microsoft.com/office/drawing/2014/main" id="{A310EE74-874D-424D-ADB0-C3B8B1F8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9" name="Rectangle 938">
              <a:extLst>
                <a:ext uri="{FF2B5EF4-FFF2-40B4-BE49-F238E27FC236}">
                  <a16:creationId xmlns:a16="http://schemas.microsoft.com/office/drawing/2014/main" id="{6CEE3458-9541-804C-BABB-1D5D0A62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5" name="Group 906">
            <a:extLst>
              <a:ext uri="{FF2B5EF4-FFF2-40B4-BE49-F238E27FC236}">
                <a16:creationId xmlns:a16="http://schemas.microsoft.com/office/drawing/2014/main" id="{E3A67C06-B879-D64F-928D-B0C2F32A9249}"/>
              </a:ext>
            </a:extLst>
          </p:cNvPr>
          <p:cNvGrpSpPr>
            <a:grpSpLocks/>
          </p:cNvGrpSpPr>
          <p:nvPr/>
        </p:nvGrpSpPr>
        <p:grpSpPr bwMode="auto">
          <a:xfrm>
            <a:off x="3993910" y="2847574"/>
            <a:ext cx="250895" cy="430013"/>
            <a:chOff x="4140" y="429"/>
            <a:chExt cx="1425" cy="2396"/>
          </a:xfrm>
        </p:grpSpPr>
        <p:sp>
          <p:nvSpPr>
            <p:cNvPr id="164" name="Freeform 907">
              <a:extLst>
                <a:ext uri="{FF2B5EF4-FFF2-40B4-BE49-F238E27FC236}">
                  <a16:creationId xmlns:a16="http://schemas.microsoft.com/office/drawing/2014/main" id="{282A8192-3A77-134C-807E-91EC9EAE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908">
              <a:extLst>
                <a:ext uri="{FF2B5EF4-FFF2-40B4-BE49-F238E27FC236}">
                  <a16:creationId xmlns:a16="http://schemas.microsoft.com/office/drawing/2014/main" id="{AC228ED7-6D71-7F47-A160-E07C5483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" name="Freeform 909">
              <a:extLst>
                <a:ext uri="{FF2B5EF4-FFF2-40B4-BE49-F238E27FC236}">
                  <a16:creationId xmlns:a16="http://schemas.microsoft.com/office/drawing/2014/main" id="{8B243AF6-502B-AA43-AD5E-4E8DC62E8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Freeform 910">
              <a:extLst>
                <a:ext uri="{FF2B5EF4-FFF2-40B4-BE49-F238E27FC236}">
                  <a16:creationId xmlns:a16="http://schemas.microsoft.com/office/drawing/2014/main" id="{F3F62FB9-5A91-194D-8CE8-618C42B68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911">
              <a:extLst>
                <a:ext uri="{FF2B5EF4-FFF2-40B4-BE49-F238E27FC236}">
                  <a16:creationId xmlns:a16="http://schemas.microsoft.com/office/drawing/2014/main" id="{F78C1223-9CFB-D24C-AA97-88B9175E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9" name="Group 912">
              <a:extLst>
                <a:ext uri="{FF2B5EF4-FFF2-40B4-BE49-F238E27FC236}">
                  <a16:creationId xmlns:a16="http://schemas.microsoft.com/office/drawing/2014/main" id="{51A11393-1087-4140-8E4B-D4DE2AD02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4" name="AutoShape 913">
                <a:extLst>
                  <a:ext uri="{FF2B5EF4-FFF2-40B4-BE49-F238E27FC236}">
                    <a16:creationId xmlns:a16="http://schemas.microsoft.com/office/drawing/2014/main" id="{AE948E34-20DE-3445-8AB7-B98285286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5" name="AutoShape 914">
                <a:extLst>
                  <a:ext uri="{FF2B5EF4-FFF2-40B4-BE49-F238E27FC236}">
                    <a16:creationId xmlns:a16="http://schemas.microsoft.com/office/drawing/2014/main" id="{32D8B979-576F-EB40-95E2-FC106E574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0" name="Rectangle 915">
              <a:extLst>
                <a:ext uri="{FF2B5EF4-FFF2-40B4-BE49-F238E27FC236}">
                  <a16:creationId xmlns:a16="http://schemas.microsoft.com/office/drawing/2014/main" id="{E4CDC6BC-2DA6-BC44-B692-020A0D0AE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1" name="Group 916">
              <a:extLst>
                <a:ext uri="{FF2B5EF4-FFF2-40B4-BE49-F238E27FC236}">
                  <a16:creationId xmlns:a16="http://schemas.microsoft.com/office/drawing/2014/main" id="{AB60262A-3F98-094D-9256-31275D6FC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2" name="AutoShape 917">
                <a:extLst>
                  <a:ext uri="{FF2B5EF4-FFF2-40B4-BE49-F238E27FC236}">
                    <a16:creationId xmlns:a16="http://schemas.microsoft.com/office/drawing/2014/main" id="{9E66E9C4-39FB-E64B-9DA9-ADF436E35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3" name="AutoShape 918">
                <a:extLst>
                  <a:ext uri="{FF2B5EF4-FFF2-40B4-BE49-F238E27FC236}">
                    <a16:creationId xmlns:a16="http://schemas.microsoft.com/office/drawing/2014/main" id="{52ECBB6D-04FA-8C47-986B-FB104897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2" name="Rectangle 919">
              <a:extLst>
                <a:ext uri="{FF2B5EF4-FFF2-40B4-BE49-F238E27FC236}">
                  <a16:creationId xmlns:a16="http://schemas.microsoft.com/office/drawing/2014/main" id="{1591C828-7F82-224C-9ABE-80DE0CAD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3" name="Rectangle 920">
              <a:extLst>
                <a:ext uri="{FF2B5EF4-FFF2-40B4-BE49-F238E27FC236}">
                  <a16:creationId xmlns:a16="http://schemas.microsoft.com/office/drawing/2014/main" id="{BFDBC040-495C-AD4F-AB64-E9145C9E9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4" name="Group 921">
              <a:extLst>
                <a:ext uri="{FF2B5EF4-FFF2-40B4-BE49-F238E27FC236}">
                  <a16:creationId xmlns:a16="http://schemas.microsoft.com/office/drawing/2014/main" id="{62D76478-6E9A-C842-89A6-1182B0FFA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0" name="AutoShape 922">
                <a:extLst>
                  <a:ext uri="{FF2B5EF4-FFF2-40B4-BE49-F238E27FC236}">
                    <a16:creationId xmlns:a16="http://schemas.microsoft.com/office/drawing/2014/main" id="{61D556A4-CAE2-F345-B8DF-8C57B78D3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1" name="AutoShape 923">
                <a:extLst>
                  <a:ext uri="{FF2B5EF4-FFF2-40B4-BE49-F238E27FC236}">
                    <a16:creationId xmlns:a16="http://schemas.microsoft.com/office/drawing/2014/main" id="{971A650C-1984-6F4D-9C36-86CD5219E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5" name="Freeform 924">
              <a:extLst>
                <a:ext uri="{FF2B5EF4-FFF2-40B4-BE49-F238E27FC236}">
                  <a16:creationId xmlns:a16="http://schemas.microsoft.com/office/drawing/2014/main" id="{FE2F8C79-1F6D-4B42-B415-40743BCA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6" name="Group 925">
              <a:extLst>
                <a:ext uri="{FF2B5EF4-FFF2-40B4-BE49-F238E27FC236}">
                  <a16:creationId xmlns:a16="http://schemas.microsoft.com/office/drawing/2014/main" id="{AFE70400-8965-7B4F-B1F6-374725D34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8" name="AutoShape 926">
                <a:extLst>
                  <a:ext uri="{FF2B5EF4-FFF2-40B4-BE49-F238E27FC236}">
                    <a16:creationId xmlns:a16="http://schemas.microsoft.com/office/drawing/2014/main" id="{CA78E25F-593A-884E-A212-DA0B2C6FD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9" name="AutoShape 927">
                <a:extLst>
                  <a:ext uri="{FF2B5EF4-FFF2-40B4-BE49-F238E27FC236}">
                    <a16:creationId xmlns:a16="http://schemas.microsoft.com/office/drawing/2014/main" id="{E60D41ED-2A41-484C-9046-2D97532F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7" name="Rectangle 928">
              <a:extLst>
                <a:ext uri="{FF2B5EF4-FFF2-40B4-BE49-F238E27FC236}">
                  <a16:creationId xmlns:a16="http://schemas.microsoft.com/office/drawing/2014/main" id="{C45B91FB-758E-6949-9ACB-A99A22C4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8" name="Freeform 929">
              <a:extLst>
                <a:ext uri="{FF2B5EF4-FFF2-40B4-BE49-F238E27FC236}">
                  <a16:creationId xmlns:a16="http://schemas.microsoft.com/office/drawing/2014/main" id="{8BB12A06-CEE5-274E-AFA2-79BC967C2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930">
              <a:extLst>
                <a:ext uri="{FF2B5EF4-FFF2-40B4-BE49-F238E27FC236}">
                  <a16:creationId xmlns:a16="http://schemas.microsoft.com/office/drawing/2014/main" id="{CAA3B770-95AA-7248-AEDB-C998E136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Oval 931">
              <a:extLst>
                <a:ext uri="{FF2B5EF4-FFF2-40B4-BE49-F238E27FC236}">
                  <a16:creationId xmlns:a16="http://schemas.microsoft.com/office/drawing/2014/main" id="{D7CAFE06-E7B1-2844-BEE0-541C2437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1" name="Freeform 932">
              <a:extLst>
                <a:ext uri="{FF2B5EF4-FFF2-40B4-BE49-F238E27FC236}">
                  <a16:creationId xmlns:a16="http://schemas.microsoft.com/office/drawing/2014/main" id="{045B3B81-794C-0147-82F5-95ABFD6C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AutoShape 933">
              <a:extLst>
                <a:ext uri="{FF2B5EF4-FFF2-40B4-BE49-F238E27FC236}">
                  <a16:creationId xmlns:a16="http://schemas.microsoft.com/office/drawing/2014/main" id="{5A5CB92D-83D1-2240-B332-466A5BB1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3" name="AutoShape 934">
              <a:extLst>
                <a:ext uri="{FF2B5EF4-FFF2-40B4-BE49-F238E27FC236}">
                  <a16:creationId xmlns:a16="http://schemas.microsoft.com/office/drawing/2014/main" id="{71F487C8-272B-8C43-8DCA-63C8490F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4" name="Oval 935">
              <a:extLst>
                <a:ext uri="{FF2B5EF4-FFF2-40B4-BE49-F238E27FC236}">
                  <a16:creationId xmlns:a16="http://schemas.microsoft.com/office/drawing/2014/main" id="{4A774DAE-0466-C84B-9E90-DAD1D716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5" name="Oval 936">
              <a:extLst>
                <a:ext uri="{FF2B5EF4-FFF2-40B4-BE49-F238E27FC236}">
                  <a16:creationId xmlns:a16="http://schemas.microsoft.com/office/drawing/2014/main" id="{A9B70292-A0C1-0F42-83FF-EEC215BDA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Oval 937">
              <a:extLst>
                <a:ext uri="{FF2B5EF4-FFF2-40B4-BE49-F238E27FC236}">
                  <a16:creationId xmlns:a16="http://schemas.microsoft.com/office/drawing/2014/main" id="{82A148D7-01B9-754C-84E5-98B8C25D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7" name="Rectangle 938">
              <a:extLst>
                <a:ext uri="{FF2B5EF4-FFF2-40B4-BE49-F238E27FC236}">
                  <a16:creationId xmlns:a16="http://schemas.microsoft.com/office/drawing/2014/main" id="{C3D5523A-363B-2642-9D85-3CF484B85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DA7A623-84FE-7649-BC09-AECF83B28AF4}"/>
              </a:ext>
            </a:extLst>
          </p:cNvPr>
          <p:cNvGrpSpPr/>
          <p:nvPr/>
        </p:nvGrpSpPr>
        <p:grpSpPr>
          <a:xfrm>
            <a:off x="1943156" y="2557294"/>
            <a:ext cx="612237" cy="328385"/>
            <a:chOff x="7493876" y="2774731"/>
            <a:chExt cx="1481958" cy="894622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5F1E651-4EC6-FF45-9D6F-E6473C1633E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B40BAB5-7BB3-FB40-A9ED-8673C88F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BA7B6A2-DA31-474B-91AC-4A6969C7429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3FB79240-8923-AA4A-BB9B-9ADA9BAB521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7BCE9AE-808F-194B-9274-E87B7C73ABB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0E4C6AF-15F4-8A42-8B1D-06100D31686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88654F13-D45C-2742-96FF-71FAC38C4EF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3FC4194-AA92-8446-96E4-D8F9BA52D04A}"/>
              </a:ext>
            </a:extLst>
          </p:cNvPr>
          <p:cNvGrpSpPr/>
          <p:nvPr/>
        </p:nvGrpSpPr>
        <p:grpSpPr>
          <a:xfrm>
            <a:off x="1853790" y="4620776"/>
            <a:ext cx="455726" cy="262502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F9CC670-89DB-094A-82D0-6F719FCF67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C35570F-CC43-8D45-AEA4-B781C6FB84B3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E298724-015E-974F-8728-54948627504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7E8D59BF-37A3-C74C-AC4F-8A2FFB68F07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D8FAF41-F93B-E042-B916-EB277D0662E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B17F6B3B-10EC-BD49-9D86-2EF626AD0E6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1C1393-9ED2-A944-BDA1-DA3D53E6ACA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36CC37C-87FD-3D48-B7A2-809DD5C57BF5}"/>
              </a:ext>
            </a:extLst>
          </p:cNvPr>
          <p:cNvGrpSpPr/>
          <p:nvPr/>
        </p:nvGrpSpPr>
        <p:grpSpPr>
          <a:xfrm>
            <a:off x="2906147" y="4468033"/>
            <a:ext cx="455726" cy="262502"/>
            <a:chOff x="3668110" y="2448910"/>
            <a:chExt cx="3794234" cy="216513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56B931-44E5-3F44-8FDC-74A46B6E9021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8A52C57-520F-9747-8460-5AAF0FC0EAD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0157AC0-1E32-2A41-95FD-7F17E9D163A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163011B3-F45A-5244-96F4-5F404828C59A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029DC67C-10FD-3B4D-A055-98630FCF5D2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C3FE3A5B-7AE3-7A4C-9BD4-6DBB8A3AFB4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8FC26F94-08E9-0549-B31B-7DE42BFD5BE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90E4507-2CDA-014C-9F4F-8030F04F859E}"/>
              </a:ext>
            </a:extLst>
          </p:cNvPr>
          <p:cNvSpPr/>
          <p:nvPr/>
        </p:nvSpPr>
        <p:spPr>
          <a:xfrm>
            <a:off x="1023151" y="3962400"/>
            <a:ext cx="748665" cy="16954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06BD4-1D3D-4844-8259-6DAD4A12C76B}"/>
              </a:ext>
            </a:extLst>
          </p:cNvPr>
          <p:cNvSpPr txBox="1"/>
          <p:nvPr/>
        </p:nvSpPr>
        <p:spPr>
          <a:xfrm>
            <a:off x="979209" y="3735832"/>
            <a:ext cx="1068947" cy="512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0A8A98-CA9C-0447-A884-8B9F07077C06}"/>
              </a:ext>
            </a:extLst>
          </p:cNvPr>
          <p:cNvGrpSpPr/>
          <p:nvPr/>
        </p:nvGrpSpPr>
        <p:grpSpPr>
          <a:xfrm>
            <a:off x="4561160" y="3962400"/>
            <a:ext cx="390965" cy="303481"/>
            <a:chOff x="3878580" y="5130446"/>
            <a:chExt cx="390965" cy="303481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AF7F944-BF94-374F-9872-EC0AA6C7AB53}"/>
                </a:ext>
              </a:extLst>
            </p:cNvPr>
            <p:cNvSpPr/>
            <p:nvPr/>
          </p:nvSpPr>
          <p:spPr>
            <a:xfrm>
              <a:off x="3878580" y="5172075"/>
              <a:ext cx="356235" cy="169545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8275E2-D861-284C-8508-F089B5612D6A}"/>
                </a:ext>
              </a:extLst>
            </p:cNvPr>
            <p:cNvSpPr txBox="1"/>
            <p:nvPr/>
          </p:nvSpPr>
          <p:spPr>
            <a:xfrm>
              <a:off x="3882901" y="5130446"/>
              <a:ext cx="386644" cy="30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172338A-93CF-9F4E-B72F-E32B90492E18}"/>
              </a:ext>
            </a:extLst>
          </p:cNvPr>
          <p:cNvGrpSpPr/>
          <p:nvPr/>
        </p:nvGrpSpPr>
        <p:grpSpPr>
          <a:xfrm>
            <a:off x="4226162" y="4486689"/>
            <a:ext cx="455726" cy="262502"/>
            <a:chOff x="3668110" y="2448910"/>
            <a:chExt cx="3794234" cy="216513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1D3CB39-88E8-BE41-953B-0BCD321784A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1F6FF40-E209-2C4F-998B-EACCEAD78C0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5C88B42-46C3-8448-9752-714A4EE68AA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E2B03237-BE67-DA40-8F8A-49F6F884919A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3D16D500-6BE3-3A44-9006-1263D181342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DB5AADC8-D1D8-AE47-BC82-F8EAC740C732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36C4C0B-0A49-B540-B6B3-1F52B9A8C35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F6F100-C0B5-0946-A36E-9908CD4367CD}"/>
              </a:ext>
            </a:extLst>
          </p:cNvPr>
          <p:cNvGrpSpPr/>
          <p:nvPr/>
        </p:nvGrpSpPr>
        <p:grpSpPr>
          <a:xfrm>
            <a:off x="1377841" y="4315992"/>
            <a:ext cx="446640" cy="251686"/>
            <a:chOff x="3668110" y="2448910"/>
            <a:chExt cx="3794234" cy="216513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7F4DC78-83E5-7949-9320-6981F29329D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932A244-1BAB-8644-91E1-593ED071788C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F9EF5FE-1297-5145-B5D0-8D643EB384B7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5748357-F2E0-0347-9E28-8D9DE791AA3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A2C2A51-814C-4F4B-A106-A4EED8A80FA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3F63A96-A521-F345-9C39-8171CD8028B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E7D02E0-85A2-4F4F-AF86-7CCE5B17349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5" name="Line 33">
            <a:extLst>
              <a:ext uri="{FF2B5EF4-FFF2-40B4-BE49-F238E27FC236}">
                <a16:creationId xmlns:a16="http://schemas.microsoft.com/office/drawing/2014/main" id="{45B1207E-09F6-844F-9C4A-274E0E8F1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4471" y="3455082"/>
            <a:ext cx="1147604" cy="8591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1" name="Line 22">
            <a:extLst>
              <a:ext uri="{FF2B5EF4-FFF2-40B4-BE49-F238E27FC236}">
                <a16:creationId xmlns:a16="http://schemas.microsoft.com/office/drawing/2014/main" id="{6D4FCC87-F922-9A49-B4ED-F7B08765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7507" y="4700953"/>
            <a:ext cx="223945" cy="79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21" name="Group 44">
            <a:extLst>
              <a:ext uri="{FF2B5EF4-FFF2-40B4-BE49-F238E27FC236}">
                <a16:creationId xmlns:a16="http://schemas.microsoft.com/office/drawing/2014/main" id="{118AC0A1-C06E-7343-BF3B-4A24D190561B}"/>
              </a:ext>
            </a:extLst>
          </p:cNvPr>
          <p:cNvGrpSpPr>
            <a:grpSpLocks/>
          </p:cNvGrpSpPr>
          <p:nvPr/>
        </p:nvGrpSpPr>
        <p:grpSpPr bwMode="auto">
          <a:xfrm>
            <a:off x="4647799" y="4698334"/>
            <a:ext cx="388834" cy="356970"/>
            <a:chOff x="-44" y="1473"/>
            <a:chExt cx="981" cy="1105"/>
          </a:xfrm>
        </p:grpSpPr>
        <p:pic>
          <p:nvPicPr>
            <p:cNvPr id="222" name="Picture 45" descr="desktop_computer_stylized_medium">
              <a:extLst>
                <a:ext uri="{FF2B5EF4-FFF2-40B4-BE49-F238E27FC236}">
                  <a16:creationId xmlns:a16="http://schemas.microsoft.com/office/drawing/2014/main" id="{76A3E3D1-49D5-AB43-9DC3-BE2D809B1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7C5EED45-DAF8-4740-90CB-DA0A019416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25" name="Rectangle 3">
            <a:extLst>
              <a:ext uri="{FF2B5EF4-FFF2-40B4-BE49-F238E27FC236}">
                <a16:creationId xmlns:a16="http://schemas.microsoft.com/office/drawing/2014/main" id="{C74D79B8-BA81-D94D-AF07-7D15F971D3CB}"/>
              </a:ext>
            </a:extLst>
          </p:cNvPr>
          <p:cNvSpPr txBox="1">
            <a:spLocks noChangeArrowheads="1"/>
          </p:cNvSpPr>
          <p:nvPr/>
        </p:nvSpPr>
        <p:spPr>
          <a:xfrm>
            <a:off x="6130344" y="1365249"/>
            <a:ext cx="5589431" cy="504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98900-434E-1D40-BAB0-BA6898679488}"/>
              </a:ext>
            </a:extLst>
          </p:cNvPr>
          <p:cNvSpPr txBox="1"/>
          <p:nvPr/>
        </p:nvSpPr>
        <p:spPr>
          <a:xfrm>
            <a:off x="785611" y="1262130"/>
            <a:ext cx="10521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LAN sizes scale, users change point of attachment?</a:t>
            </a:r>
          </a:p>
        </p:txBody>
      </p:sp>
      <p:sp>
        <p:nvSpPr>
          <p:cNvPr id="226" name="Rectangle 3">
            <a:extLst>
              <a:ext uri="{FF2B5EF4-FFF2-40B4-BE49-F238E27FC236}">
                <a16:creationId xmlns:a16="http://schemas.microsoft.com/office/drawing/2014/main" id="{B5E87D09-B4E1-9944-B1E2-83C4CDFFD608}"/>
              </a:ext>
            </a:extLst>
          </p:cNvPr>
          <p:cNvSpPr txBox="1">
            <a:spLocks noChangeArrowheads="1"/>
          </p:cNvSpPr>
          <p:nvPr/>
        </p:nvSpPr>
        <p:spPr>
          <a:xfrm>
            <a:off x="6001555" y="1957589"/>
            <a:ext cx="5782614" cy="258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broadcast domain:</a:t>
            </a:r>
          </a:p>
          <a:p>
            <a:pPr marL="576263" marR="0" lvl="1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layer-2 broadcast traffic (ARP, DHCP, unknown MAC) must cross entire LAN </a:t>
            </a:r>
          </a:p>
          <a:p>
            <a:pPr marL="576263" marR="0" lvl="1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efficiency, security, privacy issues</a:t>
            </a:r>
          </a:p>
        </p:txBody>
      </p:sp>
    </p:spTree>
    <p:extLst>
      <p:ext uri="{BB962C8B-B14F-4D97-AF65-F5344CB8AC3E}">
        <p14:creationId xmlns:p14="http://schemas.microsoft.com/office/powerpoint/2010/main" val="16516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81">
            <a:extLst>
              <a:ext uri="{FF2B5EF4-FFF2-40B4-BE49-F238E27FC236}">
                <a16:creationId xmlns:a16="http://schemas.microsoft.com/office/drawing/2014/main" id="{3CF5428C-C859-4945-93EE-5F32714125AB}"/>
              </a:ext>
            </a:extLst>
          </p:cNvPr>
          <p:cNvSpPr>
            <a:spLocks/>
          </p:cNvSpPr>
          <p:nvPr/>
        </p:nvSpPr>
        <p:spPr bwMode="auto">
          <a:xfrm rot="5400000">
            <a:off x="1384209" y="1345534"/>
            <a:ext cx="3296953" cy="511349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3018 w 10166"/>
              <a:gd name="connsiteY0" fmla="*/ 121 h 10000"/>
              <a:gd name="connsiteX1" fmla="*/ 545 w 10166"/>
              <a:gd name="connsiteY1" fmla="*/ 527 h 10000"/>
              <a:gd name="connsiteX2" fmla="*/ 8 w 10166"/>
              <a:gd name="connsiteY2" fmla="*/ 3524 h 10000"/>
              <a:gd name="connsiteX3" fmla="*/ 354 w 10166"/>
              <a:gd name="connsiteY3" fmla="*/ 6305 h 10000"/>
              <a:gd name="connsiteX4" fmla="*/ 1947 w 10166"/>
              <a:gd name="connsiteY4" fmla="*/ 6681 h 10000"/>
              <a:gd name="connsiteX5" fmla="*/ 5285 w 10166"/>
              <a:gd name="connsiteY5" fmla="*/ 9001 h 10000"/>
              <a:gd name="connsiteX6" fmla="*/ 8172 w 10166"/>
              <a:gd name="connsiteY6" fmla="*/ 9974 h 10000"/>
              <a:gd name="connsiteX7" fmla="*/ 9864 w 10166"/>
              <a:gd name="connsiteY7" fmla="*/ 8031 h 10000"/>
              <a:gd name="connsiteX8" fmla="*/ 9830 w 10166"/>
              <a:gd name="connsiteY8" fmla="*/ 3652 h 10000"/>
              <a:gd name="connsiteX9" fmla="*/ 9852 w 10166"/>
              <a:gd name="connsiteY9" fmla="*/ 791 h 10000"/>
              <a:gd name="connsiteX10" fmla="*/ 5984 w 10166"/>
              <a:gd name="connsiteY10" fmla="*/ 50 h 10000"/>
              <a:gd name="connsiteX11" fmla="*/ 3018 w 10166"/>
              <a:gd name="connsiteY11" fmla="*/ 121 h 10000"/>
              <a:gd name="connsiteX0" fmla="*/ 3018 w 10281"/>
              <a:gd name="connsiteY0" fmla="*/ 121 h 10000"/>
              <a:gd name="connsiteX1" fmla="*/ 545 w 10281"/>
              <a:gd name="connsiteY1" fmla="*/ 527 h 10000"/>
              <a:gd name="connsiteX2" fmla="*/ 8 w 10281"/>
              <a:gd name="connsiteY2" fmla="*/ 3524 h 10000"/>
              <a:gd name="connsiteX3" fmla="*/ 354 w 10281"/>
              <a:gd name="connsiteY3" fmla="*/ 6305 h 10000"/>
              <a:gd name="connsiteX4" fmla="*/ 1947 w 10281"/>
              <a:gd name="connsiteY4" fmla="*/ 6681 h 10000"/>
              <a:gd name="connsiteX5" fmla="*/ 5285 w 10281"/>
              <a:gd name="connsiteY5" fmla="*/ 9001 h 10000"/>
              <a:gd name="connsiteX6" fmla="*/ 8172 w 10281"/>
              <a:gd name="connsiteY6" fmla="*/ 9974 h 10000"/>
              <a:gd name="connsiteX7" fmla="*/ 9864 w 10281"/>
              <a:gd name="connsiteY7" fmla="*/ 8031 h 10000"/>
              <a:gd name="connsiteX8" fmla="*/ 10169 w 10281"/>
              <a:gd name="connsiteY8" fmla="*/ 3708 h 10000"/>
              <a:gd name="connsiteX9" fmla="*/ 9852 w 10281"/>
              <a:gd name="connsiteY9" fmla="*/ 791 h 10000"/>
              <a:gd name="connsiteX10" fmla="*/ 5984 w 10281"/>
              <a:gd name="connsiteY10" fmla="*/ 50 h 10000"/>
              <a:gd name="connsiteX11" fmla="*/ 3018 w 10281"/>
              <a:gd name="connsiteY11" fmla="*/ 1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81" h="10000">
                <a:moveTo>
                  <a:pt x="3018" y="121"/>
                </a:moveTo>
                <a:cubicBezTo>
                  <a:pt x="2111" y="201"/>
                  <a:pt x="1047" y="-40"/>
                  <a:pt x="545" y="527"/>
                </a:cubicBezTo>
                <a:cubicBezTo>
                  <a:pt x="43" y="1094"/>
                  <a:pt x="40" y="2561"/>
                  <a:pt x="8" y="3524"/>
                </a:cubicBezTo>
                <a:cubicBezTo>
                  <a:pt x="-24" y="4487"/>
                  <a:pt x="32" y="5779"/>
                  <a:pt x="354" y="6305"/>
                </a:cubicBezTo>
                <a:cubicBezTo>
                  <a:pt x="677" y="6830"/>
                  <a:pt x="1127" y="6231"/>
                  <a:pt x="1947" y="6681"/>
                </a:cubicBezTo>
                <a:cubicBezTo>
                  <a:pt x="2769" y="7131"/>
                  <a:pt x="4247" y="8453"/>
                  <a:pt x="5285" y="9001"/>
                </a:cubicBezTo>
                <a:cubicBezTo>
                  <a:pt x="6321" y="9549"/>
                  <a:pt x="7408" y="10134"/>
                  <a:pt x="8172" y="9974"/>
                </a:cubicBezTo>
                <a:cubicBezTo>
                  <a:pt x="8934" y="9811"/>
                  <a:pt x="9531" y="9075"/>
                  <a:pt x="9864" y="8031"/>
                </a:cubicBezTo>
                <a:cubicBezTo>
                  <a:pt x="10197" y="6987"/>
                  <a:pt x="10171" y="4915"/>
                  <a:pt x="10169" y="3708"/>
                </a:cubicBezTo>
                <a:cubicBezTo>
                  <a:pt x="10167" y="2501"/>
                  <a:pt x="10574" y="1287"/>
                  <a:pt x="9852" y="791"/>
                </a:cubicBezTo>
                <a:cubicBezTo>
                  <a:pt x="9131" y="296"/>
                  <a:pt x="7123" y="162"/>
                  <a:pt x="5984" y="50"/>
                </a:cubicBezTo>
                <a:cubicBezTo>
                  <a:pt x="4845" y="-62"/>
                  <a:pt x="3924" y="42"/>
                  <a:pt x="3018" y="12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34">
            <a:extLst>
              <a:ext uri="{FF2B5EF4-FFF2-40B4-BE49-F238E27FC236}">
                <a16:creationId xmlns:a16="http://schemas.microsoft.com/office/drawing/2014/main" id="{3FAE4693-385C-C645-A79E-01917C373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442" y="3407180"/>
            <a:ext cx="0" cy="10885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7" name="Line 35">
            <a:extLst>
              <a:ext uri="{FF2B5EF4-FFF2-40B4-BE49-F238E27FC236}">
                <a16:creationId xmlns:a16="http://schemas.microsoft.com/office/drawing/2014/main" id="{C7800FAD-0DFE-0747-8452-8246D97377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9950" y="3358878"/>
            <a:ext cx="1259908" cy="1204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8" name="Line 59">
            <a:extLst>
              <a:ext uri="{FF2B5EF4-FFF2-40B4-BE49-F238E27FC236}">
                <a16:creationId xmlns:a16="http://schemas.microsoft.com/office/drawing/2014/main" id="{7A32F744-D9E7-0240-9B4D-E442496A0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0548" y="2900589"/>
            <a:ext cx="837404" cy="3145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9" name="Line 60">
            <a:extLst>
              <a:ext uri="{FF2B5EF4-FFF2-40B4-BE49-F238E27FC236}">
                <a16:creationId xmlns:a16="http://schemas.microsoft.com/office/drawing/2014/main" id="{93B92453-CB87-1F46-A93B-CFB12C1916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9352" y="2661431"/>
            <a:ext cx="458346" cy="5631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D1626994-7351-9B45-9889-69F780B40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009" y="2775708"/>
            <a:ext cx="589768" cy="4783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B460DB4-2E41-9844-826F-488395C6C560}"/>
              </a:ext>
            </a:extLst>
          </p:cNvPr>
          <p:cNvGrpSpPr/>
          <p:nvPr/>
        </p:nvGrpSpPr>
        <p:grpSpPr>
          <a:xfrm>
            <a:off x="2778135" y="3090622"/>
            <a:ext cx="625610" cy="355986"/>
            <a:chOff x="3668110" y="2448910"/>
            <a:chExt cx="3794234" cy="216513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C4E5F4-2A2C-9E42-A028-6DEA491E3C11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F1FDA34C-BC22-6549-ABE6-7CA9EDA7B96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8E45613-CBE7-1648-828B-CAEFD720C47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D57886AC-E8C4-3246-BD89-10FDFDE40AE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22105952-B3F3-094E-9618-25D0F352CF2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ABB6A2FC-66F1-2B48-B42F-38FFB2C0130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ABB5AB9-B4B7-0646-954A-85D6C76964C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Virtual LANs (VLANs): motivation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919CCB5A-F7A6-3041-8DED-98B562399C29}"/>
              </a:ext>
            </a:extLst>
          </p:cNvPr>
          <p:cNvSpPr txBox="1">
            <a:spLocks noChangeArrowheads="1"/>
          </p:cNvSpPr>
          <p:nvPr/>
        </p:nvSpPr>
        <p:spPr>
          <a:xfrm>
            <a:off x="6284890" y="4378817"/>
            <a:ext cx="5589431" cy="232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administrative issues: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60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 user moves office to EE -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physically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attached to EE switch, but wants to remain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logically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attached to CS switch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0CDE3168-01B1-EE42-8C39-FEB1CAD83B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5709" y="4430966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8" name="Line 21">
            <a:extLst>
              <a:ext uri="{FF2B5EF4-FFF2-40B4-BE49-F238E27FC236}">
                <a16:creationId xmlns:a16="http://schemas.microsoft.com/office/drawing/2014/main" id="{8AB651B2-C11B-B942-A8D2-E4EDDA623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0724" y="4466310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9" name="Line 22">
            <a:extLst>
              <a:ext uri="{FF2B5EF4-FFF2-40B4-BE49-F238E27FC236}">
                <a16:creationId xmlns:a16="http://schemas.microsoft.com/office/drawing/2014/main" id="{A373D023-A80D-704D-A234-B3556489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7462" y="4487516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0" name="Group 44">
            <a:extLst>
              <a:ext uri="{FF2B5EF4-FFF2-40B4-BE49-F238E27FC236}">
                <a16:creationId xmlns:a16="http://schemas.microsoft.com/office/drawing/2014/main" id="{062DB456-7F54-B541-B0A1-4F52AC653C02}"/>
              </a:ext>
            </a:extLst>
          </p:cNvPr>
          <p:cNvGrpSpPr>
            <a:grpSpLocks/>
          </p:cNvGrpSpPr>
          <p:nvPr/>
        </p:nvGrpSpPr>
        <p:grpSpPr bwMode="auto">
          <a:xfrm>
            <a:off x="753990" y="4284879"/>
            <a:ext cx="388834" cy="356970"/>
            <a:chOff x="-44" y="1473"/>
            <a:chExt cx="981" cy="1105"/>
          </a:xfrm>
        </p:grpSpPr>
        <p:pic>
          <p:nvPicPr>
            <p:cNvPr id="319" name="Picture 45" descr="desktop_computer_stylized_medium">
              <a:extLst>
                <a:ext uri="{FF2B5EF4-FFF2-40B4-BE49-F238E27FC236}">
                  <a16:creationId xmlns:a16="http://schemas.microsoft.com/office/drawing/2014/main" id="{FBBFE943-E7EE-6E4C-84A2-B341CD99C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Freeform 46">
              <a:extLst>
                <a:ext uri="{FF2B5EF4-FFF2-40B4-BE49-F238E27FC236}">
                  <a16:creationId xmlns:a16="http://schemas.microsoft.com/office/drawing/2014/main" id="{4E4FAEDF-7FB2-F942-96EA-6730EBB03D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1" name="Group 44">
            <a:extLst>
              <a:ext uri="{FF2B5EF4-FFF2-40B4-BE49-F238E27FC236}">
                <a16:creationId xmlns:a16="http://schemas.microsoft.com/office/drawing/2014/main" id="{D137E246-ED3E-B845-9CC9-2900432AA969}"/>
              </a:ext>
            </a:extLst>
          </p:cNvPr>
          <p:cNvGrpSpPr>
            <a:grpSpLocks/>
          </p:cNvGrpSpPr>
          <p:nvPr/>
        </p:nvGrpSpPr>
        <p:grpSpPr bwMode="auto">
          <a:xfrm>
            <a:off x="1032038" y="4624177"/>
            <a:ext cx="388834" cy="356970"/>
            <a:chOff x="-44" y="1473"/>
            <a:chExt cx="981" cy="1105"/>
          </a:xfrm>
        </p:grpSpPr>
        <p:pic>
          <p:nvPicPr>
            <p:cNvPr id="317" name="Picture 45" descr="desktop_computer_stylized_medium">
              <a:extLst>
                <a:ext uri="{FF2B5EF4-FFF2-40B4-BE49-F238E27FC236}">
                  <a16:creationId xmlns:a16="http://schemas.microsoft.com/office/drawing/2014/main" id="{3C868569-640D-CA43-92A7-19EF7AD76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" name="Freeform 46">
              <a:extLst>
                <a:ext uri="{FF2B5EF4-FFF2-40B4-BE49-F238E27FC236}">
                  <a16:creationId xmlns:a16="http://schemas.microsoft.com/office/drawing/2014/main" id="{9C533B8D-0789-EB48-8A16-C03F8C0F7B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908989A4-EAB1-4A4C-B0F2-A538AF7FDE6F}"/>
              </a:ext>
            </a:extLst>
          </p:cNvPr>
          <p:cNvGrpSpPr>
            <a:grpSpLocks/>
          </p:cNvGrpSpPr>
          <p:nvPr/>
        </p:nvGrpSpPr>
        <p:grpSpPr bwMode="auto">
          <a:xfrm>
            <a:off x="1393719" y="4647740"/>
            <a:ext cx="388834" cy="356970"/>
            <a:chOff x="-44" y="1473"/>
            <a:chExt cx="981" cy="1105"/>
          </a:xfrm>
        </p:grpSpPr>
        <p:pic>
          <p:nvPicPr>
            <p:cNvPr id="315" name="Picture 45" descr="desktop_computer_stylized_medium">
              <a:extLst>
                <a:ext uri="{FF2B5EF4-FFF2-40B4-BE49-F238E27FC236}">
                  <a16:creationId xmlns:a16="http://schemas.microsoft.com/office/drawing/2014/main" id="{CCD0177E-391C-F747-BA11-BB808B86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" name="Freeform 46">
              <a:extLst>
                <a:ext uri="{FF2B5EF4-FFF2-40B4-BE49-F238E27FC236}">
                  <a16:creationId xmlns:a16="http://schemas.microsoft.com/office/drawing/2014/main" id="{D8A8D920-7459-3A40-A28D-C812FF777E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3" name="Line 21">
            <a:extLst>
              <a:ext uri="{FF2B5EF4-FFF2-40B4-BE49-F238E27FC236}">
                <a16:creationId xmlns:a16="http://schemas.microsoft.com/office/drawing/2014/main" id="{D596EE02-2877-8D4E-8822-704DFBF4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7347" y="4435678"/>
            <a:ext cx="258498" cy="2261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4" name="Line 22">
            <a:extLst>
              <a:ext uri="{FF2B5EF4-FFF2-40B4-BE49-F238E27FC236}">
                <a16:creationId xmlns:a16="http://schemas.microsoft.com/office/drawing/2014/main" id="{FD159478-5B10-D943-B9A3-4C2D6629A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5922" y="4803252"/>
            <a:ext cx="82546" cy="21795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5" name="Line 22">
            <a:extLst>
              <a:ext uri="{FF2B5EF4-FFF2-40B4-BE49-F238E27FC236}">
                <a16:creationId xmlns:a16="http://schemas.microsoft.com/office/drawing/2014/main" id="{0819FCB6-D17A-F548-A572-089E84081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2884" y="4811498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6" name="Line 20">
            <a:extLst>
              <a:ext uri="{FF2B5EF4-FFF2-40B4-BE49-F238E27FC236}">
                <a16:creationId xmlns:a16="http://schemas.microsoft.com/office/drawing/2014/main" id="{9D0AD87B-6229-6A4A-834B-821DA9BE2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694" y="4497705"/>
            <a:ext cx="1677" cy="2254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7" name="Group 44">
            <a:extLst>
              <a:ext uri="{FF2B5EF4-FFF2-40B4-BE49-F238E27FC236}">
                <a16:creationId xmlns:a16="http://schemas.microsoft.com/office/drawing/2014/main" id="{EC9C29B6-C80C-DC4F-8570-A458EB0898A9}"/>
              </a:ext>
            </a:extLst>
          </p:cNvPr>
          <p:cNvGrpSpPr>
            <a:grpSpLocks/>
          </p:cNvGrpSpPr>
          <p:nvPr/>
        </p:nvGrpSpPr>
        <p:grpSpPr bwMode="auto">
          <a:xfrm>
            <a:off x="1670682" y="4924597"/>
            <a:ext cx="388834" cy="356970"/>
            <a:chOff x="-44" y="1473"/>
            <a:chExt cx="981" cy="1105"/>
          </a:xfrm>
        </p:grpSpPr>
        <p:pic>
          <p:nvPicPr>
            <p:cNvPr id="313" name="Picture 45" descr="desktop_computer_stylized_medium">
              <a:extLst>
                <a:ext uri="{FF2B5EF4-FFF2-40B4-BE49-F238E27FC236}">
                  <a16:creationId xmlns:a16="http://schemas.microsoft.com/office/drawing/2014/main" id="{D3D44C8E-D7AD-4148-82BB-3B8347CA3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" name="Freeform 46">
              <a:extLst>
                <a:ext uri="{FF2B5EF4-FFF2-40B4-BE49-F238E27FC236}">
                  <a16:creationId xmlns:a16="http://schemas.microsoft.com/office/drawing/2014/main" id="{45365469-B389-E948-9840-869BF64C2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9" name="Group 44">
            <a:extLst>
              <a:ext uri="{FF2B5EF4-FFF2-40B4-BE49-F238E27FC236}">
                <a16:creationId xmlns:a16="http://schemas.microsoft.com/office/drawing/2014/main" id="{C66F5582-6E73-2E48-A106-7D6A75C61460}"/>
              </a:ext>
            </a:extLst>
          </p:cNvPr>
          <p:cNvGrpSpPr>
            <a:grpSpLocks/>
          </p:cNvGrpSpPr>
          <p:nvPr/>
        </p:nvGrpSpPr>
        <p:grpSpPr bwMode="auto">
          <a:xfrm>
            <a:off x="1920239" y="4247763"/>
            <a:ext cx="388834" cy="356970"/>
            <a:chOff x="-44" y="1473"/>
            <a:chExt cx="981" cy="1105"/>
          </a:xfrm>
        </p:grpSpPr>
        <p:pic>
          <p:nvPicPr>
            <p:cNvPr id="309" name="Picture 45" descr="desktop_computer_stylized_medium">
              <a:extLst>
                <a:ext uri="{FF2B5EF4-FFF2-40B4-BE49-F238E27FC236}">
                  <a16:creationId xmlns:a16="http://schemas.microsoft.com/office/drawing/2014/main" id="{C5C8A56E-0ADB-C943-8E67-1CA348C0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" name="Freeform 46">
              <a:extLst>
                <a:ext uri="{FF2B5EF4-FFF2-40B4-BE49-F238E27FC236}">
                  <a16:creationId xmlns:a16="http://schemas.microsoft.com/office/drawing/2014/main" id="{3E25873E-5BBD-DD43-AF60-AFD0A04192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0" name="Line 20">
            <a:extLst>
              <a:ext uri="{FF2B5EF4-FFF2-40B4-BE49-F238E27FC236}">
                <a16:creationId xmlns:a16="http://schemas.microsoft.com/office/drawing/2014/main" id="{3DF9520D-BDD4-2D48-BDD8-4BFB1C04FC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2637" y="4630068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1" name="Line 21">
            <a:extLst>
              <a:ext uri="{FF2B5EF4-FFF2-40B4-BE49-F238E27FC236}">
                <a16:creationId xmlns:a16="http://schemas.microsoft.com/office/drawing/2014/main" id="{85567736-CFFB-0D4E-98EE-48E63887F7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7652" y="4665411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2" name="Line 22">
            <a:extLst>
              <a:ext uri="{FF2B5EF4-FFF2-40B4-BE49-F238E27FC236}">
                <a16:creationId xmlns:a16="http://schemas.microsoft.com/office/drawing/2014/main" id="{D36168AE-5EE7-4549-A9BB-591263055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4390" y="4686617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03" name="Group 44">
            <a:extLst>
              <a:ext uri="{FF2B5EF4-FFF2-40B4-BE49-F238E27FC236}">
                <a16:creationId xmlns:a16="http://schemas.microsoft.com/office/drawing/2014/main" id="{47BAFA9D-19B3-F841-B575-C70FF5C28A86}"/>
              </a:ext>
            </a:extLst>
          </p:cNvPr>
          <p:cNvGrpSpPr>
            <a:grpSpLocks/>
          </p:cNvGrpSpPr>
          <p:nvPr/>
        </p:nvGrpSpPr>
        <p:grpSpPr bwMode="auto">
          <a:xfrm>
            <a:off x="3741928" y="4492228"/>
            <a:ext cx="388834" cy="356970"/>
            <a:chOff x="-44" y="1473"/>
            <a:chExt cx="981" cy="1105"/>
          </a:xfrm>
        </p:grpSpPr>
        <p:pic>
          <p:nvPicPr>
            <p:cNvPr id="307" name="Picture 45" descr="desktop_computer_stylized_medium">
              <a:extLst>
                <a:ext uri="{FF2B5EF4-FFF2-40B4-BE49-F238E27FC236}">
                  <a16:creationId xmlns:a16="http://schemas.microsoft.com/office/drawing/2014/main" id="{D8C266D1-D841-2545-825E-2D471F91D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" name="Freeform 46">
              <a:extLst>
                <a:ext uri="{FF2B5EF4-FFF2-40B4-BE49-F238E27FC236}">
                  <a16:creationId xmlns:a16="http://schemas.microsoft.com/office/drawing/2014/main" id="{60CBC35B-BBD7-9248-BB3E-2BCDE99AAA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4" name="Group 44">
            <a:extLst>
              <a:ext uri="{FF2B5EF4-FFF2-40B4-BE49-F238E27FC236}">
                <a16:creationId xmlns:a16="http://schemas.microsoft.com/office/drawing/2014/main" id="{989E2B4B-CD31-2B4B-9063-00A145A1908B}"/>
              </a:ext>
            </a:extLst>
          </p:cNvPr>
          <p:cNvGrpSpPr>
            <a:grpSpLocks/>
          </p:cNvGrpSpPr>
          <p:nvPr/>
        </p:nvGrpSpPr>
        <p:grpSpPr bwMode="auto">
          <a:xfrm>
            <a:off x="3918966" y="4823279"/>
            <a:ext cx="389920" cy="356970"/>
            <a:chOff x="-44" y="1473"/>
            <a:chExt cx="981" cy="1105"/>
          </a:xfrm>
        </p:grpSpPr>
        <p:pic>
          <p:nvPicPr>
            <p:cNvPr id="305" name="Picture 45" descr="desktop_computer_stylized_medium">
              <a:extLst>
                <a:ext uri="{FF2B5EF4-FFF2-40B4-BE49-F238E27FC236}">
                  <a16:creationId xmlns:a16="http://schemas.microsoft.com/office/drawing/2014/main" id="{F8491C03-B6AD-434A-A94D-11678F955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46">
              <a:extLst>
                <a:ext uri="{FF2B5EF4-FFF2-40B4-BE49-F238E27FC236}">
                  <a16:creationId xmlns:a16="http://schemas.microsoft.com/office/drawing/2014/main" id="{EF6749DA-70B4-664A-8344-66F95F0182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5" name="Group 44">
            <a:extLst>
              <a:ext uri="{FF2B5EF4-FFF2-40B4-BE49-F238E27FC236}">
                <a16:creationId xmlns:a16="http://schemas.microsoft.com/office/drawing/2014/main" id="{C1CD0C74-CCC0-7B48-9B81-44E23F480EBB}"/>
              </a:ext>
            </a:extLst>
          </p:cNvPr>
          <p:cNvGrpSpPr>
            <a:grpSpLocks/>
          </p:cNvGrpSpPr>
          <p:nvPr/>
        </p:nvGrpSpPr>
        <p:grpSpPr bwMode="auto">
          <a:xfrm>
            <a:off x="4280647" y="4845664"/>
            <a:ext cx="388834" cy="358148"/>
            <a:chOff x="-44" y="1473"/>
            <a:chExt cx="981" cy="1105"/>
          </a:xfrm>
        </p:grpSpPr>
        <p:pic>
          <p:nvPicPr>
            <p:cNvPr id="285" name="Picture 45" descr="desktop_computer_stylized_medium">
              <a:extLst>
                <a:ext uri="{FF2B5EF4-FFF2-40B4-BE49-F238E27FC236}">
                  <a16:creationId xmlns:a16="http://schemas.microsoft.com/office/drawing/2014/main" id="{1EA956C0-544D-EE47-99BB-98E5B1557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4" name="Freeform 46">
              <a:extLst>
                <a:ext uri="{FF2B5EF4-FFF2-40B4-BE49-F238E27FC236}">
                  <a16:creationId xmlns:a16="http://schemas.microsoft.com/office/drawing/2014/main" id="{68A5FE84-A454-224F-8F26-AAA740A1F8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6" name="Line 20">
            <a:extLst>
              <a:ext uri="{FF2B5EF4-FFF2-40B4-BE49-F238E27FC236}">
                <a16:creationId xmlns:a16="http://schemas.microsoft.com/office/drawing/2014/main" id="{71C69516-BE34-544D-9D86-AE7D021BFC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50998" y="4664234"/>
            <a:ext cx="414901" cy="2320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7" name="Line 21">
            <a:extLst>
              <a:ext uri="{FF2B5EF4-FFF2-40B4-BE49-F238E27FC236}">
                <a16:creationId xmlns:a16="http://schemas.microsoft.com/office/drawing/2014/main" id="{72589EAC-902C-C84A-A47C-676F4D8B2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849" y="4630068"/>
            <a:ext cx="185728" cy="2332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8" name="Line 22">
            <a:extLst>
              <a:ext uri="{FF2B5EF4-FFF2-40B4-BE49-F238E27FC236}">
                <a16:creationId xmlns:a16="http://schemas.microsoft.com/office/drawing/2014/main" id="{45CEB9D6-4700-D34C-9D76-9497144AE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0586" y="4651274"/>
            <a:ext cx="49962" cy="2191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09" name="Group 44">
            <a:extLst>
              <a:ext uri="{FF2B5EF4-FFF2-40B4-BE49-F238E27FC236}">
                <a16:creationId xmlns:a16="http://schemas.microsoft.com/office/drawing/2014/main" id="{5AD1CA38-67D2-314D-A511-4BB18E1E3F29}"/>
              </a:ext>
            </a:extLst>
          </p:cNvPr>
          <p:cNvGrpSpPr>
            <a:grpSpLocks/>
          </p:cNvGrpSpPr>
          <p:nvPr/>
        </p:nvGrpSpPr>
        <p:grpSpPr bwMode="auto">
          <a:xfrm>
            <a:off x="3349835" y="4784402"/>
            <a:ext cx="389920" cy="356970"/>
            <a:chOff x="-44" y="1473"/>
            <a:chExt cx="981" cy="1105"/>
          </a:xfrm>
        </p:grpSpPr>
        <p:pic>
          <p:nvPicPr>
            <p:cNvPr id="283" name="Picture 45" descr="desktop_computer_stylized_medium">
              <a:extLst>
                <a:ext uri="{FF2B5EF4-FFF2-40B4-BE49-F238E27FC236}">
                  <a16:creationId xmlns:a16="http://schemas.microsoft.com/office/drawing/2014/main" id="{1EC31B05-3B53-2B46-A849-22C41D018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Freeform 46">
              <a:extLst>
                <a:ext uri="{FF2B5EF4-FFF2-40B4-BE49-F238E27FC236}">
                  <a16:creationId xmlns:a16="http://schemas.microsoft.com/office/drawing/2014/main" id="{7E5B98EC-AAEE-1141-BE38-5AD7301963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0" name="Group 44">
            <a:extLst>
              <a:ext uri="{FF2B5EF4-FFF2-40B4-BE49-F238E27FC236}">
                <a16:creationId xmlns:a16="http://schemas.microsoft.com/office/drawing/2014/main" id="{5EB4704A-F04D-1A43-B828-8F811AB8DEFE}"/>
              </a:ext>
            </a:extLst>
          </p:cNvPr>
          <p:cNvGrpSpPr>
            <a:grpSpLocks/>
          </p:cNvGrpSpPr>
          <p:nvPr/>
        </p:nvGrpSpPr>
        <p:grpSpPr bwMode="auto">
          <a:xfrm>
            <a:off x="2635163" y="4787936"/>
            <a:ext cx="389920" cy="358148"/>
            <a:chOff x="-44" y="1473"/>
            <a:chExt cx="981" cy="1105"/>
          </a:xfrm>
        </p:grpSpPr>
        <p:pic>
          <p:nvPicPr>
            <p:cNvPr id="281" name="Picture 45" descr="desktop_computer_stylized_medium">
              <a:extLst>
                <a:ext uri="{FF2B5EF4-FFF2-40B4-BE49-F238E27FC236}">
                  <a16:creationId xmlns:a16="http://schemas.microsoft.com/office/drawing/2014/main" id="{7F68CBF0-5E7F-5E4D-AFC7-2591CE5A8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46">
              <a:extLst>
                <a:ext uri="{FF2B5EF4-FFF2-40B4-BE49-F238E27FC236}">
                  <a16:creationId xmlns:a16="http://schemas.microsoft.com/office/drawing/2014/main" id="{53A859B2-9F45-1D47-82B4-DD9CAF60C7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1" name="Group 44">
            <a:extLst>
              <a:ext uri="{FF2B5EF4-FFF2-40B4-BE49-F238E27FC236}">
                <a16:creationId xmlns:a16="http://schemas.microsoft.com/office/drawing/2014/main" id="{EC8C99E4-04C0-EE47-847D-251EC7D924B5}"/>
              </a:ext>
            </a:extLst>
          </p:cNvPr>
          <p:cNvGrpSpPr>
            <a:grpSpLocks/>
          </p:cNvGrpSpPr>
          <p:nvPr/>
        </p:nvGrpSpPr>
        <p:grpSpPr bwMode="auto">
          <a:xfrm>
            <a:off x="2996844" y="4811498"/>
            <a:ext cx="389920" cy="356970"/>
            <a:chOff x="-44" y="1473"/>
            <a:chExt cx="981" cy="1105"/>
          </a:xfrm>
        </p:grpSpPr>
        <p:pic>
          <p:nvPicPr>
            <p:cNvPr id="279" name="Picture 45" descr="desktop_computer_stylized_medium">
              <a:extLst>
                <a:ext uri="{FF2B5EF4-FFF2-40B4-BE49-F238E27FC236}">
                  <a16:creationId xmlns:a16="http://schemas.microsoft.com/office/drawing/2014/main" id="{3F1EC54D-3426-DF48-9AC8-C2D0EAA25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142EE49F-C2B9-8F46-A874-3B22BFA08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12" name="Line 20">
            <a:extLst>
              <a:ext uri="{FF2B5EF4-FFF2-40B4-BE49-F238E27FC236}">
                <a16:creationId xmlns:a16="http://schemas.microsoft.com/office/drawing/2014/main" id="{A6DB65A5-822E-1A43-A860-A60852279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0426" y="4534645"/>
            <a:ext cx="3801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13" name="Group 44">
            <a:extLst>
              <a:ext uri="{FF2B5EF4-FFF2-40B4-BE49-F238E27FC236}">
                <a16:creationId xmlns:a16="http://schemas.microsoft.com/office/drawing/2014/main" id="{89187718-AEA8-4A41-BC2F-C194AB67A45C}"/>
              </a:ext>
            </a:extLst>
          </p:cNvPr>
          <p:cNvGrpSpPr>
            <a:grpSpLocks/>
          </p:cNvGrpSpPr>
          <p:nvPr/>
        </p:nvGrpSpPr>
        <p:grpSpPr bwMode="auto">
          <a:xfrm>
            <a:off x="4622370" y="4306005"/>
            <a:ext cx="389920" cy="356970"/>
            <a:chOff x="-44" y="1487"/>
            <a:chExt cx="981" cy="1105"/>
          </a:xfrm>
        </p:grpSpPr>
        <p:pic>
          <p:nvPicPr>
            <p:cNvPr id="277" name="Picture 45" descr="desktop_computer_stylized_medium">
              <a:extLst>
                <a:ext uri="{FF2B5EF4-FFF2-40B4-BE49-F238E27FC236}">
                  <a16:creationId xmlns:a16="http://schemas.microsoft.com/office/drawing/2014/main" id="{E8BD9E7E-7663-4241-9E78-26508E323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87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8" name="Freeform 46">
              <a:extLst>
                <a:ext uri="{FF2B5EF4-FFF2-40B4-BE49-F238E27FC236}">
                  <a16:creationId xmlns:a16="http://schemas.microsoft.com/office/drawing/2014/main" id="{6E19BF71-2151-204A-9F5C-47F998CB62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4" name="Group 906">
            <a:extLst>
              <a:ext uri="{FF2B5EF4-FFF2-40B4-BE49-F238E27FC236}">
                <a16:creationId xmlns:a16="http://schemas.microsoft.com/office/drawing/2014/main" id="{A7B9C5D0-D215-F947-9CBB-71832702EC11}"/>
              </a:ext>
            </a:extLst>
          </p:cNvPr>
          <p:cNvGrpSpPr>
            <a:grpSpLocks/>
          </p:cNvGrpSpPr>
          <p:nvPr/>
        </p:nvGrpSpPr>
        <p:grpSpPr bwMode="auto">
          <a:xfrm>
            <a:off x="3580094" y="2469397"/>
            <a:ext cx="250896" cy="430014"/>
            <a:chOff x="4140" y="429"/>
            <a:chExt cx="1425" cy="2396"/>
          </a:xfrm>
        </p:grpSpPr>
        <p:sp>
          <p:nvSpPr>
            <p:cNvPr id="196" name="Freeform 907">
              <a:extLst>
                <a:ext uri="{FF2B5EF4-FFF2-40B4-BE49-F238E27FC236}">
                  <a16:creationId xmlns:a16="http://schemas.microsoft.com/office/drawing/2014/main" id="{BED9862F-E126-B144-835B-6C18EF8B3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Rectangle 908">
              <a:extLst>
                <a:ext uri="{FF2B5EF4-FFF2-40B4-BE49-F238E27FC236}">
                  <a16:creationId xmlns:a16="http://schemas.microsoft.com/office/drawing/2014/main" id="{BF960390-CAA4-C24E-B26D-4A7891B6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Freeform 909">
              <a:extLst>
                <a:ext uri="{FF2B5EF4-FFF2-40B4-BE49-F238E27FC236}">
                  <a16:creationId xmlns:a16="http://schemas.microsoft.com/office/drawing/2014/main" id="{3AB83BC1-35F4-5C43-8974-7DC04042E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Freeform 910">
              <a:extLst>
                <a:ext uri="{FF2B5EF4-FFF2-40B4-BE49-F238E27FC236}">
                  <a16:creationId xmlns:a16="http://schemas.microsoft.com/office/drawing/2014/main" id="{1C9CBD09-0952-F44D-8063-C322604A5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911">
              <a:extLst>
                <a:ext uri="{FF2B5EF4-FFF2-40B4-BE49-F238E27FC236}">
                  <a16:creationId xmlns:a16="http://schemas.microsoft.com/office/drawing/2014/main" id="{2FE8E095-D255-4E40-B122-AD2E7E3A9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1" name="Group 912">
              <a:extLst>
                <a:ext uri="{FF2B5EF4-FFF2-40B4-BE49-F238E27FC236}">
                  <a16:creationId xmlns:a16="http://schemas.microsoft.com/office/drawing/2014/main" id="{8A2C93E3-6D9A-F441-9E5D-0C22A1EE6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75" name="AutoShape 913">
                <a:extLst>
                  <a:ext uri="{FF2B5EF4-FFF2-40B4-BE49-F238E27FC236}">
                    <a16:creationId xmlns:a16="http://schemas.microsoft.com/office/drawing/2014/main" id="{E998E10D-08F4-154D-AB53-28156DC51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6" name="AutoShape 914">
                <a:extLst>
                  <a:ext uri="{FF2B5EF4-FFF2-40B4-BE49-F238E27FC236}">
                    <a16:creationId xmlns:a16="http://schemas.microsoft.com/office/drawing/2014/main" id="{27E4F92A-5C0A-6843-A304-E9C2D225D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2" name="Rectangle 915">
              <a:extLst>
                <a:ext uri="{FF2B5EF4-FFF2-40B4-BE49-F238E27FC236}">
                  <a16:creationId xmlns:a16="http://schemas.microsoft.com/office/drawing/2014/main" id="{DF5BD884-C26A-5D43-B2D5-62FBAD1DD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3" name="Group 916">
              <a:extLst>
                <a:ext uri="{FF2B5EF4-FFF2-40B4-BE49-F238E27FC236}">
                  <a16:creationId xmlns:a16="http://schemas.microsoft.com/office/drawing/2014/main" id="{206F7EE4-7EE5-2D48-9725-406B9ED97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45" name="AutoShape 917">
                <a:extLst>
                  <a:ext uri="{FF2B5EF4-FFF2-40B4-BE49-F238E27FC236}">
                    <a16:creationId xmlns:a16="http://schemas.microsoft.com/office/drawing/2014/main" id="{CB506089-40FF-C04F-9FBC-46F1D325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AutoShape 918">
                <a:extLst>
                  <a:ext uri="{FF2B5EF4-FFF2-40B4-BE49-F238E27FC236}">
                    <a16:creationId xmlns:a16="http://schemas.microsoft.com/office/drawing/2014/main" id="{9F16DCF6-C2AC-F543-93EE-ED364F1EA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4" name="Rectangle 919">
              <a:extLst>
                <a:ext uri="{FF2B5EF4-FFF2-40B4-BE49-F238E27FC236}">
                  <a16:creationId xmlns:a16="http://schemas.microsoft.com/office/drawing/2014/main" id="{3B0364FC-659F-3945-8E0B-D71B0CC3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5" name="Rectangle 920">
              <a:extLst>
                <a:ext uri="{FF2B5EF4-FFF2-40B4-BE49-F238E27FC236}">
                  <a16:creationId xmlns:a16="http://schemas.microsoft.com/office/drawing/2014/main" id="{0247F8A1-06CD-AF46-89A9-F0F6E4CE1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06" name="Group 921">
              <a:extLst>
                <a:ext uri="{FF2B5EF4-FFF2-40B4-BE49-F238E27FC236}">
                  <a16:creationId xmlns:a16="http://schemas.microsoft.com/office/drawing/2014/main" id="{9DF8DE74-ED14-FC47-BDC9-C42018BAB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1" name="AutoShape 922">
                <a:extLst>
                  <a:ext uri="{FF2B5EF4-FFF2-40B4-BE49-F238E27FC236}">
                    <a16:creationId xmlns:a16="http://schemas.microsoft.com/office/drawing/2014/main" id="{0EF07A51-AD25-9144-825F-0B2C2B668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7" name="AutoShape 923">
                <a:extLst>
                  <a:ext uri="{FF2B5EF4-FFF2-40B4-BE49-F238E27FC236}">
                    <a16:creationId xmlns:a16="http://schemas.microsoft.com/office/drawing/2014/main" id="{A702F468-48AE-234D-9379-C73A13006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7" name="Freeform 924">
              <a:extLst>
                <a:ext uri="{FF2B5EF4-FFF2-40B4-BE49-F238E27FC236}">
                  <a16:creationId xmlns:a16="http://schemas.microsoft.com/office/drawing/2014/main" id="{5237487A-AE0F-4949-8801-1E4C4F72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8" name="Group 925">
              <a:extLst>
                <a:ext uri="{FF2B5EF4-FFF2-40B4-BE49-F238E27FC236}">
                  <a16:creationId xmlns:a16="http://schemas.microsoft.com/office/drawing/2014/main" id="{068E1C56-AB36-4F41-98F9-19705232D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0" name="AutoShape 926">
                <a:extLst>
                  <a:ext uri="{FF2B5EF4-FFF2-40B4-BE49-F238E27FC236}">
                    <a16:creationId xmlns:a16="http://schemas.microsoft.com/office/drawing/2014/main" id="{71D6A333-3FF6-B04C-AF15-F69818E4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3" name="AutoShape 927">
                <a:extLst>
                  <a:ext uri="{FF2B5EF4-FFF2-40B4-BE49-F238E27FC236}">
                    <a16:creationId xmlns:a16="http://schemas.microsoft.com/office/drawing/2014/main" id="{1ABCF5F0-CD9D-1746-A808-67AD07AB4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9" name="Rectangle 928">
              <a:extLst>
                <a:ext uri="{FF2B5EF4-FFF2-40B4-BE49-F238E27FC236}">
                  <a16:creationId xmlns:a16="http://schemas.microsoft.com/office/drawing/2014/main" id="{9C6F879A-C8A9-594A-9188-5391582E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0" name="Freeform 929">
              <a:extLst>
                <a:ext uri="{FF2B5EF4-FFF2-40B4-BE49-F238E27FC236}">
                  <a16:creationId xmlns:a16="http://schemas.microsoft.com/office/drawing/2014/main" id="{7EC604D7-A689-C84C-8581-3313FC7E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930">
              <a:extLst>
                <a:ext uri="{FF2B5EF4-FFF2-40B4-BE49-F238E27FC236}">
                  <a16:creationId xmlns:a16="http://schemas.microsoft.com/office/drawing/2014/main" id="{DACB8CB7-9A88-D642-99BF-B6AAE6675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Oval 931">
              <a:extLst>
                <a:ext uri="{FF2B5EF4-FFF2-40B4-BE49-F238E27FC236}">
                  <a16:creationId xmlns:a16="http://schemas.microsoft.com/office/drawing/2014/main" id="{4D458CCD-2596-7D4D-903A-273DDEC0F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3" name="Freeform 932">
              <a:extLst>
                <a:ext uri="{FF2B5EF4-FFF2-40B4-BE49-F238E27FC236}">
                  <a16:creationId xmlns:a16="http://schemas.microsoft.com/office/drawing/2014/main" id="{36023226-4276-2849-8FE5-E4027191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AutoShape 933">
              <a:extLst>
                <a:ext uri="{FF2B5EF4-FFF2-40B4-BE49-F238E27FC236}">
                  <a16:creationId xmlns:a16="http://schemas.microsoft.com/office/drawing/2014/main" id="{11525C9D-9FA2-A943-81A5-DF14755CA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5" name="AutoShape 934">
              <a:extLst>
                <a:ext uri="{FF2B5EF4-FFF2-40B4-BE49-F238E27FC236}">
                  <a16:creationId xmlns:a16="http://schemas.microsoft.com/office/drawing/2014/main" id="{FFDA69C3-A2EC-BF49-A41C-21CAD618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6" name="Oval 935">
              <a:extLst>
                <a:ext uri="{FF2B5EF4-FFF2-40B4-BE49-F238E27FC236}">
                  <a16:creationId xmlns:a16="http://schemas.microsoft.com/office/drawing/2014/main" id="{32A1C75A-951D-8C44-975C-B558D877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Oval 936">
              <a:extLst>
                <a:ext uri="{FF2B5EF4-FFF2-40B4-BE49-F238E27FC236}">
                  <a16:creationId xmlns:a16="http://schemas.microsoft.com/office/drawing/2014/main" id="{1F74D6CF-0B39-DE4E-9FDF-40332212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8" name="Oval 937">
              <a:extLst>
                <a:ext uri="{FF2B5EF4-FFF2-40B4-BE49-F238E27FC236}">
                  <a16:creationId xmlns:a16="http://schemas.microsoft.com/office/drawing/2014/main" id="{A310EE74-874D-424D-ADB0-C3B8B1F8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9" name="Rectangle 938">
              <a:extLst>
                <a:ext uri="{FF2B5EF4-FFF2-40B4-BE49-F238E27FC236}">
                  <a16:creationId xmlns:a16="http://schemas.microsoft.com/office/drawing/2014/main" id="{6CEE3458-9541-804C-BABB-1D5D0A62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5" name="Group 906">
            <a:extLst>
              <a:ext uri="{FF2B5EF4-FFF2-40B4-BE49-F238E27FC236}">
                <a16:creationId xmlns:a16="http://schemas.microsoft.com/office/drawing/2014/main" id="{E3A67C06-B879-D64F-928D-B0C2F32A9249}"/>
              </a:ext>
            </a:extLst>
          </p:cNvPr>
          <p:cNvGrpSpPr>
            <a:grpSpLocks/>
          </p:cNvGrpSpPr>
          <p:nvPr/>
        </p:nvGrpSpPr>
        <p:grpSpPr bwMode="auto">
          <a:xfrm>
            <a:off x="3993910" y="2847574"/>
            <a:ext cx="250895" cy="430013"/>
            <a:chOff x="4140" y="429"/>
            <a:chExt cx="1425" cy="2396"/>
          </a:xfrm>
        </p:grpSpPr>
        <p:sp>
          <p:nvSpPr>
            <p:cNvPr id="164" name="Freeform 907">
              <a:extLst>
                <a:ext uri="{FF2B5EF4-FFF2-40B4-BE49-F238E27FC236}">
                  <a16:creationId xmlns:a16="http://schemas.microsoft.com/office/drawing/2014/main" id="{282A8192-3A77-134C-807E-91EC9EAE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908">
              <a:extLst>
                <a:ext uri="{FF2B5EF4-FFF2-40B4-BE49-F238E27FC236}">
                  <a16:creationId xmlns:a16="http://schemas.microsoft.com/office/drawing/2014/main" id="{AC228ED7-6D71-7F47-A160-E07C5483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" name="Freeform 909">
              <a:extLst>
                <a:ext uri="{FF2B5EF4-FFF2-40B4-BE49-F238E27FC236}">
                  <a16:creationId xmlns:a16="http://schemas.microsoft.com/office/drawing/2014/main" id="{8B243AF6-502B-AA43-AD5E-4E8DC62E8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Freeform 910">
              <a:extLst>
                <a:ext uri="{FF2B5EF4-FFF2-40B4-BE49-F238E27FC236}">
                  <a16:creationId xmlns:a16="http://schemas.microsoft.com/office/drawing/2014/main" id="{F3F62FB9-5A91-194D-8CE8-618C42B68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8" name="Rectangle 911">
              <a:extLst>
                <a:ext uri="{FF2B5EF4-FFF2-40B4-BE49-F238E27FC236}">
                  <a16:creationId xmlns:a16="http://schemas.microsoft.com/office/drawing/2014/main" id="{F78C1223-9CFB-D24C-AA97-88B9175E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69" name="Group 912">
              <a:extLst>
                <a:ext uri="{FF2B5EF4-FFF2-40B4-BE49-F238E27FC236}">
                  <a16:creationId xmlns:a16="http://schemas.microsoft.com/office/drawing/2014/main" id="{51A11393-1087-4140-8E4B-D4DE2AD02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4" name="AutoShape 913">
                <a:extLst>
                  <a:ext uri="{FF2B5EF4-FFF2-40B4-BE49-F238E27FC236}">
                    <a16:creationId xmlns:a16="http://schemas.microsoft.com/office/drawing/2014/main" id="{AE948E34-20DE-3445-8AB7-B98285286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5" name="AutoShape 914">
                <a:extLst>
                  <a:ext uri="{FF2B5EF4-FFF2-40B4-BE49-F238E27FC236}">
                    <a16:creationId xmlns:a16="http://schemas.microsoft.com/office/drawing/2014/main" id="{32D8B979-576F-EB40-95E2-FC106E574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0" name="Rectangle 915">
              <a:extLst>
                <a:ext uri="{FF2B5EF4-FFF2-40B4-BE49-F238E27FC236}">
                  <a16:creationId xmlns:a16="http://schemas.microsoft.com/office/drawing/2014/main" id="{E4CDC6BC-2DA6-BC44-B692-020A0D0AE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1" name="Group 916">
              <a:extLst>
                <a:ext uri="{FF2B5EF4-FFF2-40B4-BE49-F238E27FC236}">
                  <a16:creationId xmlns:a16="http://schemas.microsoft.com/office/drawing/2014/main" id="{AB60262A-3F98-094D-9256-31275D6FC2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2" name="AutoShape 917">
                <a:extLst>
                  <a:ext uri="{FF2B5EF4-FFF2-40B4-BE49-F238E27FC236}">
                    <a16:creationId xmlns:a16="http://schemas.microsoft.com/office/drawing/2014/main" id="{9E66E9C4-39FB-E64B-9DA9-ADF436E35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3" name="AutoShape 918">
                <a:extLst>
                  <a:ext uri="{FF2B5EF4-FFF2-40B4-BE49-F238E27FC236}">
                    <a16:creationId xmlns:a16="http://schemas.microsoft.com/office/drawing/2014/main" id="{52ECBB6D-04FA-8C47-986B-FB104897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2" name="Rectangle 919">
              <a:extLst>
                <a:ext uri="{FF2B5EF4-FFF2-40B4-BE49-F238E27FC236}">
                  <a16:creationId xmlns:a16="http://schemas.microsoft.com/office/drawing/2014/main" id="{1591C828-7F82-224C-9ABE-80DE0CAD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3" name="Rectangle 920">
              <a:extLst>
                <a:ext uri="{FF2B5EF4-FFF2-40B4-BE49-F238E27FC236}">
                  <a16:creationId xmlns:a16="http://schemas.microsoft.com/office/drawing/2014/main" id="{BFDBC040-495C-AD4F-AB64-E9145C9E9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4" name="Group 921">
              <a:extLst>
                <a:ext uri="{FF2B5EF4-FFF2-40B4-BE49-F238E27FC236}">
                  <a16:creationId xmlns:a16="http://schemas.microsoft.com/office/drawing/2014/main" id="{62D76478-6E9A-C842-89A6-1182B0FFA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0" name="AutoShape 922">
                <a:extLst>
                  <a:ext uri="{FF2B5EF4-FFF2-40B4-BE49-F238E27FC236}">
                    <a16:creationId xmlns:a16="http://schemas.microsoft.com/office/drawing/2014/main" id="{61D556A4-CAE2-F345-B8DF-8C57B78D3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1" name="AutoShape 923">
                <a:extLst>
                  <a:ext uri="{FF2B5EF4-FFF2-40B4-BE49-F238E27FC236}">
                    <a16:creationId xmlns:a16="http://schemas.microsoft.com/office/drawing/2014/main" id="{971A650C-1984-6F4D-9C36-86CD5219E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5" name="Freeform 924">
              <a:extLst>
                <a:ext uri="{FF2B5EF4-FFF2-40B4-BE49-F238E27FC236}">
                  <a16:creationId xmlns:a16="http://schemas.microsoft.com/office/drawing/2014/main" id="{FE2F8C79-1F6D-4B42-B415-40743BCA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6" name="Group 925">
              <a:extLst>
                <a:ext uri="{FF2B5EF4-FFF2-40B4-BE49-F238E27FC236}">
                  <a16:creationId xmlns:a16="http://schemas.microsoft.com/office/drawing/2014/main" id="{AFE70400-8965-7B4F-B1F6-374725D34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8" name="AutoShape 926">
                <a:extLst>
                  <a:ext uri="{FF2B5EF4-FFF2-40B4-BE49-F238E27FC236}">
                    <a16:creationId xmlns:a16="http://schemas.microsoft.com/office/drawing/2014/main" id="{CA78E25F-593A-884E-A212-DA0B2C6FD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9" name="AutoShape 927">
                <a:extLst>
                  <a:ext uri="{FF2B5EF4-FFF2-40B4-BE49-F238E27FC236}">
                    <a16:creationId xmlns:a16="http://schemas.microsoft.com/office/drawing/2014/main" id="{E60D41ED-2A41-484C-9046-2D97532F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7" name="Rectangle 928">
              <a:extLst>
                <a:ext uri="{FF2B5EF4-FFF2-40B4-BE49-F238E27FC236}">
                  <a16:creationId xmlns:a16="http://schemas.microsoft.com/office/drawing/2014/main" id="{C45B91FB-758E-6949-9ACB-A99A22C4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8" name="Freeform 929">
              <a:extLst>
                <a:ext uri="{FF2B5EF4-FFF2-40B4-BE49-F238E27FC236}">
                  <a16:creationId xmlns:a16="http://schemas.microsoft.com/office/drawing/2014/main" id="{8BB12A06-CEE5-274E-AFA2-79BC967C2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9" name="Freeform 930">
              <a:extLst>
                <a:ext uri="{FF2B5EF4-FFF2-40B4-BE49-F238E27FC236}">
                  <a16:creationId xmlns:a16="http://schemas.microsoft.com/office/drawing/2014/main" id="{CAA3B770-95AA-7248-AEDB-C998E136B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Oval 931">
              <a:extLst>
                <a:ext uri="{FF2B5EF4-FFF2-40B4-BE49-F238E27FC236}">
                  <a16:creationId xmlns:a16="http://schemas.microsoft.com/office/drawing/2014/main" id="{D7CAFE06-E7B1-2844-BEE0-541C2437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1" name="Freeform 932">
              <a:extLst>
                <a:ext uri="{FF2B5EF4-FFF2-40B4-BE49-F238E27FC236}">
                  <a16:creationId xmlns:a16="http://schemas.microsoft.com/office/drawing/2014/main" id="{045B3B81-794C-0147-82F5-95ABFD6C0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AutoShape 933">
              <a:extLst>
                <a:ext uri="{FF2B5EF4-FFF2-40B4-BE49-F238E27FC236}">
                  <a16:creationId xmlns:a16="http://schemas.microsoft.com/office/drawing/2014/main" id="{5A5CB92D-83D1-2240-B332-466A5BB1A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3" name="AutoShape 934">
              <a:extLst>
                <a:ext uri="{FF2B5EF4-FFF2-40B4-BE49-F238E27FC236}">
                  <a16:creationId xmlns:a16="http://schemas.microsoft.com/office/drawing/2014/main" id="{71F487C8-272B-8C43-8DCA-63C8490F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4" name="Oval 935">
              <a:extLst>
                <a:ext uri="{FF2B5EF4-FFF2-40B4-BE49-F238E27FC236}">
                  <a16:creationId xmlns:a16="http://schemas.microsoft.com/office/drawing/2014/main" id="{4A774DAE-0466-C84B-9E90-DAD1D716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5" name="Oval 936">
              <a:extLst>
                <a:ext uri="{FF2B5EF4-FFF2-40B4-BE49-F238E27FC236}">
                  <a16:creationId xmlns:a16="http://schemas.microsoft.com/office/drawing/2014/main" id="{A9B70292-A0C1-0F42-83FF-EEC215BDA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Oval 937">
              <a:extLst>
                <a:ext uri="{FF2B5EF4-FFF2-40B4-BE49-F238E27FC236}">
                  <a16:creationId xmlns:a16="http://schemas.microsoft.com/office/drawing/2014/main" id="{82A148D7-01B9-754C-84E5-98B8C25D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7" name="Rectangle 938">
              <a:extLst>
                <a:ext uri="{FF2B5EF4-FFF2-40B4-BE49-F238E27FC236}">
                  <a16:creationId xmlns:a16="http://schemas.microsoft.com/office/drawing/2014/main" id="{C3D5523A-363B-2642-9D85-3CF484B85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DA7A623-84FE-7649-BC09-AECF83B28AF4}"/>
              </a:ext>
            </a:extLst>
          </p:cNvPr>
          <p:cNvGrpSpPr/>
          <p:nvPr/>
        </p:nvGrpSpPr>
        <p:grpSpPr>
          <a:xfrm>
            <a:off x="1943156" y="2557294"/>
            <a:ext cx="612237" cy="328385"/>
            <a:chOff x="7493876" y="2774731"/>
            <a:chExt cx="1481958" cy="894622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75F1E651-4EC6-FF45-9D6F-E6473C1633E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B40BAB5-7BB3-FB40-A9ED-8673C88F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BA7B6A2-DA31-474B-91AC-4A6969C7429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3FB79240-8923-AA4A-BB9B-9ADA9BAB521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97BCE9AE-808F-194B-9274-E87B7C73ABB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0E4C6AF-15F4-8A42-8B1D-06100D31686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88654F13-D45C-2742-96FF-71FAC38C4EF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3FC4194-AA92-8446-96E4-D8F9BA52D04A}"/>
              </a:ext>
            </a:extLst>
          </p:cNvPr>
          <p:cNvGrpSpPr/>
          <p:nvPr/>
        </p:nvGrpSpPr>
        <p:grpSpPr>
          <a:xfrm>
            <a:off x="1853790" y="4620776"/>
            <a:ext cx="455726" cy="262502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F9CC670-89DB-094A-82D0-6F719FCF67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C35570F-CC43-8D45-AEA4-B781C6FB84B3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E298724-015E-974F-8728-54948627504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7E8D59BF-37A3-C74C-AC4F-8A2FFB68F07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D8FAF41-F93B-E042-B916-EB277D0662E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B17F6B3B-10EC-BD49-9D86-2EF626AD0E6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1C1393-9ED2-A944-BDA1-DA3D53E6ACA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36CC37C-87FD-3D48-B7A2-809DD5C57BF5}"/>
              </a:ext>
            </a:extLst>
          </p:cNvPr>
          <p:cNvGrpSpPr/>
          <p:nvPr/>
        </p:nvGrpSpPr>
        <p:grpSpPr>
          <a:xfrm>
            <a:off x="2906147" y="4468033"/>
            <a:ext cx="455726" cy="262502"/>
            <a:chOff x="3668110" y="2448910"/>
            <a:chExt cx="3794234" cy="216513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56B931-44E5-3F44-8FDC-74A46B6E9021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8A52C57-520F-9747-8460-5AAF0FC0EAD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0157AC0-1E32-2A41-95FD-7F17E9D163A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163011B3-F45A-5244-96F4-5F404828C59A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029DC67C-10FD-3B4D-A055-98630FCF5D2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C3FE3A5B-7AE3-7A4C-9BD4-6DBB8A3AFB4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8FC26F94-08E9-0549-B31B-7DE42BFD5BE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238E296-799C-104B-9D2A-5B14B9D6E997}"/>
              </a:ext>
            </a:extLst>
          </p:cNvPr>
          <p:cNvSpPr/>
          <p:nvPr/>
        </p:nvSpPr>
        <p:spPr>
          <a:xfrm>
            <a:off x="3789045" y="4034790"/>
            <a:ext cx="1415415" cy="1343025"/>
          </a:xfrm>
          <a:prstGeom prst="ellipse">
            <a:avLst/>
          </a:prstGeom>
          <a:noFill/>
          <a:ln w="19050">
            <a:solidFill>
              <a:srgbClr val="00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3E46E3-5EEE-1249-846B-83D8E9F883A8}"/>
              </a:ext>
            </a:extLst>
          </p:cNvPr>
          <p:cNvSpPr/>
          <p:nvPr/>
        </p:nvSpPr>
        <p:spPr>
          <a:xfrm rot="1109789">
            <a:off x="775631" y="4032587"/>
            <a:ext cx="1945861" cy="133572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E4507-2CDA-014C-9F4F-8030F04F859E}"/>
              </a:ext>
            </a:extLst>
          </p:cNvPr>
          <p:cNvSpPr/>
          <p:nvPr/>
        </p:nvSpPr>
        <p:spPr>
          <a:xfrm>
            <a:off x="1023151" y="3962400"/>
            <a:ext cx="748665" cy="16954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06BD4-1D3D-4844-8259-6DAD4A12C76B}"/>
              </a:ext>
            </a:extLst>
          </p:cNvPr>
          <p:cNvSpPr txBox="1"/>
          <p:nvPr/>
        </p:nvSpPr>
        <p:spPr>
          <a:xfrm>
            <a:off x="979209" y="3735832"/>
            <a:ext cx="1068947" cy="512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Computer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0A8A98-CA9C-0447-A884-8B9F07077C06}"/>
              </a:ext>
            </a:extLst>
          </p:cNvPr>
          <p:cNvGrpSpPr/>
          <p:nvPr/>
        </p:nvGrpSpPr>
        <p:grpSpPr>
          <a:xfrm>
            <a:off x="4561160" y="3962400"/>
            <a:ext cx="390965" cy="303481"/>
            <a:chOff x="3878580" y="5130446"/>
            <a:chExt cx="390965" cy="303481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AF7F944-BF94-374F-9872-EC0AA6C7AB53}"/>
                </a:ext>
              </a:extLst>
            </p:cNvPr>
            <p:cNvSpPr/>
            <p:nvPr/>
          </p:nvSpPr>
          <p:spPr>
            <a:xfrm>
              <a:off x="3878580" y="5172075"/>
              <a:ext cx="356235" cy="169545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B08275E2-D861-284C-8508-F089B5612D6A}"/>
                </a:ext>
              </a:extLst>
            </p:cNvPr>
            <p:cNvSpPr txBox="1"/>
            <p:nvPr/>
          </p:nvSpPr>
          <p:spPr>
            <a:xfrm>
              <a:off x="3882901" y="5130446"/>
              <a:ext cx="386644" cy="30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172338A-93CF-9F4E-B72F-E32B90492E18}"/>
              </a:ext>
            </a:extLst>
          </p:cNvPr>
          <p:cNvGrpSpPr/>
          <p:nvPr/>
        </p:nvGrpSpPr>
        <p:grpSpPr>
          <a:xfrm>
            <a:off x="4226162" y="4486689"/>
            <a:ext cx="455726" cy="262502"/>
            <a:chOff x="3668110" y="2448910"/>
            <a:chExt cx="3794234" cy="216513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1D3CB39-88E8-BE41-953B-0BCD321784A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1F6FF40-E209-2C4F-998B-EACCEAD78C0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5C88B42-46C3-8448-9752-714A4EE68AA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E2B03237-BE67-DA40-8F8A-49F6F884919A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3D16D500-6BE3-3A44-9006-1263D181342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DB5AADC8-D1D8-AE47-BC82-F8EAC740C732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36C4C0B-0A49-B540-B6B3-1F52B9A8C35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C0C12D-791A-7C43-97DF-19F78F6E6F59}"/>
              </a:ext>
            </a:extLst>
          </p:cNvPr>
          <p:cNvGrpSpPr/>
          <p:nvPr/>
        </p:nvGrpSpPr>
        <p:grpSpPr>
          <a:xfrm>
            <a:off x="1720833" y="3315547"/>
            <a:ext cx="3403617" cy="1758103"/>
            <a:chOff x="1720833" y="3315547"/>
            <a:chExt cx="3403617" cy="17581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47139A-F594-B04E-B78D-A318DF9F601B}"/>
                </a:ext>
              </a:extLst>
            </p:cNvPr>
            <p:cNvGrpSpPr/>
            <p:nvPr/>
          </p:nvGrpSpPr>
          <p:grpSpPr>
            <a:xfrm>
              <a:off x="4692650" y="4630977"/>
              <a:ext cx="431800" cy="442673"/>
              <a:chOff x="4692650" y="4630977"/>
              <a:chExt cx="431800" cy="44267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D359C1-18FC-7B46-9593-FA90AF3DE450}"/>
                  </a:ext>
                </a:extLst>
              </p:cNvPr>
              <p:cNvSpPr/>
              <p:nvPr/>
            </p:nvSpPr>
            <p:spPr>
              <a:xfrm>
                <a:off x="4692650" y="4654550"/>
                <a:ext cx="431800" cy="4191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99D692-EA7A-D04C-BBFE-C84313A8C55F}"/>
                  </a:ext>
                </a:extLst>
              </p:cNvPr>
              <p:cNvSpPr/>
              <p:nvPr/>
            </p:nvSpPr>
            <p:spPr>
              <a:xfrm rot="1672634">
                <a:off x="4708332" y="4630977"/>
                <a:ext cx="100405" cy="275301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FD28509-F617-F84F-9927-F274B4E6008F}"/>
                </a:ext>
              </a:extLst>
            </p:cNvPr>
            <p:cNvGrpSpPr/>
            <p:nvPr/>
          </p:nvGrpSpPr>
          <p:grpSpPr>
            <a:xfrm>
              <a:off x="1720833" y="3315547"/>
              <a:ext cx="3138635" cy="1350613"/>
              <a:chOff x="1720833" y="3315547"/>
              <a:chExt cx="3138635" cy="135061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E4B625D-8128-5940-A225-2922C6D629EE}"/>
                  </a:ext>
                </a:extLst>
              </p:cNvPr>
              <p:cNvSpPr/>
              <p:nvPr/>
            </p:nvSpPr>
            <p:spPr>
              <a:xfrm rot="959039">
                <a:off x="1720833" y="4041748"/>
                <a:ext cx="595424" cy="136164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9858C4E2-CD6B-204D-A889-E8BC78094E5C}"/>
                  </a:ext>
                </a:extLst>
              </p:cNvPr>
              <p:cNvSpPr/>
              <p:nvPr/>
            </p:nvSpPr>
            <p:spPr>
              <a:xfrm>
                <a:off x="1831800" y="3315547"/>
                <a:ext cx="3027668" cy="1350613"/>
              </a:xfrm>
              <a:custGeom>
                <a:avLst/>
                <a:gdLst>
                  <a:gd name="connsiteX0" fmla="*/ 2579570 w 2579570"/>
                  <a:gd name="connsiteY0" fmla="*/ 1087655 h 1087655"/>
                  <a:gd name="connsiteX1" fmla="*/ 2314876 w 2579570"/>
                  <a:gd name="connsiteY1" fmla="*/ 774834 h 1087655"/>
                  <a:gd name="connsiteX2" fmla="*/ 1525604 w 2579570"/>
                  <a:gd name="connsiteY2" fmla="*/ 28876 h 1087655"/>
                  <a:gd name="connsiteX3" fmla="*/ 322446 w 2579570"/>
                  <a:gd name="connsiteY3" fmla="*/ 0 h 1087655"/>
                  <a:gd name="connsiteX4" fmla="*/ 0 w 2579570"/>
                  <a:gd name="connsiteY4" fmla="*/ 250257 h 1087655"/>
                  <a:gd name="connsiteX5" fmla="*/ 158817 w 2579570"/>
                  <a:gd name="connsiteY5" fmla="*/ 409074 h 1087655"/>
                  <a:gd name="connsiteX0" fmla="*/ 2579570 w 2579570"/>
                  <a:gd name="connsiteY0" fmla="*/ 1136124 h 1136124"/>
                  <a:gd name="connsiteX1" fmla="*/ 2314876 w 2579570"/>
                  <a:gd name="connsiteY1" fmla="*/ 823303 h 1136124"/>
                  <a:gd name="connsiteX2" fmla="*/ 1525604 w 2579570"/>
                  <a:gd name="connsiteY2" fmla="*/ 77345 h 1136124"/>
                  <a:gd name="connsiteX3" fmla="*/ 322446 w 2579570"/>
                  <a:gd name="connsiteY3" fmla="*/ 48469 h 1136124"/>
                  <a:gd name="connsiteX4" fmla="*/ 0 w 2579570"/>
                  <a:gd name="connsiteY4" fmla="*/ 298726 h 1136124"/>
                  <a:gd name="connsiteX5" fmla="*/ 158817 w 2579570"/>
                  <a:gd name="connsiteY5" fmla="*/ 457543 h 1136124"/>
                  <a:gd name="connsiteX0" fmla="*/ 2579570 w 2579570"/>
                  <a:gd name="connsiteY0" fmla="*/ 1152990 h 1152990"/>
                  <a:gd name="connsiteX1" fmla="*/ 2314876 w 2579570"/>
                  <a:gd name="connsiteY1" fmla="*/ 840169 h 1152990"/>
                  <a:gd name="connsiteX2" fmla="*/ 1525604 w 2579570"/>
                  <a:gd name="connsiteY2" fmla="*/ 94211 h 1152990"/>
                  <a:gd name="connsiteX3" fmla="*/ 322446 w 2579570"/>
                  <a:gd name="connsiteY3" fmla="*/ 65335 h 1152990"/>
                  <a:gd name="connsiteX4" fmla="*/ 0 w 2579570"/>
                  <a:gd name="connsiteY4" fmla="*/ 315592 h 1152990"/>
                  <a:gd name="connsiteX5" fmla="*/ 158817 w 2579570"/>
                  <a:gd name="connsiteY5" fmla="*/ 474409 h 1152990"/>
                  <a:gd name="connsiteX0" fmla="*/ 2609416 w 2609416"/>
                  <a:gd name="connsiteY0" fmla="*/ 1152990 h 1152990"/>
                  <a:gd name="connsiteX1" fmla="*/ 2344722 w 2609416"/>
                  <a:gd name="connsiteY1" fmla="*/ 840169 h 1152990"/>
                  <a:gd name="connsiteX2" fmla="*/ 1555450 w 2609416"/>
                  <a:gd name="connsiteY2" fmla="*/ 94211 h 1152990"/>
                  <a:gd name="connsiteX3" fmla="*/ 352292 w 2609416"/>
                  <a:gd name="connsiteY3" fmla="*/ 65335 h 1152990"/>
                  <a:gd name="connsiteX4" fmla="*/ 29846 w 2609416"/>
                  <a:gd name="connsiteY4" fmla="*/ 315592 h 1152990"/>
                  <a:gd name="connsiteX5" fmla="*/ 188663 w 2609416"/>
                  <a:gd name="connsiteY5" fmla="*/ 474409 h 1152990"/>
                  <a:gd name="connsiteX0" fmla="*/ 2580324 w 2580324"/>
                  <a:gd name="connsiteY0" fmla="*/ 1152990 h 1152990"/>
                  <a:gd name="connsiteX1" fmla="*/ 2315630 w 2580324"/>
                  <a:gd name="connsiteY1" fmla="*/ 840169 h 1152990"/>
                  <a:gd name="connsiteX2" fmla="*/ 1526358 w 2580324"/>
                  <a:gd name="connsiteY2" fmla="*/ 94211 h 1152990"/>
                  <a:gd name="connsiteX3" fmla="*/ 323200 w 2580324"/>
                  <a:gd name="connsiteY3" fmla="*/ 65335 h 1152990"/>
                  <a:gd name="connsiteX4" fmla="*/ 754 w 2580324"/>
                  <a:gd name="connsiteY4" fmla="*/ 315592 h 1152990"/>
                  <a:gd name="connsiteX5" fmla="*/ 159571 w 2580324"/>
                  <a:gd name="connsiteY5" fmla="*/ 474409 h 1152990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36935 h 1136935"/>
                  <a:gd name="connsiteX1" fmla="*/ 2277458 w 2542152"/>
                  <a:gd name="connsiteY1" fmla="*/ 824114 h 1136935"/>
                  <a:gd name="connsiteX2" fmla="*/ 1488186 w 2542152"/>
                  <a:gd name="connsiteY2" fmla="*/ 78156 h 1136935"/>
                  <a:gd name="connsiteX3" fmla="*/ 285028 w 2542152"/>
                  <a:gd name="connsiteY3" fmla="*/ 49280 h 1136935"/>
                  <a:gd name="connsiteX4" fmla="*/ 1083 w 2542152"/>
                  <a:gd name="connsiteY4" fmla="*/ 313975 h 1136935"/>
                  <a:gd name="connsiteX5" fmla="*/ 121399 w 2542152"/>
                  <a:gd name="connsiteY5" fmla="*/ 458354 h 1136935"/>
                  <a:gd name="connsiteX0" fmla="*/ 2542152 w 2542152"/>
                  <a:gd name="connsiteY0" fmla="*/ 1123846 h 1123846"/>
                  <a:gd name="connsiteX1" fmla="*/ 2277458 w 2542152"/>
                  <a:gd name="connsiteY1" fmla="*/ 811025 h 1123846"/>
                  <a:gd name="connsiteX2" fmla="*/ 1488186 w 2542152"/>
                  <a:gd name="connsiteY2" fmla="*/ 65067 h 1123846"/>
                  <a:gd name="connsiteX3" fmla="*/ 309091 w 2542152"/>
                  <a:gd name="connsiteY3" fmla="*/ 65067 h 1123846"/>
                  <a:gd name="connsiteX4" fmla="*/ 1083 w 2542152"/>
                  <a:gd name="connsiteY4" fmla="*/ 300886 h 1123846"/>
                  <a:gd name="connsiteX5" fmla="*/ 121399 w 2542152"/>
                  <a:gd name="connsiteY5" fmla="*/ 445265 h 1123846"/>
                  <a:gd name="connsiteX0" fmla="*/ 2542152 w 2542152"/>
                  <a:gd name="connsiteY0" fmla="*/ 1128000 h 1128000"/>
                  <a:gd name="connsiteX1" fmla="*/ 2277458 w 2542152"/>
                  <a:gd name="connsiteY1" fmla="*/ 815179 h 1128000"/>
                  <a:gd name="connsiteX2" fmla="*/ 1488186 w 2542152"/>
                  <a:gd name="connsiteY2" fmla="*/ 69221 h 1128000"/>
                  <a:gd name="connsiteX3" fmla="*/ 309091 w 2542152"/>
                  <a:gd name="connsiteY3" fmla="*/ 69221 h 1128000"/>
                  <a:gd name="connsiteX4" fmla="*/ 1083 w 2542152"/>
                  <a:gd name="connsiteY4" fmla="*/ 305040 h 1128000"/>
                  <a:gd name="connsiteX5" fmla="*/ 121399 w 2542152"/>
                  <a:gd name="connsiteY5" fmla="*/ 449419 h 1128000"/>
                  <a:gd name="connsiteX0" fmla="*/ 2542152 w 2542152"/>
                  <a:gd name="connsiteY0" fmla="*/ 1128000 h 1128000"/>
                  <a:gd name="connsiteX1" fmla="*/ 2277458 w 2542152"/>
                  <a:gd name="connsiteY1" fmla="*/ 815179 h 1128000"/>
                  <a:gd name="connsiteX2" fmla="*/ 1488186 w 2542152"/>
                  <a:gd name="connsiteY2" fmla="*/ 69221 h 1128000"/>
                  <a:gd name="connsiteX3" fmla="*/ 309091 w 2542152"/>
                  <a:gd name="connsiteY3" fmla="*/ 69221 h 1128000"/>
                  <a:gd name="connsiteX4" fmla="*/ 1083 w 2542152"/>
                  <a:gd name="connsiteY4" fmla="*/ 305040 h 1128000"/>
                  <a:gd name="connsiteX5" fmla="*/ 121399 w 2542152"/>
                  <a:gd name="connsiteY5" fmla="*/ 449419 h 1128000"/>
                  <a:gd name="connsiteX0" fmla="*/ 2542152 w 2542152"/>
                  <a:gd name="connsiteY0" fmla="*/ 1120089 h 1120089"/>
                  <a:gd name="connsiteX1" fmla="*/ 2277458 w 2542152"/>
                  <a:gd name="connsiteY1" fmla="*/ 807268 h 1120089"/>
                  <a:gd name="connsiteX2" fmla="*/ 1488186 w 2542152"/>
                  <a:gd name="connsiteY2" fmla="*/ 61310 h 1120089"/>
                  <a:gd name="connsiteX3" fmla="*/ 328342 w 2542152"/>
                  <a:gd name="connsiteY3" fmla="*/ 80560 h 1120089"/>
                  <a:gd name="connsiteX4" fmla="*/ 1083 w 2542152"/>
                  <a:gd name="connsiteY4" fmla="*/ 297129 h 1120089"/>
                  <a:gd name="connsiteX5" fmla="*/ 121399 w 2542152"/>
                  <a:gd name="connsiteY5" fmla="*/ 441508 h 1120089"/>
                  <a:gd name="connsiteX0" fmla="*/ 2542152 w 2542152"/>
                  <a:gd name="connsiteY0" fmla="*/ 1121356 h 1121356"/>
                  <a:gd name="connsiteX1" fmla="*/ 2277458 w 2542152"/>
                  <a:gd name="connsiteY1" fmla="*/ 808535 h 1121356"/>
                  <a:gd name="connsiteX2" fmla="*/ 1488186 w 2542152"/>
                  <a:gd name="connsiteY2" fmla="*/ 62577 h 1121356"/>
                  <a:gd name="connsiteX3" fmla="*/ 328342 w 2542152"/>
                  <a:gd name="connsiteY3" fmla="*/ 81827 h 1121356"/>
                  <a:gd name="connsiteX4" fmla="*/ 1083 w 2542152"/>
                  <a:gd name="connsiteY4" fmla="*/ 298396 h 1121356"/>
                  <a:gd name="connsiteX5" fmla="*/ 121399 w 2542152"/>
                  <a:gd name="connsiteY5" fmla="*/ 442775 h 1121356"/>
                  <a:gd name="connsiteX0" fmla="*/ 2542152 w 2542152"/>
                  <a:gd name="connsiteY0" fmla="*/ 1121356 h 1121356"/>
                  <a:gd name="connsiteX1" fmla="*/ 2277458 w 2542152"/>
                  <a:gd name="connsiteY1" fmla="*/ 808535 h 1121356"/>
                  <a:gd name="connsiteX2" fmla="*/ 1488186 w 2542152"/>
                  <a:gd name="connsiteY2" fmla="*/ 62577 h 1121356"/>
                  <a:gd name="connsiteX3" fmla="*/ 328342 w 2542152"/>
                  <a:gd name="connsiteY3" fmla="*/ 81827 h 1121356"/>
                  <a:gd name="connsiteX4" fmla="*/ 1083 w 2542152"/>
                  <a:gd name="connsiteY4" fmla="*/ 298396 h 1121356"/>
                  <a:gd name="connsiteX5" fmla="*/ 121399 w 2542152"/>
                  <a:gd name="connsiteY5" fmla="*/ 442775 h 1121356"/>
                  <a:gd name="connsiteX0" fmla="*/ 2542152 w 2542152"/>
                  <a:gd name="connsiteY0" fmla="*/ 1121356 h 1121356"/>
                  <a:gd name="connsiteX1" fmla="*/ 2277458 w 2542152"/>
                  <a:gd name="connsiteY1" fmla="*/ 808535 h 1121356"/>
                  <a:gd name="connsiteX2" fmla="*/ 1488186 w 2542152"/>
                  <a:gd name="connsiteY2" fmla="*/ 62577 h 1121356"/>
                  <a:gd name="connsiteX3" fmla="*/ 328342 w 2542152"/>
                  <a:gd name="connsiteY3" fmla="*/ 81827 h 1121356"/>
                  <a:gd name="connsiteX4" fmla="*/ 1083 w 2542152"/>
                  <a:gd name="connsiteY4" fmla="*/ 298396 h 1121356"/>
                  <a:gd name="connsiteX5" fmla="*/ 121399 w 2542152"/>
                  <a:gd name="connsiteY5" fmla="*/ 442775 h 1121356"/>
                  <a:gd name="connsiteX0" fmla="*/ 2542152 w 2542152"/>
                  <a:gd name="connsiteY0" fmla="*/ 1090184 h 1090184"/>
                  <a:gd name="connsiteX1" fmla="*/ 2277458 w 2542152"/>
                  <a:gd name="connsiteY1" fmla="*/ 777363 h 1090184"/>
                  <a:gd name="connsiteX2" fmla="*/ 1488186 w 2542152"/>
                  <a:gd name="connsiteY2" fmla="*/ 31405 h 1090184"/>
                  <a:gd name="connsiteX3" fmla="*/ 328342 w 2542152"/>
                  <a:gd name="connsiteY3" fmla="*/ 50655 h 1090184"/>
                  <a:gd name="connsiteX4" fmla="*/ 1083 w 2542152"/>
                  <a:gd name="connsiteY4" fmla="*/ 267224 h 1090184"/>
                  <a:gd name="connsiteX5" fmla="*/ 121399 w 2542152"/>
                  <a:gd name="connsiteY5" fmla="*/ 411603 h 1090184"/>
                  <a:gd name="connsiteX0" fmla="*/ 2542152 w 2542152"/>
                  <a:gd name="connsiteY0" fmla="*/ 1090184 h 1090184"/>
                  <a:gd name="connsiteX1" fmla="*/ 2277458 w 2542152"/>
                  <a:gd name="connsiteY1" fmla="*/ 777363 h 1090184"/>
                  <a:gd name="connsiteX2" fmla="*/ 1488186 w 2542152"/>
                  <a:gd name="connsiteY2" fmla="*/ 31405 h 1090184"/>
                  <a:gd name="connsiteX3" fmla="*/ 328342 w 2542152"/>
                  <a:gd name="connsiteY3" fmla="*/ 50655 h 1090184"/>
                  <a:gd name="connsiteX4" fmla="*/ 1083 w 2542152"/>
                  <a:gd name="connsiteY4" fmla="*/ 267224 h 1090184"/>
                  <a:gd name="connsiteX5" fmla="*/ 121399 w 2542152"/>
                  <a:gd name="connsiteY5" fmla="*/ 411603 h 1090184"/>
                  <a:gd name="connsiteX0" fmla="*/ 2542152 w 2542152"/>
                  <a:gd name="connsiteY0" fmla="*/ 1096253 h 1096253"/>
                  <a:gd name="connsiteX1" fmla="*/ 2277458 w 2542152"/>
                  <a:gd name="connsiteY1" fmla="*/ 783432 h 1096253"/>
                  <a:gd name="connsiteX2" fmla="*/ 1353432 w 2542152"/>
                  <a:gd name="connsiteY2" fmla="*/ 27849 h 1096253"/>
                  <a:gd name="connsiteX3" fmla="*/ 328342 w 2542152"/>
                  <a:gd name="connsiteY3" fmla="*/ 56724 h 1096253"/>
                  <a:gd name="connsiteX4" fmla="*/ 1083 w 2542152"/>
                  <a:gd name="connsiteY4" fmla="*/ 273293 h 1096253"/>
                  <a:gd name="connsiteX5" fmla="*/ 121399 w 2542152"/>
                  <a:gd name="connsiteY5" fmla="*/ 417672 h 1096253"/>
                  <a:gd name="connsiteX0" fmla="*/ 2542152 w 2542152"/>
                  <a:gd name="connsiteY0" fmla="*/ 1110529 h 1110529"/>
                  <a:gd name="connsiteX1" fmla="*/ 2277458 w 2542152"/>
                  <a:gd name="connsiteY1" fmla="*/ 797708 h 1110529"/>
                  <a:gd name="connsiteX2" fmla="*/ 1353432 w 2542152"/>
                  <a:gd name="connsiteY2" fmla="*/ 42125 h 1110529"/>
                  <a:gd name="connsiteX3" fmla="*/ 328342 w 2542152"/>
                  <a:gd name="connsiteY3" fmla="*/ 71000 h 1110529"/>
                  <a:gd name="connsiteX4" fmla="*/ 1083 w 2542152"/>
                  <a:gd name="connsiteY4" fmla="*/ 287569 h 1110529"/>
                  <a:gd name="connsiteX5" fmla="*/ 121399 w 2542152"/>
                  <a:gd name="connsiteY5" fmla="*/ 431948 h 1110529"/>
                  <a:gd name="connsiteX0" fmla="*/ 2542152 w 2542152"/>
                  <a:gd name="connsiteY0" fmla="*/ 1144442 h 1144442"/>
                  <a:gd name="connsiteX1" fmla="*/ 2277458 w 2542152"/>
                  <a:gd name="connsiteY1" fmla="*/ 831621 h 1144442"/>
                  <a:gd name="connsiteX2" fmla="*/ 1353432 w 2542152"/>
                  <a:gd name="connsiteY2" fmla="*/ 76038 h 1144442"/>
                  <a:gd name="connsiteX3" fmla="*/ 309091 w 2542152"/>
                  <a:gd name="connsiteY3" fmla="*/ 95288 h 1144442"/>
                  <a:gd name="connsiteX4" fmla="*/ 1083 w 2542152"/>
                  <a:gd name="connsiteY4" fmla="*/ 321482 h 1144442"/>
                  <a:gd name="connsiteX5" fmla="*/ 121399 w 2542152"/>
                  <a:gd name="connsiteY5" fmla="*/ 465861 h 1144442"/>
                  <a:gd name="connsiteX0" fmla="*/ 2541959 w 2541959"/>
                  <a:gd name="connsiteY0" fmla="*/ 1144442 h 1144442"/>
                  <a:gd name="connsiteX1" fmla="*/ 2277265 w 2541959"/>
                  <a:gd name="connsiteY1" fmla="*/ 831621 h 1144442"/>
                  <a:gd name="connsiteX2" fmla="*/ 1353239 w 2541959"/>
                  <a:gd name="connsiteY2" fmla="*/ 76038 h 1144442"/>
                  <a:gd name="connsiteX3" fmla="*/ 308898 w 2541959"/>
                  <a:gd name="connsiteY3" fmla="*/ 95288 h 1144442"/>
                  <a:gd name="connsiteX4" fmla="*/ 890 w 2541959"/>
                  <a:gd name="connsiteY4" fmla="*/ 321482 h 1144442"/>
                  <a:gd name="connsiteX5" fmla="*/ 140456 w 2541959"/>
                  <a:gd name="connsiteY5" fmla="*/ 470674 h 1144442"/>
                  <a:gd name="connsiteX0" fmla="*/ 2541959 w 2541959"/>
                  <a:gd name="connsiteY0" fmla="*/ 1144442 h 1144442"/>
                  <a:gd name="connsiteX1" fmla="*/ 2277265 w 2541959"/>
                  <a:gd name="connsiteY1" fmla="*/ 831621 h 1144442"/>
                  <a:gd name="connsiteX2" fmla="*/ 1353239 w 2541959"/>
                  <a:gd name="connsiteY2" fmla="*/ 76038 h 1144442"/>
                  <a:gd name="connsiteX3" fmla="*/ 308898 w 2541959"/>
                  <a:gd name="connsiteY3" fmla="*/ 95288 h 1144442"/>
                  <a:gd name="connsiteX4" fmla="*/ 890 w 2541959"/>
                  <a:gd name="connsiteY4" fmla="*/ 321482 h 1144442"/>
                  <a:gd name="connsiteX5" fmla="*/ 140456 w 2541959"/>
                  <a:gd name="connsiteY5" fmla="*/ 470674 h 1144442"/>
                  <a:gd name="connsiteX0" fmla="*/ 2549067 w 2549067"/>
                  <a:gd name="connsiteY0" fmla="*/ 1144442 h 1144442"/>
                  <a:gd name="connsiteX1" fmla="*/ 2284373 w 2549067"/>
                  <a:gd name="connsiteY1" fmla="*/ 831621 h 1144442"/>
                  <a:gd name="connsiteX2" fmla="*/ 1360347 w 2549067"/>
                  <a:gd name="connsiteY2" fmla="*/ 76038 h 1144442"/>
                  <a:gd name="connsiteX3" fmla="*/ 316006 w 2549067"/>
                  <a:gd name="connsiteY3" fmla="*/ 95288 h 1144442"/>
                  <a:gd name="connsiteX4" fmla="*/ 7998 w 2549067"/>
                  <a:gd name="connsiteY4" fmla="*/ 321482 h 1144442"/>
                  <a:gd name="connsiteX5" fmla="*/ 147564 w 2549067"/>
                  <a:gd name="connsiteY5" fmla="*/ 470674 h 1144442"/>
                  <a:gd name="connsiteX0" fmla="*/ 2530309 w 2530309"/>
                  <a:gd name="connsiteY0" fmla="*/ 1126668 h 1126668"/>
                  <a:gd name="connsiteX1" fmla="*/ 2265615 w 2530309"/>
                  <a:gd name="connsiteY1" fmla="*/ 813847 h 1126668"/>
                  <a:gd name="connsiteX2" fmla="*/ 1341589 w 2530309"/>
                  <a:gd name="connsiteY2" fmla="*/ 58264 h 1126668"/>
                  <a:gd name="connsiteX3" fmla="*/ 297248 w 2530309"/>
                  <a:gd name="connsiteY3" fmla="*/ 77514 h 1126668"/>
                  <a:gd name="connsiteX4" fmla="*/ 9118 w 2530309"/>
                  <a:gd name="connsiteY4" fmla="*/ 290455 h 1126668"/>
                  <a:gd name="connsiteX5" fmla="*/ 128806 w 2530309"/>
                  <a:gd name="connsiteY5" fmla="*/ 452900 h 1126668"/>
                  <a:gd name="connsiteX0" fmla="*/ 2536092 w 2536092"/>
                  <a:gd name="connsiteY0" fmla="*/ 1126668 h 1126668"/>
                  <a:gd name="connsiteX1" fmla="*/ 2271398 w 2536092"/>
                  <a:gd name="connsiteY1" fmla="*/ 813847 h 1126668"/>
                  <a:gd name="connsiteX2" fmla="*/ 1347372 w 2536092"/>
                  <a:gd name="connsiteY2" fmla="*/ 58264 h 1126668"/>
                  <a:gd name="connsiteX3" fmla="*/ 303031 w 2536092"/>
                  <a:gd name="connsiteY3" fmla="*/ 77514 h 1126668"/>
                  <a:gd name="connsiteX4" fmla="*/ 14901 w 2536092"/>
                  <a:gd name="connsiteY4" fmla="*/ 290455 h 1126668"/>
                  <a:gd name="connsiteX5" fmla="*/ 134589 w 2536092"/>
                  <a:gd name="connsiteY5" fmla="*/ 452900 h 1126668"/>
                  <a:gd name="connsiteX0" fmla="*/ 2529676 w 2529676"/>
                  <a:gd name="connsiteY0" fmla="*/ 1119023 h 1119023"/>
                  <a:gd name="connsiteX1" fmla="*/ 2264982 w 2529676"/>
                  <a:gd name="connsiteY1" fmla="*/ 806202 h 1119023"/>
                  <a:gd name="connsiteX2" fmla="*/ 1340956 w 2529676"/>
                  <a:gd name="connsiteY2" fmla="*/ 50619 h 1119023"/>
                  <a:gd name="connsiteX3" fmla="*/ 362875 w 2529676"/>
                  <a:gd name="connsiteY3" fmla="*/ 93060 h 1119023"/>
                  <a:gd name="connsiteX4" fmla="*/ 8485 w 2529676"/>
                  <a:gd name="connsiteY4" fmla="*/ 282810 h 1119023"/>
                  <a:gd name="connsiteX5" fmla="*/ 128173 w 2529676"/>
                  <a:gd name="connsiteY5" fmla="*/ 445255 h 1119023"/>
                  <a:gd name="connsiteX0" fmla="*/ 2529676 w 2529676"/>
                  <a:gd name="connsiteY0" fmla="*/ 1126335 h 1126335"/>
                  <a:gd name="connsiteX1" fmla="*/ 2264982 w 2529676"/>
                  <a:gd name="connsiteY1" fmla="*/ 813514 h 1126335"/>
                  <a:gd name="connsiteX2" fmla="*/ 1340956 w 2529676"/>
                  <a:gd name="connsiteY2" fmla="*/ 57931 h 1126335"/>
                  <a:gd name="connsiteX3" fmla="*/ 362875 w 2529676"/>
                  <a:gd name="connsiteY3" fmla="*/ 100372 h 1126335"/>
                  <a:gd name="connsiteX4" fmla="*/ 8485 w 2529676"/>
                  <a:gd name="connsiteY4" fmla="*/ 290122 h 1126335"/>
                  <a:gd name="connsiteX5" fmla="*/ 128173 w 2529676"/>
                  <a:gd name="connsiteY5" fmla="*/ 452567 h 1126335"/>
                  <a:gd name="connsiteX0" fmla="*/ 2529676 w 2529676"/>
                  <a:gd name="connsiteY0" fmla="*/ 1126335 h 1126335"/>
                  <a:gd name="connsiteX1" fmla="*/ 2264982 w 2529676"/>
                  <a:gd name="connsiteY1" fmla="*/ 813514 h 1126335"/>
                  <a:gd name="connsiteX2" fmla="*/ 1340956 w 2529676"/>
                  <a:gd name="connsiteY2" fmla="*/ 57931 h 1126335"/>
                  <a:gd name="connsiteX3" fmla="*/ 362875 w 2529676"/>
                  <a:gd name="connsiteY3" fmla="*/ 100372 h 1126335"/>
                  <a:gd name="connsiteX4" fmla="*/ 8485 w 2529676"/>
                  <a:gd name="connsiteY4" fmla="*/ 290122 h 1126335"/>
                  <a:gd name="connsiteX5" fmla="*/ 128173 w 2529676"/>
                  <a:gd name="connsiteY5" fmla="*/ 452567 h 1126335"/>
                  <a:gd name="connsiteX0" fmla="*/ 2529676 w 2529676"/>
                  <a:gd name="connsiteY0" fmla="*/ 1126335 h 1126335"/>
                  <a:gd name="connsiteX1" fmla="*/ 2264982 w 2529676"/>
                  <a:gd name="connsiteY1" fmla="*/ 813514 h 1126335"/>
                  <a:gd name="connsiteX2" fmla="*/ 1340956 w 2529676"/>
                  <a:gd name="connsiteY2" fmla="*/ 57931 h 1126335"/>
                  <a:gd name="connsiteX3" fmla="*/ 362875 w 2529676"/>
                  <a:gd name="connsiteY3" fmla="*/ 100372 h 1126335"/>
                  <a:gd name="connsiteX4" fmla="*/ 8485 w 2529676"/>
                  <a:gd name="connsiteY4" fmla="*/ 290122 h 1126335"/>
                  <a:gd name="connsiteX5" fmla="*/ 128173 w 2529676"/>
                  <a:gd name="connsiteY5" fmla="*/ 452567 h 1126335"/>
                  <a:gd name="connsiteX0" fmla="*/ 2529676 w 2529676"/>
                  <a:gd name="connsiteY0" fmla="*/ 1126335 h 1126335"/>
                  <a:gd name="connsiteX1" fmla="*/ 2264982 w 2529676"/>
                  <a:gd name="connsiteY1" fmla="*/ 813514 h 1126335"/>
                  <a:gd name="connsiteX2" fmla="*/ 1340956 w 2529676"/>
                  <a:gd name="connsiteY2" fmla="*/ 57931 h 1126335"/>
                  <a:gd name="connsiteX3" fmla="*/ 362875 w 2529676"/>
                  <a:gd name="connsiteY3" fmla="*/ 100372 h 1126335"/>
                  <a:gd name="connsiteX4" fmla="*/ 8485 w 2529676"/>
                  <a:gd name="connsiteY4" fmla="*/ 290122 h 1126335"/>
                  <a:gd name="connsiteX5" fmla="*/ 128173 w 2529676"/>
                  <a:gd name="connsiteY5" fmla="*/ 452567 h 1126335"/>
                  <a:gd name="connsiteX0" fmla="*/ 2529676 w 2529676"/>
                  <a:gd name="connsiteY0" fmla="*/ 1119728 h 1119728"/>
                  <a:gd name="connsiteX1" fmla="*/ 2158965 w 2529676"/>
                  <a:gd name="connsiteY1" fmla="*/ 717455 h 1119728"/>
                  <a:gd name="connsiteX2" fmla="*/ 1340956 w 2529676"/>
                  <a:gd name="connsiteY2" fmla="*/ 51324 h 1119728"/>
                  <a:gd name="connsiteX3" fmla="*/ 362875 w 2529676"/>
                  <a:gd name="connsiteY3" fmla="*/ 93765 h 1119728"/>
                  <a:gd name="connsiteX4" fmla="*/ 8485 w 2529676"/>
                  <a:gd name="connsiteY4" fmla="*/ 283515 h 1119728"/>
                  <a:gd name="connsiteX5" fmla="*/ 128173 w 2529676"/>
                  <a:gd name="connsiteY5" fmla="*/ 445960 h 1119728"/>
                  <a:gd name="connsiteX0" fmla="*/ 2725145 w 2725145"/>
                  <a:gd name="connsiteY0" fmla="*/ 1030276 h 1030276"/>
                  <a:gd name="connsiteX1" fmla="*/ 2158965 w 2725145"/>
                  <a:gd name="connsiteY1" fmla="*/ 717455 h 1030276"/>
                  <a:gd name="connsiteX2" fmla="*/ 1340956 w 2725145"/>
                  <a:gd name="connsiteY2" fmla="*/ 51324 h 1030276"/>
                  <a:gd name="connsiteX3" fmla="*/ 362875 w 2725145"/>
                  <a:gd name="connsiteY3" fmla="*/ 93765 h 1030276"/>
                  <a:gd name="connsiteX4" fmla="*/ 8485 w 2725145"/>
                  <a:gd name="connsiteY4" fmla="*/ 283515 h 1030276"/>
                  <a:gd name="connsiteX5" fmla="*/ 128173 w 2725145"/>
                  <a:gd name="connsiteY5" fmla="*/ 445960 h 1030276"/>
                  <a:gd name="connsiteX0" fmla="*/ 2725145 w 2725145"/>
                  <a:gd name="connsiteY0" fmla="*/ 1030276 h 1036939"/>
                  <a:gd name="connsiteX1" fmla="*/ 2158965 w 2725145"/>
                  <a:gd name="connsiteY1" fmla="*/ 717455 h 1036939"/>
                  <a:gd name="connsiteX2" fmla="*/ 1340956 w 2725145"/>
                  <a:gd name="connsiteY2" fmla="*/ 51324 h 1036939"/>
                  <a:gd name="connsiteX3" fmla="*/ 362875 w 2725145"/>
                  <a:gd name="connsiteY3" fmla="*/ 93765 h 1036939"/>
                  <a:gd name="connsiteX4" fmla="*/ 8485 w 2725145"/>
                  <a:gd name="connsiteY4" fmla="*/ 283515 h 1036939"/>
                  <a:gd name="connsiteX5" fmla="*/ 128173 w 2725145"/>
                  <a:gd name="connsiteY5" fmla="*/ 445960 h 1036939"/>
                  <a:gd name="connsiteX0" fmla="*/ 2705267 w 2705267"/>
                  <a:gd name="connsiteY0" fmla="*/ 1026963 h 1033700"/>
                  <a:gd name="connsiteX1" fmla="*/ 2158965 w 2705267"/>
                  <a:gd name="connsiteY1" fmla="*/ 717455 h 1033700"/>
                  <a:gd name="connsiteX2" fmla="*/ 1340956 w 2705267"/>
                  <a:gd name="connsiteY2" fmla="*/ 51324 h 1033700"/>
                  <a:gd name="connsiteX3" fmla="*/ 362875 w 2705267"/>
                  <a:gd name="connsiteY3" fmla="*/ 93765 h 1033700"/>
                  <a:gd name="connsiteX4" fmla="*/ 8485 w 2705267"/>
                  <a:gd name="connsiteY4" fmla="*/ 283515 h 1033700"/>
                  <a:gd name="connsiteX5" fmla="*/ 128173 w 2705267"/>
                  <a:gd name="connsiteY5" fmla="*/ 445960 h 1033700"/>
                  <a:gd name="connsiteX0" fmla="*/ 2705267 w 2705267"/>
                  <a:gd name="connsiteY0" fmla="*/ 1026963 h 1036028"/>
                  <a:gd name="connsiteX1" fmla="*/ 2158965 w 2705267"/>
                  <a:gd name="connsiteY1" fmla="*/ 717455 h 1036028"/>
                  <a:gd name="connsiteX2" fmla="*/ 1340956 w 2705267"/>
                  <a:gd name="connsiteY2" fmla="*/ 51324 h 1036028"/>
                  <a:gd name="connsiteX3" fmla="*/ 362875 w 2705267"/>
                  <a:gd name="connsiteY3" fmla="*/ 93765 h 1036028"/>
                  <a:gd name="connsiteX4" fmla="*/ 8485 w 2705267"/>
                  <a:gd name="connsiteY4" fmla="*/ 283515 h 1036028"/>
                  <a:gd name="connsiteX5" fmla="*/ 128173 w 2705267"/>
                  <a:gd name="connsiteY5" fmla="*/ 445960 h 1036028"/>
                  <a:gd name="connsiteX0" fmla="*/ 2899345 w 2899345"/>
                  <a:gd name="connsiteY0" fmla="*/ 1026963 h 1036028"/>
                  <a:gd name="connsiteX1" fmla="*/ 2353043 w 2899345"/>
                  <a:gd name="connsiteY1" fmla="*/ 717455 h 1036028"/>
                  <a:gd name="connsiteX2" fmla="*/ 1535034 w 2899345"/>
                  <a:gd name="connsiteY2" fmla="*/ 51324 h 1036028"/>
                  <a:gd name="connsiteX3" fmla="*/ 556953 w 2899345"/>
                  <a:gd name="connsiteY3" fmla="*/ 93765 h 1036028"/>
                  <a:gd name="connsiteX4" fmla="*/ 202563 w 2899345"/>
                  <a:gd name="connsiteY4" fmla="*/ 283515 h 1036028"/>
                  <a:gd name="connsiteX5" fmla="*/ 10825 w 2899345"/>
                  <a:gd name="connsiteY5" fmla="*/ 442646 h 1036028"/>
                  <a:gd name="connsiteX0" fmla="*/ 2888520 w 2888520"/>
                  <a:gd name="connsiteY0" fmla="*/ 1026963 h 1036028"/>
                  <a:gd name="connsiteX1" fmla="*/ 2342218 w 2888520"/>
                  <a:gd name="connsiteY1" fmla="*/ 717455 h 1036028"/>
                  <a:gd name="connsiteX2" fmla="*/ 1524209 w 2888520"/>
                  <a:gd name="connsiteY2" fmla="*/ 51324 h 1036028"/>
                  <a:gd name="connsiteX3" fmla="*/ 546128 w 2888520"/>
                  <a:gd name="connsiteY3" fmla="*/ 93765 h 1036028"/>
                  <a:gd name="connsiteX4" fmla="*/ 191738 w 2888520"/>
                  <a:gd name="connsiteY4" fmla="*/ 283515 h 1036028"/>
                  <a:gd name="connsiteX5" fmla="*/ 0 w 2888520"/>
                  <a:gd name="connsiteY5" fmla="*/ 442646 h 1036028"/>
                  <a:gd name="connsiteX0" fmla="*/ 2888520 w 2888520"/>
                  <a:gd name="connsiteY0" fmla="*/ 1025382 h 1034447"/>
                  <a:gd name="connsiteX1" fmla="*/ 2342218 w 2888520"/>
                  <a:gd name="connsiteY1" fmla="*/ 715874 h 1034447"/>
                  <a:gd name="connsiteX2" fmla="*/ 1524209 w 2888520"/>
                  <a:gd name="connsiteY2" fmla="*/ 49743 h 1034447"/>
                  <a:gd name="connsiteX3" fmla="*/ 546128 w 2888520"/>
                  <a:gd name="connsiteY3" fmla="*/ 92184 h 1034447"/>
                  <a:gd name="connsiteX4" fmla="*/ 0 w 2888520"/>
                  <a:gd name="connsiteY4" fmla="*/ 441065 h 1034447"/>
                  <a:gd name="connsiteX0" fmla="*/ 2951468 w 2951468"/>
                  <a:gd name="connsiteY0" fmla="*/ 1024360 h 1033425"/>
                  <a:gd name="connsiteX1" fmla="*/ 2405166 w 2951468"/>
                  <a:gd name="connsiteY1" fmla="*/ 714852 h 1033425"/>
                  <a:gd name="connsiteX2" fmla="*/ 1587157 w 2951468"/>
                  <a:gd name="connsiteY2" fmla="*/ 48721 h 1033425"/>
                  <a:gd name="connsiteX3" fmla="*/ 609076 w 2951468"/>
                  <a:gd name="connsiteY3" fmla="*/ 91162 h 1033425"/>
                  <a:gd name="connsiteX4" fmla="*/ 0 w 2951468"/>
                  <a:gd name="connsiteY4" fmla="*/ 413539 h 1033425"/>
                  <a:gd name="connsiteX0" fmla="*/ 2951468 w 2951468"/>
                  <a:gd name="connsiteY0" fmla="*/ 1024360 h 1033425"/>
                  <a:gd name="connsiteX1" fmla="*/ 2405166 w 2951468"/>
                  <a:gd name="connsiteY1" fmla="*/ 714852 h 1033425"/>
                  <a:gd name="connsiteX2" fmla="*/ 1587157 w 2951468"/>
                  <a:gd name="connsiteY2" fmla="*/ 48721 h 1033425"/>
                  <a:gd name="connsiteX3" fmla="*/ 609076 w 2951468"/>
                  <a:gd name="connsiteY3" fmla="*/ 91162 h 1033425"/>
                  <a:gd name="connsiteX4" fmla="*/ 0 w 2951468"/>
                  <a:gd name="connsiteY4" fmla="*/ 413539 h 1033425"/>
                  <a:gd name="connsiteX0" fmla="*/ 2951468 w 2951468"/>
                  <a:gd name="connsiteY0" fmla="*/ 1025504 h 1034569"/>
                  <a:gd name="connsiteX1" fmla="*/ 2405166 w 2951468"/>
                  <a:gd name="connsiteY1" fmla="*/ 715996 h 1034569"/>
                  <a:gd name="connsiteX2" fmla="*/ 1587157 w 2951468"/>
                  <a:gd name="connsiteY2" fmla="*/ 49865 h 1034569"/>
                  <a:gd name="connsiteX3" fmla="*/ 662085 w 2951468"/>
                  <a:gd name="connsiteY3" fmla="*/ 88993 h 1034569"/>
                  <a:gd name="connsiteX4" fmla="*/ 0 w 2951468"/>
                  <a:gd name="connsiteY4" fmla="*/ 414683 h 1034569"/>
                  <a:gd name="connsiteX0" fmla="*/ 2951468 w 2951468"/>
                  <a:gd name="connsiteY0" fmla="*/ 1029589 h 1038654"/>
                  <a:gd name="connsiteX1" fmla="*/ 2405166 w 2951468"/>
                  <a:gd name="connsiteY1" fmla="*/ 720081 h 1038654"/>
                  <a:gd name="connsiteX2" fmla="*/ 1587157 w 2951468"/>
                  <a:gd name="connsiteY2" fmla="*/ 53950 h 1038654"/>
                  <a:gd name="connsiteX3" fmla="*/ 662085 w 2951468"/>
                  <a:gd name="connsiteY3" fmla="*/ 93078 h 1038654"/>
                  <a:gd name="connsiteX4" fmla="*/ 0 w 2951468"/>
                  <a:gd name="connsiteY4" fmla="*/ 418768 h 1038654"/>
                  <a:gd name="connsiteX0" fmla="*/ 3027668 w 3027668"/>
                  <a:gd name="connsiteY0" fmla="*/ 1024862 h 1033927"/>
                  <a:gd name="connsiteX1" fmla="*/ 2481366 w 3027668"/>
                  <a:gd name="connsiteY1" fmla="*/ 715354 h 1033927"/>
                  <a:gd name="connsiteX2" fmla="*/ 1663357 w 3027668"/>
                  <a:gd name="connsiteY2" fmla="*/ 49223 h 1033927"/>
                  <a:gd name="connsiteX3" fmla="*/ 738285 w 3027668"/>
                  <a:gd name="connsiteY3" fmla="*/ 88351 h 1033927"/>
                  <a:gd name="connsiteX4" fmla="*/ 0 w 3027668"/>
                  <a:gd name="connsiteY4" fmla="*/ 397476 h 1033927"/>
                  <a:gd name="connsiteX0" fmla="*/ 3027668 w 3027668"/>
                  <a:gd name="connsiteY0" fmla="*/ 1024862 h 1033927"/>
                  <a:gd name="connsiteX1" fmla="*/ 2481366 w 3027668"/>
                  <a:gd name="connsiteY1" fmla="*/ 715354 h 1033927"/>
                  <a:gd name="connsiteX2" fmla="*/ 1663357 w 3027668"/>
                  <a:gd name="connsiteY2" fmla="*/ 49223 h 1033927"/>
                  <a:gd name="connsiteX3" fmla="*/ 738285 w 3027668"/>
                  <a:gd name="connsiteY3" fmla="*/ 88351 h 1033927"/>
                  <a:gd name="connsiteX4" fmla="*/ 0 w 3027668"/>
                  <a:gd name="connsiteY4" fmla="*/ 397476 h 1033927"/>
                  <a:gd name="connsiteX0" fmla="*/ 3027668 w 3027668"/>
                  <a:gd name="connsiteY0" fmla="*/ 1030600 h 1039665"/>
                  <a:gd name="connsiteX1" fmla="*/ 2481366 w 3027668"/>
                  <a:gd name="connsiteY1" fmla="*/ 721092 h 1039665"/>
                  <a:gd name="connsiteX2" fmla="*/ 1663357 w 3027668"/>
                  <a:gd name="connsiteY2" fmla="*/ 54961 h 1039665"/>
                  <a:gd name="connsiteX3" fmla="*/ 738285 w 3027668"/>
                  <a:gd name="connsiteY3" fmla="*/ 94089 h 1039665"/>
                  <a:gd name="connsiteX4" fmla="*/ 0 w 3027668"/>
                  <a:gd name="connsiteY4" fmla="*/ 403214 h 1039665"/>
                  <a:gd name="connsiteX0" fmla="*/ 3027668 w 3027668"/>
                  <a:gd name="connsiteY0" fmla="*/ 1025634 h 1034699"/>
                  <a:gd name="connsiteX1" fmla="*/ 2481366 w 3027668"/>
                  <a:gd name="connsiteY1" fmla="*/ 716126 h 1034699"/>
                  <a:gd name="connsiteX2" fmla="*/ 1663357 w 3027668"/>
                  <a:gd name="connsiteY2" fmla="*/ 49995 h 1034699"/>
                  <a:gd name="connsiteX3" fmla="*/ 738285 w 3027668"/>
                  <a:gd name="connsiteY3" fmla="*/ 89123 h 1034699"/>
                  <a:gd name="connsiteX4" fmla="*/ 0 w 3027668"/>
                  <a:gd name="connsiteY4" fmla="*/ 398248 h 1034699"/>
                  <a:gd name="connsiteX0" fmla="*/ 3027668 w 3027668"/>
                  <a:gd name="connsiteY0" fmla="*/ 1284460 h 1293525"/>
                  <a:gd name="connsiteX1" fmla="*/ 2481366 w 3027668"/>
                  <a:gd name="connsiteY1" fmla="*/ 974952 h 1293525"/>
                  <a:gd name="connsiteX2" fmla="*/ 1638810 w 3027668"/>
                  <a:gd name="connsiteY2" fmla="*/ 20387 h 1293525"/>
                  <a:gd name="connsiteX3" fmla="*/ 738285 w 3027668"/>
                  <a:gd name="connsiteY3" fmla="*/ 347949 h 1293525"/>
                  <a:gd name="connsiteX4" fmla="*/ 0 w 3027668"/>
                  <a:gd name="connsiteY4" fmla="*/ 657074 h 1293525"/>
                  <a:gd name="connsiteX0" fmla="*/ 3027668 w 3027668"/>
                  <a:gd name="connsiteY0" fmla="*/ 1382978 h 1392043"/>
                  <a:gd name="connsiteX1" fmla="*/ 2481366 w 3027668"/>
                  <a:gd name="connsiteY1" fmla="*/ 1073470 h 1392043"/>
                  <a:gd name="connsiteX2" fmla="*/ 1638810 w 3027668"/>
                  <a:gd name="connsiteY2" fmla="*/ 118905 h 1392043"/>
                  <a:gd name="connsiteX3" fmla="*/ 953076 w 3027668"/>
                  <a:gd name="connsiteY3" fmla="*/ 84389 h 1392043"/>
                  <a:gd name="connsiteX4" fmla="*/ 0 w 3027668"/>
                  <a:gd name="connsiteY4" fmla="*/ 755592 h 1392043"/>
                  <a:gd name="connsiteX0" fmla="*/ 3027668 w 3027668"/>
                  <a:gd name="connsiteY0" fmla="*/ 1451427 h 1460492"/>
                  <a:gd name="connsiteX1" fmla="*/ 2481366 w 3027668"/>
                  <a:gd name="connsiteY1" fmla="*/ 1141919 h 1460492"/>
                  <a:gd name="connsiteX2" fmla="*/ 1577440 w 3027668"/>
                  <a:gd name="connsiteY2" fmla="*/ 83026 h 1460492"/>
                  <a:gd name="connsiteX3" fmla="*/ 953076 w 3027668"/>
                  <a:gd name="connsiteY3" fmla="*/ 152838 h 1460492"/>
                  <a:gd name="connsiteX4" fmla="*/ 0 w 3027668"/>
                  <a:gd name="connsiteY4" fmla="*/ 824041 h 1460492"/>
                  <a:gd name="connsiteX0" fmla="*/ 3027668 w 3027668"/>
                  <a:gd name="connsiteY0" fmla="*/ 1518915 h 1527980"/>
                  <a:gd name="connsiteX1" fmla="*/ 2481366 w 3027668"/>
                  <a:gd name="connsiteY1" fmla="*/ 1209407 h 1527980"/>
                  <a:gd name="connsiteX2" fmla="*/ 1577440 w 3027668"/>
                  <a:gd name="connsiteY2" fmla="*/ 150514 h 1527980"/>
                  <a:gd name="connsiteX3" fmla="*/ 1002172 w 3027668"/>
                  <a:gd name="connsiteY3" fmla="*/ 85314 h 1527980"/>
                  <a:gd name="connsiteX4" fmla="*/ 0 w 3027668"/>
                  <a:gd name="connsiteY4" fmla="*/ 891529 h 1527980"/>
                  <a:gd name="connsiteX0" fmla="*/ 3027668 w 3027668"/>
                  <a:gd name="connsiteY0" fmla="*/ 1500343 h 1509408"/>
                  <a:gd name="connsiteX1" fmla="*/ 2481366 w 3027668"/>
                  <a:gd name="connsiteY1" fmla="*/ 1190835 h 1509408"/>
                  <a:gd name="connsiteX2" fmla="*/ 1577440 w 3027668"/>
                  <a:gd name="connsiteY2" fmla="*/ 131942 h 1509408"/>
                  <a:gd name="connsiteX3" fmla="*/ 996035 w 3027668"/>
                  <a:gd name="connsiteY3" fmla="*/ 97427 h 1509408"/>
                  <a:gd name="connsiteX4" fmla="*/ 0 w 3027668"/>
                  <a:gd name="connsiteY4" fmla="*/ 872957 h 1509408"/>
                  <a:gd name="connsiteX0" fmla="*/ 3027668 w 3027668"/>
                  <a:gd name="connsiteY0" fmla="*/ 1402916 h 1411981"/>
                  <a:gd name="connsiteX1" fmla="*/ 2481366 w 3027668"/>
                  <a:gd name="connsiteY1" fmla="*/ 1093408 h 1411981"/>
                  <a:gd name="connsiteX2" fmla="*/ 996035 w 3027668"/>
                  <a:gd name="connsiteY2" fmla="*/ 0 h 1411981"/>
                  <a:gd name="connsiteX3" fmla="*/ 0 w 3027668"/>
                  <a:gd name="connsiteY3" fmla="*/ 775530 h 1411981"/>
                  <a:gd name="connsiteX0" fmla="*/ 3027668 w 3027668"/>
                  <a:gd name="connsiteY0" fmla="*/ 1353821 h 1362886"/>
                  <a:gd name="connsiteX1" fmla="*/ 2481366 w 3027668"/>
                  <a:gd name="connsiteY1" fmla="*/ 1044313 h 1362886"/>
                  <a:gd name="connsiteX2" fmla="*/ 1198553 w 3027668"/>
                  <a:gd name="connsiteY2" fmla="*/ 0 h 1362886"/>
                  <a:gd name="connsiteX3" fmla="*/ 0 w 3027668"/>
                  <a:gd name="connsiteY3" fmla="*/ 726435 h 1362886"/>
                  <a:gd name="connsiteX0" fmla="*/ 3027668 w 3027668"/>
                  <a:gd name="connsiteY0" fmla="*/ 1335410 h 1344475"/>
                  <a:gd name="connsiteX1" fmla="*/ 2481366 w 3027668"/>
                  <a:gd name="connsiteY1" fmla="*/ 1025902 h 1344475"/>
                  <a:gd name="connsiteX2" fmla="*/ 1216963 w 3027668"/>
                  <a:gd name="connsiteY2" fmla="*/ 0 h 1344475"/>
                  <a:gd name="connsiteX3" fmla="*/ 0 w 3027668"/>
                  <a:gd name="connsiteY3" fmla="*/ 708024 h 1344475"/>
                  <a:gd name="connsiteX0" fmla="*/ 3027668 w 3027668"/>
                  <a:gd name="connsiteY0" fmla="*/ 1335410 h 1344475"/>
                  <a:gd name="connsiteX1" fmla="*/ 2481366 w 3027668"/>
                  <a:gd name="connsiteY1" fmla="*/ 1025902 h 1344475"/>
                  <a:gd name="connsiteX2" fmla="*/ 1216963 w 3027668"/>
                  <a:gd name="connsiteY2" fmla="*/ 0 h 1344475"/>
                  <a:gd name="connsiteX3" fmla="*/ 0 w 3027668"/>
                  <a:gd name="connsiteY3" fmla="*/ 708024 h 1344475"/>
                  <a:gd name="connsiteX0" fmla="*/ 3027668 w 3027668"/>
                  <a:gd name="connsiteY0" fmla="*/ 1366095 h 1375160"/>
                  <a:gd name="connsiteX1" fmla="*/ 2481366 w 3027668"/>
                  <a:gd name="connsiteY1" fmla="*/ 1056587 h 1375160"/>
                  <a:gd name="connsiteX2" fmla="*/ 1247647 w 3027668"/>
                  <a:gd name="connsiteY2" fmla="*/ 0 h 1375160"/>
                  <a:gd name="connsiteX3" fmla="*/ 0 w 3027668"/>
                  <a:gd name="connsiteY3" fmla="*/ 738709 h 1375160"/>
                  <a:gd name="connsiteX0" fmla="*/ 3027668 w 3027668"/>
                  <a:gd name="connsiteY0" fmla="*/ 1341548 h 1350613"/>
                  <a:gd name="connsiteX1" fmla="*/ 2481366 w 3027668"/>
                  <a:gd name="connsiteY1" fmla="*/ 1032040 h 1350613"/>
                  <a:gd name="connsiteX2" fmla="*/ 1253784 w 3027668"/>
                  <a:gd name="connsiteY2" fmla="*/ 1 h 1350613"/>
                  <a:gd name="connsiteX3" fmla="*/ 0 w 3027668"/>
                  <a:gd name="connsiteY3" fmla="*/ 714162 h 1350613"/>
                  <a:gd name="connsiteX0" fmla="*/ 3027668 w 3027668"/>
                  <a:gd name="connsiteY0" fmla="*/ 1341548 h 1350613"/>
                  <a:gd name="connsiteX1" fmla="*/ 2481366 w 3027668"/>
                  <a:gd name="connsiteY1" fmla="*/ 1032040 h 1350613"/>
                  <a:gd name="connsiteX2" fmla="*/ 1253784 w 3027668"/>
                  <a:gd name="connsiteY2" fmla="*/ 1 h 1350613"/>
                  <a:gd name="connsiteX3" fmla="*/ 0 w 3027668"/>
                  <a:gd name="connsiteY3" fmla="*/ 714162 h 135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7668" h="1350613">
                    <a:moveTo>
                      <a:pt x="3027668" y="1341548"/>
                    </a:moveTo>
                    <a:cubicBezTo>
                      <a:pt x="2853298" y="1402927"/>
                      <a:pt x="2569597" y="1136314"/>
                      <a:pt x="2481366" y="1032040"/>
                    </a:cubicBezTo>
                    <a:cubicBezTo>
                      <a:pt x="2185720" y="779811"/>
                      <a:pt x="1590333" y="-763"/>
                      <a:pt x="1253784" y="1"/>
                    </a:cubicBezTo>
                    <a:cubicBezTo>
                      <a:pt x="917235" y="765"/>
                      <a:pt x="216481" y="770689"/>
                      <a:pt x="0" y="714162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B7FE575-81C5-5D41-8754-C5E3ABD66DDF}"/>
                </a:ext>
              </a:extLst>
            </p:cNvPr>
            <p:cNvSpPr/>
            <p:nvPr/>
          </p:nvSpPr>
          <p:spPr>
            <a:xfrm>
              <a:off x="2277117" y="3425460"/>
              <a:ext cx="2420012" cy="1483426"/>
            </a:xfrm>
            <a:custGeom>
              <a:avLst/>
              <a:gdLst>
                <a:gd name="connsiteX0" fmla="*/ 2579570 w 2579570"/>
                <a:gd name="connsiteY0" fmla="*/ 1087655 h 1087655"/>
                <a:gd name="connsiteX1" fmla="*/ 2314876 w 2579570"/>
                <a:gd name="connsiteY1" fmla="*/ 774834 h 1087655"/>
                <a:gd name="connsiteX2" fmla="*/ 1525604 w 2579570"/>
                <a:gd name="connsiteY2" fmla="*/ 28876 h 1087655"/>
                <a:gd name="connsiteX3" fmla="*/ 322446 w 2579570"/>
                <a:gd name="connsiteY3" fmla="*/ 0 h 1087655"/>
                <a:gd name="connsiteX4" fmla="*/ 0 w 2579570"/>
                <a:gd name="connsiteY4" fmla="*/ 250257 h 1087655"/>
                <a:gd name="connsiteX5" fmla="*/ 158817 w 2579570"/>
                <a:gd name="connsiteY5" fmla="*/ 409074 h 1087655"/>
                <a:gd name="connsiteX0" fmla="*/ 2579570 w 2579570"/>
                <a:gd name="connsiteY0" fmla="*/ 1136124 h 1136124"/>
                <a:gd name="connsiteX1" fmla="*/ 2314876 w 2579570"/>
                <a:gd name="connsiteY1" fmla="*/ 823303 h 1136124"/>
                <a:gd name="connsiteX2" fmla="*/ 1525604 w 2579570"/>
                <a:gd name="connsiteY2" fmla="*/ 77345 h 1136124"/>
                <a:gd name="connsiteX3" fmla="*/ 322446 w 2579570"/>
                <a:gd name="connsiteY3" fmla="*/ 48469 h 1136124"/>
                <a:gd name="connsiteX4" fmla="*/ 0 w 2579570"/>
                <a:gd name="connsiteY4" fmla="*/ 298726 h 1136124"/>
                <a:gd name="connsiteX5" fmla="*/ 158817 w 2579570"/>
                <a:gd name="connsiteY5" fmla="*/ 457543 h 1136124"/>
                <a:gd name="connsiteX0" fmla="*/ 2579570 w 2579570"/>
                <a:gd name="connsiteY0" fmla="*/ 1152990 h 1152990"/>
                <a:gd name="connsiteX1" fmla="*/ 2314876 w 2579570"/>
                <a:gd name="connsiteY1" fmla="*/ 840169 h 1152990"/>
                <a:gd name="connsiteX2" fmla="*/ 1525604 w 2579570"/>
                <a:gd name="connsiteY2" fmla="*/ 94211 h 1152990"/>
                <a:gd name="connsiteX3" fmla="*/ 322446 w 2579570"/>
                <a:gd name="connsiteY3" fmla="*/ 65335 h 1152990"/>
                <a:gd name="connsiteX4" fmla="*/ 0 w 2579570"/>
                <a:gd name="connsiteY4" fmla="*/ 315592 h 1152990"/>
                <a:gd name="connsiteX5" fmla="*/ 158817 w 2579570"/>
                <a:gd name="connsiteY5" fmla="*/ 474409 h 1152990"/>
                <a:gd name="connsiteX0" fmla="*/ 2609416 w 2609416"/>
                <a:gd name="connsiteY0" fmla="*/ 1152990 h 1152990"/>
                <a:gd name="connsiteX1" fmla="*/ 2344722 w 2609416"/>
                <a:gd name="connsiteY1" fmla="*/ 840169 h 1152990"/>
                <a:gd name="connsiteX2" fmla="*/ 1555450 w 2609416"/>
                <a:gd name="connsiteY2" fmla="*/ 94211 h 1152990"/>
                <a:gd name="connsiteX3" fmla="*/ 352292 w 2609416"/>
                <a:gd name="connsiteY3" fmla="*/ 65335 h 1152990"/>
                <a:gd name="connsiteX4" fmla="*/ 29846 w 2609416"/>
                <a:gd name="connsiteY4" fmla="*/ 315592 h 1152990"/>
                <a:gd name="connsiteX5" fmla="*/ 188663 w 2609416"/>
                <a:gd name="connsiteY5" fmla="*/ 474409 h 1152990"/>
                <a:gd name="connsiteX0" fmla="*/ 2580324 w 2580324"/>
                <a:gd name="connsiteY0" fmla="*/ 1152990 h 1152990"/>
                <a:gd name="connsiteX1" fmla="*/ 2315630 w 2580324"/>
                <a:gd name="connsiteY1" fmla="*/ 840169 h 1152990"/>
                <a:gd name="connsiteX2" fmla="*/ 1526358 w 2580324"/>
                <a:gd name="connsiteY2" fmla="*/ 94211 h 1152990"/>
                <a:gd name="connsiteX3" fmla="*/ 323200 w 2580324"/>
                <a:gd name="connsiteY3" fmla="*/ 65335 h 1152990"/>
                <a:gd name="connsiteX4" fmla="*/ 754 w 2580324"/>
                <a:gd name="connsiteY4" fmla="*/ 315592 h 1152990"/>
                <a:gd name="connsiteX5" fmla="*/ 159571 w 2580324"/>
                <a:gd name="connsiteY5" fmla="*/ 474409 h 1152990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36935 h 1136935"/>
                <a:gd name="connsiteX1" fmla="*/ 2277458 w 2542152"/>
                <a:gd name="connsiteY1" fmla="*/ 824114 h 1136935"/>
                <a:gd name="connsiteX2" fmla="*/ 1488186 w 2542152"/>
                <a:gd name="connsiteY2" fmla="*/ 78156 h 1136935"/>
                <a:gd name="connsiteX3" fmla="*/ 285028 w 2542152"/>
                <a:gd name="connsiteY3" fmla="*/ 49280 h 1136935"/>
                <a:gd name="connsiteX4" fmla="*/ 1083 w 2542152"/>
                <a:gd name="connsiteY4" fmla="*/ 313975 h 1136935"/>
                <a:gd name="connsiteX5" fmla="*/ 121399 w 2542152"/>
                <a:gd name="connsiteY5" fmla="*/ 458354 h 1136935"/>
                <a:gd name="connsiteX0" fmla="*/ 2542152 w 2542152"/>
                <a:gd name="connsiteY0" fmla="*/ 1123846 h 1123846"/>
                <a:gd name="connsiteX1" fmla="*/ 2277458 w 2542152"/>
                <a:gd name="connsiteY1" fmla="*/ 811025 h 1123846"/>
                <a:gd name="connsiteX2" fmla="*/ 1488186 w 2542152"/>
                <a:gd name="connsiteY2" fmla="*/ 65067 h 1123846"/>
                <a:gd name="connsiteX3" fmla="*/ 309091 w 2542152"/>
                <a:gd name="connsiteY3" fmla="*/ 65067 h 1123846"/>
                <a:gd name="connsiteX4" fmla="*/ 1083 w 2542152"/>
                <a:gd name="connsiteY4" fmla="*/ 300886 h 1123846"/>
                <a:gd name="connsiteX5" fmla="*/ 121399 w 2542152"/>
                <a:gd name="connsiteY5" fmla="*/ 445265 h 1123846"/>
                <a:gd name="connsiteX0" fmla="*/ 2542152 w 2542152"/>
                <a:gd name="connsiteY0" fmla="*/ 1128000 h 1128000"/>
                <a:gd name="connsiteX1" fmla="*/ 2277458 w 2542152"/>
                <a:gd name="connsiteY1" fmla="*/ 815179 h 1128000"/>
                <a:gd name="connsiteX2" fmla="*/ 1488186 w 2542152"/>
                <a:gd name="connsiteY2" fmla="*/ 69221 h 1128000"/>
                <a:gd name="connsiteX3" fmla="*/ 309091 w 2542152"/>
                <a:gd name="connsiteY3" fmla="*/ 69221 h 1128000"/>
                <a:gd name="connsiteX4" fmla="*/ 1083 w 2542152"/>
                <a:gd name="connsiteY4" fmla="*/ 305040 h 1128000"/>
                <a:gd name="connsiteX5" fmla="*/ 121399 w 2542152"/>
                <a:gd name="connsiteY5" fmla="*/ 449419 h 1128000"/>
                <a:gd name="connsiteX0" fmla="*/ 2542152 w 2542152"/>
                <a:gd name="connsiteY0" fmla="*/ 1128000 h 1128000"/>
                <a:gd name="connsiteX1" fmla="*/ 2277458 w 2542152"/>
                <a:gd name="connsiteY1" fmla="*/ 815179 h 1128000"/>
                <a:gd name="connsiteX2" fmla="*/ 1488186 w 2542152"/>
                <a:gd name="connsiteY2" fmla="*/ 69221 h 1128000"/>
                <a:gd name="connsiteX3" fmla="*/ 309091 w 2542152"/>
                <a:gd name="connsiteY3" fmla="*/ 69221 h 1128000"/>
                <a:gd name="connsiteX4" fmla="*/ 1083 w 2542152"/>
                <a:gd name="connsiteY4" fmla="*/ 305040 h 1128000"/>
                <a:gd name="connsiteX5" fmla="*/ 121399 w 2542152"/>
                <a:gd name="connsiteY5" fmla="*/ 449419 h 1128000"/>
                <a:gd name="connsiteX0" fmla="*/ 2542152 w 2542152"/>
                <a:gd name="connsiteY0" fmla="*/ 1120089 h 1120089"/>
                <a:gd name="connsiteX1" fmla="*/ 2277458 w 2542152"/>
                <a:gd name="connsiteY1" fmla="*/ 807268 h 1120089"/>
                <a:gd name="connsiteX2" fmla="*/ 1488186 w 2542152"/>
                <a:gd name="connsiteY2" fmla="*/ 61310 h 1120089"/>
                <a:gd name="connsiteX3" fmla="*/ 328342 w 2542152"/>
                <a:gd name="connsiteY3" fmla="*/ 80560 h 1120089"/>
                <a:gd name="connsiteX4" fmla="*/ 1083 w 2542152"/>
                <a:gd name="connsiteY4" fmla="*/ 297129 h 1120089"/>
                <a:gd name="connsiteX5" fmla="*/ 121399 w 2542152"/>
                <a:gd name="connsiteY5" fmla="*/ 441508 h 1120089"/>
                <a:gd name="connsiteX0" fmla="*/ 2542152 w 2542152"/>
                <a:gd name="connsiteY0" fmla="*/ 1121356 h 1121356"/>
                <a:gd name="connsiteX1" fmla="*/ 2277458 w 2542152"/>
                <a:gd name="connsiteY1" fmla="*/ 808535 h 1121356"/>
                <a:gd name="connsiteX2" fmla="*/ 1488186 w 2542152"/>
                <a:gd name="connsiteY2" fmla="*/ 62577 h 1121356"/>
                <a:gd name="connsiteX3" fmla="*/ 328342 w 2542152"/>
                <a:gd name="connsiteY3" fmla="*/ 81827 h 1121356"/>
                <a:gd name="connsiteX4" fmla="*/ 1083 w 2542152"/>
                <a:gd name="connsiteY4" fmla="*/ 298396 h 1121356"/>
                <a:gd name="connsiteX5" fmla="*/ 121399 w 2542152"/>
                <a:gd name="connsiteY5" fmla="*/ 442775 h 1121356"/>
                <a:gd name="connsiteX0" fmla="*/ 2542152 w 2542152"/>
                <a:gd name="connsiteY0" fmla="*/ 1121356 h 1121356"/>
                <a:gd name="connsiteX1" fmla="*/ 2277458 w 2542152"/>
                <a:gd name="connsiteY1" fmla="*/ 808535 h 1121356"/>
                <a:gd name="connsiteX2" fmla="*/ 1488186 w 2542152"/>
                <a:gd name="connsiteY2" fmla="*/ 62577 h 1121356"/>
                <a:gd name="connsiteX3" fmla="*/ 328342 w 2542152"/>
                <a:gd name="connsiteY3" fmla="*/ 81827 h 1121356"/>
                <a:gd name="connsiteX4" fmla="*/ 1083 w 2542152"/>
                <a:gd name="connsiteY4" fmla="*/ 298396 h 1121356"/>
                <a:gd name="connsiteX5" fmla="*/ 121399 w 2542152"/>
                <a:gd name="connsiteY5" fmla="*/ 442775 h 1121356"/>
                <a:gd name="connsiteX0" fmla="*/ 2542152 w 2542152"/>
                <a:gd name="connsiteY0" fmla="*/ 1121356 h 1121356"/>
                <a:gd name="connsiteX1" fmla="*/ 2277458 w 2542152"/>
                <a:gd name="connsiteY1" fmla="*/ 808535 h 1121356"/>
                <a:gd name="connsiteX2" fmla="*/ 1488186 w 2542152"/>
                <a:gd name="connsiteY2" fmla="*/ 62577 h 1121356"/>
                <a:gd name="connsiteX3" fmla="*/ 328342 w 2542152"/>
                <a:gd name="connsiteY3" fmla="*/ 81827 h 1121356"/>
                <a:gd name="connsiteX4" fmla="*/ 1083 w 2542152"/>
                <a:gd name="connsiteY4" fmla="*/ 298396 h 1121356"/>
                <a:gd name="connsiteX5" fmla="*/ 121399 w 2542152"/>
                <a:gd name="connsiteY5" fmla="*/ 442775 h 1121356"/>
                <a:gd name="connsiteX0" fmla="*/ 2542152 w 2542152"/>
                <a:gd name="connsiteY0" fmla="*/ 1090184 h 1090184"/>
                <a:gd name="connsiteX1" fmla="*/ 2277458 w 2542152"/>
                <a:gd name="connsiteY1" fmla="*/ 777363 h 1090184"/>
                <a:gd name="connsiteX2" fmla="*/ 1488186 w 2542152"/>
                <a:gd name="connsiteY2" fmla="*/ 31405 h 1090184"/>
                <a:gd name="connsiteX3" fmla="*/ 328342 w 2542152"/>
                <a:gd name="connsiteY3" fmla="*/ 50655 h 1090184"/>
                <a:gd name="connsiteX4" fmla="*/ 1083 w 2542152"/>
                <a:gd name="connsiteY4" fmla="*/ 267224 h 1090184"/>
                <a:gd name="connsiteX5" fmla="*/ 121399 w 2542152"/>
                <a:gd name="connsiteY5" fmla="*/ 411603 h 1090184"/>
                <a:gd name="connsiteX0" fmla="*/ 2542152 w 2542152"/>
                <a:gd name="connsiteY0" fmla="*/ 1090184 h 1090184"/>
                <a:gd name="connsiteX1" fmla="*/ 2277458 w 2542152"/>
                <a:gd name="connsiteY1" fmla="*/ 777363 h 1090184"/>
                <a:gd name="connsiteX2" fmla="*/ 1488186 w 2542152"/>
                <a:gd name="connsiteY2" fmla="*/ 31405 h 1090184"/>
                <a:gd name="connsiteX3" fmla="*/ 328342 w 2542152"/>
                <a:gd name="connsiteY3" fmla="*/ 50655 h 1090184"/>
                <a:gd name="connsiteX4" fmla="*/ 1083 w 2542152"/>
                <a:gd name="connsiteY4" fmla="*/ 267224 h 1090184"/>
                <a:gd name="connsiteX5" fmla="*/ 121399 w 2542152"/>
                <a:gd name="connsiteY5" fmla="*/ 411603 h 1090184"/>
                <a:gd name="connsiteX0" fmla="*/ 2542152 w 2542152"/>
                <a:gd name="connsiteY0" fmla="*/ 1096253 h 1096253"/>
                <a:gd name="connsiteX1" fmla="*/ 2277458 w 2542152"/>
                <a:gd name="connsiteY1" fmla="*/ 783432 h 1096253"/>
                <a:gd name="connsiteX2" fmla="*/ 1353432 w 2542152"/>
                <a:gd name="connsiteY2" fmla="*/ 27849 h 1096253"/>
                <a:gd name="connsiteX3" fmla="*/ 328342 w 2542152"/>
                <a:gd name="connsiteY3" fmla="*/ 56724 h 1096253"/>
                <a:gd name="connsiteX4" fmla="*/ 1083 w 2542152"/>
                <a:gd name="connsiteY4" fmla="*/ 273293 h 1096253"/>
                <a:gd name="connsiteX5" fmla="*/ 121399 w 2542152"/>
                <a:gd name="connsiteY5" fmla="*/ 417672 h 1096253"/>
                <a:gd name="connsiteX0" fmla="*/ 2542152 w 2542152"/>
                <a:gd name="connsiteY0" fmla="*/ 1110529 h 1110529"/>
                <a:gd name="connsiteX1" fmla="*/ 2277458 w 2542152"/>
                <a:gd name="connsiteY1" fmla="*/ 797708 h 1110529"/>
                <a:gd name="connsiteX2" fmla="*/ 1353432 w 2542152"/>
                <a:gd name="connsiteY2" fmla="*/ 42125 h 1110529"/>
                <a:gd name="connsiteX3" fmla="*/ 328342 w 2542152"/>
                <a:gd name="connsiteY3" fmla="*/ 71000 h 1110529"/>
                <a:gd name="connsiteX4" fmla="*/ 1083 w 2542152"/>
                <a:gd name="connsiteY4" fmla="*/ 287569 h 1110529"/>
                <a:gd name="connsiteX5" fmla="*/ 121399 w 2542152"/>
                <a:gd name="connsiteY5" fmla="*/ 431948 h 1110529"/>
                <a:gd name="connsiteX0" fmla="*/ 2542152 w 2542152"/>
                <a:gd name="connsiteY0" fmla="*/ 1144442 h 1144442"/>
                <a:gd name="connsiteX1" fmla="*/ 2277458 w 2542152"/>
                <a:gd name="connsiteY1" fmla="*/ 831621 h 1144442"/>
                <a:gd name="connsiteX2" fmla="*/ 1353432 w 2542152"/>
                <a:gd name="connsiteY2" fmla="*/ 76038 h 1144442"/>
                <a:gd name="connsiteX3" fmla="*/ 309091 w 2542152"/>
                <a:gd name="connsiteY3" fmla="*/ 95288 h 1144442"/>
                <a:gd name="connsiteX4" fmla="*/ 1083 w 2542152"/>
                <a:gd name="connsiteY4" fmla="*/ 321482 h 1144442"/>
                <a:gd name="connsiteX5" fmla="*/ 121399 w 2542152"/>
                <a:gd name="connsiteY5" fmla="*/ 465861 h 1144442"/>
                <a:gd name="connsiteX0" fmla="*/ 2541959 w 2541959"/>
                <a:gd name="connsiteY0" fmla="*/ 1144442 h 1144442"/>
                <a:gd name="connsiteX1" fmla="*/ 2277265 w 2541959"/>
                <a:gd name="connsiteY1" fmla="*/ 831621 h 1144442"/>
                <a:gd name="connsiteX2" fmla="*/ 1353239 w 2541959"/>
                <a:gd name="connsiteY2" fmla="*/ 76038 h 1144442"/>
                <a:gd name="connsiteX3" fmla="*/ 308898 w 2541959"/>
                <a:gd name="connsiteY3" fmla="*/ 95288 h 1144442"/>
                <a:gd name="connsiteX4" fmla="*/ 890 w 2541959"/>
                <a:gd name="connsiteY4" fmla="*/ 321482 h 1144442"/>
                <a:gd name="connsiteX5" fmla="*/ 140456 w 2541959"/>
                <a:gd name="connsiteY5" fmla="*/ 470674 h 1144442"/>
                <a:gd name="connsiteX0" fmla="*/ 2541959 w 2541959"/>
                <a:gd name="connsiteY0" fmla="*/ 1144442 h 1144442"/>
                <a:gd name="connsiteX1" fmla="*/ 2277265 w 2541959"/>
                <a:gd name="connsiteY1" fmla="*/ 831621 h 1144442"/>
                <a:gd name="connsiteX2" fmla="*/ 1353239 w 2541959"/>
                <a:gd name="connsiteY2" fmla="*/ 76038 h 1144442"/>
                <a:gd name="connsiteX3" fmla="*/ 308898 w 2541959"/>
                <a:gd name="connsiteY3" fmla="*/ 95288 h 1144442"/>
                <a:gd name="connsiteX4" fmla="*/ 890 w 2541959"/>
                <a:gd name="connsiteY4" fmla="*/ 321482 h 1144442"/>
                <a:gd name="connsiteX5" fmla="*/ 140456 w 2541959"/>
                <a:gd name="connsiteY5" fmla="*/ 470674 h 1144442"/>
                <a:gd name="connsiteX0" fmla="*/ 2549067 w 2549067"/>
                <a:gd name="connsiteY0" fmla="*/ 1144442 h 1144442"/>
                <a:gd name="connsiteX1" fmla="*/ 2284373 w 2549067"/>
                <a:gd name="connsiteY1" fmla="*/ 831621 h 1144442"/>
                <a:gd name="connsiteX2" fmla="*/ 1360347 w 2549067"/>
                <a:gd name="connsiteY2" fmla="*/ 76038 h 1144442"/>
                <a:gd name="connsiteX3" fmla="*/ 316006 w 2549067"/>
                <a:gd name="connsiteY3" fmla="*/ 95288 h 1144442"/>
                <a:gd name="connsiteX4" fmla="*/ 7998 w 2549067"/>
                <a:gd name="connsiteY4" fmla="*/ 321482 h 1144442"/>
                <a:gd name="connsiteX5" fmla="*/ 147564 w 2549067"/>
                <a:gd name="connsiteY5" fmla="*/ 470674 h 1144442"/>
                <a:gd name="connsiteX0" fmla="*/ 2530309 w 2530309"/>
                <a:gd name="connsiteY0" fmla="*/ 1126668 h 1126668"/>
                <a:gd name="connsiteX1" fmla="*/ 2265615 w 2530309"/>
                <a:gd name="connsiteY1" fmla="*/ 813847 h 1126668"/>
                <a:gd name="connsiteX2" fmla="*/ 1341589 w 2530309"/>
                <a:gd name="connsiteY2" fmla="*/ 58264 h 1126668"/>
                <a:gd name="connsiteX3" fmla="*/ 297248 w 2530309"/>
                <a:gd name="connsiteY3" fmla="*/ 77514 h 1126668"/>
                <a:gd name="connsiteX4" fmla="*/ 9118 w 2530309"/>
                <a:gd name="connsiteY4" fmla="*/ 290455 h 1126668"/>
                <a:gd name="connsiteX5" fmla="*/ 128806 w 2530309"/>
                <a:gd name="connsiteY5" fmla="*/ 452900 h 1126668"/>
                <a:gd name="connsiteX0" fmla="*/ 2536092 w 2536092"/>
                <a:gd name="connsiteY0" fmla="*/ 1126668 h 1126668"/>
                <a:gd name="connsiteX1" fmla="*/ 2271398 w 2536092"/>
                <a:gd name="connsiteY1" fmla="*/ 813847 h 1126668"/>
                <a:gd name="connsiteX2" fmla="*/ 1347372 w 2536092"/>
                <a:gd name="connsiteY2" fmla="*/ 58264 h 1126668"/>
                <a:gd name="connsiteX3" fmla="*/ 303031 w 2536092"/>
                <a:gd name="connsiteY3" fmla="*/ 77514 h 1126668"/>
                <a:gd name="connsiteX4" fmla="*/ 14901 w 2536092"/>
                <a:gd name="connsiteY4" fmla="*/ 290455 h 1126668"/>
                <a:gd name="connsiteX5" fmla="*/ 134589 w 2536092"/>
                <a:gd name="connsiteY5" fmla="*/ 452900 h 1126668"/>
                <a:gd name="connsiteX0" fmla="*/ 2529676 w 2529676"/>
                <a:gd name="connsiteY0" fmla="*/ 1119023 h 1119023"/>
                <a:gd name="connsiteX1" fmla="*/ 2264982 w 2529676"/>
                <a:gd name="connsiteY1" fmla="*/ 806202 h 1119023"/>
                <a:gd name="connsiteX2" fmla="*/ 1340956 w 2529676"/>
                <a:gd name="connsiteY2" fmla="*/ 50619 h 1119023"/>
                <a:gd name="connsiteX3" fmla="*/ 362875 w 2529676"/>
                <a:gd name="connsiteY3" fmla="*/ 93060 h 1119023"/>
                <a:gd name="connsiteX4" fmla="*/ 8485 w 2529676"/>
                <a:gd name="connsiteY4" fmla="*/ 282810 h 1119023"/>
                <a:gd name="connsiteX5" fmla="*/ 128173 w 2529676"/>
                <a:gd name="connsiteY5" fmla="*/ 445255 h 1119023"/>
                <a:gd name="connsiteX0" fmla="*/ 2529676 w 2529676"/>
                <a:gd name="connsiteY0" fmla="*/ 1126335 h 1126335"/>
                <a:gd name="connsiteX1" fmla="*/ 2264982 w 2529676"/>
                <a:gd name="connsiteY1" fmla="*/ 813514 h 1126335"/>
                <a:gd name="connsiteX2" fmla="*/ 1340956 w 2529676"/>
                <a:gd name="connsiteY2" fmla="*/ 57931 h 1126335"/>
                <a:gd name="connsiteX3" fmla="*/ 362875 w 2529676"/>
                <a:gd name="connsiteY3" fmla="*/ 100372 h 1126335"/>
                <a:gd name="connsiteX4" fmla="*/ 8485 w 2529676"/>
                <a:gd name="connsiteY4" fmla="*/ 290122 h 1126335"/>
                <a:gd name="connsiteX5" fmla="*/ 128173 w 2529676"/>
                <a:gd name="connsiteY5" fmla="*/ 452567 h 1126335"/>
                <a:gd name="connsiteX0" fmla="*/ 2529676 w 2529676"/>
                <a:gd name="connsiteY0" fmla="*/ 1126335 h 1126335"/>
                <a:gd name="connsiteX1" fmla="*/ 2264982 w 2529676"/>
                <a:gd name="connsiteY1" fmla="*/ 813514 h 1126335"/>
                <a:gd name="connsiteX2" fmla="*/ 1340956 w 2529676"/>
                <a:gd name="connsiteY2" fmla="*/ 57931 h 1126335"/>
                <a:gd name="connsiteX3" fmla="*/ 362875 w 2529676"/>
                <a:gd name="connsiteY3" fmla="*/ 100372 h 1126335"/>
                <a:gd name="connsiteX4" fmla="*/ 8485 w 2529676"/>
                <a:gd name="connsiteY4" fmla="*/ 290122 h 1126335"/>
                <a:gd name="connsiteX5" fmla="*/ 128173 w 2529676"/>
                <a:gd name="connsiteY5" fmla="*/ 452567 h 1126335"/>
                <a:gd name="connsiteX0" fmla="*/ 2529676 w 2529676"/>
                <a:gd name="connsiteY0" fmla="*/ 1126335 h 1126335"/>
                <a:gd name="connsiteX1" fmla="*/ 2264982 w 2529676"/>
                <a:gd name="connsiteY1" fmla="*/ 813514 h 1126335"/>
                <a:gd name="connsiteX2" fmla="*/ 1340956 w 2529676"/>
                <a:gd name="connsiteY2" fmla="*/ 57931 h 1126335"/>
                <a:gd name="connsiteX3" fmla="*/ 362875 w 2529676"/>
                <a:gd name="connsiteY3" fmla="*/ 100372 h 1126335"/>
                <a:gd name="connsiteX4" fmla="*/ 8485 w 2529676"/>
                <a:gd name="connsiteY4" fmla="*/ 290122 h 1126335"/>
                <a:gd name="connsiteX5" fmla="*/ 128173 w 2529676"/>
                <a:gd name="connsiteY5" fmla="*/ 452567 h 1126335"/>
                <a:gd name="connsiteX0" fmla="*/ 2529676 w 2529676"/>
                <a:gd name="connsiteY0" fmla="*/ 1126335 h 1126335"/>
                <a:gd name="connsiteX1" fmla="*/ 2264982 w 2529676"/>
                <a:gd name="connsiteY1" fmla="*/ 813514 h 1126335"/>
                <a:gd name="connsiteX2" fmla="*/ 1340956 w 2529676"/>
                <a:gd name="connsiteY2" fmla="*/ 57931 h 1126335"/>
                <a:gd name="connsiteX3" fmla="*/ 362875 w 2529676"/>
                <a:gd name="connsiteY3" fmla="*/ 100372 h 1126335"/>
                <a:gd name="connsiteX4" fmla="*/ 8485 w 2529676"/>
                <a:gd name="connsiteY4" fmla="*/ 290122 h 1126335"/>
                <a:gd name="connsiteX5" fmla="*/ 128173 w 2529676"/>
                <a:gd name="connsiteY5" fmla="*/ 452567 h 1126335"/>
                <a:gd name="connsiteX0" fmla="*/ 2529676 w 2529676"/>
                <a:gd name="connsiteY0" fmla="*/ 1119728 h 1119728"/>
                <a:gd name="connsiteX1" fmla="*/ 2158965 w 2529676"/>
                <a:gd name="connsiteY1" fmla="*/ 717455 h 1119728"/>
                <a:gd name="connsiteX2" fmla="*/ 1340956 w 2529676"/>
                <a:gd name="connsiteY2" fmla="*/ 51324 h 1119728"/>
                <a:gd name="connsiteX3" fmla="*/ 362875 w 2529676"/>
                <a:gd name="connsiteY3" fmla="*/ 93765 h 1119728"/>
                <a:gd name="connsiteX4" fmla="*/ 8485 w 2529676"/>
                <a:gd name="connsiteY4" fmla="*/ 283515 h 1119728"/>
                <a:gd name="connsiteX5" fmla="*/ 128173 w 2529676"/>
                <a:gd name="connsiteY5" fmla="*/ 445960 h 1119728"/>
                <a:gd name="connsiteX0" fmla="*/ 2529676 w 2529676"/>
                <a:gd name="connsiteY0" fmla="*/ 1119728 h 1119728"/>
                <a:gd name="connsiteX1" fmla="*/ 2158965 w 2529676"/>
                <a:gd name="connsiteY1" fmla="*/ 717455 h 1119728"/>
                <a:gd name="connsiteX2" fmla="*/ 1340956 w 2529676"/>
                <a:gd name="connsiteY2" fmla="*/ 51324 h 1119728"/>
                <a:gd name="connsiteX3" fmla="*/ 362875 w 2529676"/>
                <a:gd name="connsiteY3" fmla="*/ 93765 h 1119728"/>
                <a:gd name="connsiteX4" fmla="*/ 8485 w 2529676"/>
                <a:gd name="connsiteY4" fmla="*/ 283515 h 1119728"/>
                <a:gd name="connsiteX5" fmla="*/ 128173 w 2529676"/>
                <a:gd name="connsiteY5" fmla="*/ 445960 h 1119728"/>
                <a:gd name="connsiteX0" fmla="*/ 2493254 w 2493254"/>
                <a:gd name="connsiteY0" fmla="*/ 1113084 h 1113084"/>
                <a:gd name="connsiteX1" fmla="*/ 2122543 w 2493254"/>
                <a:gd name="connsiteY1" fmla="*/ 710811 h 1113084"/>
                <a:gd name="connsiteX2" fmla="*/ 1304534 w 2493254"/>
                <a:gd name="connsiteY2" fmla="*/ 44680 h 1113084"/>
                <a:gd name="connsiteX3" fmla="*/ 326453 w 2493254"/>
                <a:gd name="connsiteY3" fmla="*/ 87121 h 1113084"/>
                <a:gd name="connsiteX4" fmla="*/ 11819 w 2493254"/>
                <a:gd name="connsiteY4" fmla="*/ 296749 h 1113084"/>
                <a:gd name="connsiteX5" fmla="*/ 91751 w 2493254"/>
                <a:gd name="connsiteY5" fmla="*/ 439316 h 1113084"/>
                <a:gd name="connsiteX0" fmla="*/ 2460413 w 2460413"/>
                <a:gd name="connsiteY0" fmla="*/ 1111881 h 1111881"/>
                <a:gd name="connsiteX1" fmla="*/ 2089702 w 2460413"/>
                <a:gd name="connsiteY1" fmla="*/ 709608 h 1111881"/>
                <a:gd name="connsiteX2" fmla="*/ 1271693 w 2460413"/>
                <a:gd name="connsiteY2" fmla="*/ 43477 h 1111881"/>
                <a:gd name="connsiteX3" fmla="*/ 293612 w 2460413"/>
                <a:gd name="connsiteY3" fmla="*/ 85918 h 1111881"/>
                <a:gd name="connsiteX4" fmla="*/ 18735 w 2460413"/>
                <a:gd name="connsiteY4" fmla="*/ 259102 h 1111881"/>
                <a:gd name="connsiteX5" fmla="*/ 58910 w 2460413"/>
                <a:gd name="connsiteY5" fmla="*/ 438113 h 1111881"/>
                <a:gd name="connsiteX0" fmla="*/ 2453322 w 2453322"/>
                <a:gd name="connsiteY0" fmla="*/ 1112203 h 1112203"/>
                <a:gd name="connsiteX1" fmla="*/ 2082611 w 2453322"/>
                <a:gd name="connsiteY1" fmla="*/ 709930 h 1112203"/>
                <a:gd name="connsiteX2" fmla="*/ 1264602 w 2453322"/>
                <a:gd name="connsiteY2" fmla="*/ 43799 h 1112203"/>
                <a:gd name="connsiteX3" fmla="*/ 286521 w 2453322"/>
                <a:gd name="connsiteY3" fmla="*/ 86240 h 1112203"/>
                <a:gd name="connsiteX4" fmla="*/ 21583 w 2453322"/>
                <a:gd name="connsiteY4" fmla="*/ 269363 h 1112203"/>
                <a:gd name="connsiteX5" fmla="*/ 51819 w 2453322"/>
                <a:gd name="connsiteY5" fmla="*/ 438435 h 1112203"/>
                <a:gd name="connsiteX0" fmla="*/ 2457207 w 2457207"/>
                <a:gd name="connsiteY0" fmla="*/ 1113206 h 1113206"/>
                <a:gd name="connsiteX1" fmla="*/ 2086496 w 2457207"/>
                <a:gd name="connsiteY1" fmla="*/ 710933 h 1113206"/>
                <a:gd name="connsiteX2" fmla="*/ 1268487 w 2457207"/>
                <a:gd name="connsiteY2" fmla="*/ 44802 h 1113206"/>
                <a:gd name="connsiteX3" fmla="*/ 343415 w 2457207"/>
                <a:gd name="connsiteY3" fmla="*/ 83930 h 1113206"/>
                <a:gd name="connsiteX4" fmla="*/ 25468 w 2457207"/>
                <a:gd name="connsiteY4" fmla="*/ 270366 h 1113206"/>
                <a:gd name="connsiteX5" fmla="*/ 55704 w 2457207"/>
                <a:gd name="connsiteY5" fmla="*/ 439438 h 1113206"/>
                <a:gd name="connsiteX0" fmla="*/ 2457207 w 2457207"/>
                <a:gd name="connsiteY0" fmla="*/ 1113883 h 1113883"/>
                <a:gd name="connsiteX1" fmla="*/ 2086496 w 2457207"/>
                <a:gd name="connsiteY1" fmla="*/ 711610 h 1113883"/>
                <a:gd name="connsiteX2" fmla="*/ 1268487 w 2457207"/>
                <a:gd name="connsiteY2" fmla="*/ 45479 h 1113883"/>
                <a:gd name="connsiteX3" fmla="*/ 343415 w 2457207"/>
                <a:gd name="connsiteY3" fmla="*/ 84607 h 1113883"/>
                <a:gd name="connsiteX4" fmla="*/ 25468 w 2457207"/>
                <a:gd name="connsiteY4" fmla="*/ 271043 h 1113883"/>
                <a:gd name="connsiteX5" fmla="*/ 55704 w 2457207"/>
                <a:gd name="connsiteY5" fmla="*/ 440115 h 1113883"/>
                <a:gd name="connsiteX0" fmla="*/ 2457207 w 2457207"/>
                <a:gd name="connsiteY0" fmla="*/ 1117495 h 1117495"/>
                <a:gd name="connsiteX1" fmla="*/ 2086496 w 2457207"/>
                <a:gd name="connsiteY1" fmla="*/ 715222 h 1117495"/>
                <a:gd name="connsiteX2" fmla="*/ 1268487 w 2457207"/>
                <a:gd name="connsiteY2" fmla="*/ 49091 h 1117495"/>
                <a:gd name="connsiteX3" fmla="*/ 343415 w 2457207"/>
                <a:gd name="connsiteY3" fmla="*/ 88219 h 1117495"/>
                <a:gd name="connsiteX4" fmla="*/ 25468 w 2457207"/>
                <a:gd name="connsiteY4" fmla="*/ 274655 h 1117495"/>
                <a:gd name="connsiteX5" fmla="*/ 55704 w 2457207"/>
                <a:gd name="connsiteY5" fmla="*/ 443727 h 1117495"/>
                <a:gd name="connsiteX0" fmla="*/ 2457207 w 2457207"/>
                <a:gd name="connsiteY0" fmla="*/ 1489257 h 1489257"/>
                <a:gd name="connsiteX1" fmla="*/ 2086496 w 2457207"/>
                <a:gd name="connsiteY1" fmla="*/ 1086984 h 1489257"/>
                <a:gd name="connsiteX2" fmla="*/ 943231 w 2457207"/>
                <a:gd name="connsiteY2" fmla="*/ 15817 h 1489257"/>
                <a:gd name="connsiteX3" fmla="*/ 343415 w 2457207"/>
                <a:gd name="connsiteY3" fmla="*/ 459981 h 1489257"/>
                <a:gd name="connsiteX4" fmla="*/ 25468 w 2457207"/>
                <a:gd name="connsiteY4" fmla="*/ 646417 h 1489257"/>
                <a:gd name="connsiteX5" fmla="*/ 55704 w 2457207"/>
                <a:gd name="connsiteY5" fmla="*/ 815489 h 1489257"/>
                <a:gd name="connsiteX0" fmla="*/ 2478921 w 2478921"/>
                <a:gd name="connsiteY0" fmla="*/ 1566884 h 1566884"/>
                <a:gd name="connsiteX1" fmla="*/ 2108210 w 2478921"/>
                <a:gd name="connsiteY1" fmla="*/ 1164611 h 1566884"/>
                <a:gd name="connsiteX2" fmla="*/ 964945 w 2478921"/>
                <a:gd name="connsiteY2" fmla="*/ 93444 h 1566884"/>
                <a:gd name="connsiteX3" fmla="*/ 659701 w 2478921"/>
                <a:gd name="connsiteY3" fmla="*/ 126435 h 1566884"/>
                <a:gd name="connsiteX4" fmla="*/ 47182 w 2478921"/>
                <a:gd name="connsiteY4" fmla="*/ 724044 h 1566884"/>
                <a:gd name="connsiteX5" fmla="*/ 77418 w 2478921"/>
                <a:gd name="connsiteY5" fmla="*/ 893116 h 1566884"/>
                <a:gd name="connsiteX0" fmla="*/ 2478921 w 2478921"/>
                <a:gd name="connsiteY0" fmla="*/ 1547571 h 1547571"/>
                <a:gd name="connsiteX1" fmla="*/ 2108210 w 2478921"/>
                <a:gd name="connsiteY1" fmla="*/ 1145298 h 1547571"/>
                <a:gd name="connsiteX2" fmla="*/ 964945 w 2478921"/>
                <a:gd name="connsiteY2" fmla="*/ 74131 h 1547571"/>
                <a:gd name="connsiteX3" fmla="*/ 659701 w 2478921"/>
                <a:gd name="connsiteY3" fmla="*/ 107122 h 1547571"/>
                <a:gd name="connsiteX4" fmla="*/ 47182 w 2478921"/>
                <a:gd name="connsiteY4" fmla="*/ 704731 h 1547571"/>
                <a:gd name="connsiteX5" fmla="*/ 77418 w 2478921"/>
                <a:gd name="connsiteY5" fmla="*/ 873803 h 1547571"/>
                <a:gd name="connsiteX0" fmla="*/ 2478921 w 2478921"/>
                <a:gd name="connsiteY0" fmla="*/ 1475303 h 1475303"/>
                <a:gd name="connsiteX1" fmla="*/ 2108210 w 2478921"/>
                <a:gd name="connsiteY1" fmla="*/ 1073030 h 1475303"/>
                <a:gd name="connsiteX2" fmla="*/ 964945 w 2478921"/>
                <a:gd name="connsiteY2" fmla="*/ 1863 h 1475303"/>
                <a:gd name="connsiteX3" fmla="*/ 659701 w 2478921"/>
                <a:gd name="connsiteY3" fmla="*/ 34854 h 1475303"/>
                <a:gd name="connsiteX4" fmla="*/ 47182 w 2478921"/>
                <a:gd name="connsiteY4" fmla="*/ 632463 h 1475303"/>
                <a:gd name="connsiteX5" fmla="*/ 77418 w 2478921"/>
                <a:gd name="connsiteY5" fmla="*/ 801535 h 1475303"/>
                <a:gd name="connsiteX0" fmla="*/ 2478921 w 2478921"/>
                <a:gd name="connsiteY0" fmla="*/ 1477630 h 1477630"/>
                <a:gd name="connsiteX1" fmla="*/ 2108210 w 2478921"/>
                <a:gd name="connsiteY1" fmla="*/ 1075357 h 1477630"/>
                <a:gd name="connsiteX2" fmla="*/ 964945 w 2478921"/>
                <a:gd name="connsiteY2" fmla="*/ 4190 h 1477630"/>
                <a:gd name="connsiteX3" fmla="*/ 659701 w 2478921"/>
                <a:gd name="connsiteY3" fmla="*/ 37181 h 1477630"/>
                <a:gd name="connsiteX4" fmla="*/ 47182 w 2478921"/>
                <a:gd name="connsiteY4" fmla="*/ 634790 h 1477630"/>
                <a:gd name="connsiteX5" fmla="*/ 77418 w 2478921"/>
                <a:gd name="connsiteY5" fmla="*/ 803862 h 1477630"/>
                <a:gd name="connsiteX0" fmla="*/ 2478921 w 2478921"/>
                <a:gd name="connsiteY0" fmla="*/ 1440449 h 1440449"/>
                <a:gd name="connsiteX1" fmla="*/ 2108210 w 2478921"/>
                <a:gd name="connsiteY1" fmla="*/ 1038176 h 1440449"/>
                <a:gd name="connsiteX2" fmla="*/ 659701 w 2478921"/>
                <a:gd name="connsiteY2" fmla="*/ 0 h 1440449"/>
                <a:gd name="connsiteX3" fmla="*/ 47182 w 2478921"/>
                <a:gd name="connsiteY3" fmla="*/ 597609 h 1440449"/>
                <a:gd name="connsiteX4" fmla="*/ 77418 w 2478921"/>
                <a:gd name="connsiteY4" fmla="*/ 766681 h 1440449"/>
                <a:gd name="connsiteX0" fmla="*/ 2493438 w 2493438"/>
                <a:gd name="connsiteY0" fmla="*/ 1520229 h 1520229"/>
                <a:gd name="connsiteX1" fmla="*/ 2122727 w 2493438"/>
                <a:gd name="connsiteY1" fmla="*/ 1117956 h 1520229"/>
                <a:gd name="connsiteX2" fmla="*/ 870599 w 2493438"/>
                <a:gd name="connsiteY2" fmla="*/ 0 h 1520229"/>
                <a:gd name="connsiteX3" fmla="*/ 61699 w 2493438"/>
                <a:gd name="connsiteY3" fmla="*/ 677389 h 1520229"/>
                <a:gd name="connsiteX4" fmla="*/ 91935 w 2493438"/>
                <a:gd name="connsiteY4" fmla="*/ 846461 h 1520229"/>
                <a:gd name="connsiteX0" fmla="*/ 2493438 w 2493438"/>
                <a:gd name="connsiteY0" fmla="*/ 1520229 h 1520229"/>
                <a:gd name="connsiteX1" fmla="*/ 2122727 w 2493438"/>
                <a:gd name="connsiteY1" fmla="*/ 1117956 h 1520229"/>
                <a:gd name="connsiteX2" fmla="*/ 870599 w 2493438"/>
                <a:gd name="connsiteY2" fmla="*/ 0 h 1520229"/>
                <a:gd name="connsiteX3" fmla="*/ 61699 w 2493438"/>
                <a:gd name="connsiteY3" fmla="*/ 677389 h 1520229"/>
                <a:gd name="connsiteX4" fmla="*/ 91935 w 2493438"/>
                <a:gd name="connsiteY4" fmla="*/ 846461 h 1520229"/>
                <a:gd name="connsiteX0" fmla="*/ 2494800 w 2494800"/>
                <a:gd name="connsiteY0" fmla="*/ 1495683 h 1495683"/>
                <a:gd name="connsiteX1" fmla="*/ 2124089 w 2494800"/>
                <a:gd name="connsiteY1" fmla="*/ 1093410 h 1495683"/>
                <a:gd name="connsiteX2" fmla="*/ 890372 w 2494800"/>
                <a:gd name="connsiteY2" fmla="*/ 1 h 1495683"/>
                <a:gd name="connsiteX3" fmla="*/ 63061 w 2494800"/>
                <a:gd name="connsiteY3" fmla="*/ 652843 h 1495683"/>
                <a:gd name="connsiteX4" fmla="*/ 93297 w 2494800"/>
                <a:gd name="connsiteY4" fmla="*/ 821915 h 1495683"/>
                <a:gd name="connsiteX0" fmla="*/ 2494800 w 2494800"/>
                <a:gd name="connsiteY0" fmla="*/ 1499917 h 1499917"/>
                <a:gd name="connsiteX1" fmla="*/ 2124089 w 2494800"/>
                <a:gd name="connsiteY1" fmla="*/ 1097644 h 1499917"/>
                <a:gd name="connsiteX2" fmla="*/ 890372 w 2494800"/>
                <a:gd name="connsiteY2" fmla="*/ 4235 h 1499917"/>
                <a:gd name="connsiteX3" fmla="*/ 63061 w 2494800"/>
                <a:gd name="connsiteY3" fmla="*/ 657077 h 1499917"/>
                <a:gd name="connsiteX4" fmla="*/ 93297 w 2494800"/>
                <a:gd name="connsiteY4" fmla="*/ 826149 h 1499917"/>
                <a:gd name="connsiteX0" fmla="*/ 2494800 w 2494800"/>
                <a:gd name="connsiteY0" fmla="*/ 1499917 h 1499917"/>
                <a:gd name="connsiteX1" fmla="*/ 2124089 w 2494800"/>
                <a:gd name="connsiteY1" fmla="*/ 1097644 h 1499917"/>
                <a:gd name="connsiteX2" fmla="*/ 890372 w 2494800"/>
                <a:gd name="connsiteY2" fmla="*/ 4235 h 1499917"/>
                <a:gd name="connsiteX3" fmla="*/ 63061 w 2494800"/>
                <a:gd name="connsiteY3" fmla="*/ 657077 h 1499917"/>
                <a:gd name="connsiteX4" fmla="*/ 93297 w 2494800"/>
                <a:gd name="connsiteY4" fmla="*/ 826149 h 1499917"/>
                <a:gd name="connsiteX0" fmla="*/ 2494800 w 2494800"/>
                <a:gd name="connsiteY0" fmla="*/ 1495724 h 1495724"/>
                <a:gd name="connsiteX1" fmla="*/ 2124089 w 2494800"/>
                <a:gd name="connsiteY1" fmla="*/ 1093451 h 1495724"/>
                <a:gd name="connsiteX2" fmla="*/ 890372 w 2494800"/>
                <a:gd name="connsiteY2" fmla="*/ 42 h 1495724"/>
                <a:gd name="connsiteX3" fmla="*/ 63061 w 2494800"/>
                <a:gd name="connsiteY3" fmla="*/ 652884 h 1495724"/>
                <a:gd name="connsiteX4" fmla="*/ 93297 w 2494800"/>
                <a:gd name="connsiteY4" fmla="*/ 821956 h 1495724"/>
                <a:gd name="connsiteX0" fmla="*/ 2494800 w 2494800"/>
                <a:gd name="connsiteY0" fmla="*/ 1495724 h 1495724"/>
                <a:gd name="connsiteX1" fmla="*/ 2124089 w 2494800"/>
                <a:gd name="connsiteY1" fmla="*/ 1093451 h 1495724"/>
                <a:gd name="connsiteX2" fmla="*/ 890372 w 2494800"/>
                <a:gd name="connsiteY2" fmla="*/ 42 h 1495724"/>
                <a:gd name="connsiteX3" fmla="*/ 63061 w 2494800"/>
                <a:gd name="connsiteY3" fmla="*/ 652884 h 1495724"/>
                <a:gd name="connsiteX4" fmla="*/ 93297 w 2494800"/>
                <a:gd name="connsiteY4" fmla="*/ 821956 h 1495724"/>
                <a:gd name="connsiteX0" fmla="*/ 2494800 w 2494800"/>
                <a:gd name="connsiteY0" fmla="*/ 1532542 h 1532542"/>
                <a:gd name="connsiteX1" fmla="*/ 2124089 w 2494800"/>
                <a:gd name="connsiteY1" fmla="*/ 1130269 h 1532542"/>
                <a:gd name="connsiteX2" fmla="*/ 890372 w 2494800"/>
                <a:gd name="connsiteY2" fmla="*/ 38 h 1532542"/>
                <a:gd name="connsiteX3" fmla="*/ 63061 w 2494800"/>
                <a:gd name="connsiteY3" fmla="*/ 689702 h 1532542"/>
                <a:gd name="connsiteX4" fmla="*/ 93297 w 2494800"/>
                <a:gd name="connsiteY4" fmla="*/ 858774 h 1532542"/>
                <a:gd name="connsiteX0" fmla="*/ 2493439 w 2493439"/>
                <a:gd name="connsiteY0" fmla="*/ 1483451 h 1483451"/>
                <a:gd name="connsiteX1" fmla="*/ 2122728 w 2493439"/>
                <a:gd name="connsiteY1" fmla="*/ 1081178 h 1483451"/>
                <a:gd name="connsiteX2" fmla="*/ 870600 w 2493439"/>
                <a:gd name="connsiteY2" fmla="*/ 42 h 1483451"/>
                <a:gd name="connsiteX3" fmla="*/ 61700 w 2493439"/>
                <a:gd name="connsiteY3" fmla="*/ 640611 h 1483451"/>
                <a:gd name="connsiteX4" fmla="*/ 91936 w 2493439"/>
                <a:gd name="connsiteY4" fmla="*/ 809683 h 1483451"/>
                <a:gd name="connsiteX0" fmla="*/ 2420012 w 2420012"/>
                <a:gd name="connsiteY0" fmla="*/ 1497889 h 1497889"/>
                <a:gd name="connsiteX1" fmla="*/ 2049301 w 2420012"/>
                <a:gd name="connsiteY1" fmla="*/ 1095616 h 1497889"/>
                <a:gd name="connsiteX2" fmla="*/ 797173 w 2420012"/>
                <a:gd name="connsiteY2" fmla="*/ 14480 h 1497889"/>
                <a:gd name="connsiteX3" fmla="*/ 160106 w 2420012"/>
                <a:gd name="connsiteY3" fmla="*/ 495490 h 1497889"/>
                <a:gd name="connsiteX4" fmla="*/ 18509 w 2420012"/>
                <a:gd name="connsiteY4" fmla="*/ 824121 h 1497889"/>
                <a:gd name="connsiteX0" fmla="*/ 2420012 w 2420012"/>
                <a:gd name="connsiteY0" fmla="*/ 1483505 h 1483505"/>
                <a:gd name="connsiteX1" fmla="*/ 2049301 w 2420012"/>
                <a:gd name="connsiteY1" fmla="*/ 1081232 h 1483505"/>
                <a:gd name="connsiteX2" fmla="*/ 797173 w 2420012"/>
                <a:gd name="connsiteY2" fmla="*/ 96 h 1483505"/>
                <a:gd name="connsiteX3" fmla="*/ 160106 w 2420012"/>
                <a:gd name="connsiteY3" fmla="*/ 481106 h 1483505"/>
                <a:gd name="connsiteX4" fmla="*/ 18509 w 2420012"/>
                <a:gd name="connsiteY4" fmla="*/ 809737 h 1483505"/>
                <a:gd name="connsiteX0" fmla="*/ 2420012 w 2420012"/>
                <a:gd name="connsiteY0" fmla="*/ 1483505 h 1483505"/>
                <a:gd name="connsiteX1" fmla="*/ 2049301 w 2420012"/>
                <a:gd name="connsiteY1" fmla="*/ 1081232 h 1483505"/>
                <a:gd name="connsiteX2" fmla="*/ 797173 w 2420012"/>
                <a:gd name="connsiteY2" fmla="*/ 96 h 1483505"/>
                <a:gd name="connsiteX3" fmla="*/ 160106 w 2420012"/>
                <a:gd name="connsiteY3" fmla="*/ 481106 h 1483505"/>
                <a:gd name="connsiteX4" fmla="*/ 18509 w 2420012"/>
                <a:gd name="connsiteY4" fmla="*/ 809737 h 1483505"/>
                <a:gd name="connsiteX0" fmla="*/ 2420012 w 2420012"/>
                <a:gd name="connsiteY0" fmla="*/ 1483426 h 1483426"/>
                <a:gd name="connsiteX1" fmla="*/ 2049301 w 2420012"/>
                <a:gd name="connsiteY1" fmla="*/ 1081153 h 1483426"/>
                <a:gd name="connsiteX2" fmla="*/ 797173 w 2420012"/>
                <a:gd name="connsiteY2" fmla="*/ 17 h 1483426"/>
                <a:gd name="connsiteX3" fmla="*/ 160106 w 2420012"/>
                <a:gd name="connsiteY3" fmla="*/ 481027 h 1483426"/>
                <a:gd name="connsiteX4" fmla="*/ 18509 w 2420012"/>
                <a:gd name="connsiteY4" fmla="*/ 809658 h 14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0012" h="1483426">
                  <a:moveTo>
                    <a:pt x="2420012" y="1483426"/>
                  </a:moveTo>
                  <a:cubicBezTo>
                    <a:pt x="2401354" y="1286387"/>
                    <a:pt x="2137532" y="1185427"/>
                    <a:pt x="2049301" y="1081153"/>
                  </a:cubicBezTo>
                  <a:cubicBezTo>
                    <a:pt x="1746098" y="841078"/>
                    <a:pt x="952480" y="-4290"/>
                    <a:pt x="797173" y="17"/>
                  </a:cubicBezTo>
                  <a:cubicBezTo>
                    <a:pt x="641866" y="4324"/>
                    <a:pt x="289883" y="346087"/>
                    <a:pt x="160106" y="481027"/>
                  </a:cubicBezTo>
                  <a:cubicBezTo>
                    <a:pt x="30329" y="615967"/>
                    <a:pt x="-34430" y="756719"/>
                    <a:pt x="18509" y="809658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F6F100-C0B5-0946-A36E-9908CD4367CD}"/>
              </a:ext>
            </a:extLst>
          </p:cNvPr>
          <p:cNvGrpSpPr/>
          <p:nvPr/>
        </p:nvGrpSpPr>
        <p:grpSpPr>
          <a:xfrm>
            <a:off x="1377841" y="4315992"/>
            <a:ext cx="446640" cy="251686"/>
            <a:chOff x="3668110" y="2448910"/>
            <a:chExt cx="3794234" cy="216513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7F4DC78-83E5-7949-9320-6981F29329D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932A244-1BAB-8644-91E1-593ED071788C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F9EF5FE-1297-5145-B5D0-8D643EB384B7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5748357-F2E0-0347-9E28-8D9DE791AA3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6A2C2A51-814C-4F4B-A106-A4EED8A80FA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3F63A96-A521-F345-9C39-8171CD8028B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E7D02E0-85A2-4F4F-AF86-7CCE5B17349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5" name="Line 33">
            <a:extLst>
              <a:ext uri="{FF2B5EF4-FFF2-40B4-BE49-F238E27FC236}">
                <a16:creationId xmlns:a16="http://schemas.microsoft.com/office/drawing/2014/main" id="{45B1207E-09F6-844F-9C4A-274E0E8F1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4471" y="3455082"/>
            <a:ext cx="1147604" cy="8591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1" name="Line 22">
            <a:extLst>
              <a:ext uri="{FF2B5EF4-FFF2-40B4-BE49-F238E27FC236}">
                <a16:creationId xmlns:a16="http://schemas.microsoft.com/office/drawing/2014/main" id="{6D4FCC87-F922-9A49-B4ED-F7B08765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7507" y="4700953"/>
            <a:ext cx="223945" cy="79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8" name="Group 44">
            <a:extLst>
              <a:ext uri="{FF2B5EF4-FFF2-40B4-BE49-F238E27FC236}">
                <a16:creationId xmlns:a16="http://schemas.microsoft.com/office/drawing/2014/main" id="{49176FEA-2A3D-4C46-88A0-E5272CC899B4}"/>
              </a:ext>
            </a:extLst>
          </p:cNvPr>
          <p:cNvGrpSpPr>
            <a:grpSpLocks/>
          </p:cNvGrpSpPr>
          <p:nvPr/>
        </p:nvGrpSpPr>
        <p:grpSpPr bwMode="auto">
          <a:xfrm>
            <a:off x="1996999" y="4952734"/>
            <a:ext cx="388834" cy="356970"/>
            <a:chOff x="-44" y="1473"/>
            <a:chExt cx="981" cy="1105"/>
          </a:xfrm>
        </p:grpSpPr>
        <p:pic>
          <p:nvPicPr>
            <p:cNvPr id="311" name="Picture 45" descr="desktop_computer_stylized_medium">
              <a:extLst>
                <a:ext uri="{FF2B5EF4-FFF2-40B4-BE49-F238E27FC236}">
                  <a16:creationId xmlns:a16="http://schemas.microsoft.com/office/drawing/2014/main" id="{6744CEA1-5DC8-3C49-9E35-3544B3A04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2" name="Freeform 46">
              <a:extLst>
                <a:ext uri="{FF2B5EF4-FFF2-40B4-BE49-F238E27FC236}">
                  <a16:creationId xmlns:a16="http://schemas.microsoft.com/office/drawing/2014/main" id="{4CC4AF2A-4A60-7E4E-B654-71C95B11A8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5" name="Rectangle 3">
            <a:extLst>
              <a:ext uri="{FF2B5EF4-FFF2-40B4-BE49-F238E27FC236}">
                <a16:creationId xmlns:a16="http://schemas.microsoft.com/office/drawing/2014/main" id="{05247610-6057-6F45-9FE7-A7221DB45A72}"/>
              </a:ext>
            </a:extLst>
          </p:cNvPr>
          <p:cNvSpPr txBox="1">
            <a:spLocks noChangeArrowheads="1"/>
          </p:cNvSpPr>
          <p:nvPr/>
        </p:nvSpPr>
        <p:spPr>
          <a:xfrm>
            <a:off x="6001555" y="1957589"/>
            <a:ext cx="5782614" cy="258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broadcast domain:</a:t>
            </a:r>
          </a:p>
          <a:p>
            <a:pPr marL="576263" marR="0" lvl="1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layer-2 broadcast traffic (ARP, DHCP, unknown MAC) must cross entire LAN </a:t>
            </a:r>
          </a:p>
          <a:p>
            <a:pPr marL="576263" marR="0" lvl="1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efficiency, security, privacy, efficiency issues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E6976FD-8FD9-464E-9D3E-35DC0F9B90E5}"/>
              </a:ext>
            </a:extLst>
          </p:cNvPr>
          <p:cNvSpPr txBox="1"/>
          <p:nvPr/>
        </p:nvSpPr>
        <p:spPr>
          <a:xfrm>
            <a:off x="785611" y="1262130"/>
            <a:ext cx="10521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LAN sizes scale, users change point of attachment?</a:t>
            </a:r>
          </a:p>
        </p:txBody>
      </p:sp>
    </p:spTree>
    <p:extLst>
      <p:ext uri="{BB962C8B-B14F-4D97-AF65-F5344CB8AC3E}">
        <p14:creationId xmlns:p14="http://schemas.microsoft.com/office/powerpoint/2010/main" val="34893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23 C 0.00768 0.03611 0.0207 0.07407 0.05599 0.08727 C 0.09127 0.10046 0.18489 0.09815 0.21185 0.07847 C 0.2388 0.05856 0.24271 0.01134 0.21758 -0.0375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3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39751EC-3470-E44E-9E47-1DBEC48F367C}"/>
              </a:ext>
            </a:extLst>
          </p:cNvPr>
          <p:cNvGrpSpPr/>
          <p:nvPr/>
        </p:nvGrpSpPr>
        <p:grpSpPr>
          <a:xfrm>
            <a:off x="7535443" y="2298503"/>
            <a:ext cx="1243611" cy="519112"/>
            <a:chOff x="9287864" y="4082048"/>
            <a:chExt cx="1243611" cy="519112"/>
          </a:xfrm>
        </p:grpSpPr>
        <p:sp>
          <p:nvSpPr>
            <p:cNvPr id="556" name="Rectangle 75">
              <a:extLst>
                <a:ext uri="{FF2B5EF4-FFF2-40B4-BE49-F238E27FC236}">
                  <a16:creationId xmlns:a16="http://schemas.microsoft.com/office/drawing/2014/main" id="{86D84E7B-7F94-CF43-97CD-E40F099F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0181" y="4127584"/>
              <a:ext cx="1188897" cy="471997"/>
            </a:xfrm>
            <a:prstGeom prst="rect">
              <a:avLst/>
            </a:prstGeom>
            <a:solidFill>
              <a:srgbClr val="F5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7" name="Rectangle 2">
              <a:extLst>
                <a:ext uri="{FF2B5EF4-FFF2-40B4-BE49-F238E27FC236}">
                  <a16:creationId xmlns:a16="http://schemas.microsoft.com/office/drawing/2014/main" id="{75001E46-9EFA-6F46-BF58-DE475A33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9866" y="4128085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8" name="Line 3">
              <a:extLst>
                <a:ext uri="{FF2B5EF4-FFF2-40B4-BE49-F238E27FC236}">
                  <a16:creationId xmlns:a16="http://schemas.microsoft.com/office/drawing/2014/main" id="{58FD3C8D-D13C-DD42-85DC-F3FC75827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1453" y="4342570"/>
              <a:ext cx="1179110" cy="1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9" name="Text Box 6">
              <a:extLst>
                <a:ext uri="{FF2B5EF4-FFF2-40B4-BE49-F238E27FC236}">
                  <a16:creationId xmlns:a16="http://schemas.microsoft.com/office/drawing/2014/main" id="{06310D8E-E39C-8749-8C4D-6762E12A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7864" y="4107358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62" name="Line 18">
              <a:extLst>
                <a:ext uri="{FF2B5EF4-FFF2-40B4-BE49-F238E27FC236}">
                  <a16:creationId xmlns:a16="http://schemas.microsoft.com/office/drawing/2014/main" id="{674927D0-7AF4-FB45-A199-0AA4F2F4D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0891" y="413284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3" name="Line 21">
              <a:extLst>
                <a:ext uri="{FF2B5EF4-FFF2-40B4-BE49-F238E27FC236}">
                  <a16:creationId xmlns:a16="http://schemas.microsoft.com/office/drawing/2014/main" id="{ED992B3F-F06B-D64B-B214-C09006060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0378" y="412967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5" name="Line 23">
              <a:extLst>
                <a:ext uri="{FF2B5EF4-FFF2-40B4-BE49-F238E27FC236}">
                  <a16:creationId xmlns:a16="http://schemas.microsoft.com/office/drawing/2014/main" id="{0E55E53C-5364-9444-98BF-DF258E8EB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1878" y="4137610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8" name="Text Box 26">
              <a:extLst>
                <a:ext uri="{FF2B5EF4-FFF2-40B4-BE49-F238E27FC236}">
                  <a16:creationId xmlns:a16="http://schemas.microsoft.com/office/drawing/2014/main" id="{2BB93CA1-198F-BD45-B13D-35FA7DC8E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378" y="4296360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572" name="Text Box 30">
              <a:extLst>
                <a:ext uri="{FF2B5EF4-FFF2-40B4-BE49-F238E27FC236}">
                  <a16:creationId xmlns:a16="http://schemas.microsoft.com/office/drawing/2014/main" id="{B28826E1-E494-BE45-847D-47836FFF5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0540" y="4300533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73" name="Text Box 57">
              <a:extLst>
                <a:ext uri="{FF2B5EF4-FFF2-40B4-BE49-F238E27FC236}">
                  <a16:creationId xmlns:a16="http://schemas.microsoft.com/office/drawing/2014/main" id="{0E14A6FA-A1FE-3F46-A4F2-105D9B7A7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3616" y="4082048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4" name="Oval 81">
              <a:extLst>
                <a:ext uri="{FF2B5EF4-FFF2-40B4-BE49-F238E27FC236}">
                  <a16:creationId xmlns:a16="http://schemas.microsoft.com/office/drawing/2014/main" id="{9FE56524-10FB-6042-A1CC-7979BFD9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753" y="4442410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Oval 82">
              <a:extLst>
                <a:ext uri="{FF2B5EF4-FFF2-40B4-BE49-F238E27FC236}">
                  <a16:creationId xmlns:a16="http://schemas.microsoft.com/office/drawing/2014/main" id="{32B7ED54-8A66-9C40-90E0-AB788CBB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853" y="4439235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Oval 83">
              <a:extLst>
                <a:ext uri="{FF2B5EF4-FFF2-40B4-BE49-F238E27FC236}">
                  <a16:creationId xmlns:a16="http://schemas.microsoft.com/office/drawing/2014/main" id="{ACECF9A3-7435-ED4E-A83D-328DB3D23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5228" y="4443998"/>
              <a:ext cx="42863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8704311" y="2293748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1190929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Port-based VLANs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Text Box 85">
            <a:extLst>
              <a:ext uri="{FF2B5EF4-FFF2-40B4-BE49-F238E27FC236}">
                <a16:creationId xmlns:a16="http://schemas.microsoft.com/office/drawing/2014/main" id="{DBE7F08B-75D4-654E-BA3B-51E343AAE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828" y="2469025"/>
            <a:ext cx="36977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switch(es) supporting VLAN capabilities can be configured to define multiple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virtual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226" name="Rectangle 86">
            <a:extLst>
              <a:ext uri="{FF2B5EF4-FFF2-40B4-BE49-F238E27FC236}">
                <a16:creationId xmlns:a16="http://schemas.microsoft.com/office/drawing/2014/main" id="{040C315C-CE33-1045-B5A5-A72E5FF7F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03" y="1867773"/>
            <a:ext cx="4140915" cy="34769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7" name="Text Box 87">
            <a:extLst>
              <a:ext uri="{FF2B5EF4-FFF2-40B4-BE49-F238E27FC236}">
                <a16:creationId xmlns:a16="http://schemas.microsoft.com/office/drawing/2014/main" id="{3747A2E4-8B70-A749-8C53-5E13C96C5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365" y="1607445"/>
            <a:ext cx="3014663" cy="8280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Virtual Local Area Network (VLAN)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7579415" y="1918955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4" name="Rectangle 3">
            <a:extLst>
              <a:ext uri="{FF2B5EF4-FFF2-40B4-BE49-F238E27FC236}">
                <a16:creationId xmlns:a16="http://schemas.microsoft.com/office/drawing/2014/main" id="{8B0BF6C6-7F95-0647-8336-38D2D9565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932" y="721723"/>
            <a:ext cx="5961059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port-based VLAN: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switch ports grouped (by switch management software) so that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physical switch ……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7193" y="2649273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2956" y="2649273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2092" y="2664199"/>
            <a:ext cx="672983" cy="3613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614" y="2864458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0156" y="2652448"/>
            <a:ext cx="101600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0631" y="2450835"/>
            <a:ext cx="479425" cy="60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6293" y="2395273"/>
            <a:ext cx="514350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7" name="Text Box 72">
            <a:extLst>
              <a:ext uri="{FF2B5EF4-FFF2-40B4-BE49-F238E27FC236}">
                <a16:creationId xmlns:a16="http://schemas.microsoft.com/office/drawing/2014/main" id="{377DDBF1-C221-7B40-952F-70C5D671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520" y="3356023"/>
            <a:ext cx="17315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EE (VLAN ports 1-8)</a:t>
            </a:r>
          </a:p>
        </p:txBody>
      </p:sp>
      <p:sp>
        <p:nvSpPr>
          <p:cNvPr id="438" name="Text Box 73">
            <a:extLst>
              <a:ext uri="{FF2B5EF4-FFF2-40B4-BE49-F238E27FC236}">
                <a16:creationId xmlns:a16="http://schemas.microsoft.com/office/drawing/2014/main" id="{FDE3B945-5B46-E04D-BFCA-4A7A699A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415" y="3356023"/>
            <a:ext cx="25725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CS (VLAN ports 9-15)</a:t>
            </a: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370" y="2827505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6290618" y="2835010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6855399" y="2840344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7612266" y="2835682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8577667" y="2831020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9092894" y="2836930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9956495" y="2845922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18BAC5-6F99-9949-A533-8E94FF0D852A}"/>
              </a:ext>
            </a:extLst>
          </p:cNvPr>
          <p:cNvGrpSpPr/>
          <p:nvPr/>
        </p:nvGrpSpPr>
        <p:grpSpPr>
          <a:xfrm>
            <a:off x="6211492" y="3817384"/>
            <a:ext cx="5305402" cy="2612342"/>
            <a:chOff x="6211492" y="3817384"/>
            <a:chExt cx="5305402" cy="2612342"/>
          </a:xfrm>
        </p:grpSpPr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032775F3-0670-3C4B-B2DF-70AE363DCDFF}"/>
                </a:ext>
              </a:extLst>
            </p:cNvPr>
            <p:cNvGrpSpPr/>
            <p:nvPr/>
          </p:nvGrpSpPr>
          <p:grpSpPr>
            <a:xfrm>
              <a:off x="6540241" y="4410585"/>
              <a:ext cx="4725167" cy="1478151"/>
              <a:chOff x="6576817" y="3374265"/>
              <a:chExt cx="4310127" cy="1451015"/>
            </a:xfrm>
          </p:grpSpPr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809D7D0E-60C1-2C48-AD6E-75E52E4358D7}"/>
                  </a:ext>
                </a:extLst>
              </p:cNvPr>
              <p:cNvSpPr/>
              <p:nvPr/>
            </p:nvSpPr>
            <p:spPr>
              <a:xfrm>
                <a:off x="8691093" y="3384997"/>
                <a:ext cx="1094704" cy="528034"/>
              </a:xfrm>
              <a:prstGeom prst="ellipse">
                <a:avLst/>
              </a:prstGeom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EF688021-C6FD-1B4E-B315-BB324D547AD5}"/>
                  </a:ext>
                </a:extLst>
              </p:cNvPr>
              <p:cNvSpPr/>
              <p:nvPr/>
            </p:nvSpPr>
            <p:spPr>
              <a:xfrm>
                <a:off x="9704233" y="3561007"/>
                <a:ext cx="1094704" cy="528034"/>
              </a:xfrm>
              <a:prstGeom prst="ellipse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1F5AD41F-54EA-6A44-B0D6-74F874C66EF2}"/>
                  </a:ext>
                </a:extLst>
              </p:cNvPr>
              <p:cNvSpPr/>
              <p:nvPr/>
            </p:nvSpPr>
            <p:spPr>
              <a:xfrm>
                <a:off x="9274940" y="4110502"/>
                <a:ext cx="1094704" cy="57525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4C7FB047-C4AD-824E-B7ED-47D40D01146F}"/>
                  </a:ext>
                </a:extLst>
              </p:cNvPr>
              <p:cNvSpPr/>
              <p:nvPr/>
            </p:nvSpPr>
            <p:spPr>
              <a:xfrm>
                <a:off x="8178090" y="4250021"/>
                <a:ext cx="1313640" cy="57525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012F2C31-F332-114A-9BCF-F8B282914B90}"/>
                  </a:ext>
                </a:extLst>
              </p:cNvPr>
              <p:cNvSpPr/>
              <p:nvPr/>
            </p:nvSpPr>
            <p:spPr>
              <a:xfrm>
                <a:off x="7222907" y="4170602"/>
                <a:ext cx="1313640" cy="57525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D798AE63-63D4-7B40-9268-74F3FB1BA890}"/>
                  </a:ext>
                </a:extLst>
              </p:cNvPr>
              <p:cNvSpPr/>
              <p:nvPr/>
            </p:nvSpPr>
            <p:spPr>
              <a:xfrm>
                <a:off x="7029724" y="3539536"/>
                <a:ext cx="1313640" cy="575259"/>
              </a:xfrm>
              <a:prstGeom prst="ellipse">
                <a:avLst/>
              </a:prstGeom>
              <a:noFill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D1D557D9-E710-6349-86FB-1E32C8BE5407}"/>
                  </a:ext>
                </a:extLst>
              </p:cNvPr>
              <p:cNvSpPr/>
              <p:nvPr/>
            </p:nvSpPr>
            <p:spPr>
              <a:xfrm>
                <a:off x="9792240" y="3842194"/>
                <a:ext cx="1094704" cy="5752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Oval 691">
                <a:extLst>
                  <a:ext uri="{FF2B5EF4-FFF2-40B4-BE49-F238E27FC236}">
                    <a16:creationId xmlns:a16="http://schemas.microsoft.com/office/drawing/2014/main" id="{FB07E267-41BC-A04C-B76A-60A7F3D74A23}"/>
                  </a:ext>
                </a:extLst>
              </p:cNvPr>
              <p:cNvSpPr/>
              <p:nvPr/>
            </p:nvSpPr>
            <p:spPr>
              <a:xfrm>
                <a:off x="9358649" y="3395729"/>
                <a:ext cx="1094704" cy="528034"/>
              </a:xfrm>
              <a:prstGeom prst="ellipse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Oval 692">
                <a:extLst>
                  <a:ext uri="{FF2B5EF4-FFF2-40B4-BE49-F238E27FC236}">
                    <a16:creationId xmlns:a16="http://schemas.microsoft.com/office/drawing/2014/main" id="{5682B567-D458-C848-AA8C-B31B69F32CB5}"/>
                  </a:ext>
                </a:extLst>
              </p:cNvPr>
              <p:cNvSpPr/>
              <p:nvPr/>
            </p:nvSpPr>
            <p:spPr>
              <a:xfrm>
                <a:off x="7727324" y="3374265"/>
                <a:ext cx="1442434" cy="605307"/>
              </a:xfrm>
              <a:prstGeom prst="ellipse">
                <a:avLst/>
              </a:prstGeom>
              <a:solidFill>
                <a:schemeClr val="bg1"/>
              </a:solidFill>
              <a:effectLst>
                <a:outerShdw blurRad="50800" dist="38100" dir="16200000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Oval 693">
                <a:extLst>
                  <a:ext uri="{FF2B5EF4-FFF2-40B4-BE49-F238E27FC236}">
                    <a16:creationId xmlns:a16="http://schemas.microsoft.com/office/drawing/2014/main" id="{905F9C15-25EA-7B4C-940C-44F363940A1A}"/>
                  </a:ext>
                </a:extLst>
              </p:cNvPr>
              <p:cNvSpPr/>
              <p:nvPr/>
            </p:nvSpPr>
            <p:spPr>
              <a:xfrm>
                <a:off x="6576817" y="3859361"/>
                <a:ext cx="1313640" cy="575259"/>
              </a:xfrm>
              <a:prstGeom prst="ellipse">
                <a:avLst/>
              </a:prstGeom>
              <a:solidFill>
                <a:schemeClr val="bg1"/>
              </a:solidFill>
              <a:effectLst>
                <a:outerShdw blurRad="50800" dist="38100" dir="13500000" algn="br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Freeform 694">
                <a:extLst>
                  <a:ext uri="{FF2B5EF4-FFF2-40B4-BE49-F238E27FC236}">
                    <a16:creationId xmlns:a16="http://schemas.microsoft.com/office/drawing/2014/main" id="{931DE170-9A7A-A446-A6FC-4B1B055B91C6}"/>
                  </a:ext>
                </a:extLst>
              </p:cNvPr>
              <p:cNvSpPr/>
              <p:nvPr/>
            </p:nvSpPr>
            <p:spPr>
              <a:xfrm>
                <a:off x="7094483" y="3443189"/>
                <a:ext cx="3651294" cy="1248629"/>
              </a:xfrm>
              <a:custGeom>
                <a:avLst/>
                <a:gdLst>
                  <a:gd name="connsiteX0" fmla="*/ 18918 w 3651294"/>
                  <a:gd name="connsiteY0" fmla="*/ 327923 h 1248629"/>
                  <a:gd name="connsiteX1" fmla="*/ 0 w 3651294"/>
                  <a:gd name="connsiteY1" fmla="*/ 472965 h 1248629"/>
                  <a:gd name="connsiteX2" fmla="*/ 75674 w 3651294"/>
                  <a:gd name="connsiteY2" fmla="*/ 939625 h 1248629"/>
                  <a:gd name="connsiteX3" fmla="*/ 176574 w 3651294"/>
                  <a:gd name="connsiteY3" fmla="*/ 964850 h 1248629"/>
                  <a:gd name="connsiteX4" fmla="*/ 214411 w 3651294"/>
                  <a:gd name="connsiteY4" fmla="*/ 1034218 h 1248629"/>
                  <a:gd name="connsiteX5" fmla="*/ 1072055 w 3651294"/>
                  <a:gd name="connsiteY5" fmla="*/ 1248629 h 1248629"/>
                  <a:gd name="connsiteX6" fmla="*/ 1210791 w 3651294"/>
                  <a:gd name="connsiteY6" fmla="*/ 1179261 h 1248629"/>
                  <a:gd name="connsiteX7" fmla="*/ 1311691 w 3651294"/>
                  <a:gd name="connsiteY7" fmla="*/ 1248629 h 1248629"/>
                  <a:gd name="connsiteX8" fmla="*/ 2238703 w 3651294"/>
                  <a:gd name="connsiteY8" fmla="*/ 1242323 h 1248629"/>
                  <a:gd name="connsiteX9" fmla="*/ 2352215 w 3651294"/>
                  <a:gd name="connsiteY9" fmla="*/ 1072055 h 1248629"/>
                  <a:gd name="connsiteX10" fmla="*/ 2453114 w 3651294"/>
                  <a:gd name="connsiteY10" fmla="*/ 1109892 h 1248629"/>
                  <a:gd name="connsiteX11" fmla="*/ 3165716 w 3651294"/>
                  <a:gd name="connsiteY11" fmla="*/ 1021605 h 1248629"/>
                  <a:gd name="connsiteX12" fmla="*/ 3272921 w 3651294"/>
                  <a:gd name="connsiteY12" fmla="*/ 870257 h 1248629"/>
                  <a:gd name="connsiteX13" fmla="*/ 3651294 w 3651294"/>
                  <a:gd name="connsiteY13" fmla="*/ 567559 h 1248629"/>
                  <a:gd name="connsiteX14" fmla="*/ 3600844 w 3651294"/>
                  <a:gd name="connsiteY14" fmla="*/ 510803 h 1248629"/>
                  <a:gd name="connsiteX15" fmla="*/ 3619763 w 3651294"/>
                  <a:gd name="connsiteY15" fmla="*/ 416210 h 1248629"/>
                  <a:gd name="connsiteX16" fmla="*/ 3436883 w 3651294"/>
                  <a:gd name="connsiteY16" fmla="*/ 245942 h 1248629"/>
                  <a:gd name="connsiteX17" fmla="*/ 3436883 w 3651294"/>
                  <a:gd name="connsiteY17" fmla="*/ 245942 h 1248629"/>
                  <a:gd name="connsiteX18" fmla="*/ 3285534 w 3651294"/>
                  <a:gd name="connsiteY18" fmla="*/ 182880 h 1248629"/>
                  <a:gd name="connsiteX19" fmla="*/ 2699056 w 3651294"/>
                  <a:gd name="connsiteY19" fmla="*/ 18919 h 1248629"/>
                  <a:gd name="connsiteX20" fmla="*/ 2440502 w 3651294"/>
                  <a:gd name="connsiteY20" fmla="*/ 69368 h 1248629"/>
                  <a:gd name="connsiteX21" fmla="*/ 2308071 w 3651294"/>
                  <a:gd name="connsiteY21" fmla="*/ 6306 h 1248629"/>
                  <a:gd name="connsiteX22" fmla="*/ 2011680 w 3651294"/>
                  <a:gd name="connsiteY22" fmla="*/ 0 h 1248629"/>
                  <a:gd name="connsiteX23" fmla="*/ 1828800 w 3651294"/>
                  <a:gd name="connsiteY23" fmla="*/ 31531 h 1248629"/>
                  <a:gd name="connsiteX24" fmla="*/ 775663 w 3651294"/>
                  <a:gd name="connsiteY24" fmla="*/ 94593 h 1248629"/>
                  <a:gd name="connsiteX25" fmla="*/ 599089 w 3651294"/>
                  <a:gd name="connsiteY25" fmla="*/ 170268 h 1248629"/>
                  <a:gd name="connsiteX26" fmla="*/ 283779 w 3651294"/>
                  <a:gd name="connsiteY26" fmla="*/ 195492 h 1248629"/>
                  <a:gd name="connsiteX27" fmla="*/ 18918 w 3651294"/>
                  <a:gd name="connsiteY27" fmla="*/ 327923 h 1248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651294" h="1248629">
                    <a:moveTo>
                      <a:pt x="18918" y="327923"/>
                    </a:moveTo>
                    <a:lnTo>
                      <a:pt x="0" y="472965"/>
                    </a:lnTo>
                    <a:lnTo>
                      <a:pt x="75674" y="939625"/>
                    </a:lnTo>
                    <a:lnTo>
                      <a:pt x="176574" y="964850"/>
                    </a:lnTo>
                    <a:lnTo>
                      <a:pt x="214411" y="1034218"/>
                    </a:lnTo>
                    <a:lnTo>
                      <a:pt x="1072055" y="1248629"/>
                    </a:lnTo>
                    <a:lnTo>
                      <a:pt x="1210791" y="1179261"/>
                    </a:lnTo>
                    <a:lnTo>
                      <a:pt x="1311691" y="1248629"/>
                    </a:lnTo>
                    <a:lnTo>
                      <a:pt x="2238703" y="1242323"/>
                    </a:lnTo>
                    <a:lnTo>
                      <a:pt x="2352215" y="1072055"/>
                    </a:lnTo>
                    <a:lnTo>
                      <a:pt x="2453114" y="1109892"/>
                    </a:lnTo>
                    <a:lnTo>
                      <a:pt x="3165716" y="1021605"/>
                    </a:lnTo>
                    <a:lnTo>
                      <a:pt x="3272921" y="870257"/>
                    </a:lnTo>
                    <a:lnTo>
                      <a:pt x="3651294" y="567559"/>
                    </a:lnTo>
                    <a:lnTo>
                      <a:pt x="3600844" y="510803"/>
                    </a:lnTo>
                    <a:lnTo>
                      <a:pt x="3619763" y="416210"/>
                    </a:lnTo>
                    <a:lnTo>
                      <a:pt x="3436883" y="245942"/>
                    </a:lnTo>
                    <a:lnTo>
                      <a:pt x="3436883" y="245942"/>
                    </a:lnTo>
                    <a:lnTo>
                      <a:pt x="3285534" y="182880"/>
                    </a:lnTo>
                    <a:lnTo>
                      <a:pt x="2699056" y="18919"/>
                    </a:lnTo>
                    <a:lnTo>
                      <a:pt x="2440502" y="69368"/>
                    </a:lnTo>
                    <a:lnTo>
                      <a:pt x="2308071" y="6306"/>
                    </a:lnTo>
                    <a:lnTo>
                      <a:pt x="2011680" y="0"/>
                    </a:lnTo>
                    <a:lnTo>
                      <a:pt x="1828800" y="31531"/>
                    </a:lnTo>
                    <a:lnTo>
                      <a:pt x="775663" y="94593"/>
                    </a:lnTo>
                    <a:lnTo>
                      <a:pt x="599089" y="170268"/>
                    </a:lnTo>
                    <a:lnTo>
                      <a:pt x="283779" y="195492"/>
                    </a:lnTo>
                    <a:lnTo>
                      <a:pt x="18918" y="3279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2" name="Rectangle 211">
              <a:extLst>
                <a:ext uri="{FF2B5EF4-FFF2-40B4-BE49-F238E27FC236}">
                  <a16:creationId xmlns:a16="http://schemas.microsoft.com/office/drawing/2014/main" id="{69F6A505-6FC4-F044-8AE9-A1A9917E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492" y="3817384"/>
              <a:ext cx="5140325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… operates as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multiple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virtual switches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21662-C3D4-0647-9F72-39C9CE0D19E6}"/>
                </a:ext>
              </a:extLst>
            </p:cNvPr>
            <p:cNvGrpSpPr/>
            <p:nvPr/>
          </p:nvGrpSpPr>
          <p:grpSpPr>
            <a:xfrm>
              <a:off x="6371136" y="4706033"/>
              <a:ext cx="2504545" cy="1723693"/>
              <a:chOff x="6713475" y="4508715"/>
              <a:chExt cx="2504545" cy="1723693"/>
            </a:xfrm>
          </p:grpSpPr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1557549E-498F-7447-979B-9B359264E0A6}"/>
                  </a:ext>
                </a:extLst>
              </p:cNvPr>
              <p:cNvGrpSpPr/>
              <p:nvPr/>
            </p:nvGrpSpPr>
            <p:grpSpPr>
              <a:xfrm>
                <a:off x="7956791" y="4882148"/>
                <a:ext cx="1253884" cy="519112"/>
                <a:chOff x="9277591" y="4082048"/>
                <a:chExt cx="1253884" cy="519112"/>
              </a:xfrm>
            </p:grpSpPr>
            <p:sp>
              <p:nvSpPr>
                <p:cNvPr id="662" name="Rectangle 75">
                  <a:extLst>
                    <a:ext uri="{FF2B5EF4-FFF2-40B4-BE49-F238E27FC236}">
                      <a16:creationId xmlns:a16="http://schemas.microsoft.com/office/drawing/2014/main" id="{27B96988-11D0-474D-93EB-348F240AF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0181" y="4127584"/>
                  <a:ext cx="1188897" cy="471997"/>
                </a:xfrm>
                <a:prstGeom prst="rect">
                  <a:avLst/>
                </a:prstGeom>
                <a:solidFill>
                  <a:srgbClr val="F56F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3" name="Rectangle 2">
                  <a:extLst>
                    <a:ext uri="{FF2B5EF4-FFF2-40B4-BE49-F238E27FC236}">
                      <a16:creationId xmlns:a16="http://schemas.microsoft.com/office/drawing/2014/main" id="{8B68E981-F5E3-2F42-819A-A669CFE11B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9866" y="4128085"/>
                  <a:ext cx="1181609" cy="468313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4" name="Line 3">
                  <a:extLst>
                    <a:ext uri="{FF2B5EF4-FFF2-40B4-BE49-F238E27FC236}">
                      <a16:creationId xmlns:a16="http://schemas.microsoft.com/office/drawing/2014/main" id="{5E688D47-83AD-C34B-A1ED-6322C39436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351453" y="4342570"/>
                  <a:ext cx="1179110" cy="141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5" name="Text Box 6">
                  <a:extLst>
                    <a:ext uri="{FF2B5EF4-FFF2-40B4-BE49-F238E27FC236}">
                      <a16:creationId xmlns:a16="http://schemas.microsoft.com/office/drawing/2014/main" id="{FBA92F64-DEA8-0145-A270-ADFA4F7483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77591" y="4097084"/>
                  <a:ext cx="241300" cy="214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1</a:t>
                  </a:r>
                </a:p>
              </p:txBody>
            </p:sp>
            <p:sp>
              <p:nvSpPr>
                <p:cNvPr id="666" name="Line 18">
                  <a:extLst>
                    <a:ext uri="{FF2B5EF4-FFF2-40B4-BE49-F238E27FC236}">
                      <a16:creationId xmlns:a16="http://schemas.microsoft.com/office/drawing/2014/main" id="{B05E417E-D861-214C-90B9-6B8EDFA4C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30891" y="4132848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7" name="Line 21">
                  <a:extLst>
                    <a:ext uri="{FF2B5EF4-FFF2-40B4-BE49-F238E27FC236}">
                      <a16:creationId xmlns:a16="http://schemas.microsoft.com/office/drawing/2014/main" id="{D7A2106C-D1FA-FC49-A4A1-12E5A11479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40378" y="4129673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8" name="Line 23">
                  <a:extLst>
                    <a:ext uri="{FF2B5EF4-FFF2-40B4-BE49-F238E27FC236}">
                      <a16:creationId xmlns:a16="http://schemas.microsoft.com/office/drawing/2014/main" id="{BE1A2472-CC43-B049-946E-8A2507DEC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11878" y="4137610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9" name="Text Box 26">
                  <a:extLst>
                    <a:ext uri="{FF2B5EF4-FFF2-40B4-BE49-F238E27FC236}">
                      <a16:creationId xmlns:a16="http://schemas.microsoft.com/office/drawing/2014/main" id="{6A32EC24-5E70-9845-AE75-3CFCAEC76A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48378" y="4296360"/>
                  <a:ext cx="241300" cy="214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8</a:t>
                  </a:r>
                </a:p>
              </p:txBody>
            </p:sp>
            <p:sp>
              <p:nvSpPr>
                <p:cNvPr id="670" name="Text Box 30">
                  <a:extLst>
                    <a:ext uri="{FF2B5EF4-FFF2-40B4-BE49-F238E27FC236}">
                      <a16:creationId xmlns:a16="http://schemas.microsoft.com/office/drawing/2014/main" id="{8197BC53-69F8-A742-8EF7-9255154961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87115" y="4297109"/>
                  <a:ext cx="241300" cy="214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2</a:t>
                  </a:r>
                </a:p>
              </p:txBody>
            </p:sp>
            <p:sp>
              <p:nvSpPr>
                <p:cNvPr id="671" name="Text Box 57">
                  <a:extLst>
                    <a:ext uri="{FF2B5EF4-FFF2-40B4-BE49-F238E27FC236}">
                      <a16:creationId xmlns:a16="http://schemas.microsoft.com/office/drawing/2014/main" id="{F222EBB6-5B2A-0D45-92C3-2B55D5AE7A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143616" y="4082048"/>
                  <a:ext cx="241300" cy="214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7</a:t>
                  </a:r>
                </a:p>
              </p:txBody>
            </p:sp>
            <p:sp>
              <p:nvSpPr>
                <p:cNvPr id="672" name="Oval 81">
                  <a:extLst>
                    <a:ext uri="{FF2B5EF4-FFF2-40B4-BE49-F238E27FC236}">
                      <a16:creationId xmlns:a16="http://schemas.microsoft.com/office/drawing/2014/main" id="{E52540DE-6219-0B44-87AE-A9BD6A3DC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65753" y="4442410"/>
                  <a:ext cx="42863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73" name="Oval 82">
                  <a:extLst>
                    <a:ext uri="{FF2B5EF4-FFF2-40B4-BE49-F238E27FC236}">
                      <a16:creationId xmlns:a16="http://schemas.microsoft.com/office/drawing/2014/main" id="{A0B5B120-1532-1C46-9438-F25A285AF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7853" y="4439235"/>
                  <a:ext cx="42863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74" name="Oval 83">
                  <a:extLst>
                    <a:ext uri="{FF2B5EF4-FFF2-40B4-BE49-F238E27FC236}">
                      <a16:creationId xmlns:a16="http://schemas.microsoft.com/office/drawing/2014/main" id="{A3B232BC-691D-3F49-A451-1D60DC31FA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45228" y="4443998"/>
                  <a:ext cx="42863" cy="476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1E0E1360-1D03-4244-AB63-FBB9A246D632}"/>
                  </a:ext>
                </a:extLst>
              </p:cNvPr>
              <p:cNvGrpSpPr/>
              <p:nvPr/>
            </p:nvGrpSpPr>
            <p:grpSpPr>
              <a:xfrm>
                <a:off x="8011898" y="4508715"/>
                <a:ext cx="1206122" cy="410624"/>
                <a:chOff x="7399107" y="1365161"/>
                <a:chExt cx="2388836" cy="732595"/>
              </a:xfrm>
            </p:grpSpPr>
            <p:sp>
              <p:nvSpPr>
                <p:cNvPr id="609" name="Freeform 608">
                  <a:extLst>
                    <a:ext uri="{FF2B5EF4-FFF2-40B4-BE49-F238E27FC236}">
                      <a16:creationId xmlns:a16="http://schemas.microsoft.com/office/drawing/2014/main" id="{93AAB91A-4626-864D-913D-2F31098E5822}"/>
                    </a:ext>
                  </a:extLst>
                </p:cNvPr>
                <p:cNvSpPr/>
                <p:nvPr/>
              </p:nvSpPr>
              <p:spPr>
                <a:xfrm>
                  <a:off x="7399107" y="1365161"/>
                  <a:ext cx="2388836" cy="732595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E0274902-E835-C346-937F-15C1C8A96F98}"/>
                    </a:ext>
                  </a:extLst>
                </p:cNvPr>
                <p:cNvGrpSpPr/>
                <p:nvPr/>
              </p:nvGrpSpPr>
              <p:grpSpPr>
                <a:xfrm>
                  <a:off x="7564998" y="1450537"/>
                  <a:ext cx="2021605" cy="589765"/>
                  <a:chOff x="7939341" y="3037317"/>
                  <a:chExt cx="897649" cy="353919"/>
                </a:xfrm>
              </p:grpSpPr>
              <p:sp>
                <p:nvSpPr>
                  <p:cNvPr id="611" name="Freeform 610">
                    <a:extLst>
                      <a:ext uri="{FF2B5EF4-FFF2-40B4-BE49-F238E27FC236}">
                        <a16:creationId xmlns:a16="http://schemas.microsoft.com/office/drawing/2014/main" id="{C39AA749-E2A1-5044-812D-948525D6BBA4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2" name="Freeform 611">
                    <a:extLst>
                      <a:ext uri="{FF2B5EF4-FFF2-40B4-BE49-F238E27FC236}">
                        <a16:creationId xmlns:a16="http://schemas.microsoft.com/office/drawing/2014/main" id="{25F61225-EAA4-BB43-9F0E-F6385A139582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3" name="Freeform 612">
                    <a:extLst>
                      <a:ext uri="{FF2B5EF4-FFF2-40B4-BE49-F238E27FC236}">
                        <a16:creationId xmlns:a16="http://schemas.microsoft.com/office/drawing/2014/main" id="{DFB55FEA-9214-6845-BED9-A5E6C52BAF1F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4" name="Freeform 613">
                    <a:extLst>
                      <a:ext uri="{FF2B5EF4-FFF2-40B4-BE49-F238E27FC236}">
                        <a16:creationId xmlns:a16="http://schemas.microsoft.com/office/drawing/2014/main" id="{F1D41D29-9F0B-6541-9334-EDDEC9F39068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AD004A6-8C47-C844-B24D-6D3E4EAFA6DC}"/>
                  </a:ext>
                </a:extLst>
              </p:cNvPr>
              <p:cNvGrpSpPr/>
              <p:nvPr/>
            </p:nvGrpSpPr>
            <p:grpSpPr>
              <a:xfrm>
                <a:off x="6713475" y="5263098"/>
                <a:ext cx="2324083" cy="969310"/>
                <a:chOff x="6713475" y="5263098"/>
                <a:chExt cx="2324083" cy="969310"/>
              </a:xfrm>
            </p:grpSpPr>
            <p:sp>
              <p:nvSpPr>
                <p:cNvPr id="574" name="Line 61">
                  <a:extLst>
                    <a:ext uri="{FF2B5EF4-FFF2-40B4-BE49-F238E27FC236}">
                      <a16:creationId xmlns:a16="http://schemas.microsoft.com/office/drawing/2014/main" id="{C8A4EEED-1DD9-2043-A8F0-64BD1469D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259676" y="5267911"/>
                  <a:ext cx="901700" cy="2794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75" name="Line 62">
                  <a:extLst>
                    <a:ext uri="{FF2B5EF4-FFF2-40B4-BE49-F238E27FC236}">
                      <a16:creationId xmlns:a16="http://schemas.microsoft.com/office/drawing/2014/main" id="{B6658ABF-84A5-9D49-88CF-B3072D8BAD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645439" y="5263098"/>
                  <a:ext cx="806450" cy="4191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76" name="Line 63">
                  <a:extLst>
                    <a:ext uri="{FF2B5EF4-FFF2-40B4-BE49-F238E27FC236}">
                      <a16:creationId xmlns:a16="http://schemas.microsoft.com/office/drawing/2014/main" id="{104CD8A8-65F3-2047-9A76-DB6AF9480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64575" y="5268398"/>
                  <a:ext cx="672983" cy="36131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81" name="Text Box 72">
                  <a:extLst>
                    <a:ext uri="{FF2B5EF4-FFF2-40B4-BE49-F238E27FC236}">
                      <a16:creationId xmlns:a16="http://schemas.microsoft.com/office/drawing/2014/main" id="{9969E5E3-3D92-2D46-B9C4-969153B6B7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69377" y="5955409"/>
                  <a:ext cx="1731567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EE (VLAN ports 1-8)</a:t>
                  </a:r>
                </a:p>
              </p:txBody>
            </p:sp>
            <p:sp>
              <p:nvSpPr>
                <p:cNvPr id="590" name="Text Box 45">
                  <a:extLst>
                    <a:ext uri="{FF2B5EF4-FFF2-40B4-BE49-F238E27FC236}">
                      <a16:creationId xmlns:a16="http://schemas.microsoft.com/office/drawing/2014/main" id="{3C95110B-9ADB-DC4E-878A-70D85E2ACF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98227" y="5426891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</a:rPr>
                    <a:t>…</a:t>
                  </a:r>
                </a:p>
              </p:txBody>
            </p:sp>
            <p:grpSp>
              <p:nvGrpSpPr>
                <p:cNvPr id="591" name="Group 44">
                  <a:extLst>
                    <a:ext uri="{FF2B5EF4-FFF2-40B4-BE49-F238E27FC236}">
                      <a16:creationId xmlns:a16="http://schemas.microsoft.com/office/drawing/2014/main" id="{37D271C4-F866-344E-859B-5D8A6AA5EA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13475" y="5434396"/>
                  <a:ext cx="609600" cy="558800"/>
                  <a:chOff x="-44" y="1473"/>
                  <a:chExt cx="981" cy="1105"/>
                </a:xfrm>
              </p:grpSpPr>
              <p:pic>
                <p:nvPicPr>
                  <p:cNvPr id="607" name="Picture 45" descr="desktop_computer_stylized_medium">
                    <a:extLst>
                      <a:ext uri="{FF2B5EF4-FFF2-40B4-BE49-F238E27FC236}">
                        <a16:creationId xmlns:a16="http://schemas.microsoft.com/office/drawing/2014/main" id="{EE7EAE4D-E265-AD46-B29F-100BD3D8BAB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8" name="Freeform 46">
                    <a:extLst>
                      <a:ext uri="{FF2B5EF4-FFF2-40B4-BE49-F238E27FC236}">
                        <a16:creationId xmlns:a16="http://schemas.microsoft.com/office/drawing/2014/main" id="{1718B8A6-4704-2E47-850D-969F80C1A6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592" name="Group 44">
                  <a:extLst>
                    <a:ext uri="{FF2B5EF4-FFF2-40B4-BE49-F238E27FC236}">
                      <a16:creationId xmlns:a16="http://schemas.microsoft.com/office/drawing/2014/main" id="{DFF3640E-DE8E-2846-9EC4-62511FA2A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278256" y="5439730"/>
                  <a:ext cx="609600" cy="558800"/>
                  <a:chOff x="-44" y="1473"/>
                  <a:chExt cx="981" cy="1105"/>
                </a:xfrm>
              </p:grpSpPr>
              <p:pic>
                <p:nvPicPr>
                  <p:cNvPr id="605" name="Picture 45" descr="desktop_computer_stylized_medium">
                    <a:extLst>
                      <a:ext uri="{FF2B5EF4-FFF2-40B4-BE49-F238E27FC236}">
                        <a16:creationId xmlns:a16="http://schemas.microsoft.com/office/drawing/2014/main" id="{EB88B671-831A-BF4D-B80A-C0B98F2FF8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6" name="Freeform 46">
                    <a:extLst>
                      <a:ext uri="{FF2B5EF4-FFF2-40B4-BE49-F238E27FC236}">
                        <a16:creationId xmlns:a16="http://schemas.microsoft.com/office/drawing/2014/main" id="{FF76564F-1425-BA4E-8D99-A58B56803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593" name="Group 44">
                  <a:extLst>
                    <a:ext uri="{FF2B5EF4-FFF2-40B4-BE49-F238E27FC236}">
                      <a16:creationId xmlns:a16="http://schemas.microsoft.com/office/drawing/2014/main" id="{D2ACFA91-3AF2-5D49-BFE6-8B43D69F27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35123" y="5435068"/>
                  <a:ext cx="609600" cy="558800"/>
                  <a:chOff x="-44" y="1473"/>
                  <a:chExt cx="981" cy="1105"/>
                </a:xfrm>
              </p:grpSpPr>
              <p:pic>
                <p:nvPicPr>
                  <p:cNvPr id="603" name="Picture 45" descr="desktop_computer_stylized_medium">
                    <a:extLst>
                      <a:ext uri="{FF2B5EF4-FFF2-40B4-BE49-F238E27FC236}">
                        <a16:creationId xmlns:a16="http://schemas.microsoft.com/office/drawing/2014/main" id="{8918D717-448C-9E42-AAA9-63B5732D6D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4" name="Freeform 46">
                    <a:extLst>
                      <a:ext uri="{FF2B5EF4-FFF2-40B4-BE49-F238E27FC236}">
                        <a16:creationId xmlns:a16="http://schemas.microsoft.com/office/drawing/2014/main" id="{84DD81C4-5B4A-1545-92AE-1242C9632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27051A-00A6-E14B-A445-814273D5873E}"/>
                </a:ext>
              </a:extLst>
            </p:cNvPr>
            <p:cNvGrpSpPr/>
            <p:nvPr/>
          </p:nvGrpSpPr>
          <p:grpSpPr>
            <a:xfrm>
              <a:off x="8944384" y="4697880"/>
              <a:ext cx="2572510" cy="1717408"/>
              <a:chOff x="8810272" y="4515000"/>
              <a:chExt cx="2572510" cy="1717408"/>
            </a:xfrm>
          </p:grpSpPr>
          <p:grpSp>
            <p:nvGrpSpPr>
              <p:cNvPr id="648" name="Group 647">
                <a:extLst>
                  <a:ext uri="{FF2B5EF4-FFF2-40B4-BE49-F238E27FC236}">
                    <a16:creationId xmlns:a16="http://schemas.microsoft.com/office/drawing/2014/main" id="{1B7EBF1C-A4EE-8B4D-8767-1D8755245B08}"/>
                  </a:ext>
                </a:extLst>
              </p:cNvPr>
              <p:cNvGrpSpPr/>
              <p:nvPr/>
            </p:nvGrpSpPr>
            <p:grpSpPr>
              <a:xfrm>
                <a:off x="9139356" y="4877393"/>
                <a:ext cx="1256356" cy="523875"/>
                <a:chOff x="10935644" y="4822113"/>
                <a:chExt cx="1256356" cy="523875"/>
              </a:xfrm>
            </p:grpSpPr>
            <p:sp>
              <p:nvSpPr>
                <p:cNvPr id="649" name="Rectangle 76">
                  <a:extLst>
                    <a:ext uri="{FF2B5EF4-FFF2-40B4-BE49-F238E27FC236}">
                      <a16:creationId xmlns:a16="http://schemas.microsoft.com/office/drawing/2014/main" id="{E65626A6-4868-7640-8E71-737D09BD9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01071" y="4880851"/>
                  <a:ext cx="1190929" cy="4572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0" name="Rectangle 2">
                  <a:extLst>
                    <a:ext uri="{FF2B5EF4-FFF2-40B4-BE49-F238E27FC236}">
                      <a16:creationId xmlns:a16="http://schemas.microsoft.com/office/drawing/2014/main" id="{71B72A86-9E20-EC4E-93E3-2CF1D58EE6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10391" y="4872913"/>
                  <a:ext cx="1181609" cy="468313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1" name="Line 3">
                  <a:extLst>
                    <a:ext uri="{FF2B5EF4-FFF2-40B4-BE49-F238E27FC236}">
                      <a16:creationId xmlns:a16="http://schemas.microsoft.com/office/drawing/2014/main" id="{2222A9E6-7415-2841-B604-7FBC00BA0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09376" y="5090714"/>
                  <a:ext cx="1163270" cy="286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2" name="Line 17">
                  <a:extLst>
                    <a:ext uri="{FF2B5EF4-FFF2-40B4-BE49-F238E27FC236}">
                      <a16:creationId xmlns:a16="http://schemas.microsoft.com/office/drawing/2014/main" id="{ADFAB7C5-BD60-CC48-85B2-5DCD1ED4A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01146" y="4882438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3" name="Line 24">
                  <a:extLst>
                    <a:ext uri="{FF2B5EF4-FFF2-40B4-BE49-F238E27FC236}">
                      <a16:creationId xmlns:a16="http://schemas.microsoft.com/office/drawing/2014/main" id="{4231A000-6642-2841-A691-17AEE6F13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305871" y="4877676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4" name="Line 25">
                  <a:extLst>
                    <a:ext uri="{FF2B5EF4-FFF2-40B4-BE49-F238E27FC236}">
                      <a16:creationId xmlns:a16="http://schemas.microsoft.com/office/drawing/2014/main" id="{A07D36A7-E5A1-6540-AA67-969B85C00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896421" y="4872913"/>
                  <a:ext cx="0" cy="46355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55" name="Text Box 27">
                  <a:extLst>
                    <a:ext uri="{FF2B5EF4-FFF2-40B4-BE49-F238E27FC236}">
                      <a16:creationId xmlns:a16="http://schemas.microsoft.com/office/drawing/2014/main" id="{A4523ACC-2460-6341-86DC-C45C08E820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54695" y="4830300"/>
                  <a:ext cx="241300" cy="214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9</a:t>
                  </a:r>
                </a:p>
              </p:txBody>
            </p:sp>
            <p:sp>
              <p:nvSpPr>
                <p:cNvPr id="656" name="Text Box 28">
                  <a:extLst>
                    <a:ext uri="{FF2B5EF4-FFF2-40B4-BE49-F238E27FC236}">
                      <a16:creationId xmlns:a16="http://schemas.microsoft.com/office/drawing/2014/main" id="{59A40326-B578-E54E-A3BC-A02453F99E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13871" y="5045951"/>
                  <a:ext cx="298450" cy="214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16</a:t>
                  </a:r>
                </a:p>
              </p:txBody>
            </p:sp>
            <p:sp>
              <p:nvSpPr>
                <p:cNvPr id="657" name="Text Box 29">
                  <a:extLst>
                    <a:ext uri="{FF2B5EF4-FFF2-40B4-BE49-F238E27FC236}">
                      <a16:creationId xmlns:a16="http://schemas.microsoft.com/office/drawing/2014/main" id="{BD98A039-D622-A540-9E42-23C920966A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35644" y="5045951"/>
                  <a:ext cx="298450" cy="214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10</a:t>
                  </a:r>
                </a:p>
              </p:txBody>
            </p:sp>
            <p:sp>
              <p:nvSpPr>
                <p:cNvPr id="658" name="Text Box 74">
                  <a:extLst>
                    <a:ext uri="{FF2B5EF4-FFF2-40B4-BE49-F238E27FC236}">
                      <a16:creationId xmlns:a16="http://schemas.microsoft.com/office/drawing/2014/main" id="{1B787302-8EC4-E34A-9C56-E010EF8392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09108" y="4822113"/>
                  <a:ext cx="298450" cy="2143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15</a:t>
                  </a:r>
                </a:p>
              </p:txBody>
            </p:sp>
            <p:sp>
              <p:nvSpPr>
                <p:cNvPr id="659" name="Oval 84">
                  <a:extLst>
                    <a:ext uri="{FF2B5EF4-FFF2-40B4-BE49-F238E27FC236}">
                      <a16:creationId xmlns:a16="http://schemas.microsoft.com/office/drawing/2014/main" id="{DF07D6F5-A194-324B-AA14-90705A3EA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47121" y="5185651"/>
                  <a:ext cx="42862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0" name="Oval 85">
                  <a:extLst>
                    <a:ext uri="{FF2B5EF4-FFF2-40B4-BE49-F238E27FC236}">
                      <a16:creationId xmlns:a16="http://schemas.microsoft.com/office/drawing/2014/main" id="{FEF46F66-7BA6-0848-A338-502D368AB3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34421" y="4971338"/>
                  <a:ext cx="42862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61" name="Oval 86">
                  <a:extLst>
                    <a:ext uri="{FF2B5EF4-FFF2-40B4-BE49-F238E27FC236}">
                      <a16:creationId xmlns:a16="http://schemas.microsoft.com/office/drawing/2014/main" id="{CDD6FCD4-4E2B-CA4B-877B-B9C677C91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9133" y="4968163"/>
                  <a:ext cx="42863" cy="47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577" name="Text Box 64">
                <a:extLst>
                  <a:ext uri="{FF2B5EF4-FFF2-40B4-BE49-F238E27FC236}">
                    <a16:creationId xmlns:a16="http://schemas.microsoft.com/office/drawing/2014/main" id="{71E6981D-8B61-704D-9538-1846331D09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4471" y="5463844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</a:rPr>
                  <a:t>…</a:t>
                </a:r>
              </a:p>
            </p:txBody>
          </p:sp>
          <p:sp>
            <p:nvSpPr>
              <p:cNvPr id="578" name="Line 69">
                <a:extLst>
                  <a:ext uri="{FF2B5EF4-FFF2-40B4-BE49-F238E27FC236}">
                    <a16:creationId xmlns:a16="http://schemas.microsoft.com/office/drawing/2014/main" id="{790193E6-E58F-6348-B912-D3C188C3F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3013" y="5251834"/>
                <a:ext cx="101600" cy="3778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9" name="Line 70">
                <a:extLst>
                  <a:ext uri="{FF2B5EF4-FFF2-40B4-BE49-F238E27FC236}">
                    <a16:creationId xmlns:a16="http://schemas.microsoft.com/office/drawing/2014/main" id="{B855E16D-E833-964B-A02F-B3E7FC8F2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53488" y="5050221"/>
                <a:ext cx="479425" cy="603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2" name="Text Box 73">
                <a:extLst>
                  <a:ext uri="{FF2B5EF4-FFF2-40B4-BE49-F238E27FC236}">
                    <a16:creationId xmlns:a16="http://schemas.microsoft.com/office/drawing/2014/main" id="{9DD4CDAE-4937-AD47-8AE2-BA2CC98F7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10272" y="5955409"/>
                <a:ext cx="25725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CS (VLAN ports 9-15)</a:t>
                </a:r>
              </a:p>
            </p:txBody>
          </p:sp>
          <p:grpSp>
            <p:nvGrpSpPr>
              <p:cNvPr id="594" name="Group 44">
                <a:extLst>
                  <a:ext uri="{FF2B5EF4-FFF2-40B4-BE49-F238E27FC236}">
                    <a16:creationId xmlns:a16="http://schemas.microsoft.com/office/drawing/2014/main" id="{A37BDD8D-DFA2-7E49-8169-E5C71164A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00524" y="5430406"/>
                <a:ext cx="609600" cy="558800"/>
                <a:chOff x="-44" y="1473"/>
                <a:chExt cx="981" cy="1105"/>
              </a:xfrm>
            </p:grpSpPr>
            <p:pic>
              <p:nvPicPr>
                <p:cNvPr id="601" name="Picture 45" descr="desktop_computer_stylized_medium">
                  <a:extLst>
                    <a:ext uri="{FF2B5EF4-FFF2-40B4-BE49-F238E27FC236}">
                      <a16:creationId xmlns:a16="http://schemas.microsoft.com/office/drawing/2014/main" id="{CD31DF6B-49B9-694F-9A83-BB540C45D4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2" name="Freeform 46">
                  <a:extLst>
                    <a:ext uri="{FF2B5EF4-FFF2-40B4-BE49-F238E27FC236}">
                      <a16:creationId xmlns:a16="http://schemas.microsoft.com/office/drawing/2014/main" id="{B5C46613-86CD-0746-AA4E-C3F449FEF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595" name="Group 44">
                <a:extLst>
                  <a:ext uri="{FF2B5EF4-FFF2-40B4-BE49-F238E27FC236}">
                    <a16:creationId xmlns:a16="http://schemas.microsoft.com/office/drawing/2014/main" id="{D3C95FFE-8A11-6B4D-A493-7954CBAAB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15751" y="5436316"/>
                <a:ext cx="609600" cy="558800"/>
                <a:chOff x="-44" y="1473"/>
                <a:chExt cx="981" cy="1105"/>
              </a:xfrm>
            </p:grpSpPr>
            <p:pic>
              <p:nvPicPr>
                <p:cNvPr id="599" name="Picture 45" descr="desktop_computer_stylized_medium">
                  <a:extLst>
                    <a:ext uri="{FF2B5EF4-FFF2-40B4-BE49-F238E27FC236}">
                      <a16:creationId xmlns:a16="http://schemas.microsoft.com/office/drawing/2014/main" id="{AC60ABBD-5927-3947-91D4-0B5FE7D9F5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00" name="Freeform 46">
                  <a:extLst>
                    <a:ext uri="{FF2B5EF4-FFF2-40B4-BE49-F238E27FC236}">
                      <a16:creationId xmlns:a16="http://schemas.microsoft.com/office/drawing/2014/main" id="{853B4F5E-4C5E-6A4B-A81D-0FB8F82C2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0274C7F3-D9FF-A543-9669-2E8AEFE209A9}"/>
                  </a:ext>
                </a:extLst>
              </p:cNvPr>
              <p:cNvGrpSpPr/>
              <p:nvPr/>
            </p:nvGrpSpPr>
            <p:grpSpPr>
              <a:xfrm>
                <a:off x="9202354" y="4515000"/>
                <a:ext cx="1206122" cy="410624"/>
                <a:chOff x="7399107" y="1365161"/>
                <a:chExt cx="2388836" cy="732595"/>
              </a:xfrm>
            </p:grpSpPr>
            <p:sp>
              <p:nvSpPr>
                <p:cNvPr id="676" name="Freeform 675">
                  <a:extLst>
                    <a:ext uri="{FF2B5EF4-FFF2-40B4-BE49-F238E27FC236}">
                      <a16:creationId xmlns:a16="http://schemas.microsoft.com/office/drawing/2014/main" id="{2212059A-C18E-E647-9FCF-DE3FFA066872}"/>
                    </a:ext>
                  </a:extLst>
                </p:cNvPr>
                <p:cNvSpPr/>
                <p:nvPr/>
              </p:nvSpPr>
              <p:spPr>
                <a:xfrm>
                  <a:off x="7399107" y="1365161"/>
                  <a:ext cx="2388836" cy="732595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77" name="Group 676">
                  <a:extLst>
                    <a:ext uri="{FF2B5EF4-FFF2-40B4-BE49-F238E27FC236}">
                      <a16:creationId xmlns:a16="http://schemas.microsoft.com/office/drawing/2014/main" id="{4E988FFB-790A-B64B-AD20-A08B796A51D3}"/>
                    </a:ext>
                  </a:extLst>
                </p:cNvPr>
                <p:cNvGrpSpPr/>
                <p:nvPr/>
              </p:nvGrpSpPr>
              <p:grpSpPr>
                <a:xfrm>
                  <a:off x="7564998" y="1450537"/>
                  <a:ext cx="2021605" cy="589765"/>
                  <a:chOff x="7939341" y="3037317"/>
                  <a:chExt cx="897649" cy="353919"/>
                </a:xfrm>
              </p:grpSpPr>
              <p:sp>
                <p:nvSpPr>
                  <p:cNvPr id="678" name="Freeform 677">
                    <a:extLst>
                      <a:ext uri="{FF2B5EF4-FFF2-40B4-BE49-F238E27FC236}">
                        <a16:creationId xmlns:a16="http://schemas.microsoft.com/office/drawing/2014/main" id="{66908B6C-B117-9841-879C-62BBC6B65112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" name="Freeform 678">
                    <a:extLst>
                      <a:ext uri="{FF2B5EF4-FFF2-40B4-BE49-F238E27FC236}">
                        <a16:creationId xmlns:a16="http://schemas.microsoft.com/office/drawing/2014/main" id="{400F8E7D-6C49-1F45-8E8D-9C8ACEB7BF1C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" name="Freeform 679">
                    <a:extLst>
                      <a:ext uri="{FF2B5EF4-FFF2-40B4-BE49-F238E27FC236}">
                        <a16:creationId xmlns:a16="http://schemas.microsoft.com/office/drawing/2014/main" id="{816B6622-EACD-A74E-8FBA-7CB71693184F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" name="Freeform 680">
                    <a:extLst>
                      <a:ext uri="{FF2B5EF4-FFF2-40B4-BE49-F238E27FC236}">
                        <a16:creationId xmlns:a16="http://schemas.microsoft.com/office/drawing/2014/main" id="{90BA40F3-69B1-A24F-B0C8-3C80AB37864F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682" name="Line 70">
                <a:extLst>
                  <a:ext uri="{FF2B5EF4-FFF2-40B4-BE49-F238E27FC236}">
                    <a16:creationId xmlns:a16="http://schemas.microsoft.com/office/drawing/2014/main" id="{0BF331E8-D094-9A4E-A183-AFB19DA81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32595" y="5048617"/>
                <a:ext cx="479425" cy="6032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96" name="Group 44">
                <a:extLst>
                  <a:ext uri="{FF2B5EF4-FFF2-40B4-BE49-F238E27FC236}">
                    <a16:creationId xmlns:a16="http://schemas.microsoft.com/office/drawing/2014/main" id="{E5446E80-AB67-8C42-826C-CF3CCA6BB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9352" y="5445308"/>
                <a:ext cx="609600" cy="558800"/>
                <a:chOff x="-44" y="1473"/>
                <a:chExt cx="981" cy="1105"/>
              </a:xfrm>
            </p:grpSpPr>
            <p:pic>
              <p:nvPicPr>
                <p:cNvPr id="597" name="Picture 45" descr="desktop_computer_stylized_medium">
                  <a:extLst>
                    <a:ext uri="{FF2B5EF4-FFF2-40B4-BE49-F238E27FC236}">
                      <a16:creationId xmlns:a16="http://schemas.microsoft.com/office/drawing/2014/main" id="{681F82DD-2C88-BE4E-A84A-D12B49ED2A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98" name="Freeform 46">
                  <a:extLst>
                    <a:ext uri="{FF2B5EF4-FFF2-40B4-BE49-F238E27FC236}">
                      <a16:creationId xmlns:a16="http://schemas.microsoft.com/office/drawing/2014/main" id="{6B627442-314B-A349-9915-C40A0D16D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187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39751EC-3470-E44E-9E47-1DBEC48F367C}"/>
              </a:ext>
            </a:extLst>
          </p:cNvPr>
          <p:cNvGrpSpPr/>
          <p:nvPr/>
        </p:nvGrpSpPr>
        <p:grpSpPr>
          <a:xfrm>
            <a:off x="8767518" y="3871809"/>
            <a:ext cx="1243611" cy="519112"/>
            <a:chOff x="9287864" y="4082048"/>
            <a:chExt cx="1243611" cy="519112"/>
          </a:xfrm>
        </p:grpSpPr>
        <p:sp>
          <p:nvSpPr>
            <p:cNvPr id="556" name="Rectangle 75">
              <a:extLst>
                <a:ext uri="{FF2B5EF4-FFF2-40B4-BE49-F238E27FC236}">
                  <a16:creationId xmlns:a16="http://schemas.microsoft.com/office/drawing/2014/main" id="{86D84E7B-7F94-CF43-97CD-E40F099F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0181" y="4127584"/>
              <a:ext cx="1188897" cy="471997"/>
            </a:xfrm>
            <a:prstGeom prst="rect">
              <a:avLst/>
            </a:prstGeom>
            <a:solidFill>
              <a:srgbClr val="F5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7" name="Rectangle 2">
              <a:extLst>
                <a:ext uri="{FF2B5EF4-FFF2-40B4-BE49-F238E27FC236}">
                  <a16:creationId xmlns:a16="http://schemas.microsoft.com/office/drawing/2014/main" id="{75001E46-9EFA-6F46-BF58-DE475A33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9866" y="4128085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8" name="Line 3">
              <a:extLst>
                <a:ext uri="{FF2B5EF4-FFF2-40B4-BE49-F238E27FC236}">
                  <a16:creationId xmlns:a16="http://schemas.microsoft.com/office/drawing/2014/main" id="{58FD3C8D-D13C-DD42-85DC-F3FC75827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1453" y="4342570"/>
              <a:ext cx="1179110" cy="1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9" name="Text Box 6">
              <a:extLst>
                <a:ext uri="{FF2B5EF4-FFF2-40B4-BE49-F238E27FC236}">
                  <a16:creationId xmlns:a16="http://schemas.microsoft.com/office/drawing/2014/main" id="{06310D8E-E39C-8749-8C4D-6762E12A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7864" y="4107358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562" name="Line 18">
              <a:extLst>
                <a:ext uri="{FF2B5EF4-FFF2-40B4-BE49-F238E27FC236}">
                  <a16:creationId xmlns:a16="http://schemas.microsoft.com/office/drawing/2014/main" id="{674927D0-7AF4-FB45-A199-0AA4F2F4D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0891" y="413284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3" name="Line 21">
              <a:extLst>
                <a:ext uri="{FF2B5EF4-FFF2-40B4-BE49-F238E27FC236}">
                  <a16:creationId xmlns:a16="http://schemas.microsoft.com/office/drawing/2014/main" id="{ED992B3F-F06B-D64B-B214-C09006060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40378" y="412967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5" name="Line 23">
              <a:extLst>
                <a:ext uri="{FF2B5EF4-FFF2-40B4-BE49-F238E27FC236}">
                  <a16:creationId xmlns:a16="http://schemas.microsoft.com/office/drawing/2014/main" id="{0E55E53C-5364-9444-98BF-DF258E8EB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11878" y="4137610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8" name="Text Box 26">
              <a:extLst>
                <a:ext uri="{FF2B5EF4-FFF2-40B4-BE49-F238E27FC236}">
                  <a16:creationId xmlns:a16="http://schemas.microsoft.com/office/drawing/2014/main" id="{2BB93CA1-198F-BD45-B13D-35FA7DC8E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378" y="4296360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572" name="Text Box 30">
              <a:extLst>
                <a:ext uri="{FF2B5EF4-FFF2-40B4-BE49-F238E27FC236}">
                  <a16:creationId xmlns:a16="http://schemas.microsoft.com/office/drawing/2014/main" id="{B28826E1-E494-BE45-847D-47836FFF5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0540" y="4300533"/>
              <a:ext cx="2413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573" name="Text Box 57">
              <a:extLst>
                <a:ext uri="{FF2B5EF4-FFF2-40B4-BE49-F238E27FC236}">
                  <a16:creationId xmlns:a16="http://schemas.microsoft.com/office/drawing/2014/main" id="{0E14A6FA-A1FE-3F46-A4F2-105D9B7A7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3616" y="4082048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4" name="Oval 81">
              <a:extLst>
                <a:ext uri="{FF2B5EF4-FFF2-40B4-BE49-F238E27FC236}">
                  <a16:creationId xmlns:a16="http://schemas.microsoft.com/office/drawing/2014/main" id="{9FE56524-10FB-6042-A1CC-7979BFD9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753" y="4442410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Oval 82">
              <a:extLst>
                <a:ext uri="{FF2B5EF4-FFF2-40B4-BE49-F238E27FC236}">
                  <a16:creationId xmlns:a16="http://schemas.microsoft.com/office/drawing/2014/main" id="{32B7ED54-8A66-9C40-90E0-AB788CBB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853" y="4439235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Oval 83">
              <a:extLst>
                <a:ext uri="{FF2B5EF4-FFF2-40B4-BE49-F238E27FC236}">
                  <a16:creationId xmlns:a16="http://schemas.microsoft.com/office/drawing/2014/main" id="{ACECF9A3-7435-ED4E-A83D-328DB3D23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5228" y="4443998"/>
              <a:ext cx="42863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9936386" y="3867054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1190929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Port-based VLANs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8811490" y="3492261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9268" y="4222579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5031" y="4222579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64167" y="4237505"/>
            <a:ext cx="672983" cy="3613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689" y="4437764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72231" y="4225754"/>
            <a:ext cx="101600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2706" y="4024141"/>
            <a:ext cx="479425" cy="60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18368" y="3968579"/>
            <a:ext cx="514350" cy="48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7" name="Text Box 72">
            <a:extLst>
              <a:ext uri="{FF2B5EF4-FFF2-40B4-BE49-F238E27FC236}">
                <a16:creationId xmlns:a16="http://schemas.microsoft.com/office/drawing/2014/main" id="{377DDBF1-C221-7B40-952F-70C5D671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595" y="4929329"/>
            <a:ext cx="17315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EE (VLAN ports 1-8)</a:t>
            </a:r>
          </a:p>
        </p:txBody>
      </p:sp>
      <p:sp>
        <p:nvSpPr>
          <p:cNvPr id="438" name="Text Box 73">
            <a:extLst>
              <a:ext uri="{FF2B5EF4-FFF2-40B4-BE49-F238E27FC236}">
                <a16:creationId xmlns:a16="http://schemas.microsoft.com/office/drawing/2014/main" id="{FDE3B945-5B46-E04D-BFCA-4A7A699A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490" y="4929329"/>
            <a:ext cx="25725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CS (VLAN ports 9-15)</a:t>
            </a: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445" y="4400811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7522693" y="4408316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8087474" y="4413650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8844341" y="4408988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9809742" y="4404326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10324969" y="4410236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11188570" y="4419228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9" name="Rectangle 116">
            <a:extLst>
              <a:ext uri="{FF2B5EF4-FFF2-40B4-BE49-F238E27FC236}">
                <a16:creationId xmlns:a16="http://schemas.microsoft.com/office/drawing/2014/main" id="{8752C49F-3AB0-9B44-98E8-567C5592B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7" y="1497947"/>
            <a:ext cx="607461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traffic isolation: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frames to/from ports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-8 can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only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reach ports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-8</a:t>
            </a:r>
          </a:p>
          <a:p>
            <a:pPr marL="681038" marR="0" lvl="1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can also define VLAN based on MAC addresses of endpoints, rather than switch port</a:t>
            </a:r>
          </a:p>
        </p:txBody>
      </p:sp>
      <p:sp>
        <p:nvSpPr>
          <p:cNvPr id="200" name="Rectangle 117">
            <a:extLst>
              <a:ext uri="{FF2B5EF4-FFF2-40B4-BE49-F238E27FC236}">
                <a16:creationId xmlns:a16="http://schemas.microsoft.com/office/drawing/2014/main" id="{8500F4BE-F251-994C-BDEF-CAFC5E53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44" y="3339914"/>
            <a:ext cx="588645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dynamic membership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ports can be dynamically assigned among VLANs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9DA561-4E6E-B142-A109-FCB9FCA9B796}"/>
              </a:ext>
            </a:extLst>
          </p:cNvPr>
          <p:cNvGrpSpPr/>
          <p:nvPr/>
        </p:nvGrpSpPr>
        <p:grpSpPr>
          <a:xfrm>
            <a:off x="994376" y="1896035"/>
            <a:ext cx="9669142" cy="4109104"/>
            <a:chOff x="994376" y="1896035"/>
            <a:chExt cx="9669142" cy="4109104"/>
          </a:xfrm>
        </p:grpSpPr>
        <p:sp>
          <p:nvSpPr>
            <p:cNvPr id="203" name="Rectangle 124">
              <a:extLst>
                <a:ext uri="{FF2B5EF4-FFF2-40B4-BE49-F238E27FC236}">
                  <a16:creationId xmlns:a16="http://schemas.microsoft.com/office/drawing/2014/main" id="{5B122FCB-1113-7F40-AA3B-B4A91A43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376" y="4392239"/>
              <a:ext cx="6199939" cy="161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forwarding between VLANS: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done via routing (just as with separate switches)</a:t>
              </a:r>
            </a:p>
            <a:p>
              <a:pPr marL="681038" marR="0" lvl="1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 practice vendors sell combined switches plus routers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72C96C-094A-EF47-93A1-1326F1D96F80}"/>
                </a:ext>
              </a:extLst>
            </p:cNvPr>
            <p:cNvCxnSpPr/>
            <p:nvPr/>
          </p:nvCxnSpPr>
          <p:spPr>
            <a:xfrm>
              <a:off x="9829800" y="2216523"/>
              <a:ext cx="0" cy="18153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415E4FA-7AD2-6845-8803-DF1BB0D80D4F}"/>
                </a:ext>
              </a:extLst>
            </p:cNvPr>
            <p:cNvCxnSpPr/>
            <p:nvPr/>
          </p:nvCxnSpPr>
          <p:spPr>
            <a:xfrm>
              <a:off x="10466294" y="2216523"/>
              <a:ext cx="0" cy="18153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0E1FAC98-C9A4-F649-9F15-34B96A45FC8B}"/>
                </a:ext>
              </a:extLst>
            </p:cNvPr>
            <p:cNvGrpSpPr/>
            <p:nvPr/>
          </p:nvGrpSpPr>
          <p:grpSpPr>
            <a:xfrm>
              <a:off x="9594532" y="1896035"/>
              <a:ext cx="1068986" cy="551329"/>
              <a:chOff x="7493876" y="2774731"/>
              <a:chExt cx="1481958" cy="894622"/>
            </a:xfrm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DF048F4A-3B08-7A4F-A6F3-1C834DE181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7B002E9-2DB0-B34E-9CCE-67738614E03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6E5CC2A-DFB6-0B46-BAE9-2651D48936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7" name="Freeform 246">
                  <a:extLst>
                    <a:ext uri="{FF2B5EF4-FFF2-40B4-BE49-F238E27FC236}">
                      <a16:creationId xmlns:a16="http://schemas.microsoft.com/office/drawing/2014/main" id="{6D6ABB93-D949-6048-9D4D-EDF5313B0F4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Freeform 247">
                  <a:extLst>
                    <a:ext uri="{FF2B5EF4-FFF2-40B4-BE49-F238E27FC236}">
                      <a16:creationId xmlns:a16="http://schemas.microsoft.com/office/drawing/2014/main" id="{94582A18-2631-8745-86BC-8C4EEC51BBF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Freeform 248">
                  <a:extLst>
                    <a:ext uri="{FF2B5EF4-FFF2-40B4-BE49-F238E27FC236}">
                      <a16:creationId xmlns:a16="http://schemas.microsoft.com/office/drawing/2014/main" id="{5A810355-DF9D-5842-9EB4-C9672C047BD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249">
                  <a:extLst>
                    <a:ext uri="{FF2B5EF4-FFF2-40B4-BE49-F238E27FC236}">
                      <a16:creationId xmlns:a16="http://schemas.microsoft.com/office/drawing/2014/main" id="{AD1A3F54-7A96-7C40-8425-673DA70074C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144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76">
            <a:extLst>
              <a:ext uri="{FF2B5EF4-FFF2-40B4-BE49-F238E27FC236}">
                <a16:creationId xmlns:a16="http://schemas.microsoft.com/office/drawing/2014/main" id="{D8A950A5-D349-3A4C-9452-45729A4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748" y="2279650"/>
            <a:ext cx="294061" cy="222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0" name="Rectangle 75">
            <a:extLst>
              <a:ext uri="{FF2B5EF4-FFF2-40B4-BE49-F238E27FC236}">
                <a16:creationId xmlns:a16="http://schemas.microsoft.com/office/drawing/2014/main" id="{8C0C85CC-E6A5-CF4D-B365-08A5FFBF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200" y="2519374"/>
            <a:ext cx="302725" cy="252401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5" name="Rectangle 76">
            <a:extLst>
              <a:ext uri="{FF2B5EF4-FFF2-40B4-BE49-F238E27FC236}">
                <a16:creationId xmlns:a16="http://schemas.microsoft.com/office/drawing/2014/main" id="{E36252AE-1FDF-844C-B0A3-9623FCA2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23" y="2308273"/>
            <a:ext cx="294061" cy="2476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6" name="Rectangle 75">
            <a:extLst>
              <a:ext uri="{FF2B5EF4-FFF2-40B4-BE49-F238E27FC236}">
                <a16:creationId xmlns:a16="http://schemas.microsoft.com/office/drawing/2014/main" id="{86D84E7B-7F94-CF43-97CD-E40F099F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905" y="2276804"/>
            <a:ext cx="1188897" cy="471997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7" name="Rectangle 2">
            <a:extLst>
              <a:ext uri="{FF2B5EF4-FFF2-40B4-BE49-F238E27FC236}">
                <a16:creationId xmlns:a16="http://schemas.microsoft.com/office/drawing/2014/main" id="{75001E46-9EFA-6F46-BF58-DE475A33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590" y="2277305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8" name="Line 3">
            <a:extLst>
              <a:ext uri="{FF2B5EF4-FFF2-40B4-BE49-F238E27FC236}">
                <a16:creationId xmlns:a16="http://schemas.microsoft.com/office/drawing/2014/main" id="{58FD3C8D-D13C-DD42-85DC-F3FC75827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6177" y="2491790"/>
            <a:ext cx="1179110" cy="14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9" name="Text Box 6">
            <a:extLst>
              <a:ext uri="{FF2B5EF4-FFF2-40B4-BE49-F238E27FC236}">
                <a16:creationId xmlns:a16="http://schemas.microsoft.com/office/drawing/2014/main" id="{06310D8E-E39C-8749-8C4D-6762E12A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588" y="225657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62" name="Line 18">
            <a:extLst>
              <a:ext uri="{FF2B5EF4-FFF2-40B4-BE49-F238E27FC236}">
                <a16:creationId xmlns:a16="http://schemas.microsoft.com/office/drawing/2014/main" id="{674927D0-7AF4-FB45-A199-0AA4F2F4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615" y="228206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3" name="Line 21">
            <a:extLst>
              <a:ext uri="{FF2B5EF4-FFF2-40B4-BE49-F238E27FC236}">
                <a16:creationId xmlns:a16="http://schemas.microsoft.com/office/drawing/2014/main" id="{ED992B3F-F06B-D64B-B214-C09006060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102" y="227889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5" name="Line 23">
            <a:extLst>
              <a:ext uri="{FF2B5EF4-FFF2-40B4-BE49-F238E27FC236}">
                <a16:creationId xmlns:a16="http://schemas.microsoft.com/office/drawing/2014/main" id="{0E55E53C-5364-9444-98BF-DF258E8EB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602" y="2286830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8" name="Text Box 26">
            <a:extLst>
              <a:ext uri="{FF2B5EF4-FFF2-40B4-BE49-F238E27FC236}">
                <a16:creationId xmlns:a16="http://schemas.microsoft.com/office/drawing/2014/main" id="{2BB93CA1-198F-BD45-B13D-35FA7DC8E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102" y="244558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572" name="Text Box 30">
            <a:extLst>
              <a:ext uri="{FF2B5EF4-FFF2-40B4-BE49-F238E27FC236}">
                <a16:creationId xmlns:a16="http://schemas.microsoft.com/office/drawing/2014/main" id="{B28826E1-E494-BE45-847D-47836FFF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264" y="2449753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73" name="Text Box 57">
            <a:extLst>
              <a:ext uri="{FF2B5EF4-FFF2-40B4-BE49-F238E27FC236}">
                <a16:creationId xmlns:a16="http://schemas.microsoft.com/office/drawing/2014/main" id="{0E14A6FA-A1FE-3F46-A4F2-105D9B7A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0" y="223126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84" name="Oval 81">
            <a:extLst>
              <a:ext uri="{FF2B5EF4-FFF2-40B4-BE49-F238E27FC236}">
                <a16:creationId xmlns:a16="http://schemas.microsoft.com/office/drawing/2014/main" id="{9FE56524-10FB-6042-A1CC-7979BFD9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477" y="259163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85" name="Oval 82">
            <a:extLst>
              <a:ext uri="{FF2B5EF4-FFF2-40B4-BE49-F238E27FC236}">
                <a16:creationId xmlns:a16="http://schemas.microsoft.com/office/drawing/2014/main" id="{32B7ED54-8A66-9C40-90E0-AB788CBB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577" y="2588455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86" name="Oval 83">
            <a:extLst>
              <a:ext uri="{FF2B5EF4-FFF2-40B4-BE49-F238E27FC236}">
                <a16:creationId xmlns:a16="http://schemas.microsoft.com/office/drawing/2014/main" id="{ACECF9A3-7435-ED4E-A83D-328DB3D2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952" y="2593218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9" name="Rectangle 75">
            <a:extLst>
              <a:ext uri="{FF2B5EF4-FFF2-40B4-BE49-F238E27FC236}">
                <a16:creationId xmlns:a16="http://schemas.microsoft.com/office/drawing/2014/main" id="{16DFA114-075D-F847-ADE2-EB0DB427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650" y="2300299"/>
            <a:ext cx="582125" cy="471997"/>
          </a:xfrm>
          <a:prstGeom prst="rect">
            <a:avLst/>
          </a:prstGeom>
          <a:solidFill>
            <a:srgbClr val="F56F6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3441456" y="2226513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896593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VLANS spanning multiple switches</a:t>
            </a:r>
            <a:endParaRPr lang="en-US" sz="48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2316560" y="1851720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4338" y="2582038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0101" y="2582038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236" y="2619375"/>
            <a:ext cx="683563" cy="3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59" y="2797223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613025"/>
            <a:ext cx="99076" cy="35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6" y="2406650"/>
            <a:ext cx="480076" cy="58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4" y="2397125"/>
            <a:ext cx="500713" cy="41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7" name="Text Box 72">
            <a:extLst>
              <a:ext uri="{FF2B5EF4-FFF2-40B4-BE49-F238E27FC236}">
                <a16:creationId xmlns:a16="http://schemas.microsoft.com/office/drawing/2014/main" id="{377DDBF1-C221-7B40-952F-70C5D671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65" y="3288788"/>
            <a:ext cx="17315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EE (VLAN ports 1-8)</a:t>
            </a:r>
          </a:p>
        </p:txBody>
      </p:sp>
      <p:sp>
        <p:nvSpPr>
          <p:cNvPr id="438" name="Text Box 73">
            <a:extLst>
              <a:ext uri="{FF2B5EF4-FFF2-40B4-BE49-F238E27FC236}">
                <a16:creationId xmlns:a16="http://schemas.microsoft.com/office/drawing/2014/main" id="{FDE3B945-5B46-E04D-BFCA-4A7A699A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560" y="3288788"/>
            <a:ext cx="25725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CS (VLAN ports 9-15)</a:t>
            </a: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15" y="276027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1027763" y="2767775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1592544" y="2773109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2349411" y="2768447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3314812" y="2763785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3830039" y="2769695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4693640" y="2778687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8" name="Rectangle 76">
            <a:extLst>
              <a:ext uri="{FF2B5EF4-FFF2-40B4-BE49-F238E27FC236}">
                <a16:creationId xmlns:a16="http://schemas.microsoft.com/office/drawing/2014/main" id="{DF769E42-15DD-F647-8345-8EC3377A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446" y="2518116"/>
            <a:ext cx="887249" cy="2476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DDFD3528-6EFA-5F4E-9976-3E7D020C1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086" y="2300638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0" name="Line 3">
            <a:extLst>
              <a:ext uri="{FF2B5EF4-FFF2-40B4-BE49-F238E27FC236}">
                <a16:creationId xmlns:a16="http://schemas.microsoft.com/office/drawing/2014/main" id="{3A16DF6F-694F-9142-B056-22ED2386A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7071" y="2518439"/>
            <a:ext cx="1163270" cy="2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1" name="Line 17">
            <a:extLst>
              <a:ext uri="{FF2B5EF4-FFF2-40B4-BE49-F238E27FC236}">
                <a16:creationId xmlns:a16="http://schemas.microsoft.com/office/drawing/2014/main" id="{2484887D-A2EE-734F-B491-51AB52AD1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841" y="231016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2" name="Line 24">
            <a:extLst>
              <a:ext uri="{FF2B5EF4-FFF2-40B4-BE49-F238E27FC236}">
                <a16:creationId xmlns:a16="http://schemas.microsoft.com/office/drawing/2014/main" id="{BCB59FC5-4BEA-F743-AC28-5080DC982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3566" y="2305401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3" name="Line 25">
            <a:extLst>
              <a:ext uri="{FF2B5EF4-FFF2-40B4-BE49-F238E27FC236}">
                <a16:creationId xmlns:a16="http://schemas.microsoft.com/office/drawing/2014/main" id="{7401A3B1-D2E0-5741-895F-85128721E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4116" y="230063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4" name="Text Box 27">
            <a:extLst>
              <a:ext uri="{FF2B5EF4-FFF2-40B4-BE49-F238E27FC236}">
                <a16:creationId xmlns:a16="http://schemas.microsoft.com/office/drawing/2014/main" id="{5E773376-0561-9849-B623-65C4935F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716" y="225450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115" name="Text Box 28">
            <a:extLst>
              <a:ext uri="{FF2B5EF4-FFF2-40B4-BE49-F238E27FC236}">
                <a16:creationId xmlns:a16="http://schemas.microsoft.com/office/drawing/2014/main" id="{CD7F9F23-1992-A64D-A194-FC1E2B1C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634" y="2478093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116" name="Text Box 29">
            <a:extLst>
              <a:ext uri="{FF2B5EF4-FFF2-40B4-BE49-F238E27FC236}">
                <a16:creationId xmlns:a16="http://schemas.microsoft.com/office/drawing/2014/main" id="{DF09F4FB-6C6C-8243-ADFF-89107739C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339" y="2473676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17" name="Text Box 74">
            <a:extLst>
              <a:ext uri="{FF2B5EF4-FFF2-40B4-BE49-F238E27FC236}">
                <a16:creationId xmlns:a16="http://schemas.microsoft.com/office/drawing/2014/main" id="{C65CC3C6-270D-CC4B-9027-9D06A78B2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706" y="2258673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118" name="Oval 84">
            <a:extLst>
              <a:ext uri="{FF2B5EF4-FFF2-40B4-BE49-F238E27FC236}">
                <a16:creationId xmlns:a16="http://schemas.microsoft.com/office/drawing/2014/main" id="{094D34F4-B4E1-AF40-8C9D-661E27F5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816" y="2613376"/>
            <a:ext cx="42862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9" name="Oval 85">
            <a:extLst>
              <a:ext uri="{FF2B5EF4-FFF2-40B4-BE49-F238E27FC236}">
                <a16:creationId xmlns:a16="http://schemas.microsoft.com/office/drawing/2014/main" id="{ABA8AC99-BF96-784C-9799-50384ACEE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116" y="2399063"/>
            <a:ext cx="42862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20" name="Oval 86">
            <a:extLst>
              <a:ext uri="{FF2B5EF4-FFF2-40B4-BE49-F238E27FC236}">
                <a16:creationId xmlns:a16="http://schemas.microsoft.com/office/drawing/2014/main" id="{5B8FA7F1-1A20-4A40-BAFA-E19D09F9B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245" y="2607922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7" name="Text Box 64">
            <a:extLst>
              <a:ext uri="{FF2B5EF4-FFF2-40B4-BE49-F238E27FC236}">
                <a16:creationId xmlns:a16="http://schemas.microsoft.com/office/drawing/2014/main" id="{B19E9EFE-53A3-DE4A-BE77-4CC7AA81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454" y="2836289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…</a:t>
            </a:r>
          </a:p>
        </p:txBody>
      </p:sp>
      <p:sp>
        <p:nvSpPr>
          <p:cNvPr id="88" name="Line 69">
            <a:extLst>
              <a:ext uri="{FF2B5EF4-FFF2-40B4-BE49-F238E27FC236}">
                <a16:creationId xmlns:a16="http://schemas.microsoft.com/office/drawing/2014/main" id="{9689948A-F753-EA4C-A4D1-BD513EA05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996" y="2624279"/>
            <a:ext cx="101600" cy="377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9" name="Line 70">
            <a:extLst>
              <a:ext uri="{FF2B5EF4-FFF2-40B4-BE49-F238E27FC236}">
                <a16:creationId xmlns:a16="http://schemas.microsoft.com/office/drawing/2014/main" id="{4FE0AC14-8ACA-3B40-9E0B-E5A914DC7C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896" y="2641600"/>
            <a:ext cx="117034" cy="3843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1" name="Group 44">
            <a:extLst>
              <a:ext uri="{FF2B5EF4-FFF2-40B4-BE49-F238E27FC236}">
                <a16:creationId xmlns:a16="http://schemas.microsoft.com/office/drawing/2014/main" id="{3F4FD38A-71B2-BD46-B644-F748B4A95D76}"/>
              </a:ext>
            </a:extLst>
          </p:cNvPr>
          <p:cNvGrpSpPr>
            <a:grpSpLocks/>
          </p:cNvGrpSpPr>
          <p:nvPr/>
        </p:nvGrpSpPr>
        <p:grpSpPr bwMode="auto">
          <a:xfrm>
            <a:off x="6754507" y="2802851"/>
            <a:ext cx="609600" cy="558800"/>
            <a:chOff x="-44" y="1473"/>
            <a:chExt cx="981" cy="1105"/>
          </a:xfrm>
        </p:grpSpPr>
        <p:pic>
          <p:nvPicPr>
            <p:cNvPr id="106" name="Picture 45" descr="desktop_computer_stylized_medium">
              <a:extLst>
                <a:ext uri="{FF2B5EF4-FFF2-40B4-BE49-F238E27FC236}">
                  <a16:creationId xmlns:a16="http://schemas.microsoft.com/office/drawing/2014/main" id="{27C36CF3-2AC9-4547-A2C2-132F4C799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CD8ED0DE-6479-5141-BE8A-06075D2B1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15B0B6B3-C2F3-4B44-82A3-C71C9F43FE8F}"/>
              </a:ext>
            </a:extLst>
          </p:cNvPr>
          <p:cNvGrpSpPr>
            <a:grpSpLocks/>
          </p:cNvGrpSpPr>
          <p:nvPr/>
        </p:nvGrpSpPr>
        <p:grpSpPr bwMode="auto">
          <a:xfrm>
            <a:off x="7269734" y="2808761"/>
            <a:ext cx="609600" cy="558800"/>
            <a:chOff x="-44" y="1473"/>
            <a:chExt cx="981" cy="1105"/>
          </a:xfrm>
        </p:grpSpPr>
        <p:pic>
          <p:nvPicPr>
            <p:cNvPr id="104" name="Picture 45" descr="desktop_computer_stylized_medium">
              <a:extLst>
                <a:ext uri="{FF2B5EF4-FFF2-40B4-BE49-F238E27FC236}">
                  <a16:creationId xmlns:a16="http://schemas.microsoft.com/office/drawing/2014/main" id="{7B05CA4A-9316-F144-9CA1-C1D965B25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46">
              <a:extLst>
                <a:ext uri="{FF2B5EF4-FFF2-40B4-BE49-F238E27FC236}">
                  <a16:creationId xmlns:a16="http://schemas.microsoft.com/office/drawing/2014/main" id="{772156A5-F08F-4742-BC92-5E267E6C3D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3FB81D-F848-6A4E-8DB2-7790BB58F883}"/>
              </a:ext>
            </a:extLst>
          </p:cNvPr>
          <p:cNvGrpSpPr/>
          <p:nvPr/>
        </p:nvGrpSpPr>
        <p:grpSpPr>
          <a:xfrm>
            <a:off x="6951920" y="1887445"/>
            <a:ext cx="1206122" cy="410624"/>
            <a:chOff x="7399107" y="1365161"/>
            <a:chExt cx="2388836" cy="732595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06D9177-3534-0A4D-8375-1AECE2DE81B9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C1CF51F-E140-A549-8FD5-911E3A1F808C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923E587-3908-7343-B943-9148CFD38C8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6F6E3936-5704-904B-A965-E09D74248E28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14553340-E893-8947-A4ED-728819D8D696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9762F9A8-9309-FE47-99EA-B36182CCD1E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4" name="Line 70">
            <a:extLst>
              <a:ext uri="{FF2B5EF4-FFF2-40B4-BE49-F238E27FC236}">
                <a16:creationId xmlns:a16="http://schemas.microsoft.com/office/drawing/2014/main" id="{675B8C8A-36A4-194C-B4CD-244C11639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061" y="2628348"/>
            <a:ext cx="474942" cy="395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5" name="Group 44">
            <a:extLst>
              <a:ext uri="{FF2B5EF4-FFF2-40B4-BE49-F238E27FC236}">
                <a16:creationId xmlns:a16="http://schemas.microsoft.com/office/drawing/2014/main" id="{367E973A-BC2E-E449-A069-AD008F96ECC7}"/>
              </a:ext>
            </a:extLst>
          </p:cNvPr>
          <p:cNvGrpSpPr>
            <a:grpSpLocks/>
          </p:cNvGrpSpPr>
          <p:nvPr/>
        </p:nvGrpSpPr>
        <p:grpSpPr bwMode="auto">
          <a:xfrm>
            <a:off x="8133335" y="2817753"/>
            <a:ext cx="609600" cy="558800"/>
            <a:chOff x="-44" y="1473"/>
            <a:chExt cx="981" cy="1105"/>
          </a:xfrm>
        </p:grpSpPr>
        <p:pic>
          <p:nvPicPr>
            <p:cNvPr id="96" name="Picture 45" descr="desktop_computer_stylized_medium">
              <a:extLst>
                <a:ext uri="{FF2B5EF4-FFF2-40B4-BE49-F238E27FC236}">
                  <a16:creationId xmlns:a16="http://schemas.microsoft.com/office/drawing/2014/main" id="{8B2D4FE3-520C-1A49-998C-A6EC8D46D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17B4CA66-EC57-AD47-92EC-F041CAD18D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8" name="Group 170">
            <a:extLst>
              <a:ext uri="{FF2B5EF4-FFF2-40B4-BE49-F238E27FC236}">
                <a16:creationId xmlns:a16="http://schemas.microsoft.com/office/drawing/2014/main" id="{3B0B6F17-4816-0044-BD4C-089B84297346}"/>
              </a:ext>
            </a:extLst>
          </p:cNvPr>
          <p:cNvGrpSpPr>
            <a:grpSpLocks/>
          </p:cNvGrpSpPr>
          <p:nvPr/>
        </p:nvGrpSpPr>
        <p:grpSpPr bwMode="auto">
          <a:xfrm>
            <a:off x="4317661" y="2251388"/>
            <a:ext cx="2835275" cy="430213"/>
            <a:chOff x="2096" y="1154"/>
            <a:chExt cx="1786" cy="271"/>
          </a:xfrm>
        </p:grpSpPr>
        <p:sp>
          <p:nvSpPr>
            <p:cNvPr id="169" name="Oval 85">
              <a:extLst>
                <a:ext uri="{FF2B5EF4-FFF2-40B4-BE49-F238E27FC236}">
                  <a16:creationId xmlns:a16="http://schemas.microsoft.com/office/drawing/2014/main" id="{01BE6D7A-823D-B14C-B094-4AB33BF42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18077DD-CD88-FD49-913C-BC4DB320E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1154"/>
              <a:ext cx="1786" cy="271"/>
              <a:chOff x="2096" y="1154"/>
              <a:chExt cx="1786" cy="271"/>
            </a:xfrm>
          </p:grpSpPr>
          <p:sp>
            <p:nvSpPr>
              <p:cNvPr id="171" name="Text Box 28">
                <a:extLst>
                  <a:ext uri="{FF2B5EF4-FFF2-40B4-BE49-F238E27FC236}">
                    <a16:creationId xmlns:a16="http://schemas.microsoft.com/office/drawing/2014/main" id="{32F920CB-14C3-394B-A24F-423C9D30D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16</a:t>
                </a:r>
              </a:p>
            </p:txBody>
          </p:sp>
          <p:sp>
            <p:nvSpPr>
              <p:cNvPr id="172" name="Text Box 27">
                <a:extLst>
                  <a:ext uri="{FF2B5EF4-FFF2-40B4-BE49-F238E27FC236}">
                    <a16:creationId xmlns:a16="http://schemas.microsoft.com/office/drawing/2014/main" id="{182C898F-65A5-CB46-BF24-5CBF637E6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9" y="115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173" name="Oval 85">
                <a:extLst>
                  <a:ext uri="{FF2B5EF4-FFF2-40B4-BE49-F238E27FC236}">
                    <a16:creationId xmlns:a16="http://schemas.microsoft.com/office/drawing/2014/main" id="{CAA56E02-AE12-6E41-89AE-D35521E5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74" name="Freeform 168">
                <a:extLst>
                  <a:ext uri="{FF2B5EF4-FFF2-40B4-BE49-F238E27FC236}">
                    <a16:creationId xmlns:a16="http://schemas.microsoft.com/office/drawing/2014/main" id="{037DB8CD-0DCC-3E43-A5FF-5526E5FA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6" name="Text Box 27">
            <a:extLst>
              <a:ext uri="{FF2B5EF4-FFF2-40B4-BE49-F238E27FC236}">
                <a16:creationId xmlns:a16="http://schemas.microsoft.com/office/drawing/2014/main" id="{385E4030-D5C3-924A-84F2-F800333F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889" y="2475447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177" name="Text Box 29">
            <a:extLst>
              <a:ext uri="{FF2B5EF4-FFF2-40B4-BE49-F238E27FC236}">
                <a16:creationId xmlns:a16="http://schemas.microsoft.com/office/drawing/2014/main" id="{9EE3102F-C6C5-DB49-8DB2-681B0FA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068" y="2256799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178" name="Text Box 29">
            <a:extLst>
              <a:ext uri="{FF2B5EF4-FFF2-40B4-BE49-F238E27FC236}">
                <a16:creationId xmlns:a16="http://schemas.microsoft.com/office/drawing/2014/main" id="{BDE5B39E-100B-6147-986B-E3965A4E9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854" y="2474305"/>
            <a:ext cx="2423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181" name="Oval 86">
            <a:extLst>
              <a:ext uri="{FF2B5EF4-FFF2-40B4-BE49-F238E27FC236}">
                <a16:creationId xmlns:a16="http://schemas.microsoft.com/office/drawing/2014/main" id="{B8FC3FE4-76F6-A34B-A1F3-AE510F7A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457" y="261938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4" name="Text Box 73">
            <a:extLst>
              <a:ext uri="{FF2B5EF4-FFF2-40B4-BE49-F238E27FC236}">
                <a16:creationId xmlns:a16="http://schemas.microsoft.com/office/drawing/2014/main" id="{1D88346D-98A9-0549-9F22-97A6E9BF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701" y="3325906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Ports 2,3,5 belong to EE VLAN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Ports 4,6,7,8 belong to CS VLAN</a:t>
            </a:r>
          </a:p>
        </p:txBody>
      </p:sp>
      <p:sp>
        <p:nvSpPr>
          <p:cNvPr id="185" name="Rectangle 3">
            <a:extLst>
              <a:ext uri="{FF2B5EF4-FFF2-40B4-BE49-F238E27FC236}">
                <a16:creationId xmlns:a16="http://schemas.microsoft.com/office/drawing/2014/main" id="{725460D0-8BC5-A14B-872E-FA5833756D4D}"/>
              </a:ext>
            </a:extLst>
          </p:cNvPr>
          <p:cNvSpPr txBox="1">
            <a:spLocks noChangeArrowheads="1"/>
          </p:cNvSpPr>
          <p:nvPr/>
        </p:nvSpPr>
        <p:spPr>
          <a:xfrm>
            <a:off x="1379351" y="4052608"/>
            <a:ext cx="9983414" cy="268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trunk port: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carries frames between VLANS defined over multiple physical switches</a:t>
            </a:r>
          </a:p>
          <a:p>
            <a:pPr marL="46672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frames forwarded within VLAN between switches can’t be vanilla 802.1 frames (must carry VLAN ID info)</a:t>
            </a:r>
          </a:p>
          <a:p>
            <a:pPr marL="46672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802.1q protocol adds/removed additional header fields for frames forwarded between trunk ports</a:t>
            </a:r>
          </a:p>
        </p:txBody>
      </p:sp>
    </p:spTree>
    <p:extLst>
      <p:ext uri="{BB962C8B-B14F-4D97-AF65-F5344CB8AC3E}">
        <p14:creationId xmlns:p14="http://schemas.microsoft.com/office/powerpoint/2010/main" val="42435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83312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interface on LAN </a:t>
            </a:r>
          </a:p>
          <a:p>
            <a:pPr marL="457200" marR="0" lvl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has unique 48-bit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address</a:t>
            </a:r>
          </a:p>
          <a:p>
            <a:pPr marL="457200" marR="0" lvl="0" indent="-274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(wired or wireless)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137.196.7/24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36909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802.1Q VLAN frame format</a:t>
            </a: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Text Box 28">
            <a:extLst>
              <a:ext uri="{FF2B5EF4-FFF2-40B4-BE49-F238E27FC236}">
                <a16:creationId xmlns:a16="http://schemas.microsoft.com/office/drawing/2014/main" id="{5863B091-D854-6543-B179-4AF1AB17C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266" y="1963177"/>
            <a:ext cx="2853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802.1 Ethernet frame</a:t>
            </a:r>
          </a:p>
        </p:txBody>
      </p:sp>
      <p:grpSp>
        <p:nvGrpSpPr>
          <p:cNvPr id="222" name="Group 51">
            <a:extLst>
              <a:ext uri="{FF2B5EF4-FFF2-40B4-BE49-F238E27FC236}">
                <a16:creationId xmlns:a16="http://schemas.microsoft.com/office/drawing/2014/main" id="{71FD1940-1110-264F-922B-7062D175FA16}"/>
              </a:ext>
            </a:extLst>
          </p:cNvPr>
          <p:cNvGrpSpPr>
            <a:grpSpLocks/>
          </p:cNvGrpSpPr>
          <p:nvPr/>
        </p:nvGrpSpPr>
        <p:grpSpPr bwMode="auto">
          <a:xfrm>
            <a:off x="970245" y="1413943"/>
            <a:ext cx="7867779" cy="1104405"/>
            <a:chOff x="940711" y="4902593"/>
            <a:chExt cx="6291001" cy="992895"/>
          </a:xfrm>
        </p:grpSpPr>
        <p:sp>
          <p:nvSpPr>
            <p:cNvPr id="223" name="Line 10">
              <a:extLst>
                <a:ext uri="{FF2B5EF4-FFF2-40B4-BE49-F238E27FC236}">
                  <a16:creationId xmlns:a16="http://schemas.microsoft.com/office/drawing/2014/main" id="{24204A1D-8F26-9C44-BFD5-CEAEA363D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">
              <a:extLst>
                <a:ext uri="{FF2B5EF4-FFF2-40B4-BE49-F238E27FC236}">
                  <a16:creationId xmlns:a16="http://schemas.microsoft.com/office/drawing/2014/main" id="{7F607B5C-7039-5E48-A472-4DDBFE013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5" name="Straight Connector 3">
              <a:extLst>
                <a:ext uri="{FF2B5EF4-FFF2-40B4-BE49-F238E27FC236}">
                  <a16:creationId xmlns:a16="http://schemas.microsoft.com/office/drawing/2014/main" id="{496EAB23-A12E-1B42-87E7-089C0E8621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6" name="Straight Connector 32">
              <a:extLst>
                <a:ext uri="{FF2B5EF4-FFF2-40B4-BE49-F238E27FC236}">
                  <a16:creationId xmlns:a16="http://schemas.microsoft.com/office/drawing/2014/main" id="{F650668C-7461-3B46-82C5-99887F8184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7" name="Straight Connector 33">
              <a:extLst>
                <a:ext uri="{FF2B5EF4-FFF2-40B4-BE49-F238E27FC236}">
                  <a16:creationId xmlns:a16="http://schemas.microsoft.com/office/drawing/2014/main" id="{680A4570-82D8-AD4F-9986-E779522F5D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8" name="Straight Connector 34">
              <a:extLst>
                <a:ext uri="{FF2B5EF4-FFF2-40B4-BE49-F238E27FC236}">
                  <a16:creationId xmlns:a16="http://schemas.microsoft.com/office/drawing/2014/main" id="{C862820D-E1AD-5544-A2BD-5164630AC1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Connector 35">
              <a:extLst>
                <a:ext uri="{FF2B5EF4-FFF2-40B4-BE49-F238E27FC236}">
                  <a16:creationId xmlns:a16="http://schemas.microsoft.com/office/drawing/2014/main" id="{9F5DC5A1-94AD-274E-B8C5-61F7122E1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TextBox 5">
              <a:extLst>
                <a:ext uri="{FF2B5EF4-FFF2-40B4-BE49-F238E27FC236}">
                  <a16:creationId xmlns:a16="http://schemas.microsoft.com/office/drawing/2014/main" id="{92868CAA-8B64-6448-ABB8-AEE060516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31" name="TextBox 37">
              <a:extLst>
                <a:ext uri="{FF2B5EF4-FFF2-40B4-BE49-F238E27FC236}">
                  <a16:creationId xmlns:a16="http://schemas.microsoft.com/office/drawing/2014/main" id="{9C53AC9A-436A-C048-AF41-591815DAA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32" name="TextBox 38">
              <a:extLst>
                <a:ext uri="{FF2B5EF4-FFF2-40B4-BE49-F238E27FC236}">
                  <a16:creationId xmlns:a16="http://schemas.microsoft.com/office/drawing/2014/main" id="{11BA3E7E-54F5-7245-819A-3F612B971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233" name="TextBox 39">
              <a:extLst>
                <a:ext uri="{FF2B5EF4-FFF2-40B4-BE49-F238E27FC236}">
                  <a16:creationId xmlns:a16="http://schemas.microsoft.com/office/drawing/2014/main" id="{18D90B14-B841-4247-A2B9-8FC55526A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234" name="TextBox 40">
              <a:extLst>
                <a:ext uri="{FF2B5EF4-FFF2-40B4-BE49-F238E27FC236}">
                  <a16:creationId xmlns:a16="http://schemas.microsoft.com/office/drawing/2014/main" id="{74F0F720-3C22-0540-A6DD-2C7FEBBA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235" name="Text Box 9">
              <a:extLst>
                <a:ext uri="{FF2B5EF4-FFF2-40B4-BE49-F238E27FC236}">
                  <a16:creationId xmlns:a16="http://schemas.microsoft.com/office/drawing/2014/main" id="{3006592F-6A37-1843-886D-1EFCB34DC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</p:grpSp>
      <p:sp>
        <p:nvSpPr>
          <p:cNvPr id="182" name="Line 40">
            <a:extLst>
              <a:ext uri="{FF2B5EF4-FFF2-40B4-BE49-F238E27FC236}">
                <a16:creationId xmlns:a16="http://schemas.microsoft.com/office/drawing/2014/main" id="{12F6564B-9905-C34C-8A5B-AAB2DCBFA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6933" y="3946525"/>
            <a:ext cx="0" cy="857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6" name="Rectangle 41">
            <a:extLst>
              <a:ext uri="{FF2B5EF4-FFF2-40B4-BE49-F238E27FC236}">
                <a16:creationId xmlns:a16="http://schemas.microsoft.com/office/drawing/2014/main" id="{E294B2D1-E297-1747-8E2E-6D71E416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59" y="4770209"/>
            <a:ext cx="32108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2-byte Tag Protocol Identifier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7" name="Rectangle 42">
            <a:extLst>
              <a:ext uri="{FF2B5EF4-FFF2-40B4-BE49-F238E27FC236}">
                <a16:creationId xmlns:a16="http://schemas.microsoft.com/office/drawing/2014/main" id="{4FDDD519-8245-B24C-A434-B129D7498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269" y="5148138"/>
            <a:ext cx="48182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Tag Control Information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(12 bit VLAN ID field, 3 bit priority field like IP TOS)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9" name="Line 44">
            <a:extLst>
              <a:ext uri="{FF2B5EF4-FFF2-40B4-BE49-F238E27FC236}">
                <a16:creationId xmlns:a16="http://schemas.microsoft.com/office/drawing/2014/main" id="{CA2F6B01-A8AB-9E42-9EB2-7E134E2AC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2855" y="4032157"/>
            <a:ext cx="0" cy="857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91" name="Rectangle 48">
            <a:extLst>
              <a:ext uri="{FF2B5EF4-FFF2-40B4-BE49-F238E27FC236}">
                <a16:creationId xmlns:a16="http://schemas.microsoft.com/office/drawing/2014/main" id="{6994D61A-2E6F-3C4C-8024-C641BA659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655" y="4887819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ulim" charset="0"/>
                <a:cs typeface="Gulim" charset="0"/>
              </a:rPr>
              <a:t>CRC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99AA00-69FB-8C4B-B9D8-1454D9BA6EAA}"/>
              </a:ext>
            </a:extLst>
          </p:cNvPr>
          <p:cNvGrpSpPr/>
          <p:nvPr/>
        </p:nvGrpSpPr>
        <p:grpSpPr>
          <a:xfrm>
            <a:off x="974727" y="2418509"/>
            <a:ext cx="10895172" cy="1664180"/>
            <a:chOff x="974727" y="2418509"/>
            <a:chExt cx="10895172" cy="1664180"/>
          </a:xfrm>
        </p:grpSpPr>
        <p:sp>
          <p:nvSpPr>
            <p:cNvPr id="166" name="Line 36">
              <a:extLst>
                <a:ext uri="{FF2B5EF4-FFF2-40B4-BE49-F238E27FC236}">
                  <a16:creationId xmlns:a16="http://schemas.microsoft.com/office/drawing/2014/main" id="{87594C58-F1ED-E148-BCCA-74CE2EEF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588" y="2418509"/>
              <a:ext cx="979954" cy="956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Line 37">
              <a:extLst>
                <a:ext uri="{FF2B5EF4-FFF2-40B4-BE49-F238E27FC236}">
                  <a16:creationId xmlns:a16="http://schemas.microsoft.com/office/drawing/2014/main" id="{EFFFBEDE-4066-F34F-AA6E-E86BFDB68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3063" y="2441481"/>
              <a:ext cx="905714" cy="947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3" name="Text Box 29">
              <a:extLst>
                <a:ext uri="{FF2B5EF4-FFF2-40B4-BE49-F238E27FC236}">
                  <a16:creationId xmlns:a16="http://schemas.microsoft.com/office/drawing/2014/main" id="{4981A6AC-846C-C94C-8F75-3D52D146D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8288" y="3478025"/>
              <a:ext cx="190161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802.1Q frame</a:t>
              </a:r>
            </a:p>
          </p:txBody>
        </p:sp>
        <p:sp>
          <p:nvSpPr>
            <p:cNvPr id="237" name="Line 10">
              <a:extLst>
                <a:ext uri="{FF2B5EF4-FFF2-40B4-BE49-F238E27FC236}">
                  <a16:creationId xmlns:a16="http://schemas.microsoft.com/office/drawing/2014/main" id="{30F90D85-C5B8-E846-A9E7-5BD55C252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2715" y="3308495"/>
              <a:ext cx="0" cy="227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1">
              <a:extLst>
                <a:ext uri="{FF2B5EF4-FFF2-40B4-BE49-F238E27FC236}">
                  <a16:creationId xmlns:a16="http://schemas.microsoft.com/office/drawing/2014/main" id="{CDC56025-C3C8-3144-8431-3ECCF270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60" y="3389722"/>
              <a:ext cx="879629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9" name="Straight Connector 3">
              <a:extLst>
                <a:ext uri="{FF2B5EF4-FFF2-40B4-BE49-F238E27FC236}">
                  <a16:creationId xmlns:a16="http://schemas.microsoft.com/office/drawing/2014/main" id="{764958CB-85C4-4D40-8B70-78F74524FC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3192" y="3378763"/>
              <a:ext cx="0" cy="61218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0" name="Straight Connector 32">
              <a:extLst>
                <a:ext uri="{FF2B5EF4-FFF2-40B4-BE49-F238E27FC236}">
                  <a16:creationId xmlns:a16="http://schemas.microsoft.com/office/drawing/2014/main" id="{FF4AE762-9C5F-BC44-B002-47DCB50AED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76434" y="3382291"/>
              <a:ext cx="0" cy="64923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1" name="Straight Connector 33">
              <a:extLst>
                <a:ext uri="{FF2B5EF4-FFF2-40B4-BE49-F238E27FC236}">
                  <a16:creationId xmlns:a16="http://schemas.microsoft.com/office/drawing/2014/main" id="{6EDAE1EA-083B-CB47-99FA-23861C82B9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96217" y="3387584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2" name="Straight Connector 34">
              <a:extLst>
                <a:ext uri="{FF2B5EF4-FFF2-40B4-BE49-F238E27FC236}">
                  <a16:creationId xmlns:a16="http://schemas.microsoft.com/office/drawing/2014/main" id="{86963B64-AF82-944E-AB57-8BF7FAA160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13866" y="3382291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3" name="Straight Connector 35">
              <a:extLst>
                <a:ext uri="{FF2B5EF4-FFF2-40B4-BE49-F238E27FC236}">
                  <a16:creationId xmlns:a16="http://schemas.microsoft.com/office/drawing/2014/main" id="{E9CD8FE5-0690-0143-924A-0537DE301C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3664" y="3389347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4" name="TextBox 5">
              <a:extLst>
                <a:ext uri="{FF2B5EF4-FFF2-40B4-BE49-F238E27FC236}">
                  <a16:creationId xmlns:a16="http://schemas.microsoft.com/office/drawing/2014/main" id="{62721451-260B-5B42-B446-4A08A5449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664" y="3504009"/>
              <a:ext cx="1056553" cy="36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dest.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45" name="TextBox 37">
              <a:extLst>
                <a:ext uri="{FF2B5EF4-FFF2-40B4-BE49-F238E27FC236}">
                  <a16:creationId xmlns:a16="http://schemas.microsoft.com/office/drawing/2014/main" id="{3D0AD47F-C570-7447-8C6E-17BFA75B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423" y="3508238"/>
              <a:ext cx="1056553" cy="36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source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address</a:t>
              </a:r>
            </a:p>
          </p:txBody>
        </p:sp>
        <p:sp>
          <p:nvSpPr>
            <p:cNvPr id="246" name="TextBox 38">
              <a:extLst>
                <a:ext uri="{FF2B5EF4-FFF2-40B4-BE49-F238E27FC236}">
                  <a16:creationId xmlns:a16="http://schemas.microsoft.com/office/drawing/2014/main" id="{7CDA1998-E9C5-B148-8045-9A713C300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1342" y="3584708"/>
              <a:ext cx="1722641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data (payload)</a:t>
              </a:r>
            </a:p>
          </p:txBody>
        </p:sp>
        <p:sp>
          <p:nvSpPr>
            <p:cNvPr id="247" name="TextBox 39">
              <a:extLst>
                <a:ext uri="{FF2B5EF4-FFF2-40B4-BE49-F238E27FC236}">
                  <a16:creationId xmlns:a16="http://schemas.microsoft.com/office/drawing/2014/main" id="{B8ABE0A2-CE51-F940-9862-68F41351F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6896" y="3566359"/>
              <a:ext cx="1070013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CRC</a:t>
              </a:r>
            </a:p>
          </p:txBody>
        </p:sp>
        <p:sp>
          <p:nvSpPr>
            <p:cNvPr id="248" name="TextBox 40">
              <a:extLst>
                <a:ext uri="{FF2B5EF4-FFF2-40B4-BE49-F238E27FC236}">
                  <a16:creationId xmlns:a16="http://schemas.microsoft.com/office/drawing/2014/main" id="{CDFE46FD-3720-754A-A23C-C253EC32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727" y="3607454"/>
              <a:ext cx="1338345" cy="23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preamble</a:t>
              </a:r>
            </a:p>
          </p:txBody>
        </p:sp>
        <p:sp>
          <p:nvSpPr>
            <p:cNvPr id="249" name="Text Box 9">
              <a:extLst>
                <a:ext uri="{FF2B5EF4-FFF2-40B4-BE49-F238E27FC236}">
                  <a16:creationId xmlns:a16="http://schemas.microsoft.com/office/drawing/2014/main" id="{DCF83EB4-2232-D345-A1F3-6C8A3CB5C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768" y="2978284"/>
              <a:ext cx="963318" cy="3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type</a:t>
              </a:r>
            </a:p>
          </p:txBody>
        </p:sp>
        <p:cxnSp>
          <p:nvCxnSpPr>
            <p:cNvPr id="250" name="Straight Connector 33">
              <a:extLst>
                <a:ext uri="{FF2B5EF4-FFF2-40B4-BE49-F238E27FC236}">
                  <a16:creationId xmlns:a16="http://schemas.microsoft.com/office/drawing/2014/main" id="{3EEE3482-CDF4-DE40-84C8-2E05C8BFC7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92170" y="3405513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1" name="Straight Connector 33">
              <a:extLst>
                <a:ext uri="{FF2B5EF4-FFF2-40B4-BE49-F238E27FC236}">
                  <a16:creationId xmlns:a16="http://schemas.microsoft.com/office/drawing/2014/main" id="{C3ABE881-0CBB-EB49-A630-BF0139917E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94194" y="3383101"/>
              <a:ext cx="0" cy="6104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B875FAF9-1532-C14B-8D2A-571C5529C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5424" y="2436437"/>
              <a:ext cx="19611" cy="965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Line 36">
              <a:extLst>
                <a:ext uri="{FF2B5EF4-FFF2-40B4-BE49-F238E27FC236}">
                  <a16:creationId xmlns:a16="http://schemas.microsoft.com/office/drawing/2014/main" id="{8378302D-C70D-6949-ABC1-317AA474B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495" y="2440920"/>
              <a:ext cx="19611" cy="965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856316-3977-AE43-89A4-247038665FF9}"/>
              </a:ext>
            </a:extLst>
          </p:cNvPr>
          <p:cNvCxnSpPr>
            <a:cxnSpLocks/>
          </p:cNvCxnSpPr>
          <p:nvPr/>
        </p:nvCxnSpPr>
        <p:spPr>
          <a:xfrm>
            <a:off x="4827494" y="4034118"/>
            <a:ext cx="0" cy="1156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A4005C6-D998-EF4E-BB11-9F85F385687A}"/>
              </a:ext>
            </a:extLst>
          </p:cNvPr>
          <p:cNvSpPr/>
          <p:nvPr/>
        </p:nvSpPr>
        <p:spPr>
          <a:xfrm>
            <a:off x="4101353" y="3334872"/>
            <a:ext cx="100852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6" grpId="0"/>
      <p:bldP spid="187" grpId="0"/>
      <p:bldP spid="189" grpId="0" animBg="1"/>
      <p:bldP spid="191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028583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address allocation administered by IEEE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manufacturer buys portion of MAC address space (to assure uniqueness)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analogy: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 address: like Social Security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address: like postal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MAC flat address: portability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move interface from one LAN to another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 IP address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portable: depends on IP subnet to which node is attached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6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ARP: address resolution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 table: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Question: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IP/MAC address mappings for some LAN nodes: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 IP address; MAC address; TTL&gt;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42012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marR="0" lvl="0" indent="-2317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broadcasts ARP query, containing B's IP addr</a:t>
              </a:r>
            </a:p>
            <a:p>
              <a:pPr marL="404813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destination MAC address = FF-FF-FF-FF-FF-FF</a:t>
              </a:r>
            </a:p>
            <a:p>
              <a:pPr marL="404813" marR="0" lvl="1" indent="-23495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MAC: 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71-65-F7-2B-08-53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Source IP: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137.196.7.23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ourier New" panose="02070309020205020404" pitchFamily="49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FF-FF-FF-FF-FF-FF)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6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IP address: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137.196.7.14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MAC address: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58-23-D7-FA-20-B0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ourier New" panose="02070309020205020404" pitchFamily="49" charset="0"/>
              </a:rPr>
              <a:t>ARP message into Ethernet frame (sent to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71-65-F7-2B-08-53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ARP table in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IP addr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MAC addr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 wants to send datagram to B</a:t>
            </a:r>
          </a:p>
          <a:p>
            <a:pPr marL="35242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MAC address not in A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’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ARP table, so A uses ARP to find B’s MAC address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137.196.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    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6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24004</TotalTime>
  <Words>3150</Words>
  <Application>Microsoft Office PowerPoint</Application>
  <PresentationFormat>Widescreen</PresentationFormat>
  <Paragraphs>891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Wingdings</vt:lpstr>
      <vt:lpstr>Office Theme</vt:lpstr>
      <vt:lpstr>PowerPoint Presentation</vt:lpstr>
      <vt:lpstr>Link layer, LANs: roadmap</vt:lpstr>
      <vt:lpstr>MAC addresses</vt:lpstr>
      <vt:lpstr>MAC addresses</vt:lpstr>
      <vt:lpstr>MAC addresses</vt:lpstr>
      <vt:lpstr>ARP: address resolution protocol</vt:lpstr>
      <vt:lpstr>ARP protocol in action</vt:lpstr>
      <vt:lpstr>ARP protocol in action</vt:lpstr>
      <vt:lpstr>ARP protocol in action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Link layer, LANs: roadmap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roadmap</vt:lpstr>
      <vt:lpstr>Ethernet switch</vt:lpstr>
      <vt:lpstr>Switch: multiple simultaneous transmissions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Switches vs. routers</vt:lpstr>
      <vt:lpstr>Link layer, LANs: roadmap</vt:lpstr>
      <vt:lpstr>Virtual LANs (VLANs): motivation</vt:lpstr>
      <vt:lpstr>Virtual LANs (VLANs): motivation</vt:lpstr>
      <vt:lpstr>Port-based VLANs</vt:lpstr>
      <vt:lpstr>Port-based VLANs</vt:lpstr>
      <vt:lpstr>VLANS spanning multiple switches</vt:lpstr>
      <vt:lpstr>802.1Q VLAN frame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867</cp:revision>
  <dcterms:created xsi:type="dcterms:W3CDTF">2020-01-18T07:24:59Z</dcterms:created>
  <dcterms:modified xsi:type="dcterms:W3CDTF">2024-11-11T00:59:04Z</dcterms:modified>
</cp:coreProperties>
</file>