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960" r:id="rId2"/>
    <p:sldId id="956" r:id="rId3"/>
    <p:sldId id="964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3" r:id="rId14"/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187" r:id="rId28"/>
    <p:sldId id="11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/>
    <p:restoredTop sz="69935" autoAdjust="0"/>
  </p:normalViewPr>
  <p:slideViewPr>
    <p:cSldViewPr snapToGrid="0" snapToObjects="1">
      <p:cViewPr varScale="1">
        <p:scale>
          <a:sx n="57" d="100"/>
          <a:sy n="57" d="100"/>
        </p:scale>
        <p:origin x="1387" y="86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829FF-C97D-4D7F-3CB0-779A176BB6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31053</TotalTime>
  <Words>2072</Words>
  <Application>Microsoft Office PowerPoint</Application>
  <PresentationFormat>Widescreen</PresentationFormat>
  <Paragraphs>395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ZapfDingbats</vt:lpstr>
      <vt:lpstr>Arial</vt:lpstr>
      <vt:lpstr>Calibri</vt:lpstr>
      <vt:lpstr>Calibri Light</vt:lpstr>
      <vt:lpstr>Courier New</vt:lpstr>
      <vt:lpstr>Gill Sans MT</vt:lpstr>
      <vt:lpstr>Wingdings</vt:lpstr>
      <vt:lpstr>Office Theme</vt:lpstr>
      <vt:lpstr>PowerPoint Presentation</vt:lpstr>
      <vt:lpstr>Security: overview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1077</cp:revision>
  <dcterms:created xsi:type="dcterms:W3CDTF">2020-01-18T07:24:59Z</dcterms:created>
  <dcterms:modified xsi:type="dcterms:W3CDTF">2024-11-10T18:25:07Z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