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474" autoAdjust="0"/>
    <p:restoredTop sz="93979" autoAdjust="0"/>
  </p:normalViewPr>
  <p:slideViewPr>
    <p:cSldViewPr snapToGrid="0">
      <p:cViewPr varScale="1">
        <p:scale>
          <a:sx n="82" d="100"/>
          <a:sy n="82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00962-009E-7F8E-792F-EEAE7B450A9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Lecture 14 Radix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75</cp:revision>
  <dcterms:created xsi:type="dcterms:W3CDTF">2019-03-03T04:09:08Z</dcterms:created>
  <dcterms:modified xsi:type="dcterms:W3CDTF">2024-11-08T23:20:45Z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